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3" r:id="rId2"/>
    <p:sldMasterId id="2147483676" r:id="rId3"/>
    <p:sldMasterId id="2147483689" r:id="rId4"/>
    <p:sldMasterId id="2147483702" r:id="rId5"/>
  </p:sldMasterIdLst>
  <p:notesMasterIdLst>
    <p:notesMasterId r:id="rId85"/>
  </p:notesMasterIdLst>
  <p:handoutMasterIdLst>
    <p:handoutMasterId r:id="rId86"/>
  </p:handoutMasterIdLst>
  <p:sldIdLst>
    <p:sldId id="256" r:id="rId6"/>
    <p:sldId id="284" r:id="rId7"/>
    <p:sldId id="321" r:id="rId8"/>
    <p:sldId id="287" r:id="rId9"/>
    <p:sldId id="327" r:id="rId10"/>
    <p:sldId id="329" r:id="rId11"/>
    <p:sldId id="267" r:id="rId12"/>
    <p:sldId id="323" r:id="rId13"/>
    <p:sldId id="324" r:id="rId14"/>
    <p:sldId id="325" r:id="rId15"/>
    <p:sldId id="384" r:id="rId16"/>
    <p:sldId id="330" r:id="rId17"/>
    <p:sldId id="331" r:id="rId18"/>
    <p:sldId id="332" r:id="rId19"/>
    <p:sldId id="396" r:id="rId20"/>
    <p:sldId id="397" r:id="rId21"/>
    <p:sldId id="398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273" r:id="rId31"/>
    <p:sldId id="274" r:id="rId32"/>
    <p:sldId id="346" r:id="rId33"/>
    <p:sldId id="348" r:id="rId34"/>
    <p:sldId id="347" r:id="rId35"/>
    <p:sldId id="344" r:id="rId36"/>
    <p:sldId id="387" r:id="rId37"/>
    <p:sldId id="388" r:id="rId38"/>
    <p:sldId id="353" r:id="rId39"/>
    <p:sldId id="349" r:id="rId40"/>
    <p:sldId id="350" r:id="rId41"/>
    <p:sldId id="351" r:id="rId42"/>
    <p:sldId id="354" r:id="rId43"/>
    <p:sldId id="377" r:id="rId44"/>
    <p:sldId id="378" r:id="rId45"/>
    <p:sldId id="289" r:id="rId46"/>
    <p:sldId id="402" r:id="rId47"/>
    <p:sldId id="358" r:id="rId48"/>
    <p:sldId id="357" r:id="rId49"/>
    <p:sldId id="399" r:id="rId50"/>
    <p:sldId id="355" r:id="rId51"/>
    <p:sldId id="356" r:id="rId52"/>
    <p:sldId id="400" r:id="rId53"/>
    <p:sldId id="403" r:id="rId54"/>
    <p:sldId id="361" r:id="rId55"/>
    <p:sldId id="401" r:id="rId56"/>
    <p:sldId id="395" r:id="rId57"/>
    <p:sldId id="360" r:id="rId58"/>
    <p:sldId id="362" r:id="rId59"/>
    <p:sldId id="404" r:id="rId60"/>
    <p:sldId id="359" r:id="rId61"/>
    <p:sldId id="385" r:id="rId62"/>
    <p:sldId id="405" r:id="rId63"/>
    <p:sldId id="363" r:id="rId64"/>
    <p:sldId id="386" r:id="rId65"/>
    <p:sldId id="391" r:id="rId66"/>
    <p:sldId id="392" r:id="rId67"/>
    <p:sldId id="393" r:id="rId68"/>
    <p:sldId id="379" r:id="rId69"/>
    <p:sldId id="389" r:id="rId70"/>
    <p:sldId id="380" r:id="rId71"/>
    <p:sldId id="394" r:id="rId72"/>
    <p:sldId id="364" r:id="rId73"/>
    <p:sldId id="365" r:id="rId74"/>
    <p:sldId id="381" r:id="rId75"/>
    <p:sldId id="390" r:id="rId76"/>
    <p:sldId id="370" r:id="rId77"/>
    <p:sldId id="383" r:id="rId78"/>
    <p:sldId id="368" r:id="rId79"/>
    <p:sldId id="382" r:id="rId80"/>
    <p:sldId id="375" r:id="rId81"/>
    <p:sldId id="367" r:id="rId82"/>
    <p:sldId id="366" r:id="rId83"/>
    <p:sldId id="371" r:id="rId8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E3D18D"/>
    <a:srgbClr val="FF5050"/>
    <a:srgbClr val="CCFF99"/>
    <a:srgbClr val="CCECFF"/>
    <a:srgbClr val="66FF99"/>
    <a:srgbClr val="90F080"/>
    <a:srgbClr val="CC99FF"/>
    <a:srgbClr val="FFFF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444" autoAdjust="0"/>
  </p:normalViewPr>
  <p:slideViewPr>
    <p:cSldViewPr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tableStyles" Target="tableStyles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handoutMaster" Target="handoutMasters/handoutMaster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9700BD-7ACC-429E-B2B1-6998A67FAFF8}" type="doc">
      <dgm:prSet loTypeId="urn:microsoft.com/office/officeart/2008/layout/SquareAccent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3E9585B-3F83-4EB8-A041-ED5709E50A6A}">
      <dgm:prSet phldrT="[Текст]" custT="1"/>
      <dgm:spPr/>
      <dgm:t>
        <a:bodyPr/>
        <a:lstStyle/>
        <a:p>
          <a:pPr algn="ctr"/>
          <a:r>
            <a:rPr lang="ru-RU" sz="2400" b="1" dirty="0" smtClean="0">
              <a:solidFill>
                <a:schemeClr val="tx2"/>
              </a:solidFill>
              <a:latin typeface="+mj-lt"/>
            </a:rPr>
            <a:t>Курс ІДПЗК </a:t>
          </a:r>
          <a:r>
            <a:rPr lang="ru-RU" sz="2400" b="1" dirty="0" err="1" smtClean="0">
              <a:solidFill>
                <a:schemeClr val="tx2"/>
              </a:solidFill>
              <a:latin typeface="+mj-lt"/>
            </a:rPr>
            <a:t>передбачає</a:t>
          </a:r>
          <a:r>
            <a:rPr lang="ru-RU" sz="2400" b="1" dirty="0" smtClean="0">
              <a:solidFill>
                <a:schemeClr val="tx2"/>
              </a:solidFill>
              <a:latin typeface="+mj-lt"/>
            </a:rPr>
            <a:t>  </a:t>
          </a:r>
          <a:r>
            <a:rPr lang="ru-RU" sz="2400" b="1" dirty="0" err="1" smtClean="0">
              <a:solidFill>
                <a:schemeClr val="tx2"/>
              </a:solidFill>
              <a:latin typeface="+mj-lt"/>
            </a:rPr>
            <a:t>виклад</a:t>
          </a:r>
          <a:r>
            <a:rPr lang="ru-RU" sz="2400" b="1" dirty="0" smtClean="0">
              <a:solidFill>
                <a:schemeClr val="tx2"/>
              </a:solidFill>
              <a:latin typeface="+mj-lt"/>
            </a:rPr>
            <a:t> </a:t>
          </a:r>
          <a:r>
            <a:rPr lang="ru-RU" sz="2400" b="1" dirty="0" err="1" smtClean="0">
              <a:solidFill>
                <a:schemeClr val="tx2"/>
              </a:solidFill>
              <a:latin typeface="+mj-lt"/>
            </a:rPr>
            <a:t>загально-історичних</a:t>
          </a:r>
          <a:r>
            <a:rPr lang="ru-RU" sz="2400" b="1" dirty="0" smtClean="0">
              <a:solidFill>
                <a:schemeClr val="tx2"/>
              </a:solidFill>
              <a:latin typeface="+mj-lt"/>
            </a:rPr>
            <a:t>, </a:t>
          </a:r>
          <a:r>
            <a:rPr lang="ru-RU" sz="2400" b="1" dirty="0" err="1" smtClean="0">
              <a:solidFill>
                <a:schemeClr val="tx2"/>
              </a:solidFill>
              <a:latin typeface="+mj-lt"/>
            </a:rPr>
            <a:t>загальнополітичних</a:t>
          </a:r>
          <a:r>
            <a:rPr lang="ru-RU" sz="2400" b="1" dirty="0" smtClean="0">
              <a:solidFill>
                <a:schemeClr val="tx2"/>
              </a:solidFill>
              <a:latin typeface="+mj-lt"/>
            </a:rPr>
            <a:t> </a:t>
          </a:r>
          <a:r>
            <a:rPr lang="ru-RU" sz="2400" b="1" dirty="0" err="1" smtClean="0">
              <a:solidFill>
                <a:schemeClr val="tx2"/>
              </a:solidFill>
              <a:latin typeface="+mj-lt"/>
            </a:rPr>
            <a:t>питань</a:t>
          </a:r>
          <a:r>
            <a:rPr lang="ru-RU" sz="2400" b="1" dirty="0" smtClean="0">
              <a:solidFill>
                <a:schemeClr val="tx2"/>
              </a:solidFill>
              <a:latin typeface="+mj-lt"/>
            </a:rPr>
            <a:t>, </a:t>
          </a:r>
          <a:r>
            <a:rPr lang="ru-RU" sz="2400" b="1" dirty="0" err="1" smtClean="0">
              <a:solidFill>
                <a:schemeClr val="tx2"/>
              </a:solidFill>
              <a:latin typeface="+mj-lt"/>
            </a:rPr>
            <a:t>однак</a:t>
          </a:r>
          <a:r>
            <a:rPr lang="ru-RU" sz="2400" b="1" dirty="0" smtClean="0">
              <a:solidFill>
                <a:schemeClr val="tx2"/>
              </a:solidFill>
              <a:latin typeface="+mj-lt"/>
            </a:rPr>
            <a:t> </a:t>
          </a:r>
          <a:r>
            <a:rPr lang="ru-RU" sz="2400" b="1" dirty="0" err="1" smtClean="0">
              <a:solidFill>
                <a:schemeClr val="tx2"/>
              </a:solidFill>
              <a:latin typeface="+mj-lt"/>
            </a:rPr>
            <a:t>основна</a:t>
          </a:r>
          <a:r>
            <a:rPr lang="ru-RU" sz="2400" b="1" dirty="0" smtClean="0">
              <a:solidFill>
                <a:schemeClr val="tx2"/>
              </a:solidFill>
              <a:latin typeface="+mj-lt"/>
            </a:rPr>
            <a:t> </a:t>
          </a:r>
          <a:r>
            <a:rPr lang="ru-RU" sz="2400" b="1" dirty="0" err="1" smtClean="0">
              <a:solidFill>
                <a:schemeClr val="tx2"/>
              </a:solidFill>
              <a:latin typeface="+mj-lt"/>
            </a:rPr>
            <a:t>увага</a:t>
          </a:r>
          <a:r>
            <a:rPr lang="ru-RU" sz="2400" b="1" dirty="0" smtClean="0">
              <a:solidFill>
                <a:schemeClr val="tx2"/>
              </a:solidFill>
              <a:latin typeface="+mj-lt"/>
            </a:rPr>
            <a:t> </a:t>
          </a:r>
          <a:r>
            <a:rPr lang="ru-RU" sz="2400" b="1" dirty="0" err="1" smtClean="0">
              <a:solidFill>
                <a:schemeClr val="tx2"/>
              </a:solidFill>
              <a:latin typeface="+mj-lt"/>
            </a:rPr>
            <a:t>зосереджується</a:t>
          </a:r>
          <a:r>
            <a:rPr lang="ru-RU" sz="2400" b="1" dirty="0" smtClean="0">
              <a:solidFill>
                <a:schemeClr val="tx2"/>
              </a:solidFill>
              <a:latin typeface="+mj-lt"/>
            </a:rPr>
            <a:t> на </a:t>
          </a:r>
          <a:r>
            <a:rPr lang="ru-RU" sz="2400" b="1" dirty="0" err="1" smtClean="0">
              <a:solidFill>
                <a:schemeClr val="tx2"/>
              </a:solidFill>
              <a:latin typeface="+mj-lt"/>
            </a:rPr>
            <a:t>державно-правових</a:t>
          </a:r>
          <a:r>
            <a:rPr lang="ru-RU" sz="2400" b="1" dirty="0" smtClean="0">
              <a:solidFill>
                <a:schemeClr val="tx2"/>
              </a:solidFill>
              <a:latin typeface="+mj-lt"/>
            </a:rPr>
            <a:t> проблемах</a:t>
          </a:r>
          <a:endParaRPr lang="ru-RU" sz="2400" dirty="0">
            <a:solidFill>
              <a:schemeClr val="tx2"/>
            </a:solidFill>
            <a:latin typeface="+mj-lt"/>
          </a:endParaRPr>
        </a:p>
      </dgm:t>
    </dgm:pt>
    <dgm:pt modelId="{D329ABDE-6AB7-4AE3-829C-87C6791C01FE}" type="parTrans" cxnId="{3E05A570-D153-4275-9E0C-8E89B7CF1733}">
      <dgm:prSet/>
      <dgm:spPr/>
      <dgm:t>
        <a:bodyPr/>
        <a:lstStyle/>
        <a:p>
          <a:endParaRPr lang="ru-RU"/>
        </a:p>
      </dgm:t>
    </dgm:pt>
    <dgm:pt modelId="{B5071A8A-2D00-493A-AD03-6D61593C1F70}" type="sibTrans" cxnId="{3E05A570-D153-4275-9E0C-8E89B7CF1733}">
      <dgm:prSet/>
      <dgm:spPr/>
      <dgm:t>
        <a:bodyPr/>
        <a:lstStyle/>
        <a:p>
          <a:endParaRPr lang="ru-RU"/>
        </a:p>
      </dgm:t>
    </dgm:pt>
    <dgm:pt modelId="{2E6EBA71-C01F-4AA8-A0E7-204F206E2E5B}">
      <dgm:prSet phldrT="[Текст]" custT="1"/>
      <dgm:spPr/>
      <dgm:t>
        <a:bodyPr/>
        <a:lstStyle/>
        <a:p>
          <a:r>
            <a:rPr lang="ru-RU" sz="3200" b="1" i="0" dirty="0" smtClean="0">
              <a:solidFill>
                <a:schemeClr val="tx2"/>
              </a:solidFill>
              <a:latin typeface="+mj-lt"/>
            </a:rPr>
            <a:t>форма </a:t>
          </a:r>
          <a:r>
            <a:rPr lang="ru-RU" sz="3200" b="1" i="0" dirty="0" err="1" smtClean="0">
              <a:solidFill>
                <a:schemeClr val="tx2"/>
              </a:solidFill>
              <a:latin typeface="+mj-lt"/>
            </a:rPr>
            <a:t>держави</a:t>
          </a:r>
          <a:endParaRPr lang="ru-RU" sz="3200" b="1" dirty="0">
            <a:solidFill>
              <a:schemeClr val="tx2"/>
            </a:solidFill>
            <a:latin typeface="+mj-lt"/>
          </a:endParaRPr>
        </a:p>
      </dgm:t>
    </dgm:pt>
    <dgm:pt modelId="{B8EE1DF5-1741-4517-8964-DDD616191D96}" type="parTrans" cxnId="{7FA3C404-BA42-4A3B-9D4D-C4DC249FF3C2}">
      <dgm:prSet/>
      <dgm:spPr/>
      <dgm:t>
        <a:bodyPr/>
        <a:lstStyle/>
        <a:p>
          <a:endParaRPr lang="ru-RU"/>
        </a:p>
      </dgm:t>
    </dgm:pt>
    <dgm:pt modelId="{75CABB0F-6ADC-41AC-A385-5FDBE8B2DC5C}" type="sibTrans" cxnId="{7FA3C404-BA42-4A3B-9D4D-C4DC249FF3C2}">
      <dgm:prSet/>
      <dgm:spPr/>
      <dgm:t>
        <a:bodyPr/>
        <a:lstStyle/>
        <a:p>
          <a:endParaRPr lang="ru-RU"/>
        </a:p>
      </dgm:t>
    </dgm:pt>
    <dgm:pt modelId="{DD6FADA4-2725-4579-B0AA-1F74D6EBF3A1}">
      <dgm:prSet phldrT="[Текст]" custT="1"/>
      <dgm:spPr/>
      <dgm:t>
        <a:bodyPr/>
        <a:lstStyle/>
        <a:p>
          <a:r>
            <a:rPr lang="ru-RU" sz="3200" b="1" i="0" dirty="0" err="1" smtClean="0">
              <a:solidFill>
                <a:schemeClr val="tx2"/>
              </a:solidFill>
              <a:latin typeface="+mj-lt"/>
            </a:rPr>
            <a:t>державний</a:t>
          </a:r>
          <a:r>
            <a:rPr lang="ru-RU" sz="3200" b="1" i="0" dirty="0" smtClean="0">
              <a:solidFill>
                <a:schemeClr val="tx2"/>
              </a:solidFill>
              <a:latin typeface="+mj-lt"/>
            </a:rPr>
            <a:t> </a:t>
          </a:r>
          <a:r>
            <a:rPr lang="ru-RU" sz="3200" b="1" i="0" dirty="0" err="1" smtClean="0">
              <a:solidFill>
                <a:schemeClr val="tx2"/>
              </a:solidFill>
              <a:latin typeface="+mj-lt"/>
            </a:rPr>
            <a:t>механізм</a:t>
          </a:r>
          <a:endParaRPr lang="ru-RU" sz="3200" b="1" dirty="0">
            <a:solidFill>
              <a:schemeClr val="tx2"/>
            </a:solidFill>
            <a:latin typeface="+mj-lt"/>
          </a:endParaRPr>
        </a:p>
      </dgm:t>
    </dgm:pt>
    <dgm:pt modelId="{D0E639B8-340F-4559-B704-9028AD391846}" type="parTrans" cxnId="{76199581-386D-42F5-B46B-19B9833A48B9}">
      <dgm:prSet/>
      <dgm:spPr/>
      <dgm:t>
        <a:bodyPr/>
        <a:lstStyle/>
        <a:p>
          <a:endParaRPr lang="ru-RU"/>
        </a:p>
      </dgm:t>
    </dgm:pt>
    <dgm:pt modelId="{D5093763-4231-48A1-983A-26048CF70327}" type="sibTrans" cxnId="{76199581-386D-42F5-B46B-19B9833A48B9}">
      <dgm:prSet/>
      <dgm:spPr/>
      <dgm:t>
        <a:bodyPr/>
        <a:lstStyle/>
        <a:p>
          <a:endParaRPr lang="ru-RU"/>
        </a:p>
      </dgm:t>
    </dgm:pt>
    <dgm:pt modelId="{A585329A-60A6-4D03-AF0C-4575DDFE21BA}">
      <dgm:prSet phldrT="[Текст]" custT="1"/>
      <dgm:spPr/>
      <dgm:t>
        <a:bodyPr/>
        <a:lstStyle/>
        <a:p>
          <a:pPr algn="just"/>
          <a:r>
            <a:rPr lang="ru-RU" sz="3200" b="1" i="0" dirty="0" err="1" smtClean="0">
              <a:solidFill>
                <a:schemeClr val="tx2"/>
              </a:solidFill>
              <a:latin typeface="+mj-lt"/>
            </a:rPr>
            <a:t>органи</a:t>
          </a:r>
          <a:r>
            <a:rPr lang="ru-RU" sz="3200" b="1" i="0" dirty="0" smtClean="0">
              <a:solidFill>
                <a:schemeClr val="tx2"/>
              </a:solidFill>
              <a:latin typeface="+mj-lt"/>
            </a:rPr>
            <a:t> </a:t>
          </a:r>
          <a:r>
            <a:rPr lang="ru-RU" sz="3200" b="1" i="0" dirty="0" err="1" smtClean="0">
              <a:solidFill>
                <a:schemeClr val="tx2"/>
              </a:solidFill>
              <a:latin typeface="+mj-lt"/>
            </a:rPr>
            <a:t>влади</a:t>
          </a:r>
          <a:r>
            <a:rPr lang="ru-RU" sz="3200" b="1" i="0" dirty="0" smtClean="0">
              <a:solidFill>
                <a:schemeClr val="tx2"/>
              </a:solidFill>
              <a:latin typeface="+mj-lt"/>
            </a:rPr>
            <a:t> та </a:t>
          </a:r>
          <a:r>
            <a:rPr lang="ru-RU" sz="3200" b="1" i="0" dirty="0" err="1" smtClean="0">
              <a:solidFill>
                <a:schemeClr val="tx2"/>
              </a:solidFill>
              <a:latin typeface="+mj-lt"/>
            </a:rPr>
            <a:t>управління</a:t>
          </a:r>
          <a:r>
            <a:rPr lang="ru-RU" sz="3200" b="1" i="0" dirty="0" smtClean="0">
              <a:solidFill>
                <a:schemeClr val="tx2"/>
              </a:solidFill>
              <a:latin typeface="+mj-lt"/>
            </a:rPr>
            <a:t> (</a:t>
          </a:r>
          <a:r>
            <a:rPr lang="ru-RU" sz="3200" b="1" i="0" dirty="0" err="1" smtClean="0">
              <a:solidFill>
                <a:schemeClr val="tx2"/>
              </a:solidFill>
              <a:latin typeface="+mj-lt"/>
            </a:rPr>
            <a:t>центральні</a:t>
          </a:r>
          <a:r>
            <a:rPr lang="ru-RU" sz="3200" b="1" i="0" dirty="0" smtClean="0">
              <a:solidFill>
                <a:schemeClr val="tx2"/>
              </a:solidFill>
              <a:latin typeface="+mj-lt"/>
            </a:rPr>
            <a:t> </a:t>
          </a:r>
          <a:r>
            <a:rPr lang="ru-RU" sz="3200" b="1" i="0" dirty="0" err="1" smtClean="0">
              <a:solidFill>
                <a:schemeClr val="tx2"/>
              </a:solidFill>
              <a:latin typeface="+mj-lt"/>
            </a:rPr>
            <a:t>й</a:t>
          </a:r>
          <a:r>
            <a:rPr lang="ru-RU" sz="3200" b="1" i="0" dirty="0" smtClean="0">
              <a:solidFill>
                <a:schemeClr val="tx2"/>
              </a:solidFill>
              <a:latin typeface="+mj-lt"/>
            </a:rPr>
            <a:t> </a:t>
          </a:r>
          <a:r>
            <a:rPr lang="ru-RU" sz="3200" b="1" i="0" dirty="0" err="1" smtClean="0">
              <a:solidFill>
                <a:schemeClr val="tx2"/>
              </a:solidFill>
              <a:latin typeface="+mj-lt"/>
            </a:rPr>
            <a:t>місцеві</a:t>
          </a:r>
          <a:r>
            <a:rPr lang="ru-RU" sz="3200" b="1" i="0" dirty="0" smtClean="0">
              <a:solidFill>
                <a:schemeClr val="tx2"/>
              </a:solidFill>
              <a:latin typeface="+mj-lt"/>
            </a:rPr>
            <a:t>)</a:t>
          </a:r>
          <a:endParaRPr lang="ru-RU" sz="3200" b="1" dirty="0">
            <a:solidFill>
              <a:schemeClr val="tx2"/>
            </a:solidFill>
            <a:latin typeface="+mj-lt"/>
          </a:endParaRPr>
        </a:p>
      </dgm:t>
    </dgm:pt>
    <dgm:pt modelId="{55BDE399-8229-439E-811D-0DB3CEC5DA90}" type="parTrans" cxnId="{8AADE2A7-20BC-4B26-8474-9EDAB32D28EB}">
      <dgm:prSet/>
      <dgm:spPr/>
      <dgm:t>
        <a:bodyPr/>
        <a:lstStyle/>
        <a:p>
          <a:endParaRPr lang="ru-RU"/>
        </a:p>
      </dgm:t>
    </dgm:pt>
    <dgm:pt modelId="{588C55F8-4D87-4B68-8004-DFB9D93B505B}" type="sibTrans" cxnId="{8AADE2A7-20BC-4B26-8474-9EDAB32D28EB}">
      <dgm:prSet/>
      <dgm:spPr/>
      <dgm:t>
        <a:bodyPr/>
        <a:lstStyle/>
        <a:p>
          <a:endParaRPr lang="ru-RU"/>
        </a:p>
      </dgm:t>
    </dgm:pt>
    <dgm:pt modelId="{CA122C00-3FEE-44D6-87BC-F75F3973C81D}">
      <dgm:prSet phldrT="[Текст]" custT="1"/>
      <dgm:spPr/>
      <dgm:t>
        <a:bodyPr/>
        <a:lstStyle/>
        <a:p>
          <a:pPr algn="just"/>
          <a:r>
            <a:rPr lang="ru-RU" sz="3200" b="1" i="0" dirty="0" err="1" smtClean="0">
              <a:solidFill>
                <a:schemeClr val="tx2"/>
              </a:solidFill>
              <a:latin typeface="+mj-lt"/>
            </a:rPr>
            <a:t>суспільні</a:t>
          </a:r>
          <a:r>
            <a:rPr lang="ru-RU" sz="3200" b="1" i="0" dirty="0" smtClean="0">
              <a:solidFill>
                <a:schemeClr val="tx2"/>
              </a:solidFill>
              <a:latin typeface="+mj-lt"/>
            </a:rPr>
            <a:t> </a:t>
          </a:r>
          <a:r>
            <a:rPr lang="ru-RU" sz="3200" b="1" i="0" dirty="0" err="1" smtClean="0">
              <a:solidFill>
                <a:schemeClr val="tx2"/>
              </a:solidFill>
              <a:latin typeface="+mj-lt"/>
            </a:rPr>
            <a:t>відносини</a:t>
          </a:r>
          <a:endParaRPr lang="ru-RU" sz="3200" b="1" i="0" dirty="0" smtClean="0">
            <a:solidFill>
              <a:schemeClr val="tx2"/>
            </a:solidFill>
            <a:latin typeface="+mj-lt"/>
          </a:endParaRPr>
        </a:p>
      </dgm:t>
    </dgm:pt>
    <dgm:pt modelId="{71FA13FC-D177-4F8B-AFA5-86CB357EAC0C}" type="parTrans" cxnId="{D48553D7-6BF9-4E2E-97A1-BE85B712A20D}">
      <dgm:prSet/>
      <dgm:spPr/>
      <dgm:t>
        <a:bodyPr/>
        <a:lstStyle/>
        <a:p>
          <a:endParaRPr lang="ru-RU"/>
        </a:p>
      </dgm:t>
    </dgm:pt>
    <dgm:pt modelId="{D0AE2636-9021-4E1B-97E7-18EB4868069F}" type="sibTrans" cxnId="{D48553D7-6BF9-4E2E-97A1-BE85B712A20D}">
      <dgm:prSet/>
      <dgm:spPr/>
      <dgm:t>
        <a:bodyPr/>
        <a:lstStyle/>
        <a:p>
          <a:endParaRPr lang="ru-RU"/>
        </a:p>
      </dgm:t>
    </dgm:pt>
    <dgm:pt modelId="{973070A1-7A45-419A-88A6-5F47775203D3}">
      <dgm:prSet phldrT="[Текст]" custT="1"/>
      <dgm:spPr/>
      <dgm:t>
        <a:bodyPr/>
        <a:lstStyle/>
        <a:p>
          <a:pPr algn="just"/>
          <a:r>
            <a:rPr lang="ru-RU" sz="3600" b="1" i="0" dirty="0" err="1" smtClean="0">
              <a:solidFill>
                <a:schemeClr val="tx2"/>
              </a:solidFill>
              <a:latin typeface="+mj-lt"/>
            </a:rPr>
            <a:t>правові</a:t>
          </a:r>
          <a:r>
            <a:rPr lang="ru-RU" sz="3600" b="1" i="0" dirty="0" smtClean="0">
              <a:solidFill>
                <a:schemeClr val="tx2"/>
              </a:solidFill>
              <a:latin typeface="+mj-lt"/>
            </a:rPr>
            <a:t> </a:t>
          </a:r>
          <a:r>
            <a:rPr lang="ru-RU" sz="3600" b="1" i="0" dirty="0" err="1" smtClean="0">
              <a:solidFill>
                <a:schemeClr val="tx2"/>
              </a:solidFill>
              <a:latin typeface="+mj-lt"/>
            </a:rPr>
            <a:t>інститути</a:t>
          </a:r>
          <a:r>
            <a:rPr lang="ru-RU" sz="3600" b="1" i="0" dirty="0" smtClean="0">
              <a:solidFill>
                <a:schemeClr val="tx2"/>
              </a:solidFill>
              <a:latin typeface="+mj-lt"/>
            </a:rPr>
            <a:t> </a:t>
          </a:r>
        </a:p>
      </dgm:t>
    </dgm:pt>
    <dgm:pt modelId="{0693CE6B-7A5E-4D6B-9A83-C6C142A3F5D5}" type="parTrans" cxnId="{F528AF64-7544-42CA-B951-F4BF52997C4A}">
      <dgm:prSet/>
      <dgm:spPr/>
      <dgm:t>
        <a:bodyPr/>
        <a:lstStyle/>
        <a:p>
          <a:endParaRPr lang="ru-RU"/>
        </a:p>
      </dgm:t>
    </dgm:pt>
    <dgm:pt modelId="{A2D125F8-C8BB-4073-A0FD-6ED692FA0953}" type="sibTrans" cxnId="{F528AF64-7544-42CA-B951-F4BF52997C4A}">
      <dgm:prSet/>
      <dgm:spPr/>
      <dgm:t>
        <a:bodyPr/>
        <a:lstStyle/>
        <a:p>
          <a:endParaRPr lang="ru-RU"/>
        </a:p>
      </dgm:t>
    </dgm:pt>
    <dgm:pt modelId="{790AA826-6794-4616-AAD1-B9F8742427E0}">
      <dgm:prSet phldrT="[Текст]" custT="1"/>
      <dgm:spPr/>
      <dgm:t>
        <a:bodyPr/>
        <a:lstStyle/>
        <a:p>
          <a:pPr algn="just"/>
          <a:r>
            <a:rPr lang="ru-RU" sz="3200" b="1" i="0" dirty="0" err="1" smtClean="0">
              <a:solidFill>
                <a:schemeClr val="tx2"/>
              </a:solidFill>
              <a:latin typeface="+mj-lt"/>
            </a:rPr>
            <a:t>джерела</a:t>
          </a:r>
          <a:r>
            <a:rPr lang="ru-RU" sz="3200" b="1" i="0" dirty="0" smtClean="0">
              <a:solidFill>
                <a:schemeClr val="tx2"/>
              </a:solidFill>
              <a:latin typeface="+mj-lt"/>
            </a:rPr>
            <a:t> права, </a:t>
          </a:r>
          <a:r>
            <a:rPr lang="ru-RU" sz="3200" b="1" i="0" dirty="0" err="1" smtClean="0">
              <a:solidFill>
                <a:schemeClr val="tx2"/>
              </a:solidFill>
              <a:latin typeface="+mj-lt"/>
            </a:rPr>
            <a:t>кодифікація</a:t>
          </a:r>
          <a:endParaRPr lang="ru-RU" sz="3200" b="1" i="0" dirty="0" smtClean="0">
            <a:solidFill>
              <a:schemeClr val="tx2"/>
            </a:solidFill>
            <a:latin typeface="+mj-lt"/>
          </a:endParaRPr>
        </a:p>
      </dgm:t>
    </dgm:pt>
    <dgm:pt modelId="{089C7F17-CCD5-4016-ACEB-82768E340589}" type="sibTrans" cxnId="{1EF2A321-B460-4E55-823E-1C7AE05879A2}">
      <dgm:prSet/>
      <dgm:spPr/>
      <dgm:t>
        <a:bodyPr/>
        <a:lstStyle/>
        <a:p>
          <a:endParaRPr lang="ru-RU"/>
        </a:p>
      </dgm:t>
    </dgm:pt>
    <dgm:pt modelId="{829B1765-4375-4EA9-9A42-1E83763DF247}" type="parTrans" cxnId="{1EF2A321-B460-4E55-823E-1C7AE05879A2}">
      <dgm:prSet/>
      <dgm:spPr/>
      <dgm:t>
        <a:bodyPr/>
        <a:lstStyle/>
        <a:p>
          <a:endParaRPr lang="ru-RU"/>
        </a:p>
      </dgm:t>
    </dgm:pt>
    <dgm:pt modelId="{83962A72-7387-41CD-8EC1-A44DD6DBCA5C}" type="pres">
      <dgm:prSet presAssocID="{F09700BD-7ACC-429E-B2B1-6998A67FAFF8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D4D9F473-9155-45DC-9C24-ABF1A32A48F7}" type="pres">
      <dgm:prSet presAssocID="{53E9585B-3F83-4EB8-A041-ED5709E50A6A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ru-RU"/>
        </a:p>
      </dgm:t>
    </dgm:pt>
    <dgm:pt modelId="{BBF4270F-CD43-4654-BC6E-46ED2CA5F47D}" type="pres">
      <dgm:prSet presAssocID="{53E9585B-3F83-4EB8-A041-ED5709E50A6A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FA84A296-FD37-4E66-ACCA-CCF2DD8C6943}" type="pres">
      <dgm:prSet presAssocID="{53E9585B-3F83-4EB8-A041-ED5709E50A6A}" presName="ParentAccent" presStyleLbl="alignNode1" presStyleIdx="0" presStyleCnt="1" custScaleX="153539" custLinFactNeighborX="-4359" custLinFactNeighborY="19408"/>
      <dgm:spPr/>
      <dgm:t>
        <a:bodyPr/>
        <a:lstStyle/>
        <a:p>
          <a:endParaRPr lang="ru-RU"/>
        </a:p>
      </dgm:t>
    </dgm:pt>
    <dgm:pt modelId="{7AE37D30-179A-48B7-8BDB-6E684F5F9E02}" type="pres">
      <dgm:prSet presAssocID="{53E9585B-3F83-4EB8-A041-ED5709E50A6A}" presName="ParentSmallAccent" presStyleLbl="fgAcc1" presStyleIdx="0" presStyleCnt="1" custScaleX="153537" custLinFactX="-174654" custLinFactNeighborX="-200000" custLinFactNeighborY="-6753"/>
      <dgm:spPr/>
      <dgm:t>
        <a:bodyPr/>
        <a:lstStyle/>
        <a:p>
          <a:endParaRPr lang="ru-RU"/>
        </a:p>
      </dgm:t>
    </dgm:pt>
    <dgm:pt modelId="{22C47175-E28C-4E58-A28B-B5C938D1C041}" type="pres">
      <dgm:prSet presAssocID="{53E9585B-3F83-4EB8-A041-ED5709E50A6A}" presName="Parent" presStyleLbl="revTx" presStyleIdx="0" presStyleCnt="7" custScaleX="179341" custLinFactNeighborX="-11126" custLinFactNeighborY="471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E2F7D-9D32-411E-A7D4-14AB58FCBCD3}" type="pres">
      <dgm:prSet presAssocID="{53E9585B-3F83-4EB8-A041-ED5709E50A6A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FE5A60C-2E47-42F6-8314-84C269B7EA1F}" type="pres">
      <dgm:prSet presAssocID="{2E6EBA71-C01F-4AA8-A0E7-204F206E2E5B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4752BD3-7A89-46D2-8142-24914E9CC0B7}" type="pres">
      <dgm:prSet presAssocID="{2E6EBA71-C01F-4AA8-A0E7-204F206E2E5B}" presName="ChildAccent" presStyleLbl="solidFgAcc1" presStyleIdx="0" presStyleCnt="6" custScaleX="153537" custLinFactX="-200000" custLinFactNeighborX="-207704" custLinFactNeighborY="-67398"/>
      <dgm:spPr/>
      <dgm:t>
        <a:bodyPr/>
        <a:lstStyle/>
        <a:p>
          <a:endParaRPr lang="ru-RU"/>
        </a:p>
      </dgm:t>
    </dgm:pt>
    <dgm:pt modelId="{F189C479-A80C-4E21-A01E-312B57607399}" type="pres">
      <dgm:prSet presAssocID="{2E6EBA71-C01F-4AA8-A0E7-204F206E2E5B}" presName="Child" presStyleLbl="revTx" presStyleIdx="1" presStyleCnt="7" custScaleX="141165" custLinFactNeighborX="-5355" custLinFactNeighborY="-202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120FB9-8265-4A2B-A32C-92A8BA9C76A5}" type="pres">
      <dgm:prSet presAssocID="{DD6FADA4-2725-4579-B0AA-1F74D6EBF3A1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4E29F2F-68DA-46B1-8047-E531626F5E0E}" type="pres">
      <dgm:prSet presAssocID="{DD6FADA4-2725-4579-B0AA-1F74D6EBF3A1}" presName="ChildAccent" presStyleLbl="solidFgAcc1" presStyleIdx="1" presStyleCnt="6" custScaleX="153537" custLinFactX="-208273" custLinFactNeighborX="-300000" custLinFactNeighborY="-56807"/>
      <dgm:spPr/>
      <dgm:t>
        <a:bodyPr/>
        <a:lstStyle/>
        <a:p>
          <a:endParaRPr lang="ru-RU"/>
        </a:p>
      </dgm:t>
    </dgm:pt>
    <dgm:pt modelId="{963C7C66-BE89-46E3-AF0F-8C0F1BDFAED1}" type="pres">
      <dgm:prSet presAssocID="{DD6FADA4-2725-4579-B0AA-1F74D6EBF3A1}" presName="Child" presStyleLbl="revTx" presStyleIdx="2" presStyleCnt="7" custScaleX="125277" custLinFactNeighborX="-21243" custLinFactNeighborY="-291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5816FA-1323-4099-9E11-D0199039EE7F}" type="pres">
      <dgm:prSet presAssocID="{A585329A-60A6-4D03-AF0C-4575DDFE21BA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AA4BDA37-BB65-4C6A-9895-38C362B0F5E8}" type="pres">
      <dgm:prSet presAssocID="{A585329A-60A6-4D03-AF0C-4575DDFE21BA}" presName="ChildAccent" presStyleLbl="solidFgAcc1" presStyleIdx="2" presStyleCnt="6" custScaleX="153537" custLinFactX="-200000" custLinFactNeighborX="-206736" custLinFactNeighborY="-86830"/>
      <dgm:spPr/>
      <dgm:t>
        <a:bodyPr/>
        <a:lstStyle/>
        <a:p>
          <a:endParaRPr lang="ru-RU"/>
        </a:p>
      </dgm:t>
    </dgm:pt>
    <dgm:pt modelId="{F0C4FF16-B3BF-4727-A0F9-2F417453CFC1}" type="pres">
      <dgm:prSet presAssocID="{A585329A-60A6-4D03-AF0C-4575DDFE21BA}" presName="Child" presStyleLbl="revTx" presStyleIdx="3" presStyleCnt="7" custScaleX="141318" custLinFactNeighborX="-3525" custLinFactNeighborY="-381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48E34D-D807-4C92-8A4B-62155C6A43E3}" type="pres">
      <dgm:prSet presAssocID="{CA122C00-3FEE-44D6-87BC-F75F3973C81D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5B8DD42-4DA0-4283-BE6E-1B3F74B2DE9A}" type="pres">
      <dgm:prSet presAssocID="{CA122C00-3FEE-44D6-87BC-F75F3973C81D}" presName="ChildAccent" presStyleLbl="solidFgAcc1" presStyleIdx="3" presStyleCnt="6" custScaleX="153537" custLinFactX="-200000" custLinFactNeighborX="-268629" custLinFactNeighborY="-96546"/>
      <dgm:spPr/>
      <dgm:t>
        <a:bodyPr/>
        <a:lstStyle/>
        <a:p>
          <a:endParaRPr lang="ru-RU"/>
        </a:p>
      </dgm:t>
    </dgm:pt>
    <dgm:pt modelId="{7D6FB2AB-71FB-4518-90EE-FF16681BE973}" type="pres">
      <dgm:prSet presAssocID="{CA122C00-3FEE-44D6-87BC-F75F3973C81D}" presName="Child" presStyleLbl="revTx" presStyleIdx="4" presStyleCnt="7" custScaleX="137636" custLinFactNeighborX="-5223" custLinFactNeighborY="-477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CAD5EF-5BB6-40A1-B05C-B594B079206B}" type="pres">
      <dgm:prSet presAssocID="{973070A1-7A45-419A-88A6-5F47775203D3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76D3F5B1-1C8C-4C7F-9AA0-5A313C3964E9}" type="pres">
      <dgm:prSet presAssocID="{973070A1-7A45-419A-88A6-5F47775203D3}" presName="ChildAccent" presStyleLbl="solidFgAcc1" presStyleIdx="4" presStyleCnt="6" custScaleX="153537" custLinFactX="-300000" custLinFactY="-6262" custLinFactNeighborX="-330115" custLinFactNeighborY="-100000"/>
      <dgm:spPr/>
      <dgm:t>
        <a:bodyPr/>
        <a:lstStyle/>
        <a:p>
          <a:endParaRPr lang="ru-RU"/>
        </a:p>
      </dgm:t>
    </dgm:pt>
    <dgm:pt modelId="{240906A1-3F13-4C51-A118-F89FB84E1067}" type="pres">
      <dgm:prSet presAssocID="{973070A1-7A45-419A-88A6-5F47775203D3}" presName="Child" presStyleLbl="revTx" presStyleIdx="5" presStyleCnt="7" custScaleX="106028" custLinFactNeighborX="-37137" custLinFactNeighborY="-559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8C310-4EBD-4D40-9534-1AC6F77DBB70}" type="pres">
      <dgm:prSet presAssocID="{790AA826-6794-4616-AAD1-B9F8742427E0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E3560565-A5F0-44B3-A1B0-4ECC553399E1}" type="pres">
      <dgm:prSet presAssocID="{790AA826-6794-4616-AAD1-B9F8742427E0}" presName="ChildAccent" presStyleLbl="solidFgAcc1" presStyleIdx="5" presStyleCnt="6" custScaleX="153537" custLinFactX="-111831" custLinFactY="-44450" custLinFactNeighborX="-200000" custLinFactNeighborY="-100000"/>
      <dgm:spPr/>
      <dgm:t>
        <a:bodyPr/>
        <a:lstStyle/>
        <a:p>
          <a:endParaRPr lang="ru-RU"/>
        </a:p>
      </dgm:t>
    </dgm:pt>
    <dgm:pt modelId="{AA1B1093-87E5-4811-8A82-63BE8E3325C3}" type="pres">
      <dgm:prSet presAssocID="{790AA826-6794-4616-AAD1-B9F8742427E0}" presName="Child" presStyleLbl="revTx" presStyleIdx="6" presStyleCnt="7" custScaleX="159918" custScaleY="80801" custLinFactNeighborX="18430" custLinFactNeighborY="-557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8DF344-4A7B-4337-A802-928BAD127226}" type="presOf" srcId="{2E6EBA71-C01F-4AA8-A0E7-204F206E2E5B}" destId="{F189C479-A80C-4E21-A01E-312B57607399}" srcOrd="0" destOrd="0" presId="urn:microsoft.com/office/officeart/2008/layout/SquareAccentList"/>
    <dgm:cxn modelId="{1EF2A321-B460-4E55-823E-1C7AE05879A2}" srcId="{53E9585B-3F83-4EB8-A041-ED5709E50A6A}" destId="{790AA826-6794-4616-AAD1-B9F8742427E0}" srcOrd="5" destOrd="0" parTransId="{829B1765-4375-4EA9-9A42-1E83763DF247}" sibTransId="{089C7F17-CCD5-4016-ACEB-82768E340589}"/>
    <dgm:cxn modelId="{619FA6E8-8D57-418B-883A-AB2C8CC56274}" type="presOf" srcId="{F09700BD-7ACC-429E-B2B1-6998A67FAFF8}" destId="{83962A72-7387-41CD-8EC1-A44DD6DBCA5C}" srcOrd="0" destOrd="0" presId="urn:microsoft.com/office/officeart/2008/layout/SquareAccentList"/>
    <dgm:cxn modelId="{F41FA3D3-FA26-4279-BCC7-6A8D30DD5B2B}" type="presOf" srcId="{A585329A-60A6-4D03-AF0C-4575DDFE21BA}" destId="{F0C4FF16-B3BF-4727-A0F9-2F417453CFC1}" srcOrd="0" destOrd="0" presId="urn:microsoft.com/office/officeart/2008/layout/SquareAccentList"/>
    <dgm:cxn modelId="{4CFE7731-C23B-498A-85A9-FFC604C4D802}" type="presOf" srcId="{53E9585B-3F83-4EB8-A041-ED5709E50A6A}" destId="{22C47175-E28C-4E58-A28B-B5C938D1C041}" srcOrd="0" destOrd="0" presId="urn:microsoft.com/office/officeart/2008/layout/SquareAccentList"/>
    <dgm:cxn modelId="{7FA3C404-BA42-4A3B-9D4D-C4DC249FF3C2}" srcId="{53E9585B-3F83-4EB8-A041-ED5709E50A6A}" destId="{2E6EBA71-C01F-4AA8-A0E7-204F206E2E5B}" srcOrd="0" destOrd="0" parTransId="{B8EE1DF5-1741-4517-8964-DDD616191D96}" sibTransId="{75CABB0F-6ADC-41AC-A385-5FDBE8B2DC5C}"/>
    <dgm:cxn modelId="{57BF3A60-2D49-4B66-AB88-0073C825FBD0}" type="presOf" srcId="{DD6FADA4-2725-4579-B0AA-1F74D6EBF3A1}" destId="{963C7C66-BE89-46E3-AF0F-8C0F1BDFAED1}" srcOrd="0" destOrd="0" presId="urn:microsoft.com/office/officeart/2008/layout/SquareAccentList"/>
    <dgm:cxn modelId="{8AADE2A7-20BC-4B26-8474-9EDAB32D28EB}" srcId="{53E9585B-3F83-4EB8-A041-ED5709E50A6A}" destId="{A585329A-60A6-4D03-AF0C-4575DDFE21BA}" srcOrd="2" destOrd="0" parTransId="{55BDE399-8229-439E-811D-0DB3CEC5DA90}" sibTransId="{588C55F8-4D87-4B68-8004-DFB9D93B505B}"/>
    <dgm:cxn modelId="{F528AF64-7544-42CA-B951-F4BF52997C4A}" srcId="{53E9585B-3F83-4EB8-A041-ED5709E50A6A}" destId="{973070A1-7A45-419A-88A6-5F47775203D3}" srcOrd="4" destOrd="0" parTransId="{0693CE6B-7A5E-4D6B-9A83-C6C142A3F5D5}" sibTransId="{A2D125F8-C8BB-4073-A0FD-6ED692FA0953}"/>
    <dgm:cxn modelId="{776E4708-3817-49BD-AD5F-13FF943F6445}" type="presOf" srcId="{CA122C00-3FEE-44D6-87BC-F75F3973C81D}" destId="{7D6FB2AB-71FB-4518-90EE-FF16681BE973}" srcOrd="0" destOrd="0" presId="urn:microsoft.com/office/officeart/2008/layout/SquareAccentList"/>
    <dgm:cxn modelId="{76199581-386D-42F5-B46B-19B9833A48B9}" srcId="{53E9585B-3F83-4EB8-A041-ED5709E50A6A}" destId="{DD6FADA4-2725-4579-B0AA-1F74D6EBF3A1}" srcOrd="1" destOrd="0" parTransId="{D0E639B8-340F-4559-B704-9028AD391846}" sibTransId="{D5093763-4231-48A1-983A-26048CF70327}"/>
    <dgm:cxn modelId="{8712C1A5-2C1B-4E96-8ABC-2D5F016C3DC4}" type="presOf" srcId="{973070A1-7A45-419A-88A6-5F47775203D3}" destId="{240906A1-3F13-4C51-A118-F89FB84E1067}" srcOrd="0" destOrd="0" presId="urn:microsoft.com/office/officeart/2008/layout/SquareAccentList"/>
    <dgm:cxn modelId="{831A7732-642E-48F5-85EB-34D7D1702E3F}" type="presOf" srcId="{790AA826-6794-4616-AAD1-B9F8742427E0}" destId="{AA1B1093-87E5-4811-8A82-63BE8E3325C3}" srcOrd="0" destOrd="0" presId="urn:microsoft.com/office/officeart/2008/layout/SquareAccentList"/>
    <dgm:cxn modelId="{D48553D7-6BF9-4E2E-97A1-BE85B712A20D}" srcId="{53E9585B-3F83-4EB8-A041-ED5709E50A6A}" destId="{CA122C00-3FEE-44D6-87BC-F75F3973C81D}" srcOrd="3" destOrd="0" parTransId="{71FA13FC-D177-4F8B-AFA5-86CB357EAC0C}" sibTransId="{D0AE2636-9021-4E1B-97E7-18EB4868069F}"/>
    <dgm:cxn modelId="{3E05A570-D153-4275-9E0C-8E89B7CF1733}" srcId="{F09700BD-7ACC-429E-B2B1-6998A67FAFF8}" destId="{53E9585B-3F83-4EB8-A041-ED5709E50A6A}" srcOrd="0" destOrd="0" parTransId="{D329ABDE-6AB7-4AE3-829C-87C6791C01FE}" sibTransId="{B5071A8A-2D00-493A-AD03-6D61593C1F70}"/>
    <dgm:cxn modelId="{ECB84A08-E195-43DF-A934-C6D75A020500}" type="presParOf" srcId="{83962A72-7387-41CD-8EC1-A44DD6DBCA5C}" destId="{D4D9F473-9155-45DC-9C24-ABF1A32A48F7}" srcOrd="0" destOrd="0" presId="urn:microsoft.com/office/officeart/2008/layout/SquareAccentList"/>
    <dgm:cxn modelId="{1A0AEFFD-FF1D-4366-8D75-34ADB5058889}" type="presParOf" srcId="{D4D9F473-9155-45DC-9C24-ABF1A32A48F7}" destId="{BBF4270F-CD43-4654-BC6E-46ED2CA5F47D}" srcOrd="0" destOrd="0" presId="urn:microsoft.com/office/officeart/2008/layout/SquareAccentList"/>
    <dgm:cxn modelId="{1069B36E-85E5-49F1-8857-504000A468B2}" type="presParOf" srcId="{BBF4270F-CD43-4654-BC6E-46ED2CA5F47D}" destId="{FA84A296-FD37-4E66-ACCA-CCF2DD8C6943}" srcOrd="0" destOrd="0" presId="urn:microsoft.com/office/officeart/2008/layout/SquareAccentList"/>
    <dgm:cxn modelId="{C138BF90-C34D-4D12-B875-19911E110404}" type="presParOf" srcId="{BBF4270F-CD43-4654-BC6E-46ED2CA5F47D}" destId="{7AE37D30-179A-48B7-8BDB-6E684F5F9E02}" srcOrd="1" destOrd="0" presId="urn:microsoft.com/office/officeart/2008/layout/SquareAccentList"/>
    <dgm:cxn modelId="{01043374-1595-47EF-948B-6E7F256D9621}" type="presParOf" srcId="{BBF4270F-CD43-4654-BC6E-46ED2CA5F47D}" destId="{22C47175-E28C-4E58-A28B-B5C938D1C041}" srcOrd="2" destOrd="0" presId="urn:microsoft.com/office/officeart/2008/layout/SquareAccentList"/>
    <dgm:cxn modelId="{1C7627D3-1032-4305-B20F-7AC8A771F2F1}" type="presParOf" srcId="{D4D9F473-9155-45DC-9C24-ABF1A32A48F7}" destId="{587E2F7D-9D32-411E-A7D4-14AB58FCBCD3}" srcOrd="1" destOrd="0" presId="urn:microsoft.com/office/officeart/2008/layout/SquareAccentList"/>
    <dgm:cxn modelId="{E9B3DAD8-A2CF-495F-A642-C5FAF7C7C520}" type="presParOf" srcId="{587E2F7D-9D32-411E-A7D4-14AB58FCBCD3}" destId="{8FE5A60C-2E47-42F6-8314-84C269B7EA1F}" srcOrd="0" destOrd="0" presId="urn:microsoft.com/office/officeart/2008/layout/SquareAccentList"/>
    <dgm:cxn modelId="{852C2688-7EE6-4FEC-AF45-7B1769154B4A}" type="presParOf" srcId="{8FE5A60C-2E47-42F6-8314-84C269B7EA1F}" destId="{B4752BD3-7A89-46D2-8142-24914E9CC0B7}" srcOrd="0" destOrd="0" presId="urn:microsoft.com/office/officeart/2008/layout/SquareAccentList"/>
    <dgm:cxn modelId="{1B12A3AF-B43D-4403-863D-E8A246CA1321}" type="presParOf" srcId="{8FE5A60C-2E47-42F6-8314-84C269B7EA1F}" destId="{F189C479-A80C-4E21-A01E-312B57607399}" srcOrd="1" destOrd="0" presId="urn:microsoft.com/office/officeart/2008/layout/SquareAccentList"/>
    <dgm:cxn modelId="{687FCC82-7DF1-4A3F-AEA5-768938C39C81}" type="presParOf" srcId="{587E2F7D-9D32-411E-A7D4-14AB58FCBCD3}" destId="{75120FB9-8265-4A2B-A32C-92A8BA9C76A5}" srcOrd="1" destOrd="0" presId="urn:microsoft.com/office/officeart/2008/layout/SquareAccentList"/>
    <dgm:cxn modelId="{20D986DB-505D-4D86-9577-B33ADA2813A9}" type="presParOf" srcId="{75120FB9-8265-4A2B-A32C-92A8BA9C76A5}" destId="{84E29F2F-68DA-46B1-8047-E531626F5E0E}" srcOrd="0" destOrd="0" presId="urn:microsoft.com/office/officeart/2008/layout/SquareAccentList"/>
    <dgm:cxn modelId="{2FED970F-9957-4B09-B03D-90655B8D3816}" type="presParOf" srcId="{75120FB9-8265-4A2B-A32C-92A8BA9C76A5}" destId="{963C7C66-BE89-46E3-AF0F-8C0F1BDFAED1}" srcOrd="1" destOrd="0" presId="urn:microsoft.com/office/officeart/2008/layout/SquareAccentList"/>
    <dgm:cxn modelId="{01EC80A7-42D2-45B0-9156-9B3421D348BF}" type="presParOf" srcId="{587E2F7D-9D32-411E-A7D4-14AB58FCBCD3}" destId="{D95816FA-1323-4099-9E11-D0199039EE7F}" srcOrd="2" destOrd="0" presId="urn:microsoft.com/office/officeart/2008/layout/SquareAccentList"/>
    <dgm:cxn modelId="{60269B72-2441-403D-A468-45A50DA29C1D}" type="presParOf" srcId="{D95816FA-1323-4099-9E11-D0199039EE7F}" destId="{AA4BDA37-BB65-4C6A-9895-38C362B0F5E8}" srcOrd="0" destOrd="0" presId="urn:microsoft.com/office/officeart/2008/layout/SquareAccentList"/>
    <dgm:cxn modelId="{D1A49A58-5D78-4644-9A8E-96EA2C7FEC1E}" type="presParOf" srcId="{D95816FA-1323-4099-9E11-D0199039EE7F}" destId="{F0C4FF16-B3BF-4727-A0F9-2F417453CFC1}" srcOrd="1" destOrd="0" presId="urn:microsoft.com/office/officeart/2008/layout/SquareAccentList"/>
    <dgm:cxn modelId="{DD9F6667-426C-407C-BBAB-7CCAF087722D}" type="presParOf" srcId="{587E2F7D-9D32-411E-A7D4-14AB58FCBCD3}" destId="{A248E34D-D807-4C92-8A4B-62155C6A43E3}" srcOrd="3" destOrd="0" presId="urn:microsoft.com/office/officeart/2008/layout/SquareAccentList"/>
    <dgm:cxn modelId="{21398290-765C-4B77-8F9F-A92DF6ABF34D}" type="presParOf" srcId="{A248E34D-D807-4C92-8A4B-62155C6A43E3}" destId="{D5B8DD42-4DA0-4283-BE6E-1B3F74B2DE9A}" srcOrd="0" destOrd="0" presId="urn:microsoft.com/office/officeart/2008/layout/SquareAccentList"/>
    <dgm:cxn modelId="{B81372A3-2A87-4229-860E-337174618316}" type="presParOf" srcId="{A248E34D-D807-4C92-8A4B-62155C6A43E3}" destId="{7D6FB2AB-71FB-4518-90EE-FF16681BE973}" srcOrd="1" destOrd="0" presId="urn:microsoft.com/office/officeart/2008/layout/SquareAccentList"/>
    <dgm:cxn modelId="{583D8369-360D-4EF0-B857-23D83D536206}" type="presParOf" srcId="{587E2F7D-9D32-411E-A7D4-14AB58FCBCD3}" destId="{EECAD5EF-5BB6-40A1-B05C-B594B079206B}" srcOrd="4" destOrd="0" presId="urn:microsoft.com/office/officeart/2008/layout/SquareAccentList"/>
    <dgm:cxn modelId="{B7E1E5F3-CCCA-44A9-B776-F23A6392A565}" type="presParOf" srcId="{EECAD5EF-5BB6-40A1-B05C-B594B079206B}" destId="{76D3F5B1-1C8C-4C7F-9AA0-5A313C3964E9}" srcOrd="0" destOrd="0" presId="urn:microsoft.com/office/officeart/2008/layout/SquareAccentList"/>
    <dgm:cxn modelId="{CFC68F4B-5ED1-4B68-8E79-AB3C6D899A7A}" type="presParOf" srcId="{EECAD5EF-5BB6-40A1-B05C-B594B079206B}" destId="{240906A1-3F13-4C51-A118-F89FB84E1067}" srcOrd="1" destOrd="0" presId="urn:microsoft.com/office/officeart/2008/layout/SquareAccentList"/>
    <dgm:cxn modelId="{D312C0CE-049C-4DFE-96F6-476D3E917EB2}" type="presParOf" srcId="{587E2F7D-9D32-411E-A7D4-14AB58FCBCD3}" destId="{8978C310-4EBD-4D40-9534-1AC6F77DBB70}" srcOrd="5" destOrd="0" presId="urn:microsoft.com/office/officeart/2008/layout/SquareAccentList"/>
    <dgm:cxn modelId="{DDC7AFF4-1FC0-4CE6-9989-B911432E75C3}" type="presParOf" srcId="{8978C310-4EBD-4D40-9534-1AC6F77DBB70}" destId="{E3560565-A5F0-44B3-A1B0-4ECC553399E1}" srcOrd="0" destOrd="0" presId="urn:microsoft.com/office/officeart/2008/layout/SquareAccentList"/>
    <dgm:cxn modelId="{3557B419-EA82-42FD-845C-3E3B95236DA1}" type="presParOf" srcId="{8978C310-4EBD-4D40-9534-1AC6F77DBB70}" destId="{AA1B1093-87E5-4811-8A82-63BE8E3325C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889424B9-9207-4974-AD75-7862B8F531C2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3200" b="1" dirty="0" smtClean="0">
              <a:solidFill>
                <a:schemeClr val="tx2"/>
              </a:solidFill>
              <a:latin typeface="+mj-lt"/>
            </a:rPr>
            <a:t>Патріархальний характер рабства,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3200" b="1" dirty="0" smtClean="0">
              <a:solidFill>
                <a:schemeClr val="tx2"/>
              </a:solidFill>
              <a:latin typeface="+mj-lt"/>
            </a:rPr>
            <a:t>при якому раби мають майно, сім</a:t>
          </a:r>
          <a:r>
            <a:rPr lang="ru-RU" sz="3200" b="1" dirty="0" smtClean="0">
              <a:solidFill>
                <a:schemeClr val="tx2"/>
              </a:solidFill>
              <a:latin typeface="+mj-lt"/>
            </a:rPr>
            <a:t>`</a:t>
          </a:r>
          <a:r>
            <a:rPr lang="uk-UA" sz="3200" b="1" dirty="0" smtClean="0">
              <a:solidFill>
                <a:schemeClr val="tx2"/>
              </a:solidFill>
              <a:latin typeface="+mj-lt"/>
            </a:rPr>
            <a:t>ю </a:t>
          </a:r>
          <a:endParaRPr lang="ru-RU" sz="3200" b="1" dirty="0">
            <a:solidFill>
              <a:schemeClr val="tx2"/>
            </a:solidFill>
            <a:latin typeface="+mj-lt"/>
          </a:endParaRPr>
        </a:p>
      </dgm:t>
    </dgm:pt>
    <dgm:pt modelId="{DDD2B302-2112-4CCA-9134-5BD1DFA1E440}" type="parTrans" cxnId="{A7BF1254-A315-4D40-B2C9-851EDB507C32}">
      <dgm:prSet/>
      <dgm:spPr/>
      <dgm:t>
        <a:bodyPr/>
        <a:lstStyle/>
        <a:p>
          <a:endParaRPr lang="ru-RU"/>
        </a:p>
      </dgm:t>
    </dgm:pt>
    <dgm:pt modelId="{5A9393E2-B184-47E2-A0AC-EBE9BEC66FBE}" type="sibTrans" cxnId="{A7BF1254-A315-4D40-B2C9-851EDB507C32}">
      <dgm:prSet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3200" b="1" dirty="0" smtClean="0">
              <a:solidFill>
                <a:schemeClr val="tx2"/>
              </a:solidFill>
              <a:latin typeface="+mj-lt"/>
            </a:rPr>
            <a:t>Сувора централізація  у сфері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3200" b="1" dirty="0" smtClean="0">
              <a:solidFill>
                <a:schemeClr val="tx2"/>
              </a:solidFill>
              <a:latin typeface="+mj-lt"/>
            </a:rPr>
            <a:t>державного управління </a:t>
          </a:r>
          <a:endParaRPr lang="ru-RU" sz="3200" b="1" dirty="0">
            <a:solidFill>
              <a:schemeClr val="tx2"/>
            </a:solidFill>
            <a:latin typeface="+mj-lt"/>
          </a:endParaRP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9BA8A89B-5C93-4035-9553-A9832E8BCFF8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uk-UA" sz="2600" b="1" dirty="0" smtClean="0">
              <a:solidFill>
                <a:schemeClr val="tx2"/>
              </a:solidFill>
              <a:latin typeface="+mj-lt"/>
            </a:rPr>
            <a:t>Збереження пережитків первіснообщинного ладу, зокрема общини, патріархального побуту, </a:t>
          </a:r>
        </a:p>
        <a:p>
          <a:pPr algn="ctr">
            <a:spcAft>
              <a:spcPts val="0"/>
            </a:spcAft>
          </a:pPr>
          <a:r>
            <a:rPr lang="uk-UA" sz="2600" b="1" dirty="0" smtClean="0">
              <a:solidFill>
                <a:schemeClr val="tx2"/>
              </a:solidFill>
              <a:latin typeface="+mj-lt"/>
            </a:rPr>
            <a:t>звичаїв та традицій</a:t>
          </a:r>
          <a:endParaRPr lang="ru-RU" sz="2600" b="1" dirty="0">
            <a:solidFill>
              <a:schemeClr val="tx2"/>
            </a:solidFill>
            <a:latin typeface="+mj-lt"/>
          </a:endParaRPr>
        </a:p>
      </dgm:t>
    </dgm:pt>
    <dgm:pt modelId="{B6BE92E2-F80C-44C3-A0CD-1557BDDC1054}" type="parTrans" cxnId="{6BDF15D9-028D-4D00-BAB9-8F189AE45F80}">
      <dgm:prSet/>
      <dgm:spPr/>
      <dgm:t>
        <a:bodyPr/>
        <a:lstStyle/>
        <a:p>
          <a:endParaRPr lang="ru-RU"/>
        </a:p>
      </dgm:t>
    </dgm:pt>
    <dgm:pt modelId="{B61AB36D-3100-4CFF-B98D-8DD3A51140CB}" type="sibTrans" cxnId="{6BDF15D9-028D-4D00-BAB9-8F189AE45F80}">
      <dgm:prSet/>
      <dgm:spPr/>
      <dgm:t>
        <a:bodyPr/>
        <a:lstStyle/>
        <a:p>
          <a:endParaRPr lang="ru-RU"/>
        </a:p>
      </dgm:t>
    </dgm:pt>
    <dgm:pt modelId="{A93F0EF8-4E20-45FB-87EE-2CCBEB2FE5D4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3200" b="1" dirty="0" smtClean="0">
              <a:solidFill>
                <a:schemeClr val="tx2"/>
              </a:solidFill>
              <a:latin typeface="+mj-lt"/>
            </a:rPr>
            <a:t>Відсутність на перших етапах  приватної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3200" b="1" dirty="0" smtClean="0">
              <a:solidFill>
                <a:schemeClr val="tx2"/>
              </a:solidFill>
              <a:latin typeface="+mj-lt"/>
            </a:rPr>
            <a:t>власності на землю, слабкий її розвиток </a:t>
          </a:r>
          <a:endParaRPr lang="ru-RU" sz="3200" b="1" dirty="0">
            <a:solidFill>
              <a:schemeClr val="tx2"/>
            </a:solidFill>
            <a:latin typeface="+mj-lt"/>
          </a:endParaRPr>
        </a:p>
      </dgm:t>
    </dgm:pt>
    <dgm:pt modelId="{A631B6B8-1F5C-43F4-80A4-92A93827A49D}" type="parTrans" cxnId="{2C867818-67C2-4379-A8A3-66BE5CEAFBE4}">
      <dgm:prSet/>
      <dgm:spPr/>
      <dgm:t>
        <a:bodyPr/>
        <a:lstStyle/>
        <a:p>
          <a:endParaRPr lang="ru-RU"/>
        </a:p>
      </dgm:t>
    </dgm:pt>
    <dgm:pt modelId="{F8FACDA1-BF2D-4A85-8550-F6E10E8A4A72}" type="sibTrans" cxnId="{2C867818-67C2-4379-A8A3-66BE5CEAFBE4}">
      <dgm:prSet/>
      <dgm:spPr/>
      <dgm:t>
        <a:bodyPr/>
        <a:lstStyle/>
        <a:p>
          <a:endParaRPr lang="ru-RU"/>
        </a:p>
      </dgm:t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</dgm:pt>
    <dgm:pt modelId="{CC0FD53E-E458-4EE4-B83E-A975798AE088}" type="pres">
      <dgm:prSet presAssocID="{9BA8A89B-5C93-4035-9553-A9832E8BCFF8}" presName="composite" presStyleCnt="0"/>
      <dgm:spPr/>
    </dgm:pt>
    <dgm:pt modelId="{43FE56B4-E4A5-49B5-9271-99C5D0A08376}" type="pres">
      <dgm:prSet presAssocID="{9BA8A89B-5C93-4035-9553-A9832E8BCFF8}" presName="imgShp" presStyleLbl="fgImgPlace1" presStyleIdx="0" presStyleCnt="4" custLinFactNeighborX="-85989" custLinFactNeighborY="-528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5FD0751-AA9F-4545-AF93-6B052DBFFB2B}" type="pres">
      <dgm:prSet presAssocID="{9BA8A89B-5C93-4035-9553-A9832E8BCFF8}" presName="txShp" presStyleLbl="node1" presStyleIdx="0" presStyleCnt="4" custScaleX="150376" custScaleY="110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CE5A4-3AE8-48E8-9630-8ED947405166}" type="pres">
      <dgm:prSet presAssocID="{B61AB36D-3100-4CFF-B98D-8DD3A51140CB}" presName="spacing" presStyleCnt="0"/>
      <dgm:spPr/>
    </dgm:pt>
    <dgm:pt modelId="{A087A857-0E9B-4535-B1C6-1B311C817F02}" type="pres">
      <dgm:prSet presAssocID="{A93F0EF8-4E20-45FB-87EE-2CCBEB2FE5D4}" presName="composite" presStyleCnt="0"/>
      <dgm:spPr/>
    </dgm:pt>
    <dgm:pt modelId="{4F71B357-2088-4126-BA2A-7114FB8EDAE0}" type="pres">
      <dgm:prSet presAssocID="{A93F0EF8-4E20-45FB-87EE-2CCBEB2FE5D4}" presName="imgShp" presStyleLbl="fgImgPlace1" presStyleIdx="1" presStyleCnt="4" custLinFactNeighborX="-89520" custLinFactNeighborY="-909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88D619F-7D92-48B6-A09D-E56DD6252EAE}" type="pres">
      <dgm:prSet presAssocID="{A93F0EF8-4E20-45FB-87EE-2CCBEB2FE5D4}" presName="txShp" presStyleLbl="node1" presStyleIdx="1" presStyleCnt="4" custScaleX="150376" custLinFactNeighborX="0" custLinFactNeighborY="-9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4707-A82F-434F-9860-501C1514717A}" type="pres">
      <dgm:prSet presAssocID="{F8FACDA1-BF2D-4A85-8550-F6E10E8A4A72}" presName="spacing" presStyleCnt="0"/>
      <dgm:spPr/>
    </dgm:pt>
    <dgm:pt modelId="{E0449497-288A-4D69-B3B2-D957B9FA5032}" type="pres">
      <dgm:prSet presAssocID="{889424B9-9207-4974-AD75-7862B8F531C2}" presName="composite" presStyleCnt="0"/>
      <dgm:spPr/>
    </dgm:pt>
    <dgm:pt modelId="{389C4148-F2E9-4003-A566-CB84455F8EF1}" type="pres">
      <dgm:prSet presAssocID="{889424B9-9207-4974-AD75-7862B8F531C2}" presName="imgShp" presStyleLbl="fgImgPlace1" presStyleIdx="2" presStyleCnt="4" custLinFactNeighborX="-86469" custLinFactNeighborY="-2654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1027AFD-D851-4D73-9C41-E7D5BACFCB25}" type="pres">
      <dgm:prSet presAssocID="{889424B9-9207-4974-AD75-7862B8F531C2}" presName="txShp" presStyleLbl="node1" presStyleIdx="2" presStyleCnt="4" custScaleX="150376" custLinFactNeighborX="0" custLinFactNeighborY="-26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86EEA-B49D-4E82-9B39-B1F1ED699E98}" type="pres">
      <dgm:prSet presAssocID="{5A9393E2-B184-47E2-A0AC-EBE9BEC66FBE}" presName="spacing" presStyleCnt="0"/>
      <dgm:spPr/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3" presStyleCnt="4" custLinFactNeighborX="-86469" custLinFactNeighborY="-4359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71D4C00-A317-4D47-AD8B-76E338483D17}" type="pres">
      <dgm:prSet presAssocID="{0B1024BE-B31B-48C4-9CEC-E77041735637}" presName="txShp" presStyleLbl="node1" presStyleIdx="3" presStyleCnt="4" custScaleX="150376" custLinFactNeighborX="7903" custLinFactNeighborY="-41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9AC101-D55A-4D9F-A335-3FEAA3F1637C}" type="presOf" srcId="{889424B9-9207-4974-AD75-7862B8F531C2}" destId="{31027AFD-D851-4D73-9C41-E7D5BACFCB25}" srcOrd="0" destOrd="0" presId="urn:microsoft.com/office/officeart/2005/8/layout/vList3#3"/>
    <dgm:cxn modelId="{C7C5A3EC-7757-4744-B3CF-CB33ABEF694B}" srcId="{897C300B-C154-4CE3-A4F0-E01C1673E0D5}" destId="{0B1024BE-B31B-48C4-9CEC-E77041735637}" srcOrd="3" destOrd="0" parTransId="{69496E02-E76B-4BD1-A9B2-DC10A1927AA6}" sibTransId="{8C34498A-500E-4083-AF46-31B92F3E9570}"/>
    <dgm:cxn modelId="{2C867818-67C2-4379-A8A3-66BE5CEAFBE4}" srcId="{897C300B-C154-4CE3-A4F0-E01C1673E0D5}" destId="{A93F0EF8-4E20-45FB-87EE-2CCBEB2FE5D4}" srcOrd="1" destOrd="0" parTransId="{A631B6B8-1F5C-43F4-80A4-92A93827A49D}" sibTransId="{F8FACDA1-BF2D-4A85-8550-F6E10E8A4A72}"/>
    <dgm:cxn modelId="{7B47FF3C-254D-4DE5-80EE-71F4B248398C}" type="presOf" srcId="{A93F0EF8-4E20-45FB-87EE-2CCBEB2FE5D4}" destId="{D88D619F-7D92-48B6-A09D-E56DD6252EAE}" srcOrd="0" destOrd="0" presId="urn:microsoft.com/office/officeart/2005/8/layout/vList3#3"/>
    <dgm:cxn modelId="{7B12CA00-3B98-45F5-9C31-84A544C2AEC1}" type="presOf" srcId="{0B1024BE-B31B-48C4-9CEC-E77041735637}" destId="{371D4C00-A317-4D47-AD8B-76E338483D17}" srcOrd="0" destOrd="0" presId="urn:microsoft.com/office/officeart/2005/8/layout/vList3#3"/>
    <dgm:cxn modelId="{91D180AC-85D0-4172-9036-CD0DC3C15449}" type="presOf" srcId="{9BA8A89B-5C93-4035-9553-A9832E8BCFF8}" destId="{35FD0751-AA9F-4545-AF93-6B052DBFFB2B}" srcOrd="0" destOrd="0" presId="urn:microsoft.com/office/officeart/2005/8/layout/vList3#3"/>
    <dgm:cxn modelId="{D8B3F30F-BC5E-48EA-93D2-2FC2FAC5E9E3}" type="presOf" srcId="{897C300B-C154-4CE3-A4F0-E01C1673E0D5}" destId="{5D160C5C-A880-477C-AE48-446F19AD951A}" srcOrd="0" destOrd="0" presId="urn:microsoft.com/office/officeart/2005/8/layout/vList3#3"/>
    <dgm:cxn modelId="{A7BF1254-A315-4D40-B2C9-851EDB507C32}" srcId="{897C300B-C154-4CE3-A4F0-E01C1673E0D5}" destId="{889424B9-9207-4974-AD75-7862B8F531C2}" srcOrd="2" destOrd="0" parTransId="{DDD2B302-2112-4CCA-9134-5BD1DFA1E440}" sibTransId="{5A9393E2-B184-47E2-A0AC-EBE9BEC66FBE}"/>
    <dgm:cxn modelId="{6BDF15D9-028D-4D00-BAB9-8F189AE45F80}" srcId="{897C300B-C154-4CE3-A4F0-E01C1673E0D5}" destId="{9BA8A89B-5C93-4035-9553-A9832E8BCFF8}" srcOrd="0" destOrd="0" parTransId="{B6BE92E2-F80C-44C3-A0CD-1557BDDC1054}" sibTransId="{B61AB36D-3100-4CFF-B98D-8DD3A51140CB}"/>
    <dgm:cxn modelId="{0AB80E20-FDE3-4E60-9B18-6A55032FCC7D}" type="presParOf" srcId="{5D160C5C-A880-477C-AE48-446F19AD951A}" destId="{CC0FD53E-E458-4EE4-B83E-A975798AE088}" srcOrd="0" destOrd="0" presId="urn:microsoft.com/office/officeart/2005/8/layout/vList3#3"/>
    <dgm:cxn modelId="{727E4678-7B6F-4959-8843-A7440B667770}" type="presParOf" srcId="{CC0FD53E-E458-4EE4-B83E-A975798AE088}" destId="{43FE56B4-E4A5-49B5-9271-99C5D0A08376}" srcOrd="0" destOrd="0" presId="urn:microsoft.com/office/officeart/2005/8/layout/vList3#3"/>
    <dgm:cxn modelId="{C09FE5DF-54FE-411A-BA66-362D56B819B2}" type="presParOf" srcId="{CC0FD53E-E458-4EE4-B83E-A975798AE088}" destId="{35FD0751-AA9F-4545-AF93-6B052DBFFB2B}" srcOrd="1" destOrd="0" presId="urn:microsoft.com/office/officeart/2005/8/layout/vList3#3"/>
    <dgm:cxn modelId="{868F31DC-B935-4321-AA92-6AB9F0EE5FB5}" type="presParOf" srcId="{5D160C5C-A880-477C-AE48-446F19AD951A}" destId="{3FECE5A4-3AE8-48E8-9630-8ED947405166}" srcOrd="1" destOrd="0" presId="urn:microsoft.com/office/officeart/2005/8/layout/vList3#3"/>
    <dgm:cxn modelId="{81A6B7E8-0034-47F8-8D93-23D18CFFBA53}" type="presParOf" srcId="{5D160C5C-A880-477C-AE48-446F19AD951A}" destId="{A087A857-0E9B-4535-B1C6-1B311C817F02}" srcOrd="2" destOrd="0" presId="urn:microsoft.com/office/officeart/2005/8/layout/vList3#3"/>
    <dgm:cxn modelId="{04D903ED-1768-4ED8-A581-72BE2B1C6AF2}" type="presParOf" srcId="{A087A857-0E9B-4535-B1C6-1B311C817F02}" destId="{4F71B357-2088-4126-BA2A-7114FB8EDAE0}" srcOrd="0" destOrd="0" presId="urn:microsoft.com/office/officeart/2005/8/layout/vList3#3"/>
    <dgm:cxn modelId="{6447D8E5-50C2-466F-A6DC-1DD771BC3628}" type="presParOf" srcId="{A087A857-0E9B-4535-B1C6-1B311C817F02}" destId="{D88D619F-7D92-48B6-A09D-E56DD6252EAE}" srcOrd="1" destOrd="0" presId="urn:microsoft.com/office/officeart/2005/8/layout/vList3#3"/>
    <dgm:cxn modelId="{D8A840DD-8BFF-43EA-952D-927AA037FB5A}" type="presParOf" srcId="{5D160C5C-A880-477C-AE48-446F19AD951A}" destId="{4B234707-A82F-434F-9860-501C1514717A}" srcOrd="3" destOrd="0" presId="urn:microsoft.com/office/officeart/2005/8/layout/vList3#3"/>
    <dgm:cxn modelId="{BCA31363-1306-4224-87C0-F1838A3EDD01}" type="presParOf" srcId="{5D160C5C-A880-477C-AE48-446F19AD951A}" destId="{E0449497-288A-4D69-B3B2-D957B9FA5032}" srcOrd="4" destOrd="0" presId="urn:microsoft.com/office/officeart/2005/8/layout/vList3#3"/>
    <dgm:cxn modelId="{BC575CA8-501E-4923-AFB2-3BC0CEC0C25A}" type="presParOf" srcId="{E0449497-288A-4D69-B3B2-D957B9FA5032}" destId="{389C4148-F2E9-4003-A566-CB84455F8EF1}" srcOrd="0" destOrd="0" presId="urn:microsoft.com/office/officeart/2005/8/layout/vList3#3"/>
    <dgm:cxn modelId="{42B0D2BE-7364-4BAB-8A42-E39E25AA0DB1}" type="presParOf" srcId="{E0449497-288A-4D69-B3B2-D957B9FA5032}" destId="{31027AFD-D851-4D73-9C41-E7D5BACFCB25}" srcOrd="1" destOrd="0" presId="urn:microsoft.com/office/officeart/2005/8/layout/vList3#3"/>
    <dgm:cxn modelId="{CBD5B9A3-5432-41B8-96F4-C5E6B3D4468D}" type="presParOf" srcId="{5D160C5C-A880-477C-AE48-446F19AD951A}" destId="{C6986EEA-B49D-4E82-9B39-B1F1ED699E98}" srcOrd="5" destOrd="0" presId="urn:microsoft.com/office/officeart/2005/8/layout/vList3#3"/>
    <dgm:cxn modelId="{D56F6CB7-D24B-4B39-8E58-34E32653D03C}" type="presParOf" srcId="{5D160C5C-A880-477C-AE48-446F19AD951A}" destId="{87C7D63E-E9D2-416B-B628-55DEFA019990}" srcOrd="6" destOrd="0" presId="urn:microsoft.com/office/officeart/2005/8/layout/vList3#3"/>
    <dgm:cxn modelId="{F8FBA864-02BB-4339-BA80-464424508DB8}" type="presParOf" srcId="{87C7D63E-E9D2-416B-B628-55DEFA019990}" destId="{64F59B34-F9E6-4CDB-B90E-CD9D0EC56E5E}" srcOrd="0" destOrd="0" presId="urn:microsoft.com/office/officeart/2005/8/layout/vList3#3"/>
    <dgm:cxn modelId="{E5F9F69C-DDB8-4AE0-885D-36A2B95AA2EF}" type="presParOf" srcId="{87C7D63E-E9D2-416B-B628-55DEFA019990}" destId="{371D4C00-A317-4D47-AD8B-76E338483D17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4" loCatId="list" qsTypeId="urn:microsoft.com/office/officeart/2005/8/quickstyle/simple1" qsCatId="simple" csTypeId="urn:microsoft.com/office/officeart/2005/8/colors/accent1_2" csCatId="accent1" phldr="1"/>
      <dgm:spPr/>
    </dgm:pt>
    <dgm:pt modelId="{889424B9-9207-4974-AD75-7862B8F531C2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3200" b="1" dirty="0" smtClean="0">
              <a:solidFill>
                <a:schemeClr val="tx2"/>
              </a:solidFill>
              <a:latin typeface="+mj-lt"/>
            </a:rPr>
            <a:t>Сільська община –  низова ланка </a:t>
          </a:r>
        </a:p>
        <a:p>
          <a:pPr algn="r">
            <a:lnSpc>
              <a:spcPct val="100000"/>
            </a:lnSpc>
            <a:spcAft>
              <a:spcPts val="0"/>
            </a:spcAft>
          </a:pPr>
          <a:r>
            <a:rPr lang="uk-UA" sz="3200" b="1" dirty="0" smtClean="0">
              <a:solidFill>
                <a:schemeClr val="tx2"/>
              </a:solidFill>
              <a:latin typeface="+mj-lt"/>
            </a:rPr>
            <a:t>адміністративного поділу та управління </a:t>
          </a:r>
          <a:endParaRPr lang="ru-RU" sz="3200" b="1" dirty="0">
            <a:solidFill>
              <a:schemeClr val="tx2"/>
            </a:solidFill>
            <a:latin typeface="+mj-lt"/>
          </a:endParaRPr>
        </a:p>
      </dgm:t>
    </dgm:pt>
    <dgm:pt modelId="{DDD2B302-2112-4CCA-9134-5BD1DFA1E440}" type="parTrans" cxnId="{A7BF1254-A315-4D40-B2C9-851EDB507C32}">
      <dgm:prSet/>
      <dgm:spPr/>
      <dgm:t>
        <a:bodyPr/>
        <a:lstStyle/>
        <a:p>
          <a:endParaRPr lang="ru-RU"/>
        </a:p>
      </dgm:t>
    </dgm:pt>
    <dgm:pt modelId="{5A9393E2-B184-47E2-A0AC-EBE9BEC66FBE}" type="sibTrans" cxnId="{A7BF1254-A315-4D40-B2C9-851EDB507C32}">
      <dgm:prSet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2800" b="1" dirty="0" smtClean="0">
              <a:solidFill>
                <a:schemeClr val="tx2"/>
              </a:solidFill>
              <a:latin typeface="+mj-lt"/>
            </a:rPr>
            <a:t>Наявність трьох основних відомств, які здійснювали управління державою </a:t>
          </a:r>
        </a:p>
        <a:p>
          <a:pPr>
            <a:spcAft>
              <a:spcPts val="0"/>
            </a:spcAft>
          </a:pPr>
          <a:r>
            <a:rPr lang="uk-UA" sz="2800" b="1" dirty="0" smtClean="0">
              <a:solidFill>
                <a:schemeClr val="tx2"/>
              </a:solidFill>
              <a:latin typeface="+mj-lt"/>
            </a:rPr>
            <a:t>(військове, внутрішніх справ та публічних робіт</a:t>
          </a:r>
          <a:r>
            <a:rPr lang="uk-UA" sz="2600" b="1" dirty="0" smtClean="0">
              <a:solidFill>
                <a:schemeClr val="tx2"/>
              </a:solidFill>
              <a:latin typeface="+mj-lt"/>
            </a:rPr>
            <a:t>)</a:t>
          </a:r>
          <a:endParaRPr lang="ru-RU" sz="2600" b="1" dirty="0">
            <a:solidFill>
              <a:schemeClr val="tx2"/>
            </a:solidFill>
            <a:latin typeface="+mj-lt"/>
          </a:endParaRP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9BA8A89B-5C93-4035-9553-A9832E8BCFF8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uk-UA" sz="2600" b="1" dirty="0" smtClean="0">
              <a:solidFill>
                <a:schemeClr val="tx2"/>
              </a:solidFill>
              <a:latin typeface="+mj-lt"/>
            </a:rPr>
            <a:t>Деспотична форма правління,  державний лад </a:t>
          </a:r>
        </a:p>
        <a:p>
          <a:pPr algn="ctr">
            <a:spcAft>
              <a:spcPts val="0"/>
            </a:spcAft>
          </a:pPr>
          <a:r>
            <a:rPr lang="uk-UA" sz="2600" b="1" dirty="0" smtClean="0">
              <a:solidFill>
                <a:schemeClr val="tx2"/>
              </a:solidFill>
              <a:latin typeface="+mj-lt"/>
            </a:rPr>
            <a:t>характеризується необмеженою владою монарха</a:t>
          </a:r>
          <a:endParaRPr lang="ru-RU" sz="2600" b="1" dirty="0">
            <a:solidFill>
              <a:schemeClr val="tx2"/>
            </a:solidFill>
            <a:latin typeface="+mj-lt"/>
          </a:endParaRPr>
        </a:p>
      </dgm:t>
    </dgm:pt>
    <dgm:pt modelId="{B6BE92E2-F80C-44C3-A0CD-1557BDDC1054}" type="parTrans" cxnId="{6BDF15D9-028D-4D00-BAB9-8F189AE45F80}">
      <dgm:prSet/>
      <dgm:spPr/>
      <dgm:t>
        <a:bodyPr/>
        <a:lstStyle/>
        <a:p>
          <a:endParaRPr lang="ru-RU"/>
        </a:p>
      </dgm:t>
    </dgm:pt>
    <dgm:pt modelId="{B61AB36D-3100-4CFF-B98D-8DD3A51140CB}" type="sibTrans" cxnId="{6BDF15D9-028D-4D00-BAB9-8F189AE45F80}">
      <dgm:prSet/>
      <dgm:spPr/>
      <dgm:t>
        <a:bodyPr/>
        <a:lstStyle/>
        <a:p>
          <a:endParaRPr lang="ru-RU"/>
        </a:p>
      </dgm:t>
    </dgm:pt>
    <dgm:pt modelId="{A93F0EF8-4E20-45FB-87EE-2CCBEB2FE5D4}">
      <dgm:prSet custT="1"/>
      <dgm:spPr/>
      <dgm:t>
        <a:bodyPr/>
        <a:lstStyle/>
        <a:p>
          <a:r>
            <a:rPr lang="uk-UA" sz="4000" b="1" dirty="0" err="1" smtClean="0">
              <a:solidFill>
                <a:schemeClr val="tx2"/>
              </a:solidFill>
              <a:latin typeface="+mj-lt"/>
            </a:rPr>
            <a:t>Двірцева</a:t>
          </a:r>
          <a:r>
            <a:rPr lang="uk-UA" sz="4000" b="1" dirty="0" smtClean="0">
              <a:solidFill>
                <a:schemeClr val="tx2"/>
              </a:solidFill>
              <a:latin typeface="+mj-lt"/>
            </a:rPr>
            <a:t> система управління </a:t>
          </a:r>
          <a:endParaRPr lang="ru-RU" sz="4000" b="1" dirty="0">
            <a:solidFill>
              <a:schemeClr val="tx2"/>
            </a:solidFill>
            <a:latin typeface="+mj-lt"/>
          </a:endParaRPr>
        </a:p>
      </dgm:t>
    </dgm:pt>
    <dgm:pt modelId="{A631B6B8-1F5C-43F4-80A4-92A93827A49D}" type="parTrans" cxnId="{2C867818-67C2-4379-A8A3-66BE5CEAFBE4}">
      <dgm:prSet/>
      <dgm:spPr/>
      <dgm:t>
        <a:bodyPr/>
        <a:lstStyle/>
        <a:p>
          <a:endParaRPr lang="ru-RU"/>
        </a:p>
      </dgm:t>
    </dgm:pt>
    <dgm:pt modelId="{F8FACDA1-BF2D-4A85-8550-F6E10E8A4A72}" type="sibTrans" cxnId="{2C867818-67C2-4379-A8A3-66BE5CEAFBE4}">
      <dgm:prSet/>
      <dgm:spPr/>
      <dgm:t>
        <a:bodyPr/>
        <a:lstStyle/>
        <a:p>
          <a:endParaRPr lang="ru-RU"/>
        </a:p>
      </dgm:t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</dgm:pt>
    <dgm:pt modelId="{CC0FD53E-E458-4EE4-B83E-A975798AE088}" type="pres">
      <dgm:prSet presAssocID="{9BA8A89B-5C93-4035-9553-A9832E8BCFF8}" presName="composite" presStyleCnt="0"/>
      <dgm:spPr/>
    </dgm:pt>
    <dgm:pt modelId="{43FE56B4-E4A5-49B5-9271-99C5D0A08376}" type="pres">
      <dgm:prSet presAssocID="{9BA8A89B-5C93-4035-9553-A9832E8BCFF8}" presName="imgShp" presStyleLbl="fgImgPlace1" presStyleIdx="0" presStyleCnt="4" custLinFactNeighborX="-71760" custLinFactNeighborY="-1684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5FD0751-AA9F-4545-AF93-6B052DBFFB2B}" type="pres">
      <dgm:prSet presAssocID="{9BA8A89B-5C93-4035-9553-A9832E8BCFF8}" presName="txShp" presStyleLbl="node1" presStyleIdx="0" presStyleCnt="4" custScaleX="150376" custScaleY="110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CE5A4-3AE8-48E8-9630-8ED947405166}" type="pres">
      <dgm:prSet presAssocID="{B61AB36D-3100-4CFF-B98D-8DD3A51140CB}" presName="spacing" presStyleCnt="0"/>
      <dgm:spPr/>
    </dgm:pt>
    <dgm:pt modelId="{A087A857-0E9B-4535-B1C6-1B311C817F02}" type="pres">
      <dgm:prSet presAssocID="{A93F0EF8-4E20-45FB-87EE-2CCBEB2FE5D4}" presName="composite" presStyleCnt="0"/>
      <dgm:spPr/>
    </dgm:pt>
    <dgm:pt modelId="{4F71B357-2088-4126-BA2A-7114FB8EDAE0}" type="pres">
      <dgm:prSet presAssocID="{A93F0EF8-4E20-45FB-87EE-2CCBEB2FE5D4}" presName="imgShp" presStyleLbl="fgImgPlace1" presStyleIdx="1" presStyleCnt="4" custLinFactNeighborX="-89520" custLinFactNeighborY="-909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88D619F-7D92-48B6-A09D-E56DD6252EAE}" type="pres">
      <dgm:prSet presAssocID="{A93F0EF8-4E20-45FB-87EE-2CCBEB2FE5D4}" presName="txShp" presStyleLbl="node1" presStyleIdx="1" presStyleCnt="4" custScaleX="150376" custLinFactNeighborX="0" custLinFactNeighborY="-9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4707-A82F-434F-9860-501C1514717A}" type="pres">
      <dgm:prSet presAssocID="{F8FACDA1-BF2D-4A85-8550-F6E10E8A4A72}" presName="spacing" presStyleCnt="0"/>
      <dgm:spPr/>
    </dgm:pt>
    <dgm:pt modelId="{E0449497-288A-4D69-B3B2-D957B9FA5032}" type="pres">
      <dgm:prSet presAssocID="{889424B9-9207-4974-AD75-7862B8F531C2}" presName="composite" presStyleCnt="0"/>
      <dgm:spPr/>
    </dgm:pt>
    <dgm:pt modelId="{389C4148-F2E9-4003-A566-CB84455F8EF1}" type="pres">
      <dgm:prSet presAssocID="{889424B9-9207-4974-AD75-7862B8F531C2}" presName="imgShp" presStyleLbl="fgImgPlace1" presStyleIdx="2" presStyleCnt="4" custScaleX="100236" custScaleY="103184" custLinFactNeighborX="-86469" custLinFactNeighborY="-2654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1027AFD-D851-4D73-9C41-E7D5BACFCB25}" type="pres">
      <dgm:prSet presAssocID="{889424B9-9207-4974-AD75-7862B8F531C2}" presName="txShp" presStyleLbl="node1" presStyleIdx="2" presStyleCnt="4" custScaleX="150376" custLinFactNeighborX="0" custLinFactNeighborY="-26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86EEA-B49D-4E82-9B39-B1F1ED699E98}" type="pres">
      <dgm:prSet presAssocID="{5A9393E2-B184-47E2-A0AC-EBE9BEC66FBE}" presName="spacing" presStyleCnt="0"/>
      <dgm:spPr/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3" presStyleCnt="4" custScaleX="112957" custScaleY="108432" custLinFactNeighborX="-68728" custLinFactNeighborY="-4427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71D4C00-A317-4D47-AD8B-76E338483D17}" type="pres">
      <dgm:prSet presAssocID="{0B1024BE-B31B-48C4-9CEC-E77041735637}" presName="txShp" presStyleLbl="node1" presStyleIdx="3" presStyleCnt="4" custScaleX="150376" custScaleY="146657" custLinFactNeighborX="0" custLinFactNeighborY="-43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275A35-BC79-4397-87E4-D5DD25E1B0FD}" type="presOf" srcId="{9BA8A89B-5C93-4035-9553-A9832E8BCFF8}" destId="{35FD0751-AA9F-4545-AF93-6B052DBFFB2B}" srcOrd="0" destOrd="0" presId="urn:microsoft.com/office/officeart/2005/8/layout/vList3#4"/>
    <dgm:cxn modelId="{C7C5A3EC-7757-4744-B3CF-CB33ABEF694B}" srcId="{897C300B-C154-4CE3-A4F0-E01C1673E0D5}" destId="{0B1024BE-B31B-48C4-9CEC-E77041735637}" srcOrd="3" destOrd="0" parTransId="{69496E02-E76B-4BD1-A9B2-DC10A1927AA6}" sibTransId="{8C34498A-500E-4083-AF46-31B92F3E9570}"/>
    <dgm:cxn modelId="{2C867818-67C2-4379-A8A3-66BE5CEAFBE4}" srcId="{897C300B-C154-4CE3-A4F0-E01C1673E0D5}" destId="{A93F0EF8-4E20-45FB-87EE-2CCBEB2FE5D4}" srcOrd="1" destOrd="0" parTransId="{A631B6B8-1F5C-43F4-80A4-92A93827A49D}" sibTransId="{F8FACDA1-BF2D-4A85-8550-F6E10E8A4A72}"/>
    <dgm:cxn modelId="{B75A4890-2167-4C2A-863C-821D3ECB1CC2}" type="presOf" srcId="{0B1024BE-B31B-48C4-9CEC-E77041735637}" destId="{371D4C00-A317-4D47-AD8B-76E338483D17}" srcOrd="0" destOrd="0" presId="urn:microsoft.com/office/officeart/2005/8/layout/vList3#4"/>
    <dgm:cxn modelId="{784D5DAA-8E10-4AD0-AB74-D0334B0C6B55}" type="presOf" srcId="{A93F0EF8-4E20-45FB-87EE-2CCBEB2FE5D4}" destId="{D88D619F-7D92-48B6-A09D-E56DD6252EAE}" srcOrd="0" destOrd="0" presId="urn:microsoft.com/office/officeart/2005/8/layout/vList3#4"/>
    <dgm:cxn modelId="{E5FAEBDB-E0DC-4109-8261-4CE9F11DD1D8}" type="presOf" srcId="{897C300B-C154-4CE3-A4F0-E01C1673E0D5}" destId="{5D160C5C-A880-477C-AE48-446F19AD951A}" srcOrd="0" destOrd="0" presId="urn:microsoft.com/office/officeart/2005/8/layout/vList3#4"/>
    <dgm:cxn modelId="{A7BF1254-A315-4D40-B2C9-851EDB507C32}" srcId="{897C300B-C154-4CE3-A4F0-E01C1673E0D5}" destId="{889424B9-9207-4974-AD75-7862B8F531C2}" srcOrd="2" destOrd="0" parTransId="{DDD2B302-2112-4CCA-9134-5BD1DFA1E440}" sibTransId="{5A9393E2-B184-47E2-A0AC-EBE9BEC66FBE}"/>
    <dgm:cxn modelId="{6BDF15D9-028D-4D00-BAB9-8F189AE45F80}" srcId="{897C300B-C154-4CE3-A4F0-E01C1673E0D5}" destId="{9BA8A89B-5C93-4035-9553-A9832E8BCFF8}" srcOrd="0" destOrd="0" parTransId="{B6BE92E2-F80C-44C3-A0CD-1557BDDC1054}" sibTransId="{B61AB36D-3100-4CFF-B98D-8DD3A51140CB}"/>
    <dgm:cxn modelId="{3B834F10-275B-470B-918C-10C01054469A}" type="presOf" srcId="{889424B9-9207-4974-AD75-7862B8F531C2}" destId="{31027AFD-D851-4D73-9C41-E7D5BACFCB25}" srcOrd="0" destOrd="0" presId="urn:microsoft.com/office/officeart/2005/8/layout/vList3#4"/>
    <dgm:cxn modelId="{9E5F2383-665E-4498-8AF9-4910F8C369B7}" type="presParOf" srcId="{5D160C5C-A880-477C-AE48-446F19AD951A}" destId="{CC0FD53E-E458-4EE4-B83E-A975798AE088}" srcOrd="0" destOrd="0" presId="urn:microsoft.com/office/officeart/2005/8/layout/vList3#4"/>
    <dgm:cxn modelId="{D0C476C1-5352-4F67-8BC8-475D997518EB}" type="presParOf" srcId="{CC0FD53E-E458-4EE4-B83E-A975798AE088}" destId="{43FE56B4-E4A5-49B5-9271-99C5D0A08376}" srcOrd="0" destOrd="0" presId="urn:microsoft.com/office/officeart/2005/8/layout/vList3#4"/>
    <dgm:cxn modelId="{26A81004-28C7-48C1-8A7B-07AAB722ACF5}" type="presParOf" srcId="{CC0FD53E-E458-4EE4-B83E-A975798AE088}" destId="{35FD0751-AA9F-4545-AF93-6B052DBFFB2B}" srcOrd="1" destOrd="0" presId="urn:microsoft.com/office/officeart/2005/8/layout/vList3#4"/>
    <dgm:cxn modelId="{18004E3A-765E-4ED8-86CE-DD5318E82C65}" type="presParOf" srcId="{5D160C5C-A880-477C-AE48-446F19AD951A}" destId="{3FECE5A4-3AE8-48E8-9630-8ED947405166}" srcOrd="1" destOrd="0" presId="urn:microsoft.com/office/officeart/2005/8/layout/vList3#4"/>
    <dgm:cxn modelId="{12187C63-2E87-4B46-A5C8-A424637C5A19}" type="presParOf" srcId="{5D160C5C-A880-477C-AE48-446F19AD951A}" destId="{A087A857-0E9B-4535-B1C6-1B311C817F02}" srcOrd="2" destOrd="0" presId="urn:microsoft.com/office/officeart/2005/8/layout/vList3#4"/>
    <dgm:cxn modelId="{8F718611-7298-4A8E-AB0C-BE2EAB851365}" type="presParOf" srcId="{A087A857-0E9B-4535-B1C6-1B311C817F02}" destId="{4F71B357-2088-4126-BA2A-7114FB8EDAE0}" srcOrd="0" destOrd="0" presId="urn:microsoft.com/office/officeart/2005/8/layout/vList3#4"/>
    <dgm:cxn modelId="{3EA22401-E7B6-419B-9A53-D08E62F409DB}" type="presParOf" srcId="{A087A857-0E9B-4535-B1C6-1B311C817F02}" destId="{D88D619F-7D92-48B6-A09D-E56DD6252EAE}" srcOrd="1" destOrd="0" presId="urn:microsoft.com/office/officeart/2005/8/layout/vList3#4"/>
    <dgm:cxn modelId="{F4F36954-EE55-4324-9CD5-2C6E16118D61}" type="presParOf" srcId="{5D160C5C-A880-477C-AE48-446F19AD951A}" destId="{4B234707-A82F-434F-9860-501C1514717A}" srcOrd="3" destOrd="0" presId="urn:microsoft.com/office/officeart/2005/8/layout/vList3#4"/>
    <dgm:cxn modelId="{897CD8AA-F28F-4D41-9EB8-7D3C2205BFE9}" type="presParOf" srcId="{5D160C5C-A880-477C-AE48-446F19AD951A}" destId="{E0449497-288A-4D69-B3B2-D957B9FA5032}" srcOrd="4" destOrd="0" presId="urn:microsoft.com/office/officeart/2005/8/layout/vList3#4"/>
    <dgm:cxn modelId="{1A8E6ABE-A74A-4292-A781-B7728AF1AE13}" type="presParOf" srcId="{E0449497-288A-4D69-B3B2-D957B9FA5032}" destId="{389C4148-F2E9-4003-A566-CB84455F8EF1}" srcOrd="0" destOrd="0" presId="urn:microsoft.com/office/officeart/2005/8/layout/vList3#4"/>
    <dgm:cxn modelId="{570DC2EA-5C8B-4B33-A13D-7D1628468C6E}" type="presParOf" srcId="{E0449497-288A-4D69-B3B2-D957B9FA5032}" destId="{31027AFD-D851-4D73-9C41-E7D5BACFCB25}" srcOrd="1" destOrd="0" presId="urn:microsoft.com/office/officeart/2005/8/layout/vList3#4"/>
    <dgm:cxn modelId="{021A808E-85C6-47B1-B3EE-3298CB4D12F7}" type="presParOf" srcId="{5D160C5C-A880-477C-AE48-446F19AD951A}" destId="{C6986EEA-B49D-4E82-9B39-B1F1ED699E98}" srcOrd="5" destOrd="0" presId="urn:microsoft.com/office/officeart/2005/8/layout/vList3#4"/>
    <dgm:cxn modelId="{2ED08DCC-48A0-4D7E-9584-AD87D25C7C1B}" type="presParOf" srcId="{5D160C5C-A880-477C-AE48-446F19AD951A}" destId="{87C7D63E-E9D2-416B-B628-55DEFA019990}" srcOrd="6" destOrd="0" presId="urn:microsoft.com/office/officeart/2005/8/layout/vList3#4"/>
    <dgm:cxn modelId="{94E2500E-F3BC-444F-9FFA-9B220EE0A6DD}" type="presParOf" srcId="{87C7D63E-E9D2-416B-B628-55DEFA019990}" destId="{64F59B34-F9E6-4CDB-B90E-CD9D0EC56E5E}" srcOrd="0" destOrd="0" presId="urn:microsoft.com/office/officeart/2005/8/layout/vList3#4"/>
    <dgm:cxn modelId="{FA4684E5-5B5A-4FAC-B6FC-36784A01098E}" type="presParOf" srcId="{87C7D63E-E9D2-416B-B628-55DEFA019990}" destId="{371D4C00-A317-4D47-AD8B-76E338483D17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0E88DC-EE77-4EAD-A63B-352C97B92C0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8F5C40-E0E4-46AA-AC1F-7254AD06CD8A}">
      <dgm:prSet phldrT="[Текст]" custT="1"/>
      <dgm:spPr/>
      <dgm:t>
        <a:bodyPr/>
        <a:lstStyle/>
        <a:p>
          <a:r>
            <a:rPr lang="uk-UA" sz="3200" b="1" dirty="0" smtClean="0">
              <a:solidFill>
                <a:schemeClr val="tx2"/>
              </a:solidFill>
            </a:rPr>
            <a:t>Функції</a:t>
          </a:r>
          <a:r>
            <a:rPr lang="uk-UA" sz="1800" b="1" dirty="0" smtClean="0">
              <a:solidFill>
                <a:schemeClr val="tx2"/>
              </a:solidFill>
            </a:rPr>
            <a:t> - </a:t>
          </a:r>
          <a:r>
            <a:rPr lang="uk-UA" altLang="ru-RU" sz="2000" b="1" dirty="0" smtClean="0">
              <a:solidFill>
                <a:schemeClr val="tx2"/>
              </a:solidFill>
            </a:rPr>
            <a:t>основні напрямки діяльності, що пов'язані із задоволенням актуальних потреб людини і завдяки яким наука стає потрібною в суспільстві</a:t>
          </a:r>
          <a:endParaRPr lang="ru-RU" sz="2000" b="1" dirty="0">
            <a:solidFill>
              <a:schemeClr val="tx2"/>
            </a:solidFill>
          </a:endParaRPr>
        </a:p>
      </dgm:t>
    </dgm:pt>
    <dgm:pt modelId="{BDDEC497-D349-49F1-BABD-FB6CC50F0AF6}" type="parTrans" cxnId="{13AAA78D-A3E5-4B15-8B7E-C39EAD5677EC}">
      <dgm:prSet/>
      <dgm:spPr/>
      <dgm:t>
        <a:bodyPr/>
        <a:lstStyle/>
        <a:p>
          <a:endParaRPr lang="ru-RU"/>
        </a:p>
      </dgm:t>
    </dgm:pt>
    <dgm:pt modelId="{04C7E4E0-AFE8-4DAD-8C62-3AFE0BF86EB5}" type="sibTrans" cxnId="{13AAA78D-A3E5-4B15-8B7E-C39EAD5677EC}">
      <dgm:prSet/>
      <dgm:spPr/>
      <dgm:t>
        <a:bodyPr/>
        <a:lstStyle/>
        <a:p>
          <a:endParaRPr lang="ru-RU"/>
        </a:p>
      </dgm:t>
    </dgm:pt>
    <dgm:pt modelId="{C02959B2-865E-488B-B680-DD954BC5E9EF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2"/>
              </a:solidFill>
            </a:rPr>
            <a:t>Пізнавальна</a:t>
          </a:r>
          <a:endParaRPr lang="ru-RU" sz="2000" b="1" dirty="0">
            <a:solidFill>
              <a:schemeClr val="tx2"/>
            </a:solidFill>
          </a:endParaRPr>
        </a:p>
      </dgm:t>
    </dgm:pt>
    <dgm:pt modelId="{DAA3D145-DE8F-4664-AB16-7832F70FBC14}" type="parTrans" cxnId="{58D3C25C-804C-49CB-9FF2-60102226581E}">
      <dgm:prSet/>
      <dgm:spPr/>
      <dgm:t>
        <a:bodyPr/>
        <a:lstStyle/>
        <a:p>
          <a:endParaRPr lang="ru-RU"/>
        </a:p>
      </dgm:t>
    </dgm:pt>
    <dgm:pt modelId="{8FB7FAFC-8F39-49AC-AE36-84A7238D1BF2}" type="sibTrans" cxnId="{58D3C25C-804C-49CB-9FF2-60102226581E}">
      <dgm:prSet/>
      <dgm:spPr/>
      <dgm:t>
        <a:bodyPr/>
        <a:lstStyle/>
        <a:p>
          <a:endParaRPr lang="ru-RU"/>
        </a:p>
      </dgm:t>
    </dgm:pt>
    <dgm:pt modelId="{3D2596DC-32DA-4048-9F57-79D40DA3CAEC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2"/>
              </a:solidFill>
            </a:rPr>
            <a:t>Пізнання і пояснення історії державно-правових явищ</a:t>
          </a:r>
          <a:endParaRPr lang="ru-RU" sz="1600" b="1" dirty="0">
            <a:solidFill>
              <a:schemeClr val="tx2"/>
            </a:solidFill>
          </a:endParaRPr>
        </a:p>
      </dgm:t>
    </dgm:pt>
    <dgm:pt modelId="{731E1344-9A52-432C-ABCE-ECFA53F2825D}" type="parTrans" cxnId="{FC08CA2C-C9DA-482A-A0F4-3DDD54CB869D}">
      <dgm:prSet/>
      <dgm:spPr/>
      <dgm:t>
        <a:bodyPr/>
        <a:lstStyle/>
        <a:p>
          <a:endParaRPr lang="ru-RU"/>
        </a:p>
      </dgm:t>
    </dgm:pt>
    <dgm:pt modelId="{C53C5A0C-C060-45AF-9EA1-FDEAD161271A}" type="sibTrans" cxnId="{FC08CA2C-C9DA-482A-A0F4-3DDD54CB869D}">
      <dgm:prSet/>
      <dgm:spPr/>
      <dgm:t>
        <a:bodyPr/>
        <a:lstStyle/>
        <a:p>
          <a:endParaRPr lang="ru-RU"/>
        </a:p>
      </dgm:t>
    </dgm:pt>
    <dgm:pt modelId="{22B1262C-EF38-49E8-80A3-1BE00906A8FA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2"/>
              </a:solidFill>
            </a:rPr>
            <a:t>Прогностична</a:t>
          </a:r>
          <a:endParaRPr lang="ru-RU" sz="1800" b="1" dirty="0">
            <a:solidFill>
              <a:schemeClr val="tx2"/>
            </a:solidFill>
          </a:endParaRPr>
        </a:p>
      </dgm:t>
    </dgm:pt>
    <dgm:pt modelId="{11CF87CB-4BB8-4145-8FB6-1D15EE6CCF32}" type="parTrans" cxnId="{5A48F341-3C3C-46E3-AA8B-1470B7952224}">
      <dgm:prSet/>
      <dgm:spPr/>
      <dgm:t>
        <a:bodyPr/>
        <a:lstStyle/>
        <a:p>
          <a:endParaRPr lang="ru-RU"/>
        </a:p>
      </dgm:t>
    </dgm:pt>
    <dgm:pt modelId="{F6149614-F16F-4D63-A1CB-40B6C4978424}" type="sibTrans" cxnId="{5A48F341-3C3C-46E3-AA8B-1470B7952224}">
      <dgm:prSet/>
      <dgm:spPr/>
      <dgm:t>
        <a:bodyPr/>
        <a:lstStyle/>
        <a:p>
          <a:endParaRPr lang="ru-RU"/>
        </a:p>
      </dgm:t>
    </dgm:pt>
    <dgm:pt modelId="{5DC358CC-FBE7-4AA0-83EB-108373CD120F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2"/>
              </a:solidFill>
            </a:rPr>
            <a:t>Прогнозування  тенденцій подальшого державно-правового розвитку</a:t>
          </a:r>
          <a:endParaRPr lang="ru-RU" sz="1600" b="1" dirty="0">
            <a:solidFill>
              <a:schemeClr val="tx2"/>
            </a:solidFill>
          </a:endParaRPr>
        </a:p>
      </dgm:t>
    </dgm:pt>
    <dgm:pt modelId="{73ECA284-63FC-4DFA-A401-76BC1E805583}" type="parTrans" cxnId="{FE7B1223-701E-4BC5-B14E-4ADB6B5CF57D}">
      <dgm:prSet/>
      <dgm:spPr/>
      <dgm:t>
        <a:bodyPr/>
        <a:lstStyle/>
        <a:p>
          <a:endParaRPr lang="ru-RU"/>
        </a:p>
      </dgm:t>
    </dgm:pt>
    <dgm:pt modelId="{30893C59-2330-4F8A-8089-FBDEDE31C633}" type="sibTrans" cxnId="{FE7B1223-701E-4BC5-B14E-4ADB6B5CF57D}">
      <dgm:prSet/>
      <dgm:spPr/>
      <dgm:t>
        <a:bodyPr/>
        <a:lstStyle/>
        <a:p>
          <a:endParaRPr lang="ru-RU"/>
        </a:p>
      </dgm:t>
    </dgm:pt>
    <dgm:pt modelId="{629F4BD8-F292-42C2-941A-DAB25C627ECD}">
      <dgm:prSet custT="1"/>
      <dgm:spPr/>
      <dgm:t>
        <a:bodyPr/>
        <a:lstStyle/>
        <a:p>
          <a:r>
            <a:rPr lang="uk-UA" sz="2400" b="1" dirty="0" smtClean="0">
              <a:solidFill>
                <a:schemeClr val="tx2"/>
              </a:solidFill>
            </a:rPr>
            <a:t>Виховна</a:t>
          </a:r>
          <a:endParaRPr lang="ru-RU" sz="2400" b="1" dirty="0">
            <a:solidFill>
              <a:schemeClr val="tx2"/>
            </a:solidFill>
          </a:endParaRPr>
        </a:p>
      </dgm:t>
    </dgm:pt>
    <dgm:pt modelId="{3500DD86-C6CC-491F-BD9D-48AB82BDD653}" type="parTrans" cxnId="{5E2E884F-3EFC-4E20-ADC3-9E83BA390F8D}">
      <dgm:prSet/>
      <dgm:spPr/>
      <dgm:t>
        <a:bodyPr/>
        <a:lstStyle/>
        <a:p>
          <a:endParaRPr lang="ru-RU"/>
        </a:p>
      </dgm:t>
    </dgm:pt>
    <dgm:pt modelId="{ECA99B52-B646-4F42-A8C7-136359A88CE2}" type="sibTrans" cxnId="{5E2E884F-3EFC-4E20-ADC3-9E83BA390F8D}">
      <dgm:prSet/>
      <dgm:spPr/>
      <dgm:t>
        <a:bodyPr/>
        <a:lstStyle/>
        <a:p>
          <a:endParaRPr lang="ru-RU"/>
        </a:p>
      </dgm:t>
    </dgm:pt>
    <dgm:pt modelId="{D713F76E-7A6D-4171-8FFE-BEFD9491603F}">
      <dgm:prSet custT="1"/>
      <dgm:spPr/>
      <dgm:t>
        <a:bodyPr/>
        <a:lstStyle/>
        <a:p>
          <a:r>
            <a:rPr lang="uk-UA" sz="1800" b="1" dirty="0" smtClean="0">
              <a:solidFill>
                <a:schemeClr val="tx2"/>
              </a:solidFill>
            </a:rPr>
            <a:t>Виховання </a:t>
          </a:r>
          <a:r>
            <a:rPr lang="ru-RU" sz="1800" b="1" dirty="0" err="1" smtClean="0">
              <a:solidFill>
                <a:schemeClr val="tx2"/>
              </a:solidFill>
            </a:rPr>
            <a:t>національно-державницької</a:t>
          </a:r>
          <a:r>
            <a:rPr lang="ru-RU" sz="1800" b="1" dirty="0" smtClean="0">
              <a:solidFill>
                <a:schemeClr val="tx2"/>
              </a:solidFill>
            </a:rPr>
            <a:t> </a:t>
          </a:r>
          <a:r>
            <a:rPr lang="ru-RU" sz="1800" b="1" dirty="0" err="1" smtClean="0">
              <a:solidFill>
                <a:schemeClr val="tx2"/>
              </a:solidFill>
            </a:rPr>
            <a:t>свідомості</a:t>
          </a:r>
          <a:r>
            <a:rPr lang="ru-RU" sz="1800" b="1" dirty="0" smtClean="0">
              <a:solidFill>
                <a:schemeClr val="tx2"/>
              </a:solidFill>
            </a:rPr>
            <a:t> </a:t>
          </a:r>
          <a:endParaRPr lang="ru-RU" sz="1800" b="1" dirty="0">
            <a:solidFill>
              <a:schemeClr val="tx2"/>
            </a:solidFill>
          </a:endParaRPr>
        </a:p>
      </dgm:t>
    </dgm:pt>
    <dgm:pt modelId="{BD4128BF-5445-4F77-AED1-281E36336B9B}" type="parTrans" cxnId="{867974FA-47D8-4A9C-9D4D-8827035C4B55}">
      <dgm:prSet/>
      <dgm:spPr/>
      <dgm:t>
        <a:bodyPr/>
        <a:lstStyle/>
        <a:p>
          <a:endParaRPr lang="ru-RU"/>
        </a:p>
      </dgm:t>
    </dgm:pt>
    <dgm:pt modelId="{41CD2E63-79E9-4617-A52C-02764C9601CF}" type="sibTrans" cxnId="{867974FA-47D8-4A9C-9D4D-8827035C4B55}">
      <dgm:prSet/>
      <dgm:spPr/>
      <dgm:t>
        <a:bodyPr/>
        <a:lstStyle/>
        <a:p>
          <a:endParaRPr lang="ru-RU"/>
        </a:p>
      </dgm:t>
    </dgm:pt>
    <dgm:pt modelId="{66184A44-7976-428B-86DA-0C0D98ECE45C}">
      <dgm:prSet custT="1"/>
      <dgm:spPr/>
      <dgm:t>
        <a:bodyPr/>
        <a:lstStyle/>
        <a:p>
          <a:r>
            <a:rPr lang="uk-UA" sz="1600" b="1" dirty="0" smtClean="0">
              <a:solidFill>
                <a:schemeClr val="tx2"/>
              </a:solidFill>
            </a:rPr>
            <a:t>Практично-політична</a:t>
          </a:r>
          <a:endParaRPr lang="ru-RU" sz="1600" b="1" dirty="0">
            <a:solidFill>
              <a:schemeClr val="tx2"/>
            </a:solidFill>
          </a:endParaRPr>
        </a:p>
      </dgm:t>
    </dgm:pt>
    <dgm:pt modelId="{49E1F160-C561-474C-BE11-1E8B985A9798}" type="parTrans" cxnId="{7AFC8D74-00EC-4FD8-AA28-81E93ADAF6D8}">
      <dgm:prSet/>
      <dgm:spPr/>
      <dgm:t>
        <a:bodyPr/>
        <a:lstStyle/>
        <a:p>
          <a:endParaRPr lang="ru-RU"/>
        </a:p>
      </dgm:t>
    </dgm:pt>
    <dgm:pt modelId="{1B658AD6-650B-4127-AAA1-5033B2188398}" type="sibTrans" cxnId="{7AFC8D74-00EC-4FD8-AA28-81E93ADAF6D8}">
      <dgm:prSet/>
      <dgm:spPr/>
      <dgm:t>
        <a:bodyPr/>
        <a:lstStyle/>
        <a:p>
          <a:endParaRPr lang="ru-RU"/>
        </a:p>
      </dgm:t>
    </dgm:pt>
    <dgm:pt modelId="{EA6D5446-0F53-4345-AFF4-525328F8E06F}">
      <dgm:prSet custT="1"/>
      <dgm:spPr/>
      <dgm:t>
        <a:bodyPr/>
        <a:lstStyle/>
        <a:p>
          <a:r>
            <a:rPr lang="uk-UA" sz="1200" b="1" dirty="0" smtClean="0">
              <a:solidFill>
                <a:schemeClr val="tx2"/>
              </a:solidFill>
            </a:rPr>
            <a:t>Осмислення </a:t>
          </a:r>
          <a:r>
            <a:rPr lang="uk-UA" sz="1200" b="1" dirty="0" err="1" smtClean="0">
              <a:solidFill>
                <a:schemeClr val="tx2"/>
              </a:solidFill>
            </a:rPr>
            <a:t>істор-х</a:t>
          </a:r>
          <a:r>
            <a:rPr lang="uk-UA" sz="1200" b="1" dirty="0" smtClean="0">
              <a:solidFill>
                <a:schemeClr val="tx2"/>
              </a:solidFill>
            </a:rPr>
            <a:t> фактів, закономірностей, тенденцій розвитку </a:t>
          </a:r>
          <a:r>
            <a:rPr lang="uk-UA" sz="1200" b="1" dirty="0" err="1" smtClean="0">
              <a:solidFill>
                <a:schemeClr val="tx2"/>
              </a:solidFill>
            </a:rPr>
            <a:t>сусп-ва</a:t>
          </a:r>
          <a:r>
            <a:rPr lang="uk-UA" sz="1200" b="1" dirty="0" smtClean="0">
              <a:solidFill>
                <a:schemeClr val="tx2"/>
              </a:solidFill>
            </a:rPr>
            <a:t>,  </a:t>
          </a:r>
          <a:r>
            <a:rPr lang="uk-UA" sz="1200" b="1" dirty="0" err="1" smtClean="0">
              <a:solidFill>
                <a:schemeClr val="tx2"/>
              </a:solidFill>
            </a:rPr>
            <a:t>допомогає</a:t>
          </a:r>
          <a:r>
            <a:rPr lang="uk-UA" sz="1200" b="1" dirty="0" smtClean="0">
              <a:solidFill>
                <a:schemeClr val="tx2"/>
              </a:solidFill>
            </a:rPr>
            <a:t> розроблять політичний курс, уникати </a:t>
          </a:r>
          <a:r>
            <a:rPr lang="uk-UA" sz="1200" b="1" dirty="0" err="1" smtClean="0">
              <a:solidFill>
                <a:schemeClr val="tx2"/>
              </a:solidFill>
            </a:rPr>
            <a:t>суб</a:t>
          </a:r>
          <a:r>
            <a:rPr lang="en-US" sz="1200" b="1" dirty="0" smtClean="0">
              <a:solidFill>
                <a:schemeClr val="tx2"/>
              </a:solidFill>
            </a:rPr>
            <a:t>’</a:t>
          </a:r>
          <a:r>
            <a:rPr lang="uk-UA" sz="1200" b="1" dirty="0" err="1" smtClean="0">
              <a:solidFill>
                <a:schemeClr val="tx2"/>
              </a:solidFill>
            </a:rPr>
            <a:t>єктивних</a:t>
          </a:r>
          <a:r>
            <a:rPr lang="uk-UA" sz="1200" b="1" dirty="0" smtClean="0">
              <a:solidFill>
                <a:schemeClr val="tx2"/>
              </a:solidFill>
            </a:rPr>
            <a:t> рішень </a:t>
          </a:r>
          <a:endParaRPr lang="ru-RU" sz="1200" b="1" dirty="0">
            <a:solidFill>
              <a:schemeClr val="tx2"/>
            </a:solidFill>
          </a:endParaRPr>
        </a:p>
      </dgm:t>
    </dgm:pt>
    <dgm:pt modelId="{BC46C83E-A59B-4BD2-BBA9-1476ED9DA9D6}" type="parTrans" cxnId="{57331D3C-E331-4A54-9822-15C8512CF66D}">
      <dgm:prSet/>
      <dgm:spPr/>
      <dgm:t>
        <a:bodyPr/>
        <a:lstStyle/>
        <a:p>
          <a:endParaRPr lang="ru-RU"/>
        </a:p>
      </dgm:t>
    </dgm:pt>
    <dgm:pt modelId="{E7706D1F-1B6A-47DF-AB2D-CABCFC1B128F}" type="sibTrans" cxnId="{57331D3C-E331-4A54-9822-15C8512CF66D}">
      <dgm:prSet/>
      <dgm:spPr/>
      <dgm:t>
        <a:bodyPr/>
        <a:lstStyle/>
        <a:p>
          <a:endParaRPr lang="ru-RU"/>
        </a:p>
      </dgm:t>
    </dgm:pt>
    <dgm:pt modelId="{17FAFC23-21E9-41DA-9CF6-BB4A9B77147D}" type="pres">
      <dgm:prSet presAssocID="{A80E88DC-EE77-4EAD-A63B-352C97B92C0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11F6053-0101-4040-B4B0-A6B326C8BED9}" type="pres">
      <dgm:prSet presAssocID="{9C8F5C40-E0E4-46AA-AC1F-7254AD06CD8A}" presName="hierRoot1" presStyleCnt="0"/>
      <dgm:spPr/>
    </dgm:pt>
    <dgm:pt modelId="{E5F3F0CE-D6DB-496C-A643-02E4EF9B7416}" type="pres">
      <dgm:prSet presAssocID="{9C8F5C40-E0E4-46AA-AC1F-7254AD06CD8A}" presName="composite" presStyleCnt="0"/>
      <dgm:spPr/>
    </dgm:pt>
    <dgm:pt modelId="{3D4D0915-FC2A-45C5-A45A-B1A1896BD6F8}" type="pres">
      <dgm:prSet presAssocID="{9C8F5C40-E0E4-46AA-AC1F-7254AD06CD8A}" presName="background" presStyleLbl="node0" presStyleIdx="0" presStyleCnt="1"/>
      <dgm:spPr/>
    </dgm:pt>
    <dgm:pt modelId="{140B9E3B-B5FA-4C24-B402-CF862082F518}" type="pres">
      <dgm:prSet presAssocID="{9C8F5C40-E0E4-46AA-AC1F-7254AD06CD8A}" presName="text" presStyleLbl="fgAcc0" presStyleIdx="0" presStyleCnt="1" custScaleX="410072" custScaleY="145689" custLinFactNeighborX="-3692" custLinFactNeighborY="79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D0AE8D-E900-4C4A-9564-7C8878DC738C}" type="pres">
      <dgm:prSet presAssocID="{9C8F5C40-E0E4-46AA-AC1F-7254AD06CD8A}" presName="hierChild2" presStyleCnt="0"/>
      <dgm:spPr/>
    </dgm:pt>
    <dgm:pt modelId="{E649DF87-60A2-425B-B813-806003493A6A}" type="pres">
      <dgm:prSet presAssocID="{DAA3D145-DE8F-4664-AB16-7832F70FBC14}" presName="Name10" presStyleLbl="parChTrans1D2" presStyleIdx="0" presStyleCnt="4"/>
      <dgm:spPr/>
      <dgm:t>
        <a:bodyPr/>
        <a:lstStyle/>
        <a:p>
          <a:endParaRPr lang="ru-RU"/>
        </a:p>
      </dgm:t>
    </dgm:pt>
    <dgm:pt modelId="{99E2D3A9-994F-4740-8397-0CCE1BC2C8FC}" type="pres">
      <dgm:prSet presAssocID="{C02959B2-865E-488B-B680-DD954BC5E9EF}" presName="hierRoot2" presStyleCnt="0"/>
      <dgm:spPr/>
    </dgm:pt>
    <dgm:pt modelId="{6E4DBE82-2382-43E1-AA24-27DBCB031C0D}" type="pres">
      <dgm:prSet presAssocID="{C02959B2-865E-488B-B680-DD954BC5E9EF}" presName="composite2" presStyleCnt="0"/>
      <dgm:spPr/>
    </dgm:pt>
    <dgm:pt modelId="{D2FA85DD-D864-4B88-857A-49CD177D60B9}" type="pres">
      <dgm:prSet presAssocID="{C02959B2-865E-488B-B680-DD954BC5E9EF}" presName="background2" presStyleLbl="node2" presStyleIdx="0" presStyleCnt="4"/>
      <dgm:spPr/>
    </dgm:pt>
    <dgm:pt modelId="{E8D57C22-073A-4A1F-BB10-7F2853F2FDA3}" type="pres">
      <dgm:prSet presAssocID="{C02959B2-865E-488B-B680-DD954BC5E9EF}" presName="text2" presStyleLbl="fgAcc2" presStyleIdx="0" presStyleCnt="4" custScaleX="1250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1ED966-74B4-4FD1-ABEE-D405B819838E}" type="pres">
      <dgm:prSet presAssocID="{C02959B2-865E-488B-B680-DD954BC5E9EF}" presName="hierChild3" presStyleCnt="0"/>
      <dgm:spPr/>
    </dgm:pt>
    <dgm:pt modelId="{F4888D40-6B36-4836-AF6B-ABEF36C1BF27}" type="pres">
      <dgm:prSet presAssocID="{731E1344-9A52-432C-ABCE-ECFA53F2825D}" presName="Name17" presStyleLbl="parChTrans1D3" presStyleIdx="0" presStyleCnt="4"/>
      <dgm:spPr/>
      <dgm:t>
        <a:bodyPr/>
        <a:lstStyle/>
        <a:p>
          <a:endParaRPr lang="ru-RU"/>
        </a:p>
      </dgm:t>
    </dgm:pt>
    <dgm:pt modelId="{6A2B9359-7293-4915-BFE6-5A7DBCA9B8EE}" type="pres">
      <dgm:prSet presAssocID="{3D2596DC-32DA-4048-9F57-79D40DA3CAEC}" presName="hierRoot3" presStyleCnt="0"/>
      <dgm:spPr/>
    </dgm:pt>
    <dgm:pt modelId="{0CD6F15D-5B84-40AE-9A00-610DB1566325}" type="pres">
      <dgm:prSet presAssocID="{3D2596DC-32DA-4048-9F57-79D40DA3CAEC}" presName="composite3" presStyleCnt="0"/>
      <dgm:spPr/>
    </dgm:pt>
    <dgm:pt modelId="{CD20CFF9-C2C5-4BE2-9B18-B377A0A1525C}" type="pres">
      <dgm:prSet presAssocID="{3D2596DC-32DA-4048-9F57-79D40DA3CAEC}" presName="background3" presStyleLbl="node3" presStyleIdx="0" presStyleCnt="4"/>
      <dgm:spPr/>
    </dgm:pt>
    <dgm:pt modelId="{14021699-E03E-4089-9843-8521DAD2545D}" type="pres">
      <dgm:prSet presAssocID="{3D2596DC-32DA-4048-9F57-79D40DA3CAEC}" presName="text3" presStyleLbl="fgAcc3" presStyleIdx="0" presStyleCnt="4" custScaleY="182662" custLinFactNeighborX="277" custLinFactNeighborY="2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834261-8636-40CD-B889-9087F39C9EE2}" type="pres">
      <dgm:prSet presAssocID="{3D2596DC-32DA-4048-9F57-79D40DA3CAEC}" presName="hierChild4" presStyleCnt="0"/>
      <dgm:spPr/>
    </dgm:pt>
    <dgm:pt modelId="{538F5A52-1895-479A-8B03-83D10A045C66}" type="pres">
      <dgm:prSet presAssocID="{11CF87CB-4BB8-4145-8FB6-1D15EE6CCF32}" presName="Name10" presStyleLbl="parChTrans1D2" presStyleIdx="1" presStyleCnt="4"/>
      <dgm:spPr/>
      <dgm:t>
        <a:bodyPr/>
        <a:lstStyle/>
        <a:p>
          <a:endParaRPr lang="ru-RU"/>
        </a:p>
      </dgm:t>
    </dgm:pt>
    <dgm:pt modelId="{E2E47F3C-C435-4ED9-82CF-40290C7D753B}" type="pres">
      <dgm:prSet presAssocID="{22B1262C-EF38-49E8-80A3-1BE00906A8FA}" presName="hierRoot2" presStyleCnt="0"/>
      <dgm:spPr/>
    </dgm:pt>
    <dgm:pt modelId="{3FFE2A88-E924-4AC5-8925-25B380F99D1D}" type="pres">
      <dgm:prSet presAssocID="{22B1262C-EF38-49E8-80A3-1BE00906A8FA}" presName="composite2" presStyleCnt="0"/>
      <dgm:spPr/>
    </dgm:pt>
    <dgm:pt modelId="{C679E57D-05F0-4A4B-B28E-122752C6C69F}" type="pres">
      <dgm:prSet presAssocID="{22B1262C-EF38-49E8-80A3-1BE00906A8FA}" presName="background2" presStyleLbl="node2" presStyleIdx="1" presStyleCnt="4"/>
      <dgm:spPr/>
    </dgm:pt>
    <dgm:pt modelId="{75E1A842-17D8-416F-8CDA-DFEA57F79121}" type="pres">
      <dgm:prSet presAssocID="{22B1262C-EF38-49E8-80A3-1BE00906A8FA}" presName="text2" presStyleLbl="fgAcc2" presStyleIdx="1" presStyleCnt="4" custScaleX="1162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DF5761-4FCF-41B6-8DFD-D946D24A53A6}" type="pres">
      <dgm:prSet presAssocID="{22B1262C-EF38-49E8-80A3-1BE00906A8FA}" presName="hierChild3" presStyleCnt="0"/>
      <dgm:spPr/>
    </dgm:pt>
    <dgm:pt modelId="{10BFF44A-EAD5-420C-BDF8-E54D2EB36B99}" type="pres">
      <dgm:prSet presAssocID="{73ECA284-63FC-4DFA-A401-76BC1E805583}" presName="Name17" presStyleLbl="parChTrans1D3" presStyleIdx="1" presStyleCnt="4"/>
      <dgm:spPr/>
      <dgm:t>
        <a:bodyPr/>
        <a:lstStyle/>
        <a:p>
          <a:endParaRPr lang="ru-RU"/>
        </a:p>
      </dgm:t>
    </dgm:pt>
    <dgm:pt modelId="{BB23CB3C-6874-4580-BE36-8E7161E1734F}" type="pres">
      <dgm:prSet presAssocID="{5DC358CC-FBE7-4AA0-83EB-108373CD120F}" presName="hierRoot3" presStyleCnt="0"/>
      <dgm:spPr/>
    </dgm:pt>
    <dgm:pt modelId="{7D583FC2-A4EA-4206-8E0F-F51C4C3630A7}" type="pres">
      <dgm:prSet presAssocID="{5DC358CC-FBE7-4AA0-83EB-108373CD120F}" presName="composite3" presStyleCnt="0"/>
      <dgm:spPr/>
    </dgm:pt>
    <dgm:pt modelId="{CC52EE87-4302-485B-BDF5-2A41FE1FAA84}" type="pres">
      <dgm:prSet presAssocID="{5DC358CC-FBE7-4AA0-83EB-108373CD120F}" presName="background3" presStyleLbl="node3" presStyleIdx="1" presStyleCnt="4"/>
      <dgm:spPr/>
    </dgm:pt>
    <dgm:pt modelId="{62DF598B-957E-4B69-B890-C9682FFF1824}" type="pres">
      <dgm:prSet presAssocID="{5DC358CC-FBE7-4AA0-83EB-108373CD120F}" presName="text3" presStyleLbl="fgAcc3" presStyleIdx="1" presStyleCnt="4" custScaleX="117417" custScaleY="182688" custLinFactNeighborX="9893" custLinFactNeighborY="148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EF93B5-CB9A-4DF0-B8C1-8A477700E8D8}" type="pres">
      <dgm:prSet presAssocID="{5DC358CC-FBE7-4AA0-83EB-108373CD120F}" presName="hierChild4" presStyleCnt="0"/>
      <dgm:spPr/>
    </dgm:pt>
    <dgm:pt modelId="{7E068224-AD25-4061-9566-27C174371300}" type="pres">
      <dgm:prSet presAssocID="{3500DD86-C6CC-491F-BD9D-48AB82BDD653}" presName="Name10" presStyleLbl="parChTrans1D2" presStyleIdx="2" presStyleCnt="4"/>
      <dgm:spPr/>
      <dgm:t>
        <a:bodyPr/>
        <a:lstStyle/>
        <a:p>
          <a:endParaRPr lang="ru-RU"/>
        </a:p>
      </dgm:t>
    </dgm:pt>
    <dgm:pt modelId="{78AB4553-817C-480B-A71A-AD59593AB6F2}" type="pres">
      <dgm:prSet presAssocID="{629F4BD8-F292-42C2-941A-DAB25C627ECD}" presName="hierRoot2" presStyleCnt="0"/>
      <dgm:spPr/>
    </dgm:pt>
    <dgm:pt modelId="{1A057C59-E0ED-4116-B735-0F5E58BC5098}" type="pres">
      <dgm:prSet presAssocID="{629F4BD8-F292-42C2-941A-DAB25C627ECD}" presName="composite2" presStyleCnt="0"/>
      <dgm:spPr/>
    </dgm:pt>
    <dgm:pt modelId="{1C7E1041-64E6-410E-B253-92E610F8D8B7}" type="pres">
      <dgm:prSet presAssocID="{629F4BD8-F292-42C2-941A-DAB25C627ECD}" presName="background2" presStyleLbl="node2" presStyleIdx="2" presStyleCnt="4"/>
      <dgm:spPr/>
    </dgm:pt>
    <dgm:pt modelId="{D90CA6D6-43C3-455D-8603-5B928E4D90AE}" type="pres">
      <dgm:prSet presAssocID="{629F4BD8-F292-42C2-941A-DAB25C627ECD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5A5E49-2EF6-4AC6-9F69-15AF9CE7CD2A}" type="pres">
      <dgm:prSet presAssocID="{629F4BD8-F292-42C2-941A-DAB25C627ECD}" presName="hierChild3" presStyleCnt="0"/>
      <dgm:spPr/>
    </dgm:pt>
    <dgm:pt modelId="{9B9A99E6-F9BA-44B2-90BC-A80EAEFCA606}" type="pres">
      <dgm:prSet presAssocID="{BD4128BF-5445-4F77-AED1-281E36336B9B}" presName="Name17" presStyleLbl="parChTrans1D3" presStyleIdx="2" presStyleCnt="4"/>
      <dgm:spPr/>
      <dgm:t>
        <a:bodyPr/>
        <a:lstStyle/>
        <a:p>
          <a:endParaRPr lang="ru-RU"/>
        </a:p>
      </dgm:t>
    </dgm:pt>
    <dgm:pt modelId="{F006228E-904B-4976-A362-A369E47B59AB}" type="pres">
      <dgm:prSet presAssocID="{D713F76E-7A6D-4171-8FFE-BEFD9491603F}" presName="hierRoot3" presStyleCnt="0"/>
      <dgm:spPr/>
    </dgm:pt>
    <dgm:pt modelId="{BE0A8F42-5A7B-4D51-80BF-2608080E4AE4}" type="pres">
      <dgm:prSet presAssocID="{D713F76E-7A6D-4171-8FFE-BEFD9491603F}" presName="composite3" presStyleCnt="0"/>
      <dgm:spPr/>
    </dgm:pt>
    <dgm:pt modelId="{94B7626F-842C-41F5-93BD-DE414D3A3FCA}" type="pres">
      <dgm:prSet presAssocID="{D713F76E-7A6D-4171-8FFE-BEFD9491603F}" presName="background3" presStyleLbl="node3" presStyleIdx="2" presStyleCnt="4"/>
      <dgm:spPr/>
    </dgm:pt>
    <dgm:pt modelId="{0F8AB03C-F10E-4C11-943A-B0D3BF880D12}" type="pres">
      <dgm:prSet presAssocID="{D713F76E-7A6D-4171-8FFE-BEFD9491603F}" presName="text3" presStyleLbl="fgAcc3" presStyleIdx="2" presStyleCnt="4" custScaleX="140675" custScaleY="183654" custLinFactNeighborX="-11559" custLinFactNeighborY="-23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2A49D4-DA9D-4BBB-BD9A-68F80D5B9620}" type="pres">
      <dgm:prSet presAssocID="{D713F76E-7A6D-4171-8FFE-BEFD9491603F}" presName="hierChild4" presStyleCnt="0"/>
      <dgm:spPr/>
    </dgm:pt>
    <dgm:pt modelId="{A141AC58-C161-4132-A89F-653C88AAE7E1}" type="pres">
      <dgm:prSet presAssocID="{49E1F160-C561-474C-BE11-1E8B985A9798}" presName="Name10" presStyleLbl="parChTrans1D2" presStyleIdx="3" presStyleCnt="4"/>
      <dgm:spPr/>
      <dgm:t>
        <a:bodyPr/>
        <a:lstStyle/>
        <a:p>
          <a:endParaRPr lang="ru-RU"/>
        </a:p>
      </dgm:t>
    </dgm:pt>
    <dgm:pt modelId="{D2E50938-2612-48CA-8B37-F16B9CD531C8}" type="pres">
      <dgm:prSet presAssocID="{66184A44-7976-428B-86DA-0C0D98ECE45C}" presName="hierRoot2" presStyleCnt="0"/>
      <dgm:spPr/>
    </dgm:pt>
    <dgm:pt modelId="{5BBAFFF6-0555-46AD-B989-D44F394A9D05}" type="pres">
      <dgm:prSet presAssocID="{66184A44-7976-428B-86DA-0C0D98ECE45C}" presName="composite2" presStyleCnt="0"/>
      <dgm:spPr/>
    </dgm:pt>
    <dgm:pt modelId="{48686C22-1C2D-45A4-82D2-E91F65B6C99F}" type="pres">
      <dgm:prSet presAssocID="{66184A44-7976-428B-86DA-0C0D98ECE45C}" presName="background2" presStyleLbl="node2" presStyleIdx="3" presStyleCnt="4"/>
      <dgm:spPr/>
    </dgm:pt>
    <dgm:pt modelId="{A9652D9A-5E95-45D0-A618-84FAE620740A}" type="pres">
      <dgm:prSet presAssocID="{66184A44-7976-428B-86DA-0C0D98ECE45C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138D0A-8671-4D09-872F-4E1914A984F2}" type="pres">
      <dgm:prSet presAssocID="{66184A44-7976-428B-86DA-0C0D98ECE45C}" presName="hierChild3" presStyleCnt="0"/>
      <dgm:spPr/>
    </dgm:pt>
    <dgm:pt modelId="{FB0E267D-72C1-4593-AB99-4CCAB6ED9FA2}" type="pres">
      <dgm:prSet presAssocID="{BC46C83E-A59B-4BD2-BBA9-1476ED9DA9D6}" presName="Name17" presStyleLbl="parChTrans1D3" presStyleIdx="3" presStyleCnt="4"/>
      <dgm:spPr/>
      <dgm:t>
        <a:bodyPr/>
        <a:lstStyle/>
        <a:p>
          <a:endParaRPr lang="ru-RU"/>
        </a:p>
      </dgm:t>
    </dgm:pt>
    <dgm:pt modelId="{5B8C1538-7E31-450F-9496-F4248A949F47}" type="pres">
      <dgm:prSet presAssocID="{EA6D5446-0F53-4345-AFF4-525328F8E06F}" presName="hierRoot3" presStyleCnt="0"/>
      <dgm:spPr/>
    </dgm:pt>
    <dgm:pt modelId="{3507872F-62AC-4C0F-AD1D-46B2473657F9}" type="pres">
      <dgm:prSet presAssocID="{EA6D5446-0F53-4345-AFF4-525328F8E06F}" presName="composite3" presStyleCnt="0"/>
      <dgm:spPr/>
    </dgm:pt>
    <dgm:pt modelId="{F19BC2AC-1CB6-4035-8D38-28EF9C87DB5A}" type="pres">
      <dgm:prSet presAssocID="{EA6D5446-0F53-4345-AFF4-525328F8E06F}" presName="background3" presStyleLbl="node3" presStyleIdx="3" presStyleCnt="4"/>
      <dgm:spPr/>
    </dgm:pt>
    <dgm:pt modelId="{76BD330A-CA26-4A5E-BED9-BC0FD8691DF7}" type="pres">
      <dgm:prSet presAssocID="{EA6D5446-0F53-4345-AFF4-525328F8E06F}" presName="text3" presStyleLbl="fgAcc3" presStyleIdx="3" presStyleCnt="4" custScaleX="115289" custScaleY="183654" custLinFactNeighborX="-9096" custLinFactNeighborY="20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FD49C5-9B39-4966-95C2-3CE62F323B03}" type="pres">
      <dgm:prSet presAssocID="{EA6D5446-0F53-4345-AFF4-525328F8E06F}" presName="hierChild4" presStyleCnt="0"/>
      <dgm:spPr/>
    </dgm:pt>
  </dgm:ptLst>
  <dgm:cxnLst>
    <dgm:cxn modelId="{15CCA2AF-6180-44C9-9732-55EA852233A4}" type="presOf" srcId="{73ECA284-63FC-4DFA-A401-76BC1E805583}" destId="{10BFF44A-EAD5-420C-BDF8-E54D2EB36B99}" srcOrd="0" destOrd="0" presId="urn:microsoft.com/office/officeart/2005/8/layout/hierarchy1"/>
    <dgm:cxn modelId="{7AFC8D74-00EC-4FD8-AA28-81E93ADAF6D8}" srcId="{9C8F5C40-E0E4-46AA-AC1F-7254AD06CD8A}" destId="{66184A44-7976-428B-86DA-0C0D98ECE45C}" srcOrd="3" destOrd="0" parTransId="{49E1F160-C561-474C-BE11-1E8B985A9798}" sibTransId="{1B658AD6-650B-4127-AAA1-5033B2188398}"/>
    <dgm:cxn modelId="{5E2E884F-3EFC-4E20-ADC3-9E83BA390F8D}" srcId="{9C8F5C40-E0E4-46AA-AC1F-7254AD06CD8A}" destId="{629F4BD8-F292-42C2-941A-DAB25C627ECD}" srcOrd="2" destOrd="0" parTransId="{3500DD86-C6CC-491F-BD9D-48AB82BDD653}" sibTransId="{ECA99B52-B646-4F42-A8C7-136359A88CE2}"/>
    <dgm:cxn modelId="{FC08CA2C-C9DA-482A-A0F4-3DDD54CB869D}" srcId="{C02959B2-865E-488B-B680-DD954BC5E9EF}" destId="{3D2596DC-32DA-4048-9F57-79D40DA3CAEC}" srcOrd="0" destOrd="0" parTransId="{731E1344-9A52-432C-ABCE-ECFA53F2825D}" sibTransId="{C53C5A0C-C060-45AF-9EA1-FDEAD161271A}"/>
    <dgm:cxn modelId="{B6F4DBC8-F987-4EA1-9888-EFB6478895F1}" type="presOf" srcId="{D713F76E-7A6D-4171-8FFE-BEFD9491603F}" destId="{0F8AB03C-F10E-4C11-943A-B0D3BF880D12}" srcOrd="0" destOrd="0" presId="urn:microsoft.com/office/officeart/2005/8/layout/hierarchy1"/>
    <dgm:cxn modelId="{8CC32A9D-60B9-4D69-B616-22CF240D7129}" type="presOf" srcId="{A80E88DC-EE77-4EAD-A63B-352C97B92C09}" destId="{17FAFC23-21E9-41DA-9CF6-BB4A9B77147D}" srcOrd="0" destOrd="0" presId="urn:microsoft.com/office/officeart/2005/8/layout/hierarchy1"/>
    <dgm:cxn modelId="{13AAA78D-A3E5-4B15-8B7E-C39EAD5677EC}" srcId="{A80E88DC-EE77-4EAD-A63B-352C97B92C09}" destId="{9C8F5C40-E0E4-46AA-AC1F-7254AD06CD8A}" srcOrd="0" destOrd="0" parTransId="{BDDEC497-D349-49F1-BABD-FB6CC50F0AF6}" sibTransId="{04C7E4E0-AFE8-4DAD-8C62-3AFE0BF86EB5}"/>
    <dgm:cxn modelId="{55C97CD9-B67E-46F1-B37F-C7660583406E}" type="presOf" srcId="{22B1262C-EF38-49E8-80A3-1BE00906A8FA}" destId="{75E1A842-17D8-416F-8CDA-DFEA57F79121}" srcOrd="0" destOrd="0" presId="urn:microsoft.com/office/officeart/2005/8/layout/hierarchy1"/>
    <dgm:cxn modelId="{FA5DAAAD-40A0-4495-91DE-270F96416E62}" type="presOf" srcId="{9C8F5C40-E0E4-46AA-AC1F-7254AD06CD8A}" destId="{140B9E3B-B5FA-4C24-B402-CF862082F518}" srcOrd="0" destOrd="0" presId="urn:microsoft.com/office/officeart/2005/8/layout/hierarchy1"/>
    <dgm:cxn modelId="{741BBD90-B5A1-4402-937A-A1A60CC02D29}" type="presOf" srcId="{DAA3D145-DE8F-4664-AB16-7832F70FBC14}" destId="{E649DF87-60A2-425B-B813-806003493A6A}" srcOrd="0" destOrd="0" presId="urn:microsoft.com/office/officeart/2005/8/layout/hierarchy1"/>
    <dgm:cxn modelId="{211918ED-CFD6-4E80-9F64-2405EA123F14}" type="presOf" srcId="{629F4BD8-F292-42C2-941A-DAB25C627ECD}" destId="{D90CA6D6-43C3-455D-8603-5B928E4D90AE}" srcOrd="0" destOrd="0" presId="urn:microsoft.com/office/officeart/2005/8/layout/hierarchy1"/>
    <dgm:cxn modelId="{9122E87D-5EA2-40C3-BEC4-51B434766BD9}" type="presOf" srcId="{11CF87CB-4BB8-4145-8FB6-1D15EE6CCF32}" destId="{538F5A52-1895-479A-8B03-83D10A045C66}" srcOrd="0" destOrd="0" presId="urn:microsoft.com/office/officeart/2005/8/layout/hierarchy1"/>
    <dgm:cxn modelId="{E97C5929-BB9B-4842-89AB-297F2F15DC97}" type="presOf" srcId="{3D2596DC-32DA-4048-9F57-79D40DA3CAEC}" destId="{14021699-E03E-4089-9843-8521DAD2545D}" srcOrd="0" destOrd="0" presId="urn:microsoft.com/office/officeart/2005/8/layout/hierarchy1"/>
    <dgm:cxn modelId="{D9FDCE90-D7D1-43A9-B04C-620538EFCB4F}" type="presOf" srcId="{BC46C83E-A59B-4BD2-BBA9-1476ED9DA9D6}" destId="{FB0E267D-72C1-4593-AB99-4CCAB6ED9FA2}" srcOrd="0" destOrd="0" presId="urn:microsoft.com/office/officeart/2005/8/layout/hierarchy1"/>
    <dgm:cxn modelId="{E2B3D774-38A1-4B9D-9A49-D86BFE459E9F}" type="presOf" srcId="{C02959B2-865E-488B-B680-DD954BC5E9EF}" destId="{E8D57C22-073A-4A1F-BB10-7F2853F2FDA3}" srcOrd="0" destOrd="0" presId="urn:microsoft.com/office/officeart/2005/8/layout/hierarchy1"/>
    <dgm:cxn modelId="{57331D3C-E331-4A54-9822-15C8512CF66D}" srcId="{66184A44-7976-428B-86DA-0C0D98ECE45C}" destId="{EA6D5446-0F53-4345-AFF4-525328F8E06F}" srcOrd="0" destOrd="0" parTransId="{BC46C83E-A59B-4BD2-BBA9-1476ED9DA9D6}" sibTransId="{E7706D1F-1B6A-47DF-AB2D-CABCFC1B128F}"/>
    <dgm:cxn modelId="{212DE29A-FB2F-42BD-A57C-57A81FCA668E}" type="presOf" srcId="{49E1F160-C561-474C-BE11-1E8B985A9798}" destId="{A141AC58-C161-4132-A89F-653C88AAE7E1}" srcOrd="0" destOrd="0" presId="urn:microsoft.com/office/officeart/2005/8/layout/hierarchy1"/>
    <dgm:cxn modelId="{AE547449-D495-4EB6-8D1F-6976639B0B45}" type="presOf" srcId="{66184A44-7976-428B-86DA-0C0D98ECE45C}" destId="{A9652D9A-5E95-45D0-A618-84FAE620740A}" srcOrd="0" destOrd="0" presId="urn:microsoft.com/office/officeart/2005/8/layout/hierarchy1"/>
    <dgm:cxn modelId="{FE7B1223-701E-4BC5-B14E-4ADB6B5CF57D}" srcId="{22B1262C-EF38-49E8-80A3-1BE00906A8FA}" destId="{5DC358CC-FBE7-4AA0-83EB-108373CD120F}" srcOrd="0" destOrd="0" parTransId="{73ECA284-63FC-4DFA-A401-76BC1E805583}" sibTransId="{30893C59-2330-4F8A-8089-FBDEDE31C633}"/>
    <dgm:cxn modelId="{0CD8979A-ED68-42BF-8CCE-320E18F56D9A}" type="presOf" srcId="{3500DD86-C6CC-491F-BD9D-48AB82BDD653}" destId="{7E068224-AD25-4061-9566-27C174371300}" srcOrd="0" destOrd="0" presId="urn:microsoft.com/office/officeart/2005/8/layout/hierarchy1"/>
    <dgm:cxn modelId="{8F286CDB-BDBA-4E80-BFF2-BF64E1C20272}" type="presOf" srcId="{731E1344-9A52-432C-ABCE-ECFA53F2825D}" destId="{F4888D40-6B36-4836-AF6B-ABEF36C1BF27}" srcOrd="0" destOrd="0" presId="urn:microsoft.com/office/officeart/2005/8/layout/hierarchy1"/>
    <dgm:cxn modelId="{043AD732-1BFE-4C35-AE13-B62DACA9B8A1}" type="presOf" srcId="{BD4128BF-5445-4F77-AED1-281E36336B9B}" destId="{9B9A99E6-F9BA-44B2-90BC-A80EAEFCA606}" srcOrd="0" destOrd="0" presId="urn:microsoft.com/office/officeart/2005/8/layout/hierarchy1"/>
    <dgm:cxn modelId="{122708EF-AED5-44AD-BFAF-CF7820133D82}" type="presOf" srcId="{5DC358CC-FBE7-4AA0-83EB-108373CD120F}" destId="{62DF598B-957E-4B69-B890-C9682FFF1824}" srcOrd="0" destOrd="0" presId="urn:microsoft.com/office/officeart/2005/8/layout/hierarchy1"/>
    <dgm:cxn modelId="{58D3C25C-804C-49CB-9FF2-60102226581E}" srcId="{9C8F5C40-E0E4-46AA-AC1F-7254AD06CD8A}" destId="{C02959B2-865E-488B-B680-DD954BC5E9EF}" srcOrd="0" destOrd="0" parTransId="{DAA3D145-DE8F-4664-AB16-7832F70FBC14}" sibTransId="{8FB7FAFC-8F39-49AC-AE36-84A7238D1BF2}"/>
    <dgm:cxn modelId="{867974FA-47D8-4A9C-9D4D-8827035C4B55}" srcId="{629F4BD8-F292-42C2-941A-DAB25C627ECD}" destId="{D713F76E-7A6D-4171-8FFE-BEFD9491603F}" srcOrd="0" destOrd="0" parTransId="{BD4128BF-5445-4F77-AED1-281E36336B9B}" sibTransId="{41CD2E63-79E9-4617-A52C-02764C9601CF}"/>
    <dgm:cxn modelId="{DF10E88F-387B-4769-9295-B6A0A47778BE}" type="presOf" srcId="{EA6D5446-0F53-4345-AFF4-525328F8E06F}" destId="{76BD330A-CA26-4A5E-BED9-BC0FD8691DF7}" srcOrd="0" destOrd="0" presId="urn:microsoft.com/office/officeart/2005/8/layout/hierarchy1"/>
    <dgm:cxn modelId="{5A48F341-3C3C-46E3-AA8B-1470B7952224}" srcId="{9C8F5C40-E0E4-46AA-AC1F-7254AD06CD8A}" destId="{22B1262C-EF38-49E8-80A3-1BE00906A8FA}" srcOrd="1" destOrd="0" parTransId="{11CF87CB-4BB8-4145-8FB6-1D15EE6CCF32}" sibTransId="{F6149614-F16F-4D63-A1CB-40B6C4978424}"/>
    <dgm:cxn modelId="{3F714D5F-F5D8-443E-846B-AAE94AE15D5A}" type="presParOf" srcId="{17FAFC23-21E9-41DA-9CF6-BB4A9B77147D}" destId="{611F6053-0101-4040-B4B0-A6B326C8BED9}" srcOrd="0" destOrd="0" presId="urn:microsoft.com/office/officeart/2005/8/layout/hierarchy1"/>
    <dgm:cxn modelId="{69D104CE-8961-449A-926C-55E5AEB690CA}" type="presParOf" srcId="{611F6053-0101-4040-B4B0-A6B326C8BED9}" destId="{E5F3F0CE-D6DB-496C-A643-02E4EF9B7416}" srcOrd="0" destOrd="0" presId="urn:microsoft.com/office/officeart/2005/8/layout/hierarchy1"/>
    <dgm:cxn modelId="{00D3C132-647C-47DD-AF3E-CB6400137052}" type="presParOf" srcId="{E5F3F0CE-D6DB-496C-A643-02E4EF9B7416}" destId="{3D4D0915-FC2A-45C5-A45A-B1A1896BD6F8}" srcOrd="0" destOrd="0" presId="urn:microsoft.com/office/officeart/2005/8/layout/hierarchy1"/>
    <dgm:cxn modelId="{F510C99A-5D8F-454A-A0DB-F34927EA7379}" type="presParOf" srcId="{E5F3F0CE-D6DB-496C-A643-02E4EF9B7416}" destId="{140B9E3B-B5FA-4C24-B402-CF862082F518}" srcOrd="1" destOrd="0" presId="urn:microsoft.com/office/officeart/2005/8/layout/hierarchy1"/>
    <dgm:cxn modelId="{2079DE75-36B4-41A5-A1D8-0902F899FF9A}" type="presParOf" srcId="{611F6053-0101-4040-B4B0-A6B326C8BED9}" destId="{62D0AE8D-E900-4C4A-9564-7C8878DC738C}" srcOrd="1" destOrd="0" presId="urn:microsoft.com/office/officeart/2005/8/layout/hierarchy1"/>
    <dgm:cxn modelId="{F72484AB-EA4E-417B-AA74-2802CF1FF81D}" type="presParOf" srcId="{62D0AE8D-E900-4C4A-9564-7C8878DC738C}" destId="{E649DF87-60A2-425B-B813-806003493A6A}" srcOrd="0" destOrd="0" presId="urn:microsoft.com/office/officeart/2005/8/layout/hierarchy1"/>
    <dgm:cxn modelId="{A317F117-09BB-453F-A405-03F24DF22A43}" type="presParOf" srcId="{62D0AE8D-E900-4C4A-9564-7C8878DC738C}" destId="{99E2D3A9-994F-4740-8397-0CCE1BC2C8FC}" srcOrd="1" destOrd="0" presId="urn:microsoft.com/office/officeart/2005/8/layout/hierarchy1"/>
    <dgm:cxn modelId="{BBDB790C-3A5F-4EA2-8769-2F723720C4E0}" type="presParOf" srcId="{99E2D3A9-994F-4740-8397-0CCE1BC2C8FC}" destId="{6E4DBE82-2382-43E1-AA24-27DBCB031C0D}" srcOrd="0" destOrd="0" presId="urn:microsoft.com/office/officeart/2005/8/layout/hierarchy1"/>
    <dgm:cxn modelId="{03566EFA-EB89-4E43-AAED-78891AEA515D}" type="presParOf" srcId="{6E4DBE82-2382-43E1-AA24-27DBCB031C0D}" destId="{D2FA85DD-D864-4B88-857A-49CD177D60B9}" srcOrd="0" destOrd="0" presId="urn:microsoft.com/office/officeart/2005/8/layout/hierarchy1"/>
    <dgm:cxn modelId="{86A13953-F9AF-43DF-929D-53819E22C435}" type="presParOf" srcId="{6E4DBE82-2382-43E1-AA24-27DBCB031C0D}" destId="{E8D57C22-073A-4A1F-BB10-7F2853F2FDA3}" srcOrd="1" destOrd="0" presId="urn:microsoft.com/office/officeart/2005/8/layout/hierarchy1"/>
    <dgm:cxn modelId="{978756CE-73DA-4CAD-893D-AFD3FB4E606F}" type="presParOf" srcId="{99E2D3A9-994F-4740-8397-0CCE1BC2C8FC}" destId="{351ED966-74B4-4FD1-ABEE-D405B819838E}" srcOrd="1" destOrd="0" presId="urn:microsoft.com/office/officeart/2005/8/layout/hierarchy1"/>
    <dgm:cxn modelId="{4214AF77-5C27-4E36-8107-53F70ED73452}" type="presParOf" srcId="{351ED966-74B4-4FD1-ABEE-D405B819838E}" destId="{F4888D40-6B36-4836-AF6B-ABEF36C1BF27}" srcOrd="0" destOrd="0" presId="urn:microsoft.com/office/officeart/2005/8/layout/hierarchy1"/>
    <dgm:cxn modelId="{8B2A4421-07C5-4DE5-9F8F-148B31AB75BC}" type="presParOf" srcId="{351ED966-74B4-4FD1-ABEE-D405B819838E}" destId="{6A2B9359-7293-4915-BFE6-5A7DBCA9B8EE}" srcOrd="1" destOrd="0" presId="urn:microsoft.com/office/officeart/2005/8/layout/hierarchy1"/>
    <dgm:cxn modelId="{84BCD00C-AF8B-43A0-B60E-1147A6999CB3}" type="presParOf" srcId="{6A2B9359-7293-4915-BFE6-5A7DBCA9B8EE}" destId="{0CD6F15D-5B84-40AE-9A00-610DB1566325}" srcOrd="0" destOrd="0" presId="urn:microsoft.com/office/officeart/2005/8/layout/hierarchy1"/>
    <dgm:cxn modelId="{A2DC7A6F-B474-441F-A3A8-BD5C3162EE42}" type="presParOf" srcId="{0CD6F15D-5B84-40AE-9A00-610DB1566325}" destId="{CD20CFF9-C2C5-4BE2-9B18-B377A0A1525C}" srcOrd="0" destOrd="0" presId="urn:microsoft.com/office/officeart/2005/8/layout/hierarchy1"/>
    <dgm:cxn modelId="{68105492-E1C9-4931-B6E9-6346A1F8D768}" type="presParOf" srcId="{0CD6F15D-5B84-40AE-9A00-610DB1566325}" destId="{14021699-E03E-4089-9843-8521DAD2545D}" srcOrd="1" destOrd="0" presId="urn:microsoft.com/office/officeart/2005/8/layout/hierarchy1"/>
    <dgm:cxn modelId="{DF5CC50D-1A52-4556-A625-DC630182F4CA}" type="presParOf" srcId="{6A2B9359-7293-4915-BFE6-5A7DBCA9B8EE}" destId="{84834261-8636-40CD-B889-9087F39C9EE2}" srcOrd="1" destOrd="0" presId="urn:microsoft.com/office/officeart/2005/8/layout/hierarchy1"/>
    <dgm:cxn modelId="{6FF1F7E4-2C4B-405F-9663-CD90EDAD1F0A}" type="presParOf" srcId="{62D0AE8D-E900-4C4A-9564-7C8878DC738C}" destId="{538F5A52-1895-479A-8B03-83D10A045C66}" srcOrd="2" destOrd="0" presId="urn:microsoft.com/office/officeart/2005/8/layout/hierarchy1"/>
    <dgm:cxn modelId="{224E229E-AC68-4245-9B59-4DCC88FB92B2}" type="presParOf" srcId="{62D0AE8D-E900-4C4A-9564-7C8878DC738C}" destId="{E2E47F3C-C435-4ED9-82CF-40290C7D753B}" srcOrd="3" destOrd="0" presId="urn:microsoft.com/office/officeart/2005/8/layout/hierarchy1"/>
    <dgm:cxn modelId="{1CAE04D8-BB8C-4F08-9FC2-A38941D4DF6C}" type="presParOf" srcId="{E2E47F3C-C435-4ED9-82CF-40290C7D753B}" destId="{3FFE2A88-E924-4AC5-8925-25B380F99D1D}" srcOrd="0" destOrd="0" presId="urn:microsoft.com/office/officeart/2005/8/layout/hierarchy1"/>
    <dgm:cxn modelId="{68B1D59F-4077-453D-B876-27AB0591EF70}" type="presParOf" srcId="{3FFE2A88-E924-4AC5-8925-25B380F99D1D}" destId="{C679E57D-05F0-4A4B-B28E-122752C6C69F}" srcOrd="0" destOrd="0" presId="urn:microsoft.com/office/officeart/2005/8/layout/hierarchy1"/>
    <dgm:cxn modelId="{0CA2949F-FE2F-4657-B33D-740505D3C8EC}" type="presParOf" srcId="{3FFE2A88-E924-4AC5-8925-25B380F99D1D}" destId="{75E1A842-17D8-416F-8CDA-DFEA57F79121}" srcOrd="1" destOrd="0" presId="urn:microsoft.com/office/officeart/2005/8/layout/hierarchy1"/>
    <dgm:cxn modelId="{B20C4C34-AE61-4480-8D2E-C10FE189F39F}" type="presParOf" srcId="{E2E47F3C-C435-4ED9-82CF-40290C7D753B}" destId="{F8DF5761-4FCF-41B6-8DFD-D946D24A53A6}" srcOrd="1" destOrd="0" presId="urn:microsoft.com/office/officeart/2005/8/layout/hierarchy1"/>
    <dgm:cxn modelId="{D946009C-984F-4A7D-84F7-2EB765846EB3}" type="presParOf" srcId="{F8DF5761-4FCF-41B6-8DFD-D946D24A53A6}" destId="{10BFF44A-EAD5-420C-BDF8-E54D2EB36B99}" srcOrd="0" destOrd="0" presId="urn:microsoft.com/office/officeart/2005/8/layout/hierarchy1"/>
    <dgm:cxn modelId="{80DCE230-69D4-4E6A-B59B-6EBF1F75CCAC}" type="presParOf" srcId="{F8DF5761-4FCF-41B6-8DFD-D946D24A53A6}" destId="{BB23CB3C-6874-4580-BE36-8E7161E1734F}" srcOrd="1" destOrd="0" presId="urn:microsoft.com/office/officeart/2005/8/layout/hierarchy1"/>
    <dgm:cxn modelId="{1AD2CA32-2176-40CE-B4C5-0BD0AEB79067}" type="presParOf" srcId="{BB23CB3C-6874-4580-BE36-8E7161E1734F}" destId="{7D583FC2-A4EA-4206-8E0F-F51C4C3630A7}" srcOrd="0" destOrd="0" presId="urn:microsoft.com/office/officeart/2005/8/layout/hierarchy1"/>
    <dgm:cxn modelId="{6721A8AE-C0E5-470A-82C9-580BDE4ADF07}" type="presParOf" srcId="{7D583FC2-A4EA-4206-8E0F-F51C4C3630A7}" destId="{CC52EE87-4302-485B-BDF5-2A41FE1FAA84}" srcOrd="0" destOrd="0" presId="urn:microsoft.com/office/officeart/2005/8/layout/hierarchy1"/>
    <dgm:cxn modelId="{8D71E94B-4A65-41DD-A76D-ED2915F61E71}" type="presParOf" srcId="{7D583FC2-A4EA-4206-8E0F-F51C4C3630A7}" destId="{62DF598B-957E-4B69-B890-C9682FFF1824}" srcOrd="1" destOrd="0" presId="urn:microsoft.com/office/officeart/2005/8/layout/hierarchy1"/>
    <dgm:cxn modelId="{91C21FEF-A966-41D1-9795-504B17DF0ADE}" type="presParOf" srcId="{BB23CB3C-6874-4580-BE36-8E7161E1734F}" destId="{99EF93B5-CB9A-4DF0-B8C1-8A477700E8D8}" srcOrd="1" destOrd="0" presId="urn:microsoft.com/office/officeart/2005/8/layout/hierarchy1"/>
    <dgm:cxn modelId="{DA0E3D22-5943-4EFE-A259-3AA4A4AD15BA}" type="presParOf" srcId="{62D0AE8D-E900-4C4A-9564-7C8878DC738C}" destId="{7E068224-AD25-4061-9566-27C174371300}" srcOrd="4" destOrd="0" presId="urn:microsoft.com/office/officeart/2005/8/layout/hierarchy1"/>
    <dgm:cxn modelId="{72683AE9-D8F8-47CF-B68D-0D4666758442}" type="presParOf" srcId="{62D0AE8D-E900-4C4A-9564-7C8878DC738C}" destId="{78AB4553-817C-480B-A71A-AD59593AB6F2}" srcOrd="5" destOrd="0" presId="urn:microsoft.com/office/officeart/2005/8/layout/hierarchy1"/>
    <dgm:cxn modelId="{150E8768-4F49-4662-9154-4E85E9DAD4E3}" type="presParOf" srcId="{78AB4553-817C-480B-A71A-AD59593AB6F2}" destId="{1A057C59-E0ED-4116-B735-0F5E58BC5098}" srcOrd="0" destOrd="0" presId="urn:microsoft.com/office/officeart/2005/8/layout/hierarchy1"/>
    <dgm:cxn modelId="{2BC6541E-9E93-4F7B-B933-86DF468F5885}" type="presParOf" srcId="{1A057C59-E0ED-4116-B735-0F5E58BC5098}" destId="{1C7E1041-64E6-410E-B253-92E610F8D8B7}" srcOrd="0" destOrd="0" presId="urn:microsoft.com/office/officeart/2005/8/layout/hierarchy1"/>
    <dgm:cxn modelId="{98B9A3F8-ABA9-4C44-B946-9C0C1D4075BC}" type="presParOf" srcId="{1A057C59-E0ED-4116-B735-0F5E58BC5098}" destId="{D90CA6D6-43C3-455D-8603-5B928E4D90AE}" srcOrd="1" destOrd="0" presId="urn:microsoft.com/office/officeart/2005/8/layout/hierarchy1"/>
    <dgm:cxn modelId="{5C06663F-F64E-4DC1-9D97-8A57AD06B4B9}" type="presParOf" srcId="{78AB4553-817C-480B-A71A-AD59593AB6F2}" destId="{175A5E49-2EF6-4AC6-9F69-15AF9CE7CD2A}" srcOrd="1" destOrd="0" presId="urn:microsoft.com/office/officeart/2005/8/layout/hierarchy1"/>
    <dgm:cxn modelId="{62B37EDB-B265-4310-A7A0-BA1A9584853A}" type="presParOf" srcId="{175A5E49-2EF6-4AC6-9F69-15AF9CE7CD2A}" destId="{9B9A99E6-F9BA-44B2-90BC-A80EAEFCA606}" srcOrd="0" destOrd="0" presId="urn:microsoft.com/office/officeart/2005/8/layout/hierarchy1"/>
    <dgm:cxn modelId="{B289C4AC-126F-4421-A07A-7C33D8759DAD}" type="presParOf" srcId="{175A5E49-2EF6-4AC6-9F69-15AF9CE7CD2A}" destId="{F006228E-904B-4976-A362-A369E47B59AB}" srcOrd="1" destOrd="0" presId="urn:microsoft.com/office/officeart/2005/8/layout/hierarchy1"/>
    <dgm:cxn modelId="{26E47261-BD04-4D27-BC56-8292D0F75AD4}" type="presParOf" srcId="{F006228E-904B-4976-A362-A369E47B59AB}" destId="{BE0A8F42-5A7B-4D51-80BF-2608080E4AE4}" srcOrd="0" destOrd="0" presId="urn:microsoft.com/office/officeart/2005/8/layout/hierarchy1"/>
    <dgm:cxn modelId="{697F8B7A-77BD-487B-B79A-C6386C37BC72}" type="presParOf" srcId="{BE0A8F42-5A7B-4D51-80BF-2608080E4AE4}" destId="{94B7626F-842C-41F5-93BD-DE414D3A3FCA}" srcOrd="0" destOrd="0" presId="urn:microsoft.com/office/officeart/2005/8/layout/hierarchy1"/>
    <dgm:cxn modelId="{08A9994A-16FD-49AF-AD3F-11AD7A9A4F13}" type="presParOf" srcId="{BE0A8F42-5A7B-4D51-80BF-2608080E4AE4}" destId="{0F8AB03C-F10E-4C11-943A-B0D3BF880D12}" srcOrd="1" destOrd="0" presId="urn:microsoft.com/office/officeart/2005/8/layout/hierarchy1"/>
    <dgm:cxn modelId="{F54DFD0A-AF37-4D76-8BEF-6071EC59B544}" type="presParOf" srcId="{F006228E-904B-4976-A362-A369E47B59AB}" destId="{972A49D4-DA9D-4BBB-BD9A-68F80D5B9620}" srcOrd="1" destOrd="0" presId="urn:microsoft.com/office/officeart/2005/8/layout/hierarchy1"/>
    <dgm:cxn modelId="{C0D0ED08-D582-4BAE-9088-A911183841DA}" type="presParOf" srcId="{62D0AE8D-E900-4C4A-9564-7C8878DC738C}" destId="{A141AC58-C161-4132-A89F-653C88AAE7E1}" srcOrd="6" destOrd="0" presId="urn:microsoft.com/office/officeart/2005/8/layout/hierarchy1"/>
    <dgm:cxn modelId="{E979A6B7-3B4D-477F-B090-B17E6C9650FA}" type="presParOf" srcId="{62D0AE8D-E900-4C4A-9564-7C8878DC738C}" destId="{D2E50938-2612-48CA-8B37-F16B9CD531C8}" srcOrd="7" destOrd="0" presId="urn:microsoft.com/office/officeart/2005/8/layout/hierarchy1"/>
    <dgm:cxn modelId="{C11E24B8-F5A8-48DC-B06D-AFDEB284E732}" type="presParOf" srcId="{D2E50938-2612-48CA-8B37-F16B9CD531C8}" destId="{5BBAFFF6-0555-46AD-B989-D44F394A9D05}" srcOrd="0" destOrd="0" presId="urn:microsoft.com/office/officeart/2005/8/layout/hierarchy1"/>
    <dgm:cxn modelId="{D483427E-08B0-48A2-9CE3-07E0CA856F49}" type="presParOf" srcId="{5BBAFFF6-0555-46AD-B989-D44F394A9D05}" destId="{48686C22-1C2D-45A4-82D2-E91F65B6C99F}" srcOrd="0" destOrd="0" presId="urn:microsoft.com/office/officeart/2005/8/layout/hierarchy1"/>
    <dgm:cxn modelId="{F9862A01-E6FD-4445-9B4B-AC0BCCDF4A61}" type="presParOf" srcId="{5BBAFFF6-0555-46AD-B989-D44F394A9D05}" destId="{A9652D9A-5E95-45D0-A618-84FAE620740A}" srcOrd="1" destOrd="0" presId="urn:microsoft.com/office/officeart/2005/8/layout/hierarchy1"/>
    <dgm:cxn modelId="{42C39BC9-2115-4C9D-9445-1587800CB597}" type="presParOf" srcId="{D2E50938-2612-48CA-8B37-F16B9CD531C8}" destId="{3E138D0A-8671-4D09-872F-4E1914A984F2}" srcOrd="1" destOrd="0" presId="urn:microsoft.com/office/officeart/2005/8/layout/hierarchy1"/>
    <dgm:cxn modelId="{22F2C1BE-24A5-4460-92EE-B0F98843BE92}" type="presParOf" srcId="{3E138D0A-8671-4D09-872F-4E1914A984F2}" destId="{FB0E267D-72C1-4593-AB99-4CCAB6ED9FA2}" srcOrd="0" destOrd="0" presId="urn:microsoft.com/office/officeart/2005/8/layout/hierarchy1"/>
    <dgm:cxn modelId="{302425B4-3760-4473-9F03-907403C9C95D}" type="presParOf" srcId="{3E138D0A-8671-4D09-872F-4E1914A984F2}" destId="{5B8C1538-7E31-450F-9496-F4248A949F47}" srcOrd="1" destOrd="0" presId="urn:microsoft.com/office/officeart/2005/8/layout/hierarchy1"/>
    <dgm:cxn modelId="{CF8502D4-5333-4772-A247-A84E986C8A3C}" type="presParOf" srcId="{5B8C1538-7E31-450F-9496-F4248A949F47}" destId="{3507872F-62AC-4C0F-AD1D-46B2473657F9}" srcOrd="0" destOrd="0" presId="urn:microsoft.com/office/officeart/2005/8/layout/hierarchy1"/>
    <dgm:cxn modelId="{8193C99F-0F46-455D-B14D-894F2F74531C}" type="presParOf" srcId="{3507872F-62AC-4C0F-AD1D-46B2473657F9}" destId="{F19BC2AC-1CB6-4035-8D38-28EF9C87DB5A}" srcOrd="0" destOrd="0" presId="urn:microsoft.com/office/officeart/2005/8/layout/hierarchy1"/>
    <dgm:cxn modelId="{66077956-624C-4906-8A9E-B86EAC05CBC9}" type="presParOf" srcId="{3507872F-62AC-4C0F-AD1D-46B2473657F9}" destId="{76BD330A-CA26-4A5E-BED9-BC0FD8691DF7}" srcOrd="1" destOrd="0" presId="urn:microsoft.com/office/officeart/2005/8/layout/hierarchy1"/>
    <dgm:cxn modelId="{6EC31376-58C5-4816-A29F-E5C0E44C6311}" type="presParOf" srcId="{5B8C1538-7E31-450F-9496-F4248A949F47}" destId="{42FD49C5-9B39-4966-95C2-3CE62F323B0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F131FA-FCC9-41D2-9E75-9A18F4DD6DAF}" type="doc">
      <dgm:prSet loTypeId="urn:microsoft.com/office/officeart/2005/8/layout/default#1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129B14-CC35-4425-AC1B-FBA95F81F7A6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tx2"/>
              </a:solidFill>
            </a:rPr>
            <a:t>Оволодіння інструментарієм науки історії держави і права </a:t>
          </a:r>
          <a:r>
            <a:rPr lang="uk-UA" sz="2400" b="1" dirty="0" err="1" smtClean="0">
              <a:solidFill>
                <a:schemeClr val="tx2"/>
              </a:solidFill>
            </a:rPr>
            <a:t>зар</a:t>
          </a:r>
          <a:r>
            <a:rPr lang="uk-UA" sz="2400" b="1" dirty="0" smtClean="0">
              <a:solidFill>
                <a:schemeClr val="tx2"/>
              </a:solidFill>
            </a:rPr>
            <a:t>. країн</a:t>
          </a:r>
          <a:endParaRPr lang="ru-RU" sz="2400" b="1" dirty="0">
            <a:solidFill>
              <a:schemeClr val="tx2"/>
            </a:solidFill>
          </a:endParaRPr>
        </a:p>
      </dgm:t>
    </dgm:pt>
    <dgm:pt modelId="{5077A113-E57C-4443-A3CF-226AA26C7272}" type="parTrans" cxnId="{BDB4C778-427C-48AA-B693-71B89AE82E0A}">
      <dgm:prSet/>
      <dgm:spPr/>
      <dgm:t>
        <a:bodyPr/>
        <a:lstStyle/>
        <a:p>
          <a:endParaRPr lang="ru-RU"/>
        </a:p>
      </dgm:t>
    </dgm:pt>
    <dgm:pt modelId="{64B47DEF-8912-4ACC-ADC3-AB921FA7F9F7}" type="sibTrans" cxnId="{BDB4C778-427C-48AA-B693-71B89AE82E0A}">
      <dgm:prSet/>
      <dgm:spPr/>
      <dgm:t>
        <a:bodyPr/>
        <a:lstStyle/>
        <a:p>
          <a:endParaRPr lang="ru-RU"/>
        </a:p>
      </dgm:t>
    </dgm:pt>
    <dgm:pt modelId="{9794573D-C74D-4FFF-9AD7-8C39E8AA8C75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tx2"/>
              </a:solidFill>
            </a:rPr>
            <a:t>Пізнання різних підходів до історіографії</a:t>
          </a:r>
          <a:endParaRPr lang="ru-RU" sz="2400" b="1" dirty="0">
            <a:solidFill>
              <a:schemeClr val="tx2"/>
            </a:solidFill>
          </a:endParaRPr>
        </a:p>
      </dgm:t>
    </dgm:pt>
    <dgm:pt modelId="{5D65EE22-A9FC-430E-979D-BF46CC6609D5}" type="parTrans" cxnId="{E71B2405-5A7B-4662-B42E-0A92E7C4EB69}">
      <dgm:prSet/>
      <dgm:spPr/>
      <dgm:t>
        <a:bodyPr/>
        <a:lstStyle/>
        <a:p>
          <a:endParaRPr lang="ru-RU"/>
        </a:p>
      </dgm:t>
    </dgm:pt>
    <dgm:pt modelId="{0C42E08B-37A3-4C40-8C07-DA44B41EC5D1}" type="sibTrans" cxnId="{E71B2405-5A7B-4662-B42E-0A92E7C4EB69}">
      <dgm:prSet/>
      <dgm:spPr/>
      <dgm:t>
        <a:bodyPr/>
        <a:lstStyle/>
        <a:p>
          <a:endParaRPr lang="ru-RU"/>
        </a:p>
      </dgm:t>
    </dgm:pt>
    <dgm:pt modelId="{2ECFFD19-13D3-4644-8B43-3B02279D5F56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2"/>
              </a:solidFill>
            </a:rPr>
            <a:t>Вивчення конкретних інститутів системи права, оцінка джерел права</a:t>
          </a:r>
          <a:endParaRPr lang="ru-RU" sz="2000" b="1" dirty="0">
            <a:solidFill>
              <a:schemeClr val="tx2"/>
            </a:solidFill>
          </a:endParaRPr>
        </a:p>
      </dgm:t>
    </dgm:pt>
    <dgm:pt modelId="{E0EBB557-9BC9-43E6-A397-8B3EFE4AF452}" type="parTrans" cxnId="{1943DA72-38A0-4B41-9761-AE7B78C347CC}">
      <dgm:prSet/>
      <dgm:spPr/>
      <dgm:t>
        <a:bodyPr/>
        <a:lstStyle/>
        <a:p>
          <a:endParaRPr lang="ru-RU"/>
        </a:p>
      </dgm:t>
    </dgm:pt>
    <dgm:pt modelId="{9F8E8583-DC6A-4C29-AFF4-0AA0BEDD0829}" type="sibTrans" cxnId="{1943DA72-38A0-4B41-9761-AE7B78C347CC}">
      <dgm:prSet/>
      <dgm:spPr/>
      <dgm:t>
        <a:bodyPr/>
        <a:lstStyle/>
        <a:p>
          <a:endParaRPr lang="ru-RU"/>
        </a:p>
      </dgm:t>
    </dgm:pt>
    <dgm:pt modelId="{083315D0-8C62-4E7A-A623-A6C783D69BB7}">
      <dgm:prSet custT="1"/>
      <dgm:spPr/>
      <dgm:t>
        <a:bodyPr/>
        <a:lstStyle/>
        <a:p>
          <a:r>
            <a:rPr lang="uk-UA" sz="2000" b="1" dirty="0" smtClean="0">
              <a:solidFill>
                <a:schemeClr val="tx2"/>
              </a:solidFill>
            </a:rPr>
            <a:t>Формування нац. свідомості , високих моральних якостей, поваги до минулого різних країн світу</a:t>
          </a:r>
          <a:endParaRPr lang="ru-RU" sz="2000" b="1" dirty="0">
            <a:solidFill>
              <a:schemeClr val="tx2"/>
            </a:solidFill>
          </a:endParaRPr>
        </a:p>
      </dgm:t>
    </dgm:pt>
    <dgm:pt modelId="{008CFC7E-26CF-478E-8873-E08BF7032A22}" type="parTrans" cxnId="{EDE9E914-3693-4CF7-8586-FB013951D1E4}">
      <dgm:prSet/>
      <dgm:spPr/>
      <dgm:t>
        <a:bodyPr/>
        <a:lstStyle/>
        <a:p>
          <a:endParaRPr lang="ru-RU"/>
        </a:p>
      </dgm:t>
    </dgm:pt>
    <dgm:pt modelId="{E51648F6-69E2-4DF8-8150-9CCA4C680DA4}" type="sibTrans" cxnId="{EDE9E914-3693-4CF7-8586-FB013951D1E4}">
      <dgm:prSet/>
      <dgm:spPr/>
      <dgm:t>
        <a:bodyPr/>
        <a:lstStyle/>
        <a:p>
          <a:endParaRPr lang="ru-RU"/>
        </a:p>
      </dgm:t>
    </dgm:pt>
    <dgm:pt modelId="{95A3CC6B-06B8-4B03-AEB9-626931FE7CEA}">
      <dgm:prSet custT="1"/>
      <dgm:spPr/>
      <dgm:t>
        <a:bodyPr/>
        <a:lstStyle/>
        <a:p>
          <a:r>
            <a:rPr lang="uk-UA" sz="2000" b="1" dirty="0" smtClean="0">
              <a:solidFill>
                <a:schemeClr val="tx2"/>
              </a:solidFill>
            </a:rPr>
            <a:t>Розкриття основних закономірностей процесу державно-правового розвитку</a:t>
          </a:r>
          <a:endParaRPr lang="ru-RU" sz="2000" b="1" dirty="0">
            <a:solidFill>
              <a:schemeClr val="tx2"/>
            </a:solidFill>
          </a:endParaRPr>
        </a:p>
      </dgm:t>
    </dgm:pt>
    <dgm:pt modelId="{E4CBE7C6-C3DA-47D3-BD2B-D7C087E1C49A}" type="parTrans" cxnId="{A4CEC06D-AAF3-4998-B612-1E0A22458096}">
      <dgm:prSet/>
      <dgm:spPr/>
      <dgm:t>
        <a:bodyPr/>
        <a:lstStyle/>
        <a:p>
          <a:endParaRPr lang="ru-RU"/>
        </a:p>
      </dgm:t>
    </dgm:pt>
    <dgm:pt modelId="{266DCFC6-9ED1-4A42-BA29-D04A595A7B1C}" type="sibTrans" cxnId="{A4CEC06D-AAF3-4998-B612-1E0A22458096}">
      <dgm:prSet/>
      <dgm:spPr/>
      <dgm:t>
        <a:bodyPr/>
        <a:lstStyle/>
        <a:p>
          <a:endParaRPr lang="ru-RU"/>
        </a:p>
      </dgm:t>
    </dgm:pt>
    <dgm:pt modelId="{08FE338B-2B56-4DF2-B64A-E35E64F9C991}">
      <dgm:prSet custT="1"/>
      <dgm:spPr/>
      <dgm:t>
        <a:bodyPr/>
        <a:lstStyle/>
        <a:p>
          <a:r>
            <a:rPr lang="uk-UA" sz="1800" b="1" dirty="0" smtClean="0">
              <a:solidFill>
                <a:schemeClr val="tx2"/>
              </a:solidFill>
            </a:rPr>
            <a:t>Формування юридичного мислення, необхідного для засвоєння і застосування права</a:t>
          </a:r>
          <a:endParaRPr lang="ru-RU" sz="1800" b="1" dirty="0">
            <a:solidFill>
              <a:schemeClr val="tx2"/>
            </a:solidFill>
          </a:endParaRPr>
        </a:p>
      </dgm:t>
    </dgm:pt>
    <dgm:pt modelId="{8507E027-6BD6-43A7-BB72-0E86F87960DE}" type="parTrans" cxnId="{2063E8E4-6700-4EA3-AC7A-B5BF51EF9692}">
      <dgm:prSet/>
      <dgm:spPr/>
      <dgm:t>
        <a:bodyPr/>
        <a:lstStyle/>
        <a:p>
          <a:endParaRPr lang="ru-RU"/>
        </a:p>
      </dgm:t>
    </dgm:pt>
    <dgm:pt modelId="{9548ABB7-E9CA-4096-95C4-7EFB52C30B8A}" type="sibTrans" cxnId="{2063E8E4-6700-4EA3-AC7A-B5BF51EF9692}">
      <dgm:prSet/>
      <dgm:spPr/>
      <dgm:t>
        <a:bodyPr/>
        <a:lstStyle/>
        <a:p>
          <a:endParaRPr lang="ru-RU"/>
        </a:p>
      </dgm:t>
    </dgm:pt>
    <dgm:pt modelId="{6D06514C-50E3-46BB-AF47-3DD66EBF01CF}" type="pres">
      <dgm:prSet presAssocID="{A4F131FA-FCC9-41D2-9E75-9A18F4DD6DA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95BB0D-B0A2-4BDA-A3B8-A62987F830C8}" type="pres">
      <dgm:prSet presAssocID="{95A3CC6B-06B8-4B03-AEB9-626931FE7CEA}" presName="node" presStyleLbl="node1" presStyleIdx="0" presStyleCnt="6" custLinFactX="12205" custLinFactY="100000" custLinFactNeighborX="100000" custLinFactNeighborY="135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8CFAA9-C56A-4039-B049-127FCFAA04AC}" type="pres">
      <dgm:prSet presAssocID="{266DCFC6-9ED1-4A42-BA29-D04A595A7B1C}" presName="sibTrans" presStyleCnt="0"/>
      <dgm:spPr/>
      <dgm:t>
        <a:bodyPr/>
        <a:lstStyle/>
        <a:p>
          <a:endParaRPr lang="ru-RU"/>
        </a:p>
      </dgm:t>
    </dgm:pt>
    <dgm:pt modelId="{7B53A994-19C1-4992-949F-AE576E8956D3}" type="pres">
      <dgm:prSet presAssocID="{08FE338B-2B56-4DF2-B64A-E35E64F9C991}" presName="node" presStyleLbl="node1" presStyleIdx="1" presStyleCnt="6" custLinFactX="-10709" custLinFactNeighborX="-100000" custLinFactNeighborY="-1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4D6AB-EF25-465F-B83F-A74BB036B622}" type="pres">
      <dgm:prSet presAssocID="{9548ABB7-E9CA-4096-95C4-7EFB52C30B8A}" presName="sibTrans" presStyleCnt="0"/>
      <dgm:spPr/>
      <dgm:t>
        <a:bodyPr/>
        <a:lstStyle/>
        <a:p>
          <a:endParaRPr lang="ru-RU"/>
        </a:p>
      </dgm:t>
    </dgm:pt>
    <dgm:pt modelId="{220E9E63-DEF4-4416-9442-E573F02BBEB4}" type="pres">
      <dgm:prSet presAssocID="{083315D0-8C62-4E7A-A623-A6C783D69BB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7E33BB-7A32-4F6E-9683-4245293250C7}" type="pres">
      <dgm:prSet presAssocID="{E51648F6-69E2-4DF8-8150-9CCA4C680DA4}" presName="sibTrans" presStyleCnt="0"/>
      <dgm:spPr/>
      <dgm:t>
        <a:bodyPr/>
        <a:lstStyle/>
        <a:p>
          <a:endParaRPr lang="ru-RU"/>
        </a:p>
      </dgm:t>
    </dgm:pt>
    <dgm:pt modelId="{70F10439-7C75-4EDC-9A05-F442B81C1C5A}" type="pres">
      <dgm:prSet presAssocID="{9A129B14-CC35-4425-AC1B-FBA95F81F7A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28BFC-AF92-46E9-B34C-B75C317BF817}" type="pres">
      <dgm:prSet presAssocID="{64B47DEF-8912-4ACC-ADC3-AB921FA7F9F7}" presName="sibTrans" presStyleCnt="0"/>
      <dgm:spPr/>
      <dgm:t>
        <a:bodyPr/>
        <a:lstStyle/>
        <a:p>
          <a:endParaRPr lang="ru-RU"/>
        </a:p>
      </dgm:t>
    </dgm:pt>
    <dgm:pt modelId="{C04215C0-344C-4DA5-AE4B-2D1B987A0A50}" type="pres">
      <dgm:prSet presAssocID="{9794573D-C74D-4FFF-9AD7-8C39E8AA8C75}" presName="node" presStyleLbl="node1" presStyleIdx="4" presStyleCnt="6" custLinFactNeighborX="143" custLinFactNeighborY="-2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9FF72-FB63-4872-A929-5AD5FC1C937B}" type="pres">
      <dgm:prSet presAssocID="{0C42E08B-37A3-4C40-8C07-DA44B41EC5D1}" presName="sibTrans" presStyleCnt="0"/>
      <dgm:spPr/>
      <dgm:t>
        <a:bodyPr/>
        <a:lstStyle/>
        <a:p>
          <a:endParaRPr lang="ru-RU"/>
        </a:p>
      </dgm:t>
    </dgm:pt>
    <dgm:pt modelId="{6CAC5F8A-DB99-4C43-A2B7-5B606BD5D1E5}" type="pres">
      <dgm:prSet presAssocID="{2ECFFD19-13D3-4644-8B43-3B02279D5F56}" presName="node" presStyleLbl="node1" presStyleIdx="5" presStyleCnt="6" custLinFactY="-100000" custLinFactNeighborX="-464" custLinFactNeighborY="-133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5D0328-2D38-411E-BFC1-3CB8E2329424}" type="presOf" srcId="{08FE338B-2B56-4DF2-B64A-E35E64F9C991}" destId="{7B53A994-19C1-4992-949F-AE576E8956D3}" srcOrd="0" destOrd="0" presId="urn:microsoft.com/office/officeart/2005/8/layout/default#1"/>
    <dgm:cxn modelId="{00A35D4F-E5AA-49B9-895A-BED0B2945704}" type="presOf" srcId="{A4F131FA-FCC9-41D2-9E75-9A18F4DD6DAF}" destId="{6D06514C-50E3-46BB-AF47-3DD66EBF01CF}" srcOrd="0" destOrd="0" presId="urn:microsoft.com/office/officeart/2005/8/layout/default#1"/>
    <dgm:cxn modelId="{2063E8E4-6700-4EA3-AC7A-B5BF51EF9692}" srcId="{A4F131FA-FCC9-41D2-9E75-9A18F4DD6DAF}" destId="{08FE338B-2B56-4DF2-B64A-E35E64F9C991}" srcOrd="1" destOrd="0" parTransId="{8507E027-6BD6-43A7-BB72-0E86F87960DE}" sibTransId="{9548ABB7-E9CA-4096-95C4-7EFB52C30B8A}"/>
    <dgm:cxn modelId="{BDB4C778-427C-48AA-B693-71B89AE82E0A}" srcId="{A4F131FA-FCC9-41D2-9E75-9A18F4DD6DAF}" destId="{9A129B14-CC35-4425-AC1B-FBA95F81F7A6}" srcOrd="3" destOrd="0" parTransId="{5077A113-E57C-4443-A3CF-226AA26C7272}" sibTransId="{64B47DEF-8912-4ACC-ADC3-AB921FA7F9F7}"/>
    <dgm:cxn modelId="{A4CEC06D-AAF3-4998-B612-1E0A22458096}" srcId="{A4F131FA-FCC9-41D2-9E75-9A18F4DD6DAF}" destId="{95A3CC6B-06B8-4B03-AEB9-626931FE7CEA}" srcOrd="0" destOrd="0" parTransId="{E4CBE7C6-C3DA-47D3-BD2B-D7C087E1C49A}" sibTransId="{266DCFC6-9ED1-4A42-BA29-D04A595A7B1C}"/>
    <dgm:cxn modelId="{1943DA72-38A0-4B41-9761-AE7B78C347CC}" srcId="{A4F131FA-FCC9-41D2-9E75-9A18F4DD6DAF}" destId="{2ECFFD19-13D3-4644-8B43-3B02279D5F56}" srcOrd="5" destOrd="0" parTransId="{E0EBB557-9BC9-43E6-A397-8B3EFE4AF452}" sibTransId="{9F8E8583-DC6A-4C29-AFF4-0AA0BEDD0829}"/>
    <dgm:cxn modelId="{E71B2405-5A7B-4662-B42E-0A92E7C4EB69}" srcId="{A4F131FA-FCC9-41D2-9E75-9A18F4DD6DAF}" destId="{9794573D-C74D-4FFF-9AD7-8C39E8AA8C75}" srcOrd="4" destOrd="0" parTransId="{5D65EE22-A9FC-430E-979D-BF46CC6609D5}" sibTransId="{0C42E08B-37A3-4C40-8C07-DA44B41EC5D1}"/>
    <dgm:cxn modelId="{C71470DA-ADAC-4D32-850A-D5040F6B0FAA}" type="presOf" srcId="{083315D0-8C62-4E7A-A623-A6C783D69BB7}" destId="{220E9E63-DEF4-4416-9442-E573F02BBEB4}" srcOrd="0" destOrd="0" presId="urn:microsoft.com/office/officeart/2005/8/layout/default#1"/>
    <dgm:cxn modelId="{21E272E2-34CC-4106-8394-BC39A94DAB6A}" type="presOf" srcId="{2ECFFD19-13D3-4644-8B43-3B02279D5F56}" destId="{6CAC5F8A-DB99-4C43-A2B7-5B606BD5D1E5}" srcOrd="0" destOrd="0" presId="urn:microsoft.com/office/officeart/2005/8/layout/default#1"/>
    <dgm:cxn modelId="{D4888647-ABF5-4B24-B418-E6ADBCF238A6}" type="presOf" srcId="{9794573D-C74D-4FFF-9AD7-8C39E8AA8C75}" destId="{C04215C0-344C-4DA5-AE4B-2D1B987A0A50}" srcOrd="0" destOrd="0" presId="urn:microsoft.com/office/officeart/2005/8/layout/default#1"/>
    <dgm:cxn modelId="{E88BFAB1-DD46-42A8-B535-DBF7B60A2758}" type="presOf" srcId="{9A129B14-CC35-4425-AC1B-FBA95F81F7A6}" destId="{70F10439-7C75-4EDC-9A05-F442B81C1C5A}" srcOrd="0" destOrd="0" presId="urn:microsoft.com/office/officeart/2005/8/layout/default#1"/>
    <dgm:cxn modelId="{EDE9E914-3693-4CF7-8586-FB013951D1E4}" srcId="{A4F131FA-FCC9-41D2-9E75-9A18F4DD6DAF}" destId="{083315D0-8C62-4E7A-A623-A6C783D69BB7}" srcOrd="2" destOrd="0" parTransId="{008CFC7E-26CF-478E-8873-E08BF7032A22}" sibTransId="{E51648F6-69E2-4DF8-8150-9CCA4C680DA4}"/>
    <dgm:cxn modelId="{6986C4E0-4C5E-4AB5-B848-D05B9999CD1C}" type="presOf" srcId="{95A3CC6B-06B8-4B03-AEB9-626931FE7CEA}" destId="{5195BB0D-B0A2-4BDA-A3B8-A62987F830C8}" srcOrd="0" destOrd="0" presId="urn:microsoft.com/office/officeart/2005/8/layout/default#1"/>
    <dgm:cxn modelId="{7CC3B071-43A0-4938-B59E-9989C777470C}" type="presParOf" srcId="{6D06514C-50E3-46BB-AF47-3DD66EBF01CF}" destId="{5195BB0D-B0A2-4BDA-A3B8-A62987F830C8}" srcOrd="0" destOrd="0" presId="urn:microsoft.com/office/officeart/2005/8/layout/default#1"/>
    <dgm:cxn modelId="{E2FC6F91-2F2B-4442-813E-4C28D1D11F70}" type="presParOf" srcId="{6D06514C-50E3-46BB-AF47-3DD66EBF01CF}" destId="{D08CFAA9-C56A-4039-B049-127FCFAA04AC}" srcOrd="1" destOrd="0" presId="urn:microsoft.com/office/officeart/2005/8/layout/default#1"/>
    <dgm:cxn modelId="{B8F956B1-9D11-4EC2-AF16-B785FCEB569A}" type="presParOf" srcId="{6D06514C-50E3-46BB-AF47-3DD66EBF01CF}" destId="{7B53A994-19C1-4992-949F-AE576E8956D3}" srcOrd="2" destOrd="0" presId="urn:microsoft.com/office/officeart/2005/8/layout/default#1"/>
    <dgm:cxn modelId="{39096303-DB86-4143-80DE-D3B5FE17E3F0}" type="presParOf" srcId="{6D06514C-50E3-46BB-AF47-3DD66EBF01CF}" destId="{4184D6AB-EF25-465F-B83F-A74BB036B622}" srcOrd="3" destOrd="0" presId="urn:microsoft.com/office/officeart/2005/8/layout/default#1"/>
    <dgm:cxn modelId="{AFF179FB-9483-4D2F-A349-A748EA42B680}" type="presParOf" srcId="{6D06514C-50E3-46BB-AF47-3DD66EBF01CF}" destId="{220E9E63-DEF4-4416-9442-E573F02BBEB4}" srcOrd="4" destOrd="0" presId="urn:microsoft.com/office/officeart/2005/8/layout/default#1"/>
    <dgm:cxn modelId="{2E93DF0C-955C-4E49-AA1C-145DF7159DBE}" type="presParOf" srcId="{6D06514C-50E3-46BB-AF47-3DD66EBF01CF}" destId="{C17E33BB-7A32-4F6E-9683-4245293250C7}" srcOrd="5" destOrd="0" presId="urn:microsoft.com/office/officeart/2005/8/layout/default#1"/>
    <dgm:cxn modelId="{D991D7AF-0049-4ABC-8966-DE50DF8A12FB}" type="presParOf" srcId="{6D06514C-50E3-46BB-AF47-3DD66EBF01CF}" destId="{70F10439-7C75-4EDC-9A05-F442B81C1C5A}" srcOrd="6" destOrd="0" presId="urn:microsoft.com/office/officeart/2005/8/layout/default#1"/>
    <dgm:cxn modelId="{069F5FC4-9D81-4A3C-B76E-7B97320C35B7}" type="presParOf" srcId="{6D06514C-50E3-46BB-AF47-3DD66EBF01CF}" destId="{EDC28BFC-AF92-46E9-B34C-B75C317BF817}" srcOrd="7" destOrd="0" presId="urn:microsoft.com/office/officeart/2005/8/layout/default#1"/>
    <dgm:cxn modelId="{3E1D315F-D0AB-41EE-B207-8198C25816F0}" type="presParOf" srcId="{6D06514C-50E3-46BB-AF47-3DD66EBF01CF}" destId="{C04215C0-344C-4DA5-AE4B-2D1B987A0A50}" srcOrd="8" destOrd="0" presId="urn:microsoft.com/office/officeart/2005/8/layout/default#1"/>
    <dgm:cxn modelId="{649E90CB-C96C-4C4E-B193-0760AB16998F}" type="presParOf" srcId="{6D06514C-50E3-46BB-AF47-3DD66EBF01CF}" destId="{A059FF72-FB63-4872-A929-5AD5FC1C937B}" srcOrd="9" destOrd="0" presId="urn:microsoft.com/office/officeart/2005/8/layout/default#1"/>
    <dgm:cxn modelId="{ADFC57EB-A937-4BE1-8198-66B5605092C0}" type="presParOf" srcId="{6D06514C-50E3-46BB-AF47-3DD66EBF01CF}" destId="{6CAC5F8A-DB99-4C43-A2B7-5B606BD5D1E5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057490-32EB-4623-8A3E-BEEB41AE2226}" type="doc">
      <dgm:prSet loTypeId="urn:microsoft.com/office/officeart/2005/8/layout/hierarchy4" loCatId="hierarchy" qsTypeId="urn:microsoft.com/office/officeart/2005/8/quickstyle/3d7" qsCatId="3D" csTypeId="urn:microsoft.com/office/officeart/2005/8/colors/accent1_2" csCatId="accent1" phldr="1"/>
      <dgm:spPr/>
    </dgm:pt>
    <dgm:pt modelId="{D64AA95B-372A-4BAD-833D-5B6B57DEDD3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8800" b="1" dirty="0" smtClean="0">
              <a:solidFill>
                <a:srgbClr val="3333CC"/>
              </a:solidFill>
              <a:latin typeface="Arial Black" pitchFamily="34" charset="0"/>
            </a:rPr>
            <a:t>Методологія</a:t>
          </a:r>
          <a:endParaRPr kumimoji="0" lang="ru-RU" sz="8800" b="1" i="0" u="none" strike="noStrike" cap="none" normalizeH="0" baseline="0" dirty="0" smtClean="0">
            <a:ln/>
            <a:solidFill>
              <a:srgbClr val="3333CC"/>
            </a:solidFill>
            <a:effectLst/>
            <a:latin typeface="Arial Black" pitchFamily="34" charset="0"/>
          </a:endParaRPr>
        </a:p>
      </dgm:t>
    </dgm:pt>
    <dgm:pt modelId="{BE7F8789-9301-435F-AC13-8F40FB00A660}" type="sibTrans" cxnId="{040FF7B3-E42B-457B-9839-D84FD7D816C2}">
      <dgm:prSet/>
      <dgm:spPr/>
      <dgm:t>
        <a:bodyPr/>
        <a:lstStyle/>
        <a:p>
          <a:endParaRPr lang="ru-RU"/>
        </a:p>
      </dgm:t>
    </dgm:pt>
    <dgm:pt modelId="{70C21E83-0986-4F9E-91FF-6709493A40E2}" type="parTrans" cxnId="{040FF7B3-E42B-457B-9839-D84FD7D816C2}">
      <dgm:prSet/>
      <dgm:spPr/>
      <dgm:t>
        <a:bodyPr/>
        <a:lstStyle/>
        <a:p>
          <a:endParaRPr lang="ru-RU"/>
        </a:p>
      </dgm:t>
    </dgm:pt>
    <dgm:pt modelId="{8ADD39AD-CED3-4A4C-9175-900868F70689}">
      <dgm:prSet custT="1"/>
      <dgm:spPr/>
      <dgm:t>
        <a:bodyPr/>
        <a:lstStyle/>
        <a:p>
          <a:r>
            <a:rPr lang="uk-UA" sz="4400" b="1" dirty="0" smtClean="0">
              <a:solidFill>
                <a:schemeClr val="tx2"/>
              </a:solidFill>
            </a:rPr>
            <a:t>Методи </a:t>
          </a:r>
          <a:r>
            <a:rPr lang="uk-UA" sz="4000" b="1" dirty="0" smtClean="0"/>
            <a:t> </a:t>
          </a:r>
        </a:p>
      </dgm:t>
    </dgm:pt>
    <dgm:pt modelId="{682D39D3-3D23-46F1-89CE-FA992A1A4A43}" type="parTrans" cxnId="{ED085CB7-B4AA-42A1-92AC-4FFF26197C40}">
      <dgm:prSet/>
      <dgm:spPr/>
      <dgm:t>
        <a:bodyPr/>
        <a:lstStyle/>
        <a:p>
          <a:endParaRPr lang="ru-RU"/>
        </a:p>
      </dgm:t>
    </dgm:pt>
    <dgm:pt modelId="{A3F123E1-A5B4-4A3A-B14F-320CF487F9A0}" type="sibTrans" cxnId="{ED085CB7-B4AA-42A1-92AC-4FFF26197C40}">
      <dgm:prSet/>
      <dgm:spPr/>
      <dgm:t>
        <a:bodyPr/>
        <a:lstStyle/>
        <a:p>
          <a:endParaRPr lang="ru-RU"/>
        </a:p>
      </dgm:t>
    </dgm:pt>
    <dgm:pt modelId="{0947FB7C-2003-4BF8-B3FA-0505C24E3C1E}">
      <dgm:prSet custT="1"/>
      <dgm:spPr/>
      <dgm:t>
        <a:bodyPr/>
        <a:lstStyle/>
        <a:p>
          <a:r>
            <a:rPr lang="uk-UA" sz="4000" b="1" dirty="0" smtClean="0">
              <a:solidFill>
                <a:schemeClr val="tx2"/>
              </a:solidFill>
            </a:rPr>
            <a:t>Принципи</a:t>
          </a:r>
          <a:r>
            <a:rPr lang="uk-UA" sz="3600" b="1" dirty="0" smtClean="0"/>
            <a:t>  </a:t>
          </a:r>
        </a:p>
      </dgm:t>
    </dgm:pt>
    <dgm:pt modelId="{8E498A9C-99E3-4750-8D94-1695E155BFAC}" type="parTrans" cxnId="{9BAFB4BA-3EDA-4FA2-B761-980B299CD70D}">
      <dgm:prSet/>
      <dgm:spPr/>
      <dgm:t>
        <a:bodyPr/>
        <a:lstStyle/>
        <a:p>
          <a:endParaRPr lang="ru-RU"/>
        </a:p>
      </dgm:t>
    </dgm:pt>
    <dgm:pt modelId="{61CAD351-5AFA-4B58-9315-439E773E9526}" type="sibTrans" cxnId="{9BAFB4BA-3EDA-4FA2-B761-980B299CD70D}">
      <dgm:prSet/>
      <dgm:spPr/>
      <dgm:t>
        <a:bodyPr/>
        <a:lstStyle/>
        <a:p>
          <a:endParaRPr lang="ru-RU"/>
        </a:p>
      </dgm:t>
    </dgm:pt>
    <dgm:pt modelId="{B657C442-0E7A-4D6E-92AA-6EA812F47E7C}">
      <dgm:prSet custT="1"/>
      <dgm:spPr/>
      <dgm:t>
        <a:bodyPr/>
        <a:lstStyle/>
        <a:p>
          <a:pPr marR="0" rtl="0" eaLnBrk="1" fontAlgn="base" latinLnBrk="0" hangingPunct="1">
            <a:buClrTx/>
            <a:buSzTx/>
            <a:buFontTx/>
            <a:tabLst/>
          </a:pPr>
          <a:r>
            <a:rPr kumimoji="0" lang="uk-UA" sz="44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Паради</a:t>
          </a:r>
        </a:p>
        <a:p>
          <a:pPr marR="0" rtl="0" eaLnBrk="1" fontAlgn="base" latinLnBrk="0" hangingPunct="1">
            <a:buClrTx/>
            <a:buSzTx/>
            <a:buFontTx/>
            <a:tabLst/>
          </a:pPr>
          <a:r>
            <a:rPr kumimoji="0" lang="uk-UA" sz="4400" b="1" i="0" u="none" strike="noStrike" cap="none" normalizeH="0" baseline="0" dirty="0" err="1" smtClean="0">
              <a:ln/>
              <a:solidFill>
                <a:schemeClr val="tx2"/>
              </a:solidFill>
              <a:effectLst/>
              <a:latin typeface="Arial" charset="0"/>
            </a:rPr>
            <a:t>гми</a:t>
          </a:r>
          <a:endParaRPr kumimoji="0" lang="ru-RU" sz="4400" b="1" i="0" u="none" strike="noStrike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1E68D3AB-AF3D-44C3-9639-AFB9C895991E}" type="parTrans" cxnId="{EC3224B0-D295-475C-9B5D-6670843EB9A0}">
      <dgm:prSet/>
      <dgm:spPr/>
      <dgm:t>
        <a:bodyPr/>
        <a:lstStyle/>
        <a:p>
          <a:endParaRPr lang="ru-RU"/>
        </a:p>
      </dgm:t>
    </dgm:pt>
    <dgm:pt modelId="{03CFA74B-F548-4F0A-B61B-D0797AC0A0B0}" type="sibTrans" cxnId="{EC3224B0-D295-475C-9B5D-6670843EB9A0}">
      <dgm:prSet/>
      <dgm:spPr/>
      <dgm:t>
        <a:bodyPr/>
        <a:lstStyle/>
        <a:p>
          <a:endParaRPr lang="ru-RU"/>
        </a:p>
      </dgm:t>
    </dgm:pt>
    <dgm:pt modelId="{75A44AEF-24C1-40C5-B103-7A904F5A3152}" type="pres">
      <dgm:prSet presAssocID="{FA057490-32EB-4623-8A3E-BEEB41AE222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933D655-11FC-4106-B0D0-5221D7E3E6C7}" type="pres">
      <dgm:prSet presAssocID="{D64AA95B-372A-4BAD-833D-5B6B57DEDD3F}" presName="vertOne" presStyleCnt="0"/>
      <dgm:spPr/>
    </dgm:pt>
    <dgm:pt modelId="{7B243806-90E6-4F52-A2AC-10E0C1A3D046}" type="pres">
      <dgm:prSet presAssocID="{D64AA95B-372A-4BAD-833D-5B6B57DEDD3F}" presName="txOne" presStyleLbl="node0" presStyleIdx="0" presStyleCnt="1" custScaleY="34523" custLinFactNeighborX="37" custLinFactNeighborY="98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8EA7B2-F104-42FB-8F82-F064FC579769}" type="pres">
      <dgm:prSet presAssocID="{D64AA95B-372A-4BAD-833D-5B6B57DEDD3F}" presName="parTransOne" presStyleCnt="0"/>
      <dgm:spPr/>
    </dgm:pt>
    <dgm:pt modelId="{ECD6E894-1A30-42E7-B5FB-F5AD637C34BF}" type="pres">
      <dgm:prSet presAssocID="{D64AA95B-372A-4BAD-833D-5B6B57DEDD3F}" presName="horzOne" presStyleCnt="0"/>
      <dgm:spPr/>
    </dgm:pt>
    <dgm:pt modelId="{51688B99-4420-4014-8B43-FA02E889E021}" type="pres">
      <dgm:prSet presAssocID="{8ADD39AD-CED3-4A4C-9175-900868F70689}" presName="vertTwo" presStyleCnt="0"/>
      <dgm:spPr/>
    </dgm:pt>
    <dgm:pt modelId="{2BA824D8-7372-4E84-90D7-566A7AAA5A7D}" type="pres">
      <dgm:prSet presAssocID="{8ADD39AD-CED3-4A4C-9175-900868F70689}" presName="txTwo" presStyleLbl="node2" presStyleIdx="0" presStyleCnt="3" custScaleY="67515" custLinFactNeighborX="1262" custLinFactNeighborY="95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A84E7C-FAEB-4A01-A095-271A80A3F251}" type="pres">
      <dgm:prSet presAssocID="{8ADD39AD-CED3-4A4C-9175-900868F70689}" presName="horzTwo" presStyleCnt="0"/>
      <dgm:spPr/>
    </dgm:pt>
    <dgm:pt modelId="{A2967D4A-4058-4395-8451-6D3876CB8111}" type="pres">
      <dgm:prSet presAssocID="{A3F123E1-A5B4-4A3A-B14F-320CF487F9A0}" presName="sibSpaceTwo" presStyleCnt="0"/>
      <dgm:spPr/>
    </dgm:pt>
    <dgm:pt modelId="{83B06B4A-82F4-407D-A693-772FC192ABB6}" type="pres">
      <dgm:prSet presAssocID="{0947FB7C-2003-4BF8-B3FA-0505C24E3C1E}" presName="vertTwo" presStyleCnt="0"/>
      <dgm:spPr/>
    </dgm:pt>
    <dgm:pt modelId="{0973ACA8-B526-4B5E-8DBD-D4CFE3C56464}" type="pres">
      <dgm:prSet presAssocID="{0947FB7C-2003-4BF8-B3FA-0505C24E3C1E}" presName="txTwo" presStyleLbl="node2" presStyleIdx="1" presStyleCnt="3" custScaleX="123713" custScaleY="68245" custLinFactNeighborX="-821" custLinFactNeighborY="95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5888B1-2AC0-45C0-96E2-C8DFF0E18217}" type="pres">
      <dgm:prSet presAssocID="{0947FB7C-2003-4BF8-B3FA-0505C24E3C1E}" presName="horzTwo" presStyleCnt="0"/>
      <dgm:spPr/>
    </dgm:pt>
    <dgm:pt modelId="{AA258D21-890E-4B80-AE04-C89FD886A17D}" type="pres">
      <dgm:prSet presAssocID="{61CAD351-5AFA-4B58-9315-439E773E9526}" presName="sibSpaceTwo" presStyleCnt="0"/>
      <dgm:spPr/>
    </dgm:pt>
    <dgm:pt modelId="{4FBFF174-BAAE-4A8C-9A02-42E93AA9AE03}" type="pres">
      <dgm:prSet presAssocID="{B657C442-0E7A-4D6E-92AA-6EA812F47E7C}" presName="vertTwo" presStyleCnt="0"/>
      <dgm:spPr/>
    </dgm:pt>
    <dgm:pt modelId="{C2056958-FCC4-4E74-9CE4-0157793C7E22}" type="pres">
      <dgm:prSet presAssocID="{B657C442-0E7A-4D6E-92AA-6EA812F47E7C}" presName="txTwo" presStyleLbl="node2" presStyleIdx="2" presStyleCnt="3" custScaleX="104417" custScaleY="66633" custLinFactNeighborX="2576" custLinFactNeighborY="13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172F59-FEF6-4A2D-88D1-C04C4C02CAB2}" type="pres">
      <dgm:prSet presAssocID="{B657C442-0E7A-4D6E-92AA-6EA812F47E7C}" presName="horzTwo" presStyleCnt="0"/>
      <dgm:spPr/>
    </dgm:pt>
  </dgm:ptLst>
  <dgm:cxnLst>
    <dgm:cxn modelId="{076F6F34-5E6C-4F2C-816C-6367D65B5395}" type="presOf" srcId="{B657C442-0E7A-4D6E-92AA-6EA812F47E7C}" destId="{C2056958-FCC4-4E74-9CE4-0157793C7E22}" srcOrd="0" destOrd="0" presId="urn:microsoft.com/office/officeart/2005/8/layout/hierarchy4"/>
    <dgm:cxn modelId="{EC3224B0-D295-475C-9B5D-6670843EB9A0}" srcId="{D64AA95B-372A-4BAD-833D-5B6B57DEDD3F}" destId="{B657C442-0E7A-4D6E-92AA-6EA812F47E7C}" srcOrd="2" destOrd="0" parTransId="{1E68D3AB-AF3D-44C3-9639-AFB9C895991E}" sibTransId="{03CFA74B-F548-4F0A-B61B-D0797AC0A0B0}"/>
    <dgm:cxn modelId="{040FF7B3-E42B-457B-9839-D84FD7D816C2}" srcId="{FA057490-32EB-4623-8A3E-BEEB41AE2226}" destId="{D64AA95B-372A-4BAD-833D-5B6B57DEDD3F}" srcOrd="0" destOrd="0" parTransId="{70C21E83-0986-4F9E-91FF-6709493A40E2}" sibTransId="{BE7F8789-9301-435F-AC13-8F40FB00A660}"/>
    <dgm:cxn modelId="{4403A741-5041-42F3-823C-E80AEB9E33B2}" type="presOf" srcId="{FA057490-32EB-4623-8A3E-BEEB41AE2226}" destId="{75A44AEF-24C1-40C5-B103-7A904F5A3152}" srcOrd="0" destOrd="0" presId="urn:microsoft.com/office/officeart/2005/8/layout/hierarchy4"/>
    <dgm:cxn modelId="{9BAFB4BA-3EDA-4FA2-B761-980B299CD70D}" srcId="{D64AA95B-372A-4BAD-833D-5B6B57DEDD3F}" destId="{0947FB7C-2003-4BF8-B3FA-0505C24E3C1E}" srcOrd="1" destOrd="0" parTransId="{8E498A9C-99E3-4750-8D94-1695E155BFAC}" sibTransId="{61CAD351-5AFA-4B58-9315-439E773E9526}"/>
    <dgm:cxn modelId="{E94EA406-89C2-4C6C-9BB7-A2E91AF04FB9}" type="presOf" srcId="{D64AA95B-372A-4BAD-833D-5B6B57DEDD3F}" destId="{7B243806-90E6-4F52-A2AC-10E0C1A3D046}" srcOrd="0" destOrd="0" presId="urn:microsoft.com/office/officeart/2005/8/layout/hierarchy4"/>
    <dgm:cxn modelId="{1F369484-9242-4177-9B05-8AB9E0366B4F}" type="presOf" srcId="{0947FB7C-2003-4BF8-B3FA-0505C24E3C1E}" destId="{0973ACA8-B526-4B5E-8DBD-D4CFE3C56464}" srcOrd="0" destOrd="0" presId="urn:microsoft.com/office/officeart/2005/8/layout/hierarchy4"/>
    <dgm:cxn modelId="{ED085CB7-B4AA-42A1-92AC-4FFF26197C40}" srcId="{D64AA95B-372A-4BAD-833D-5B6B57DEDD3F}" destId="{8ADD39AD-CED3-4A4C-9175-900868F70689}" srcOrd="0" destOrd="0" parTransId="{682D39D3-3D23-46F1-89CE-FA992A1A4A43}" sibTransId="{A3F123E1-A5B4-4A3A-B14F-320CF487F9A0}"/>
    <dgm:cxn modelId="{4903E92A-B190-4C68-8BB4-284BE9267C43}" type="presOf" srcId="{8ADD39AD-CED3-4A4C-9175-900868F70689}" destId="{2BA824D8-7372-4E84-90D7-566A7AAA5A7D}" srcOrd="0" destOrd="0" presId="urn:microsoft.com/office/officeart/2005/8/layout/hierarchy4"/>
    <dgm:cxn modelId="{589AEAC4-AA92-456B-AC4B-A66AA8DF9F15}" type="presParOf" srcId="{75A44AEF-24C1-40C5-B103-7A904F5A3152}" destId="{C933D655-11FC-4106-B0D0-5221D7E3E6C7}" srcOrd="0" destOrd="0" presId="urn:microsoft.com/office/officeart/2005/8/layout/hierarchy4"/>
    <dgm:cxn modelId="{C272361F-612A-49EF-90B7-77B4B042FFB4}" type="presParOf" srcId="{C933D655-11FC-4106-B0D0-5221D7E3E6C7}" destId="{7B243806-90E6-4F52-A2AC-10E0C1A3D046}" srcOrd="0" destOrd="0" presId="urn:microsoft.com/office/officeart/2005/8/layout/hierarchy4"/>
    <dgm:cxn modelId="{E8D73A74-B390-4A07-A67E-85670FBD0B40}" type="presParOf" srcId="{C933D655-11FC-4106-B0D0-5221D7E3E6C7}" destId="{E88EA7B2-F104-42FB-8F82-F064FC579769}" srcOrd="1" destOrd="0" presId="urn:microsoft.com/office/officeart/2005/8/layout/hierarchy4"/>
    <dgm:cxn modelId="{43D5E570-2F73-4C39-AE14-024683000DD2}" type="presParOf" srcId="{C933D655-11FC-4106-B0D0-5221D7E3E6C7}" destId="{ECD6E894-1A30-42E7-B5FB-F5AD637C34BF}" srcOrd="2" destOrd="0" presId="urn:microsoft.com/office/officeart/2005/8/layout/hierarchy4"/>
    <dgm:cxn modelId="{B837ECEC-ADD2-4053-BD15-B52212020781}" type="presParOf" srcId="{ECD6E894-1A30-42E7-B5FB-F5AD637C34BF}" destId="{51688B99-4420-4014-8B43-FA02E889E021}" srcOrd="0" destOrd="0" presId="urn:microsoft.com/office/officeart/2005/8/layout/hierarchy4"/>
    <dgm:cxn modelId="{C86EDF62-0D61-4F4A-AEBD-38964C51896E}" type="presParOf" srcId="{51688B99-4420-4014-8B43-FA02E889E021}" destId="{2BA824D8-7372-4E84-90D7-566A7AAA5A7D}" srcOrd="0" destOrd="0" presId="urn:microsoft.com/office/officeart/2005/8/layout/hierarchy4"/>
    <dgm:cxn modelId="{7D523206-9DD0-429B-8780-51634711FB47}" type="presParOf" srcId="{51688B99-4420-4014-8B43-FA02E889E021}" destId="{19A84E7C-FAEB-4A01-A095-271A80A3F251}" srcOrd="1" destOrd="0" presId="urn:microsoft.com/office/officeart/2005/8/layout/hierarchy4"/>
    <dgm:cxn modelId="{EED4F4B4-AD06-4859-8B8C-F196ED88378A}" type="presParOf" srcId="{ECD6E894-1A30-42E7-B5FB-F5AD637C34BF}" destId="{A2967D4A-4058-4395-8451-6D3876CB8111}" srcOrd="1" destOrd="0" presId="urn:microsoft.com/office/officeart/2005/8/layout/hierarchy4"/>
    <dgm:cxn modelId="{6C1A7BF4-37AB-4C5E-A46D-D06F4FD31BA9}" type="presParOf" srcId="{ECD6E894-1A30-42E7-B5FB-F5AD637C34BF}" destId="{83B06B4A-82F4-407D-A693-772FC192ABB6}" srcOrd="2" destOrd="0" presId="urn:microsoft.com/office/officeart/2005/8/layout/hierarchy4"/>
    <dgm:cxn modelId="{19E9195A-E05D-4A30-8FEF-417BE05B50F0}" type="presParOf" srcId="{83B06B4A-82F4-407D-A693-772FC192ABB6}" destId="{0973ACA8-B526-4B5E-8DBD-D4CFE3C56464}" srcOrd="0" destOrd="0" presId="urn:microsoft.com/office/officeart/2005/8/layout/hierarchy4"/>
    <dgm:cxn modelId="{FC2BFD64-4667-4E77-9EB8-6ABF882E2799}" type="presParOf" srcId="{83B06B4A-82F4-407D-A693-772FC192ABB6}" destId="{745888B1-2AC0-45C0-96E2-C8DFF0E18217}" srcOrd="1" destOrd="0" presId="urn:microsoft.com/office/officeart/2005/8/layout/hierarchy4"/>
    <dgm:cxn modelId="{E942900F-3FED-49BA-AB4E-ADF1F2A0CC0D}" type="presParOf" srcId="{ECD6E894-1A30-42E7-B5FB-F5AD637C34BF}" destId="{AA258D21-890E-4B80-AE04-C89FD886A17D}" srcOrd="3" destOrd="0" presId="urn:microsoft.com/office/officeart/2005/8/layout/hierarchy4"/>
    <dgm:cxn modelId="{8C4BB5F5-AEC3-4F46-BC6B-A83579C70070}" type="presParOf" srcId="{ECD6E894-1A30-42E7-B5FB-F5AD637C34BF}" destId="{4FBFF174-BAAE-4A8C-9A02-42E93AA9AE03}" srcOrd="4" destOrd="0" presId="urn:microsoft.com/office/officeart/2005/8/layout/hierarchy4"/>
    <dgm:cxn modelId="{A5BC8C9E-591A-4076-A616-FFD6F86BB6F7}" type="presParOf" srcId="{4FBFF174-BAAE-4A8C-9A02-42E93AA9AE03}" destId="{C2056958-FCC4-4E74-9CE4-0157793C7E22}" srcOrd="0" destOrd="0" presId="urn:microsoft.com/office/officeart/2005/8/layout/hierarchy4"/>
    <dgm:cxn modelId="{9D87A91D-9038-4E1C-BB61-ED3E62E7DE22}" type="presParOf" srcId="{4FBFF174-BAAE-4A8C-9A02-42E93AA9AE03}" destId="{47172F59-FEF6-4A2D-88D1-C04C4C02CAB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5" qsCatId="3D" csTypeId="urn:microsoft.com/office/officeart/2005/8/colors/accent1_2" csCatId="accent1" phldr="1"/>
      <dgm:spPr/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cap="none" normalizeH="0" baseline="0" dirty="0" smtClean="0">
              <a:ln/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ЗАГАЛЬНОНАУКОВІ</a:t>
          </a:r>
          <a:endParaRPr kumimoji="0" lang="ru-RU" sz="4000" b="1" i="0" u="none" strike="noStrike" cap="none" normalizeH="0" baseline="0" dirty="0" smtClean="0">
            <a:ln/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D6128785-2544-471D-9878-7F8E30C1A8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Порівняння</a:t>
          </a:r>
          <a:endParaRPr kumimoji="0" lang="ru-RU" sz="4400" b="1" i="0" u="none" strike="noStrike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/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/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Індукція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і дедукція</a:t>
          </a:r>
          <a:endParaRPr kumimoji="0" lang="ru-RU" sz="4800" b="1" i="0" u="none" strike="noStrike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/>
        </a:p>
      </dgm:t>
    </dgm:pt>
    <dgm:pt modelId="{23BA6D7D-161F-4FC3-9F55-753416FB9982}" type="parTrans" cxnId="{35878F82-CEDA-40EF-9954-F90DF70F33DF}">
      <dgm:prSet/>
      <dgm:spPr/>
      <dgm:t>
        <a:bodyPr/>
        <a:lstStyle/>
        <a:p>
          <a:endParaRPr lang="ru-RU"/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8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А</a:t>
          </a:r>
          <a:r>
            <a:rPr kumimoji="0" lang="uk-UA" sz="48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наліз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і </a:t>
          </a:r>
          <a:r>
            <a:rPr kumimoji="0" lang="uk-UA" sz="4800" b="1" i="0" u="none" strike="noStrike" cap="none" normalizeH="0" baseline="0" dirty="0" err="1" smtClean="0">
              <a:ln/>
              <a:solidFill>
                <a:schemeClr val="tx2"/>
              </a:solidFill>
              <a:effectLst/>
              <a:latin typeface="Arial" charset="0"/>
            </a:rPr>
            <a:t>сінтез</a:t>
          </a:r>
          <a:endParaRPr kumimoji="0" lang="ru-RU" sz="4800" b="1" i="0" u="none" strike="noStrike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/>
        </a:p>
      </dgm:t>
    </dgm:pt>
    <dgm:pt modelId="{E303D47B-10B9-412A-8B17-96D8BF119306}" type="parTrans" cxnId="{5865C1D9-7170-4099-BA71-64170DB2C185}">
      <dgm:prSet/>
      <dgm:spPr/>
      <dgm:t>
        <a:bodyPr/>
        <a:lstStyle/>
        <a:p>
          <a:endParaRPr lang="ru-RU"/>
        </a:p>
      </dgm:t>
    </dgm:pt>
    <dgm:pt modelId="{897BDEBD-15A4-4CC7-8FFF-5A286960673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Аналогія</a:t>
          </a:r>
          <a:endParaRPr kumimoji="0" lang="ru-RU" sz="4800" b="1" i="0" u="none" strike="noStrike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536D422F-2C71-4CF0-A31B-E7F16204FC0B}" type="parTrans" cxnId="{7D14A290-BCF7-4796-B43E-BFF6B0106C9A}">
      <dgm:prSet/>
      <dgm:spPr/>
      <dgm:t>
        <a:bodyPr/>
        <a:lstStyle/>
        <a:p>
          <a:endParaRPr lang="ru-RU"/>
        </a:p>
      </dgm:t>
    </dgm:pt>
    <dgm:pt modelId="{FF782E9B-A459-47BA-868A-AC6534FCF2CB}" type="sibTrans" cxnId="{7D14A290-BCF7-4796-B43E-BFF6B0106C9A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Y="174646" custLinFactNeighborX="4322" custLinFactNeighborY="63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8A1080EB-FA37-424B-B170-7ACBF9529437}" type="pres">
      <dgm:prSet presAssocID="{E303D47B-10B9-412A-8B17-96D8BF119306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4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</dgm:pt>
    <dgm:pt modelId="{0F90225C-99D3-4D5C-9699-B53C724E9786}" type="pres">
      <dgm:prSet presAssocID="{13188905-E5FD-4593-8501-9B04296856ED}" presName="LevelTwoTextNode" presStyleLbl="node2" presStyleIdx="0" presStyleCnt="4" custScaleX="125622" custLinFactNeighborX="-1431" custLinFactNeighborY="-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</dgm:pt>
    <dgm:pt modelId="{65F549A8-44B3-4B84-BF44-9AA157CD2B27}" type="pres">
      <dgm:prSet presAssocID="{23BA6D7D-161F-4FC3-9F55-753416FB9982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</dgm:pt>
    <dgm:pt modelId="{82B073AC-3D8C-4096-9CF7-837E1C962542}" type="pres">
      <dgm:prSet presAssocID="{5E7F9192-DD0F-486E-B35D-88FBCF5C93C1}" presName="LevelTwoTextNode" presStyleLbl="node2" presStyleIdx="1" presStyleCnt="4" custScaleX="1181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</dgm:pt>
    <dgm:pt modelId="{8F2A6625-63F8-4646-A643-5859BB041AF8}" type="pres">
      <dgm:prSet presAssocID="{21D47567-F2DB-478E-807A-80FF786FA02E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</dgm:pt>
    <dgm:pt modelId="{A4420F42-C951-45BB-A7C9-25FCDA1EC28C}" type="pres">
      <dgm:prSet presAssocID="{D6128785-2544-471D-9878-7F8E30C1A80C}" presName="LevelTwoTextNode" presStyleLbl="node2" presStyleIdx="2" presStyleCnt="4" custScaleX="1199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</dgm:pt>
    <dgm:pt modelId="{D05C7774-E5C7-48EA-9685-A2ACA6AC2106}" type="pres">
      <dgm:prSet presAssocID="{536D422F-2C71-4CF0-A31B-E7F16204FC0B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2698A322-C89A-4795-87FF-7FD07868DF88}" type="pres">
      <dgm:prSet presAssocID="{536D422F-2C71-4CF0-A31B-E7F16204FC0B}" presName="connTx" presStyleLbl="parChTrans1D2" presStyleIdx="3" presStyleCnt="4"/>
      <dgm:spPr/>
      <dgm:t>
        <a:bodyPr/>
        <a:lstStyle/>
        <a:p>
          <a:endParaRPr lang="ru-RU"/>
        </a:p>
      </dgm:t>
    </dgm:pt>
    <dgm:pt modelId="{4BA1FADF-AF0C-4982-832F-C912075AE3CE}" type="pres">
      <dgm:prSet presAssocID="{897BDEBD-15A4-4CC7-8FFF-5A286960673C}" presName="root2" presStyleCnt="0"/>
      <dgm:spPr/>
    </dgm:pt>
    <dgm:pt modelId="{7D991FB4-5C4F-4F17-9BD9-BA4701EECF38}" type="pres">
      <dgm:prSet presAssocID="{897BDEBD-15A4-4CC7-8FFF-5A286960673C}" presName="LevelTwoTextNode" presStyleLbl="node2" presStyleIdx="3" presStyleCnt="4" custScaleX="1260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E892EC-5B7A-4E1A-B922-0E68B0ABC6AD}" type="pres">
      <dgm:prSet presAssocID="{897BDEBD-15A4-4CC7-8FFF-5A286960673C}" presName="level3hierChild" presStyleCnt="0"/>
      <dgm:spPr/>
    </dgm:pt>
  </dgm:ptLst>
  <dgm:cxnLst>
    <dgm:cxn modelId="{F139CDFE-E8BF-4248-806F-E1DE530FB6A1}" type="presOf" srcId="{536D422F-2C71-4CF0-A31B-E7F16204FC0B}" destId="{2698A322-C89A-4795-87FF-7FD07868DF88}" srcOrd="1" destOrd="0" presId="urn:microsoft.com/office/officeart/2005/8/layout/hierarchy2"/>
    <dgm:cxn modelId="{2EABF9F5-9C74-4809-8AFB-A33B04F9B9A2}" type="presOf" srcId="{897BDEBD-15A4-4CC7-8FFF-5A286960673C}" destId="{7D991FB4-5C4F-4F17-9BD9-BA4701EECF38}" srcOrd="0" destOrd="0" presId="urn:microsoft.com/office/officeart/2005/8/layout/hierarchy2"/>
    <dgm:cxn modelId="{7D14A290-BCF7-4796-B43E-BFF6B0106C9A}" srcId="{C48B3D08-3914-4FBA-871C-FE31B57CA700}" destId="{897BDEBD-15A4-4CC7-8FFF-5A286960673C}" srcOrd="3" destOrd="0" parTransId="{536D422F-2C71-4CF0-A31B-E7F16204FC0B}" sibTransId="{FF782E9B-A459-47BA-868A-AC6534FCF2CB}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7E6D753E-C69E-493F-8743-F80D2BA9D486}" type="presOf" srcId="{D6128785-2544-471D-9878-7F8E30C1A80C}" destId="{A4420F42-C951-45BB-A7C9-25FCDA1EC28C}" srcOrd="0" destOrd="0" presId="urn:microsoft.com/office/officeart/2005/8/layout/hierarchy2"/>
    <dgm:cxn modelId="{864B91CB-B8D2-4E06-BBD8-3ACC16ABB0DF}" type="presOf" srcId="{5C61CB8F-4D70-4095-BE3D-C847D23DBB06}" destId="{99B4E29C-8213-4169-91BE-90B6D6487A5F}" srcOrd="0" destOrd="0" presId="urn:microsoft.com/office/officeart/2005/8/layout/hierarchy2"/>
    <dgm:cxn modelId="{58E0CF71-083D-4465-A4E4-809FE00FB800}" type="presOf" srcId="{536D422F-2C71-4CF0-A31B-E7F16204FC0B}" destId="{D05C7774-E5C7-48EA-9685-A2ACA6AC2106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348479D4-C554-47AF-86ED-A9B0DC547EE5}" type="presOf" srcId="{C48B3D08-3914-4FBA-871C-FE31B57CA700}" destId="{01FE3A7B-888A-46FE-993C-3864525D02B2}" srcOrd="0" destOrd="0" presId="urn:microsoft.com/office/officeart/2005/8/layout/hierarchy2"/>
    <dgm:cxn modelId="{7EC6F9EC-6F64-462D-BDF2-0E5ED7791702}" type="presOf" srcId="{23BA6D7D-161F-4FC3-9F55-753416FB9982}" destId="{65F549A8-44B3-4B84-BF44-9AA157CD2B27}" srcOrd="0" destOrd="0" presId="urn:microsoft.com/office/officeart/2005/8/layout/hierarchy2"/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CC15E202-099D-43E5-BED9-0048289C6776}" type="presOf" srcId="{13188905-E5FD-4593-8501-9B04296856ED}" destId="{0F90225C-99D3-4D5C-9699-B53C724E9786}" srcOrd="0" destOrd="0" presId="urn:microsoft.com/office/officeart/2005/8/layout/hierarchy2"/>
    <dgm:cxn modelId="{6043EC59-F73E-41AB-83EB-250B68F9B005}" type="presOf" srcId="{E303D47B-10B9-412A-8B17-96D8BF119306}" destId="{8A1080EB-FA37-424B-B170-7ACBF9529437}" srcOrd="0" destOrd="0" presId="urn:microsoft.com/office/officeart/2005/8/layout/hierarchy2"/>
    <dgm:cxn modelId="{914B44BE-46B0-409E-B29C-A46AFA581ADC}" type="presOf" srcId="{21D47567-F2DB-478E-807A-80FF786FA02E}" destId="{CE099CDF-661F-4199-A3E0-C6D60AC51CA5}" srcOrd="1" destOrd="0" presId="urn:microsoft.com/office/officeart/2005/8/layout/hierarchy2"/>
    <dgm:cxn modelId="{D3DFD0C1-7381-4ADD-ABB2-D2D2D51DB284}" srcId="{C48B3D08-3914-4FBA-871C-FE31B57CA700}" destId="{D6128785-2544-471D-9878-7F8E30C1A80C}" srcOrd="2" destOrd="0" parTransId="{21D47567-F2DB-478E-807A-80FF786FA02E}" sibTransId="{D9E52C8E-9CBB-41AD-8541-9A5D446D9B6F}"/>
    <dgm:cxn modelId="{C2361C7F-5E36-487F-AF4D-9F93077A4623}" type="presOf" srcId="{23BA6D7D-161F-4FC3-9F55-753416FB9982}" destId="{8B320B04-9AC4-4C9C-A14F-A27F27521F07}" srcOrd="1" destOrd="0" presId="urn:microsoft.com/office/officeart/2005/8/layout/hierarchy2"/>
    <dgm:cxn modelId="{71753A10-7D9A-4DAC-987E-5308DE872E9A}" type="presOf" srcId="{5E7F9192-DD0F-486E-B35D-88FBCF5C93C1}" destId="{82B073AC-3D8C-4096-9CF7-837E1C962542}" srcOrd="0" destOrd="0" presId="urn:microsoft.com/office/officeart/2005/8/layout/hierarchy2"/>
    <dgm:cxn modelId="{DB61D83C-110D-47B2-BDC4-0C89B7C1484E}" type="presOf" srcId="{21D47567-F2DB-478E-807A-80FF786FA02E}" destId="{8F2A6625-63F8-4646-A643-5859BB041AF8}" srcOrd="0" destOrd="0" presId="urn:microsoft.com/office/officeart/2005/8/layout/hierarchy2"/>
    <dgm:cxn modelId="{EB38F39F-A485-4C36-8D24-D3118B545059}" type="presOf" srcId="{E303D47B-10B9-412A-8B17-96D8BF119306}" destId="{717F8DFB-BE4B-4419-933E-6A52982D3C4D}" srcOrd="1" destOrd="0" presId="urn:microsoft.com/office/officeart/2005/8/layout/hierarchy2"/>
    <dgm:cxn modelId="{E2E125FD-3472-4A9E-8BF6-2DF643A3D38E}" type="presParOf" srcId="{99B4E29C-8213-4169-91BE-90B6D6487A5F}" destId="{CF2F4ADB-B092-4AF4-A35F-464E9A694F8F}" srcOrd="0" destOrd="0" presId="urn:microsoft.com/office/officeart/2005/8/layout/hierarchy2"/>
    <dgm:cxn modelId="{8AC04D16-4368-43D8-98C9-9775DFADB093}" type="presParOf" srcId="{CF2F4ADB-B092-4AF4-A35F-464E9A694F8F}" destId="{01FE3A7B-888A-46FE-993C-3864525D02B2}" srcOrd="0" destOrd="0" presId="urn:microsoft.com/office/officeart/2005/8/layout/hierarchy2"/>
    <dgm:cxn modelId="{54412E18-80DF-4764-9171-B3B273DC2839}" type="presParOf" srcId="{CF2F4ADB-B092-4AF4-A35F-464E9A694F8F}" destId="{1478E951-F12C-482C-A414-DC1D616E86F4}" srcOrd="1" destOrd="0" presId="urn:microsoft.com/office/officeart/2005/8/layout/hierarchy2"/>
    <dgm:cxn modelId="{C554787F-7A6F-42F0-A8E7-7AFABA42A739}" type="presParOf" srcId="{1478E951-F12C-482C-A414-DC1D616E86F4}" destId="{8A1080EB-FA37-424B-B170-7ACBF9529437}" srcOrd="0" destOrd="0" presId="urn:microsoft.com/office/officeart/2005/8/layout/hierarchy2"/>
    <dgm:cxn modelId="{47D38F63-8615-4E0A-A975-ED4D2C4A413B}" type="presParOf" srcId="{8A1080EB-FA37-424B-B170-7ACBF9529437}" destId="{717F8DFB-BE4B-4419-933E-6A52982D3C4D}" srcOrd="0" destOrd="0" presId="urn:microsoft.com/office/officeart/2005/8/layout/hierarchy2"/>
    <dgm:cxn modelId="{DBF04AA7-09F0-4EDB-A752-232DB9AFE0EA}" type="presParOf" srcId="{1478E951-F12C-482C-A414-DC1D616E86F4}" destId="{12ED88F3-A947-46E7-932D-56D2EE685379}" srcOrd="1" destOrd="0" presId="urn:microsoft.com/office/officeart/2005/8/layout/hierarchy2"/>
    <dgm:cxn modelId="{B80EB0A3-3B15-456A-BFFC-EB537AF2154E}" type="presParOf" srcId="{12ED88F3-A947-46E7-932D-56D2EE685379}" destId="{0F90225C-99D3-4D5C-9699-B53C724E9786}" srcOrd="0" destOrd="0" presId="urn:microsoft.com/office/officeart/2005/8/layout/hierarchy2"/>
    <dgm:cxn modelId="{7A2A108E-AA85-4771-BE1A-C5AF526D83F4}" type="presParOf" srcId="{12ED88F3-A947-46E7-932D-56D2EE685379}" destId="{75A030C3-EAD2-4769-BB28-44F403930BFA}" srcOrd="1" destOrd="0" presId="urn:microsoft.com/office/officeart/2005/8/layout/hierarchy2"/>
    <dgm:cxn modelId="{69F565B0-94AA-414C-BEA2-442EC64BCD85}" type="presParOf" srcId="{1478E951-F12C-482C-A414-DC1D616E86F4}" destId="{65F549A8-44B3-4B84-BF44-9AA157CD2B27}" srcOrd="2" destOrd="0" presId="urn:microsoft.com/office/officeart/2005/8/layout/hierarchy2"/>
    <dgm:cxn modelId="{95E9B3F5-0FEE-4089-9FC2-FDDEDAD21EE3}" type="presParOf" srcId="{65F549A8-44B3-4B84-BF44-9AA157CD2B27}" destId="{8B320B04-9AC4-4C9C-A14F-A27F27521F07}" srcOrd="0" destOrd="0" presId="urn:microsoft.com/office/officeart/2005/8/layout/hierarchy2"/>
    <dgm:cxn modelId="{6540A3C5-E4FD-4E03-8688-78EE32690CCE}" type="presParOf" srcId="{1478E951-F12C-482C-A414-DC1D616E86F4}" destId="{E2062AD2-7272-4394-B0D3-BDAB0BA181D1}" srcOrd="3" destOrd="0" presId="urn:microsoft.com/office/officeart/2005/8/layout/hierarchy2"/>
    <dgm:cxn modelId="{610C03FA-A521-4F94-931B-F4FEB1E2B1A3}" type="presParOf" srcId="{E2062AD2-7272-4394-B0D3-BDAB0BA181D1}" destId="{82B073AC-3D8C-4096-9CF7-837E1C962542}" srcOrd="0" destOrd="0" presId="urn:microsoft.com/office/officeart/2005/8/layout/hierarchy2"/>
    <dgm:cxn modelId="{9EB3D90D-F476-439C-B37A-D086C34CBCDD}" type="presParOf" srcId="{E2062AD2-7272-4394-B0D3-BDAB0BA181D1}" destId="{5EF2FAB7-E3E4-49C6-9DA7-7F4CC825B113}" srcOrd="1" destOrd="0" presId="urn:microsoft.com/office/officeart/2005/8/layout/hierarchy2"/>
    <dgm:cxn modelId="{1A55E620-0DEB-4E48-91D0-23F4E46415D9}" type="presParOf" srcId="{1478E951-F12C-482C-A414-DC1D616E86F4}" destId="{8F2A6625-63F8-4646-A643-5859BB041AF8}" srcOrd="4" destOrd="0" presId="urn:microsoft.com/office/officeart/2005/8/layout/hierarchy2"/>
    <dgm:cxn modelId="{D68D9642-CC72-4253-9765-B83393D4B6E1}" type="presParOf" srcId="{8F2A6625-63F8-4646-A643-5859BB041AF8}" destId="{CE099CDF-661F-4199-A3E0-C6D60AC51CA5}" srcOrd="0" destOrd="0" presId="urn:microsoft.com/office/officeart/2005/8/layout/hierarchy2"/>
    <dgm:cxn modelId="{D928EC58-C228-450E-A87F-832677EA4B8F}" type="presParOf" srcId="{1478E951-F12C-482C-A414-DC1D616E86F4}" destId="{6A44799C-99B3-4389-9988-FAAE7BCD44B0}" srcOrd="5" destOrd="0" presId="urn:microsoft.com/office/officeart/2005/8/layout/hierarchy2"/>
    <dgm:cxn modelId="{6C1B40D2-AB07-4514-948B-D920114F69AD}" type="presParOf" srcId="{6A44799C-99B3-4389-9988-FAAE7BCD44B0}" destId="{A4420F42-C951-45BB-A7C9-25FCDA1EC28C}" srcOrd="0" destOrd="0" presId="urn:microsoft.com/office/officeart/2005/8/layout/hierarchy2"/>
    <dgm:cxn modelId="{C0CEFF71-D423-4C00-B534-222534B852E8}" type="presParOf" srcId="{6A44799C-99B3-4389-9988-FAAE7BCD44B0}" destId="{87F79F59-A3E3-4567-903E-1671B8C3BE8F}" srcOrd="1" destOrd="0" presId="urn:microsoft.com/office/officeart/2005/8/layout/hierarchy2"/>
    <dgm:cxn modelId="{EB7CC4BC-0A52-4657-9449-197F7131F985}" type="presParOf" srcId="{1478E951-F12C-482C-A414-DC1D616E86F4}" destId="{D05C7774-E5C7-48EA-9685-A2ACA6AC2106}" srcOrd="6" destOrd="0" presId="urn:microsoft.com/office/officeart/2005/8/layout/hierarchy2"/>
    <dgm:cxn modelId="{B6C13BA0-A713-4BB2-A522-1F2DFD57C399}" type="presParOf" srcId="{D05C7774-E5C7-48EA-9685-A2ACA6AC2106}" destId="{2698A322-C89A-4795-87FF-7FD07868DF88}" srcOrd="0" destOrd="0" presId="urn:microsoft.com/office/officeart/2005/8/layout/hierarchy2"/>
    <dgm:cxn modelId="{ED3BC368-778D-4D5A-9F7E-F3659BE7E811}" type="presParOf" srcId="{1478E951-F12C-482C-A414-DC1D616E86F4}" destId="{4BA1FADF-AF0C-4982-832F-C912075AE3CE}" srcOrd="7" destOrd="0" presId="urn:microsoft.com/office/officeart/2005/8/layout/hierarchy2"/>
    <dgm:cxn modelId="{B0592A29-D332-47E5-9DB9-64051B509EDA}" type="presParOf" srcId="{4BA1FADF-AF0C-4982-832F-C912075AE3CE}" destId="{7D991FB4-5C4F-4F17-9BD9-BA4701EECF38}" srcOrd="0" destOrd="0" presId="urn:microsoft.com/office/officeart/2005/8/layout/hierarchy2"/>
    <dgm:cxn modelId="{358115F5-0FA8-4D38-8190-B3E37C9B38F8}" type="presParOf" srcId="{4BA1FADF-AF0C-4982-832F-C912075AE3CE}" destId="{02E892EC-5B7A-4E1A-B922-0E68B0ABC6A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5" qsCatId="3D" csTypeId="urn:microsoft.com/office/officeart/2005/8/colors/accent1_2" csCatId="accent1" phldr="1"/>
      <dgm:spPr/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cap="none" normalizeH="0" baseline="0" dirty="0" smtClean="0">
              <a:ln/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МІЖДИСЦИПЛІНАРНІ</a:t>
          </a:r>
          <a:endParaRPr kumimoji="0" lang="ru-RU" sz="4000" b="1" i="0" u="none" strike="noStrike" cap="none" normalizeH="0" baseline="0" dirty="0" smtClean="0">
            <a:ln/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D6128785-2544-471D-9878-7F8E30C1A80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Статистичний</a:t>
          </a:r>
          <a:endParaRPr kumimoji="0" lang="ru-RU" b="1" i="0" u="none" strike="noStrike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/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/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Прогностичний</a:t>
          </a:r>
          <a:endParaRPr kumimoji="0" lang="ru-RU" sz="4400" b="1" i="0" u="none" strike="noStrike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/>
        </a:p>
      </dgm:t>
    </dgm:pt>
    <dgm:pt modelId="{23BA6D7D-161F-4FC3-9F55-753416FB9982}" type="parTrans" cxnId="{35878F82-CEDA-40EF-9954-F90DF70F33DF}">
      <dgm:prSet/>
      <dgm:spPr/>
      <dgm:t>
        <a:bodyPr/>
        <a:lstStyle/>
        <a:p>
          <a:endParaRPr lang="ru-RU"/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Логістичний</a:t>
          </a:r>
          <a:endParaRPr kumimoji="0" lang="ru-RU" sz="4800" b="1" i="0" u="none" strike="noStrike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/>
        </a:p>
      </dgm:t>
    </dgm:pt>
    <dgm:pt modelId="{E303D47B-10B9-412A-8B17-96D8BF119306}" type="parTrans" cxnId="{5865C1D9-7170-4099-BA71-64170DB2C185}">
      <dgm:prSet/>
      <dgm:spPr/>
      <dgm:t>
        <a:bodyPr/>
        <a:lstStyle/>
        <a:p>
          <a:endParaRPr lang="ru-RU"/>
        </a:p>
      </dgm:t>
    </dgm:pt>
    <dgm:pt modelId="{897BDEBD-15A4-4CC7-8FFF-5A286960673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Класифікація</a:t>
          </a:r>
          <a:endParaRPr kumimoji="0" lang="ru-RU" b="1" i="0" u="none" strike="noStrike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536D422F-2C71-4CF0-A31B-E7F16204FC0B}" type="parTrans" cxnId="{7D14A290-BCF7-4796-B43E-BFF6B0106C9A}">
      <dgm:prSet/>
      <dgm:spPr/>
      <dgm:t>
        <a:bodyPr/>
        <a:lstStyle/>
        <a:p>
          <a:endParaRPr lang="ru-RU"/>
        </a:p>
      </dgm:t>
    </dgm:pt>
    <dgm:pt modelId="{FF782E9B-A459-47BA-868A-AC6534FCF2CB}" type="sibTrans" cxnId="{7D14A290-BCF7-4796-B43E-BFF6B0106C9A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Y="174646" custLinFactNeighborX="574" custLinFactNeighborY="2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8A1080EB-FA37-424B-B170-7ACBF9529437}" type="pres">
      <dgm:prSet presAssocID="{E303D47B-10B9-412A-8B17-96D8BF119306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4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</dgm:pt>
    <dgm:pt modelId="{0F90225C-99D3-4D5C-9699-B53C724E9786}" type="pres">
      <dgm:prSet presAssocID="{13188905-E5FD-4593-8501-9B04296856ED}" presName="LevelTwoTextNode" presStyleLbl="node2" presStyleIdx="0" presStyleCnt="4" custScaleX="1410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</dgm:pt>
    <dgm:pt modelId="{65F549A8-44B3-4B84-BF44-9AA157CD2B27}" type="pres">
      <dgm:prSet presAssocID="{23BA6D7D-161F-4FC3-9F55-753416FB9982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</dgm:pt>
    <dgm:pt modelId="{82B073AC-3D8C-4096-9CF7-837E1C962542}" type="pres">
      <dgm:prSet presAssocID="{5E7F9192-DD0F-486E-B35D-88FBCF5C93C1}" presName="LevelTwoTextNode" presStyleLbl="node2" presStyleIdx="1" presStyleCnt="4" custScaleX="145655" custLinFactNeighborX="890" custLinFactNeighborY="7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</dgm:pt>
    <dgm:pt modelId="{8F2A6625-63F8-4646-A643-5859BB041AF8}" type="pres">
      <dgm:prSet presAssocID="{21D47567-F2DB-478E-807A-80FF786FA02E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</dgm:pt>
    <dgm:pt modelId="{A4420F42-C951-45BB-A7C9-25FCDA1EC28C}" type="pres">
      <dgm:prSet presAssocID="{D6128785-2544-471D-9878-7F8E30C1A80C}" presName="LevelTwoTextNode" presStyleLbl="node2" presStyleIdx="2" presStyleCnt="4" custScaleX="1470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</dgm:pt>
    <dgm:pt modelId="{D05C7774-E5C7-48EA-9685-A2ACA6AC2106}" type="pres">
      <dgm:prSet presAssocID="{536D422F-2C71-4CF0-A31B-E7F16204FC0B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2698A322-C89A-4795-87FF-7FD07868DF88}" type="pres">
      <dgm:prSet presAssocID="{536D422F-2C71-4CF0-A31B-E7F16204FC0B}" presName="connTx" presStyleLbl="parChTrans1D2" presStyleIdx="3" presStyleCnt="4"/>
      <dgm:spPr/>
      <dgm:t>
        <a:bodyPr/>
        <a:lstStyle/>
        <a:p>
          <a:endParaRPr lang="ru-RU"/>
        </a:p>
      </dgm:t>
    </dgm:pt>
    <dgm:pt modelId="{4BA1FADF-AF0C-4982-832F-C912075AE3CE}" type="pres">
      <dgm:prSet presAssocID="{897BDEBD-15A4-4CC7-8FFF-5A286960673C}" presName="root2" presStyleCnt="0"/>
      <dgm:spPr/>
    </dgm:pt>
    <dgm:pt modelId="{7D991FB4-5C4F-4F17-9BD9-BA4701EECF38}" type="pres">
      <dgm:prSet presAssocID="{897BDEBD-15A4-4CC7-8FFF-5A286960673C}" presName="LevelTwoTextNode" presStyleLbl="node2" presStyleIdx="3" presStyleCnt="4" custScaleX="139401" custLinFactNeighborX="3526" custLinFactNeighborY="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E892EC-5B7A-4E1A-B922-0E68B0ABC6AD}" type="pres">
      <dgm:prSet presAssocID="{897BDEBD-15A4-4CC7-8FFF-5A286960673C}" presName="level3hierChild" presStyleCnt="0"/>
      <dgm:spPr/>
    </dgm:pt>
  </dgm:ptLst>
  <dgm:cxnLst>
    <dgm:cxn modelId="{7D14A290-BCF7-4796-B43E-BFF6B0106C9A}" srcId="{C48B3D08-3914-4FBA-871C-FE31B57CA700}" destId="{897BDEBD-15A4-4CC7-8FFF-5A286960673C}" srcOrd="3" destOrd="0" parTransId="{536D422F-2C71-4CF0-A31B-E7F16204FC0B}" sibTransId="{FF782E9B-A459-47BA-868A-AC6534FCF2CB}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D3DFD0C1-7381-4ADD-ABB2-D2D2D51DB284}" srcId="{C48B3D08-3914-4FBA-871C-FE31B57CA700}" destId="{D6128785-2544-471D-9878-7F8E30C1A80C}" srcOrd="2" destOrd="0" parTransId="{21D47567-F2DB-478E-807A-80FF786FA02E}" sibTransId="{D9E52C8E-9CBB-41AD-8541-9A5D446D9B6F}"/>
    <dgm:cxn modelId="{669DEAC6-98FA-42CD-B062-50C704421B09}" type="presOf" srcId="{13188905-E5FD-4593-8501-9B04296856ED}" destId="{0F90225C-99D3-4D5C-9699-B53C724E9786}" srcOrd="0" destOrd="0" presId="urn:microsoft.com/office/officeart/2005/8/layout/hierarchy2"/>
    <dgm:cxn modelId="{368BE260-54E1-4354-83E3-603534443A7E}" type="presOf" srcId="{E303D47B-10B9-412A-8B17-96D8BF119306}" destId="{717F8DFB-BE4B-4419-933E-6A52982D3C4D}" srcOrd="1" destOrd="0" presId="urn:microsoft.com/office/officeart/2005/8/layout/hierarchy2"/>
    <dgm:cxn modelId="{411C64DA-E178-47AF-871C-5EE24D48504C}" type="presOf" srcId="{897BDEBD-15A4-4CC7-8FFF-5A286960673C}" destId="{7D991FB4-5C4F-4F17-9BD9-BA4701EECF38}" srcOrd="0" destOrd="0" presId="urn:microsoft.com/office/officeart/2005/8/layout/hierarchy2"/>
    <dgm:cxn modelId="{4166E359-1ECD-44C9-A4E3-D7DE433EC2AF}" type="presOf" srcId="{D6128785-2544-471D-9878-7F8E30C1A80C}" destId="{A4420F42-C951-45BB-A7C9-25FCDA1EC28C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6DD8922C-45BF-42F7-B037-F56ED850CBDC}" type="presOf" srcId="{E303D47B-10B9-412A-8B17-96D8BF119306}" destId="{8A1080EB-FA37-424B-B170-7ACBF9529437}" srcOrd="0" destOrd="0" presId="urn:microsoft.com/office/officeart/2005/8/layout/hierarchy2"/>
    <dgm:cxn modelId="{3ABF54D4-CA54-4BD3-9BB6-056AE416C83E}" type="presOf" srcId="{C48B3D08-3914-4FBA-871C-FE31B57CA700}" destId="{01FE3A7B-888A-46FE-993C-3864525D02B2}" srcOrd="0" destOrd="0" presId="urn:microsoft.com/office/officeart/2005/8/layout/hierarchy2"/>
    <dgm:cxn modelId="{80F9F0CB-2E75-48FC-B619-CC31CE7C2348}" type="presOf" srcId="{5C61CB8F-4D70-4095-BE3D-C847D23DBB06}" destId="{99B4E29C-8213-4169-91BE-90B6D6487A5F}" srcOrd="0" destOrd="0" presId="urn:microsoft.com/office/officeart/2005/8/layout/hierarchy2"/>
    <dgm:cxn modelId="{F0DE9A78-465C-4043-A2A2-44FC26F37198}" type="presOf" srcId="{536D422F-2C71-4CF0-A31B-E7F16204FC0B}" destId="{D05C7774-E5C7-48EA-9685-A2ACA6AC2106}" srcOrd="0" destOrd="0" presId="urn:microsoft.com/office/officeart/2005/8/layout/hierarchy2"/>
    <dgm:cxn modelId="{2F7F349E-438D-4B88-A00E-A676F9F357EC}" type="presOf" srcId="{23BA6D7D-161F-4FC3-9F55-753416FB9982}" destId="{65F549A8-44B3-4B84-BF44-9AA157CD2B27}" srcOrd="0" destOrd="0" presId="urn:microsoft.com/office/officeart/2005/8/layout/hierarchy2"/>
    <dgm:cxn modelId="{86ABD5D2-1F5C-4F86-8E5D-9E22B0DCB986}" type="presOf" srcId="{5E7F9192-DD0F-486E-B35D-88FBCF5C93C1}" destId="{82B073AC-3D8C-4096-9CF7-837E1C962542}" srcOrd="0" destOrd="0" presId="urn:microsoft.com/office/officeart/2005/8/layout/hierarchy2"/>
    <dgm:cxn modelId="{EB6415FB-58A9-4B5C-9666-0B3719C3F932}" type="presOf" srcId="{23BA6D7D-161F-4FC3-9F55-753416FB9982}" destId="{8B320B04-9AC4-4C9C-A14F-A27F27521F07}" srcOrd="1" destOrd="0" presId="urn:microsoft.com/office/officeart/2005/8/layout/hierarchy2"/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01A407E6-89A3-4946-9513-983CA4BCCFBD}" type="presOf" srcId="{21D47567-F2DB-478E-807A-80FF786FA02E}" destId="{CE099CDF-661F-4199-A3E0-C6D60AC51CA5}" srcOrd="1" destOrd="0" presId="urn:microsoft.com/office/officeart/2005/8/layout/hierarchy2"/>
    <dgm:cxn modelId="{3851C834-EB2E-4C96-9C35-FE532FD8FADA}" type="presOf" srcId="{536D422F-2C71-4CF0-A31B-E7F16204FC0B}" destId="{2698A322-C89A-4795-87FF-7FD07868DF88}" srcOrd="1" destOrd="0" presId="urn:microsoft.com/office/officeart/2005/8/layout/hierarchy2"/>
    <dgm:cxn modelId="{64A3332E-82C0-4EB8-A580-3FEFCE210B6B}" type="presOf" srcId="{21D47567-F2DB-478E-807A-80FF786FA02E}" destId="{8F2A6625-63F8-4646-A643-5859BB041AF8}" srcOrd="0" destOrd="0" presId="urn:microsoft.com/office/officeart/2005/8/layout/hierarchy2"/>
    <dgm:cxn modelId="{29DE5EDE-26C7-4B0D-A7BF-1854297D001F}" type="presParOf" srcId="{99B4E29C-8213-4169-91BE-90B6D6487A5F}" destId="{CF2F4ADB-B092-4AF4-A35F-464E9A694F8F}" srcOrd="0" destOrd="0" presId="urn:microsoft.com/office/officeart/2005/8/layout/hierarchy2"/>
    <dgm:cxn modelId="{26AE8864-450B-4050-ADD7-C63EE0806A54}" type="presParOf" srcId="{CF2F4ADB-B092-4AF4-A35F-464E9A694F8F}" destId="{01FE3A7B-888A-46FE-993C-3864525D02B2}" srcOrd="0" destOrd="0" presId="urn:microsoft.com/office/officeart/2005/8/layout/hierarchy2"/>
    <dgm:cxn modelId="{BACA1F86-C42F-4A3D-9969-EBEE28FBDBFD}" type="presParOf" srcId="{CF2F4ADB-B092-4AF4-A35F-464E9A694F8F}" destId="{1478E951-F12C-482C-A414-DC1D616E86F4}" srcOrd="1" destOrd="0" presId="urn:microsoft.com/office/officeart/2005/8/layout/hierarchy2"/>
    <dgm:cxn modelId="{D68A1781-B9C6-40E0-B049-6B7C259470BC}" type="presParOf" srcId="{1478E951-F12C-482C-A414-DC1D616E86F4}" destId="{8A1080EB-FA37-424B-B170-7ACBF9529437}" srcOrd="0" destOrd="0" presId="urn:microsoft.com/office/officeart/2005/8/layout/hierarchy2"/>
    <dgm:cxn modelId="{3C25D7DC-31AC-4921-9634-35FA77A5B3A7}" type="presParOf" srcId="{8A1080EB-FA37-424B-B170-7ACBF9529437}" destId="{717F8DFB-BE4B-4419-933E-6A52982D3C4D}" srcOrd="0" destOrd="0" presId="urn:microsoft.com/office/officeart/2005/8/layout/hierarchy2"/>
    <dgm:cxn modelId="{7BBCF6F6-C7E5-4768-8F1E-02669151494F}" type="presParOf" srcId="{1478E951-F12C-482C-A414-DC1D616E86F4}" destId="{12ED88F3-A947-46E7-932D-56D2EE685379}" srcOrd="1" destOrd="0" presId="urn:microsoft.com/office/officeart/2005/8/layout/hierarchy2"/>
    <dgm:cxn modelId="{715E1FAD-3E9C-43CC-AB9C-45B2742176FF}" type="presParOf" srcId="{12ED88F3-A947-46E7-932D-56D2EE685379}" destId="{0F90225C-99D3-4D5C-9699-B53C724E9786}" srcOrd="0" destOrd="0" presId="urn:microsoft.com/office/officeart/2005/8/layout/hierarchy2"/>
    <dgm:cxn modelId="{8E65871C-C81D-4776-A2FA-9B0960243B62}" type="presParOf" srcId="{12ED88F3-A947-46E7-932D-56D2EE685379}" destId="{75A030C3-EAD2-4769-BB28-44F403930BFA}" srcOrd="1" destOrd="0" presId="urn:microsoft.com/office/officeart/2005/8/layout/hierarchy2"/>
    <dgm:cxn modelId="{6B53DB01-9E74-472E-B223-0966BB688169}" type="presParOf" srcId="{1478E951-F12C-482C-A414-DC1D616E86F4}" destId="{65F549A8-44B3-4B84-BF44-9AA157CD2B27}" srcOrd="2" destOrd="0" presId="urn:microsoft.com/office/officeart/2005/8/layout/hierarchy2"/>
    <dgm:cxn modelId="{5FF5A20A-2B51-44BB-98F0-063BA8B69F0E}" type="presParOf" srcId="{65F549A8-44B3-4B84-BF44-9AA157CD2B27}" destId="{8B320B04-9AC4-4C9C-A14F-A27F27521F07}" srcOrd="0" destOrd="0" presId="urn:microsoft.com/office/officeart/2005/8/layout/hierarchy2"/>
    <dgm:cxn modelId="{A91B9B28-29A2-4784-B0FD-1B668F5E1781}" type="presParOf" srcId="{1478E951-F12C-482C-A414-DC1D616E86F4}" destId="{E2062AD2-7272-4394-B0D3-BDAB0BA181D1}" srcOrd="3" destOrd="0" presId="urn:microsoft.com/office/officeart/2005/8/layout/hierarchy2"/>
    <dgm:cxn modelId="{B7C9A0C6-3E0C-4AFE-9DA9-29A7AC760D44}" type="presParOf" srcId="{E2062AD2-7272-4394-B0D3-BDAB0BA181D1}" destId="{82B073AC-3D8C-4096-9CF7-837E1C962542}" srcOrd="0" destOrd="0" presId="urn:microsoft.com/office/officeart/2005/8/layout/hierarchy2"/>
    <dgm:cxn modelId="{3218A4FA-96E2-40DD-A8FD-03540C74AA65}" type="presParOf" srcId="{E2062AD2-7272-4394-B0D3-BDAB0BA181D1}" destId="{5EF2FAB7-E3E4-49C6-9DA7-7F4CC825B113}" srcOrd="1" destOrd="0" presId="urn:microsoft.com/office/officeart/2005/8/layout/hierarchy2"/>
    <dgm:cxn modelId="{1B095A75-3EF2-45A4-A11D-72AD5BFFF2DF}" type="presParOf" srcId="{1478E951-F12C-482C-A414-DC1D616E86F4}" destId="{8F2A6625-63F8-4646-A643-5859BB041AF8}" srcOrd="4" destOrd="0" presId="urn:microsoft.com/office/officeart/2005/8/layout/hierarchy2"/>
    <dgm:cxn modelId="{401280EF-AC33-4014-8BD1-D9EA2C1E61ED}" type="presParOf" srcId="{8F2A6625-63F8-4646-A643-5859BB041AF8}" destId="{CE099CDF-661F-4199-A3E0-C6D60AC51CA5}" srcOrd="0" destOrd="0" presId="urn:microsoft.com/office/officeart/2005/8/layout/hierarchy2"/>
    <dgm:cxn modelId="{96EFCF5A-1421-456B-88C0-1C956ED1E1C7}" type="presParOf" srcId="{1478E951-F12C-482C-A414-DC1D616E86F4}" destId="{6A44799C-99B3-4389-9988-FAAE7BCD44B0}" srcOrd="5" destOrd="0" presId="urn:microsoft.com/office/officeart/2005/8/layout/hierarchy2"/>
    <dgm:cxn modelId="{992AA51E-1D40-4FA4-AFA4-9C7A7FDEB1EC}" type="presParOf" srcId="{6A44799C-99B3-4389-9988-FAAE7BCD44B0}" destId="{A4420F42-C951-45BB-A7C9-25FCDA1EC28C}" srcOrd="0" destOrd="0" presId="urn:microsoft.com/office/officeart/2005/8/layout/hierarchy2"/>
    <dgm:cxn modelId="{FE3ADD98-3E95-4332-B55D-E007C9E38C14}" type="presParOf" srcId="{6A44799C-99B3-4389-9988-FAAE7BCD44B0}" destId="{87F79F59-A3E3-4567-903E-1671B8C3BE8F}" srcOrd="1" destOrd="0" presId="urn:microsoft.com/office/officeart/2005/8/layout/hierarchy2"/>
    <dgm:cxn modelId="{1F83E1CB-BE21-44B8-B53B-FD4EC92D838F}" type="presParOf" srcId="{1478E951-F12C-482C-A414-DC1D616E86F4}" destId="{D05C7774-E5C7-48EA-9685-A2ACA6AC2106}" srcOrd="6" destOrd="0" presId="urn:microsoft.com/office/officeart/2005/8/layout/hierarchy2"/>
    <dgm:cxn modelId="{F29E9489-06CB-4808-AE2A-2316EDC46364}" type="presParOf" srcId="{D05C7774-E5C7-48EA-9685-A2ACA6AC2106}" destId="{2698A322-C89A-4795-87FF-7FD07868DF88}" srcOrd="0" destOrd="0" presId="urn:microsoft.com/office/officeart/2005/8/layout/hierarchy2"/>
    <dgm:cxn modelId="{C0065140-E2A3-4E6D-8BF2-B7CA0E5E51E8}" type="presParOf" srcId="{1478E951-F12C-482C-A414-DC1D616E86F4}" destId="{4BA1FADF-AF0C-4982-832F-C912075AE3CE}" srcOrd="7" destOrd="0" presId="urn:microsoft.com/office/officeart/2005/8/layout/hierarchy2"/>
    <dgm:cxn modelId="{49EEF2EB-06C9-4FEB-B4D5-7A19FC9CEE1A}" type="presParOf" srcId="{4BA1FADF-AF0C-4982-832F-C912075AE3CE}" destId="{7D991FB4-5C4F-4F17-9BD9-BA4701EECF38}" srcOrd="0" destOrd="0" presId="urn:microsoft.com/office/officeart/2005/8/layout/hierarchy2"/>
    <dgm:cxn modelId="{42D3C21A-4E79-4DBD-914D-8DD164365B04}" type="presParOf" srcId="{4BA1FADF-AF0C-4982-832F-C912075AE3CE}" destId="{02E892EC-5B7A-4E1A-B922-0E68B0ABC6A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5" qsCatId="3D" csTypeId="urn:microsoft.com/office/officeart/2005/8/colors/accent1_2" csCatId="accent1" phldr="1"/>
      <dgm:spPr/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cap="none" normalizeH="0" baseline="0" dirty="0" smtClean="0">
              <a:ln/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СПЕЦІАЛЬНІ</a:t>
          </a:r>
          <a:endParaRPr kumimoji="0" lang="ru-RU" sz="4000" b="1" i="0" u="none" strike="noStrike" cap="none" normalizeH="0" baseline="0" dirty="0" smtClean="0">
            <a:ln/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D6128785-2544-471D-9878-7F8E30C1A8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Хронологія</a:t>
          </a:r>
          <a:endParaRPr kumimoji="0" lang="ru-RU" sz="4800" b="1" i="0" u="none" strike="noStrike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/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/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Формально-юридичний</a:t>
          </a:r>
          <a:endParaRPr kumimoji="0" lang="ru-RU" sz="4800" b="1" i="0" u="none" strike="noStrike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/>
        </a:p>
      </dgm:t>
    </dgm:pt>
    <dgm:pt modelId="{E303D47B-10B9-412A-8B17-96D8BF119306}" type="parTrans" cxnId="{5865C1D9-7170-4099-BA71-64170DB2C185}">
      <dgm:prSet/>
      <dgm:spPr/>
      <dgm:t>
        <a:bodyPr/>
        <a:lstStyle/>
        <a:p>
          <a:endParaRPr lang="ru-RU"/>
        </a:p>
      </dgm:t>
    </dgm:pt>
    <dgm:pt modelId="{897BDEBD-15A4-4CC7-8FFF-5A286960673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Періодизація</a:t>
          </a:r>
          <a:endParaRPr kumimoji="0" lang="ru-RU" sz="4800" b="1" i="0" u="none" strike="noStrike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536D422F-2C71-4CF0-A31B-E7F16204FC0B}" type="parTrans" cxnId="{7D14A290-BCF7-4796-B43E-BFF6B0106C9A}">
      <dgm:prSet/>
      <dgm:spPr/>
      <dgm:t>
        <a:bodyPr/>
        <a:lstStyle/>
        <a:p>
          <a:endParaRPr lang="ru-RU"/>
        </a:p>
      </dgm:t>
    </dgm:pt>
    <dgm:pt modelId="{FF782E9B-A459-47BA-868A-AC6534FCF2CB}" type="sibTrans" cxnId="{7D14A290-BCF7-4796-B43E-BFF6B0106C9A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X="116471" custScaleY="174646" custLinFactNeighborX="-15674" custLinFactNeighborY="37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8A1080EB-FA37-424B-B170-7ACBF9529437}" type="pres">
      <dgm:prSet presAssocID="{E303D47B-10B9-412A-8B17-96D8BF11930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</dgm:pt>
    <dgm:pt modelId="{0F90225C-99D3-4D5C-9699-B53C724E9786}" type="pres">
      <dgm:prSet presAssocID="{13188905-E5FD-4593-8501-9B04296856ED}" presName="LevelTwoTextNode" presStyleLbl="node2" presStyleIdx="0" presStyleCnt="3" custScaleX="156029" custScaleY="1516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</dgm:pt>
    <dgm:pt modelId="{8F2A6625-63F8-4646-A643-5859BB041AF8}" type="pres">
      <dgm:prSet presAssocID="{21D47567-F2DB-478E-807A-80FF786FA02E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1" presStyleCnt="3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</dgm:pt>
    <dgm:pt modelId="{A4420F42-C951-45BB-A7C9-25FCDA1EC28C}" type="pres">
      <dgm:prSet presAssocID="{D6128785-2544-471D-9878-7F8E30C1A80C}" presName="LevelTwoTextNode" presStyleLbl="node2" presStyleIdx="1" presStyleCnt="3" custScaleX="149608" custScaleY="1469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</dgm:pt>
    <dgm:pt modelId="{D05C7774-E5C7-48EA-9685-A2ACA6AC2106}" type="pres">
      <dgm:prSet presAssocID="{536D422F-2C71-4CF0-A31B-E7F16204FC0B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2698A322-C89A-4795-87FF-7FD07868DF88}" type="pres">
      <dgm:prSet presAssocID="{536D422F-2C71-4CF0-A31B-E7F16204FC0B}" presName="connTx" presStyleLbl="parChTrans1D2" presStyleIdx="2" presStyleCnt="3"/>
      <dgm:spPr/>
      <dgm:t>
        <a:bodyPr/>
        <a:lstStyle/>
        <a:p>
          <a:endParaRPr lang="ru-RU"/>
        </a:p>
      </dgm:t>
    </dgm:pt>
    <dgm:pt modelId="{4BA1FADF-AF0C-4982-832F-C912075AE3CE}" type="pres">
      <dgm:prSet presAssocID="{897BDEBD-15A4-4CC7-8FFF-5A286960673C}" presName="root2" presStyleCnt="0"/>
      <dgm:spPr/>
    </dgm:pt>
    <dgm:pt modelId="{7D991FB4-5C4F-4F17-9BD9-BA4701EECF38}" type="pres">
      <dgm:prSet presAssocID="{897BDEBD-15A4-4CC7-8FFF-5A286960673C}" presName="LevelTwoTextNode" presStyleLbl="node2" presStyleIdx="2" presStyleCnt="3" custScaleX="152441" custScaleY="121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E892EC-5B7A-4E1A-B922-0E68B0ABC6AD}" type="pres">
      <dgm:prSet presAssocID="{897BDEBD-15A4-4CC7-8FFF-5A286960673C}" presName="level3hierChild" presStyleCnt="0"/>
      <dgm:spPr/>
    </dgm:pt>
  </dgm:ptLst>
  <dgm:cxnLst>
    <dgm:cxn modelId="{57570539-3734-4F57-93E8-E92CB0DB9EA3}" type="presOf" srcId="{21D47567-F2DB-478E-807A-80FF786FA02E}" destId="{CE099CDF-661F-4199-A3E0-C6D60AC51CA5}" srcOrd="1" destOrd="0" presId="urn:microsoft.com/office/officeart/2005/8/layout/hierarchy2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3194A4E0-3489-457C-888D-50B2CE714316}" type="presOf" srcId="{C48B3D08-3914-4FBA-871C-FE31B57CA700}" destId="{01FE3A7B-888A-46FE-993C-3864525D02B2}" srcOrd="0" destOrd="0" presId="urn:microsoft.com/office/officeart/2005/8/layout/hierarchy2"/>
    <dgm:cxn modelId="{D0B2D5E6-ED51-4C91-BAF6-4A4E64FF8382}" type="presOf" srcId="{D6128785-2544-471D-9878-7F8E30C1A80C}" destId="{A4420F42-C951-45BB-A7C9-25FCDA1EC28C}" srcOrd="0" destOrd="0" presId="urn:microsoft.com/office/officeart/2005/8/layout/hierarchy2"/>
    <dgm:cxn modelId="{D3DFD0C1-7381-4ADD-ABB2-D2D2D51DB284}" srcId="{C48B3D08-3914-4FBA-871C-FE31B57CA700}" destId="{D6128785-2544-471D-9878-7F8E30C1A80C}" srcOrd="1" destOrd="0" parTransId="{21D47567-F2DB-478E-807A-80FF786FA02E}" sibTransId="{D9E52C8E-9CBB-41AD-8541-9A5D446D9B6F}"/>
    <dgm:cxn modelId="{7D14A290-BCF7-4796-B43E-BFF6B0106C9A}" srcId="{C48B3D08-3914-4FBA-871C-FE31B57CA700}" destId="{897BDEBD-15A4-4CC7-8FFF-5A286960673C}" srcOrd="2" destOrd="0" parTransId="{536D422F-2C71-4CF0-A31B-E7F16204FC0B}" sibTransId="{FF782E9B-A459-47BA-868A-AC6534FCF2CB}"/>
    <dgm:cxn modelId="{A7620DB0-6756-4BCD-A27C-B4C885D6A2C2}" type="presOf" srcId="{21D47567-F2DB-478E-807A-80FF786FA02E}" destId="{8F2A6625-63F8-4646-A643-5859BB041AF8}" srcOrd="0" destOrd="0" presId="urn:microsoft.com/office/officeart/2005/8/layout/hierarchy2"/>
    <dgm:cxn modelId="{A4F98631-D2F7-496A-BBF9-A7FF538E7501}" type="presOf" srcId="{E303D47B-10B9-412A-8B17-96D8BF119306}" destId="{8A1080EB-FA37-424B-B170-7ACBF9529437}" srcOrd="0" destOrd="0" presId="urn:microsoft.com/office/officeart/2005/8/layout/hierarchy2"/>
    <dgm:cxn modelId="{E5BC9216-E723-451F-B4EF-30A84DBE1079}" type="presOf" srcId="{897BDEBD-15A4-4CC7-8FFF-5A286960673C}" destId="{7D991FB4-5C4F-4F17-9BD9-BA4701EECF38}" srcOrd="0" destOrd="0" presId="urn:microsoft.com/office/officeart/2005/8/layout/hierarchy2"/>
    <dgm:cxn modelId="{64988BEF-CAD2-4DC0-B0C8-999567F98742}" type="presOf" srcId="{E303D47B-10B9-412A-8B17-96D8BF119306}" destId="{717F8DFB-BE4B-4419-933E-6A52982D3C4D}" srcOrd="1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46DB9209-308D-4ABC-8E65-C429F6F72DCE}" type="presOf" srcId="{536D422F-2C71-4CF0-A31B-E7F16204FC0B}" destId="{2698A322-C89A-4795-87FF-7FD07868DF88}" srcOrd="1" destOrd="0" presId="urn:microsoft.com/office/officeart/2005/8/layout/hierarchy2"/>
    <dgm:cxn modelId="{884B876C-2508-4971-B6FA-474E5D9FE77E}" type="presOf" srcId="{5C61CB8F-4D70-4095-BE3D-C847D23DBB06}" destId="{99B4E29C-8213-4169-91BE-90B6D6487A5F}" srcOrd="0" destOrd="0" presId="urn:microsoft.com/office/officeart/2005/8/layout/hierarchy2"/>
    <dgm:cxn modelId="{465564F6-1F31-41B2-BB6B-B3123765E2C6}" type="presOf" srcId="{536D422F-2C71-4CF0-A31B-E7F16204FC0B}" destId="{D05C7774-E5C7-48EA-9685-A2ACA6AC2106}" srcOrd="0" destOrd="0" presId="urn:microsoft.com/office/officeart/2005/8/layout/hierarchy2"/>
    <dgm:cxn modelId="{E1EEE48D-2136-42F4-A88F-E9ED1B59B037}" type="presOf" srcId="{13188905-E5FD-4593-8501-9B04296856ED}" destId="{0F90225C-99D3-4D5C-9699-B53C724E9786}" srcOrd="0" destOrd="0" presId="urn:microsoft.com/office/officeart/2005/8/layout/hierarchy2"/>
    <dgm:cxn modelId="{CEB139D1-65F2-4291-8925-456F8A3DE64A}" type="presParOf" srcId="{99B4E29C-8213-4169-91BE-90B6D6487A5F}" destId="{CF2F4ADB-B092-4AF4-A35F-464E9A694F8F}" srcOrd="0" destOrd="0" presId="urn:microsoft.com/office/officeart/2005/8/layout/hierarchy2"/>
    <dgm:cxn modelId="{5998D11F-0703-47AC-B4CC-FB2AE00BDC0A}" type="presParOf" srcId="{CF2F4ADB-B092-4AF4-A35F-464E9A694F8F}" destId="{01FE3A7B-888A-46FE-993C-3864525D02B2}" srcOrd="0" destOrd="0" presId="urn:microsoft.com/office/officeart/2005/8/layout/hierarchy2"/>
    <dgm:cxn modelId="{1DBDFF72-1515-4647-A9AF-037900C8771A}" type="presParOf" srcId="{CF2F4ADB-B092-4AF4-A35F-464E9A694F8F}" destId="{1478E951-F12C-482C-A414-DC1D616E86F4}" srcOrd="1" destOrd="0" presId="urn:microsoft.com/office/officeart/2005/8/layout/hierarchy2"/>
    <dgm:cxn modelId="{2CF92777-30E9-4F7A-BDD2-4892FFB5AA3E}" type="presParOf" srcId="{1478E951-F12C-482C-A414-DC1D616E86F4}" destId="{8A1080EB-FA37-424B-B170-7ACBF9529437}" srcOrd="0" destOrd="0" presId="urn:microsoft.com/office/officeart/2005/8/layout/hierarchy2"/>
    <dgm:cxn modelId="{6D155C5D-6D49-45C2-8DC3-A137DD665155}" type="presParOf" srcId="{8A1080EB-FA37-424B-B170-7ACBF9529437}" destId="{717F8DFB-BE4B-4419-933E-6A52982D3C4D}" srcOrd="0" destOrd="0" presId="urn:microsoft.com/office/officeart/2005/8/layout/hierarchy2"/>
    <dgm:cxn modelId="{5B757B71-79CF-40AA-863C-D6B03A178FBC}" type="presParOf" srcId="{1478E951-F12C-482C-A414-DC1D616E86F4}" destId="{12ED88F3-A947-46E7-932D-56D2EE685379}" srcOrd="1" destOrd="0" presId="urn:microsoft.com/office/officeart/2005/8/layout/hierarchy2"/>
    <dgm:cxn modelId="{6B8A1FFC-AC9D-4F75-AEC3-DB0772E91486}" type="presParOf" srcId="{12ED88F3-A947-46E7-932D-56D2EE685379}" destId="{0F90225C-99D3-4D5C-9699-B53C724E9786}" srcOrd="0" destOrd="0" presId="urn:microsoft.com/office/officeart/2005/8/layout/hierarchy2"/>
    <dgm:cxn modelId="{52133390-86B4-42A6-9C1F-7A528294DA79}" type="presParOf" srcId="{12ED88F3-A947-46E7-932D-56D2EE685379}" destId="{75A030C3-EAD2-4769-BB28-44F403930BFA}" srcOrd="1" destOrd="0" presId="urn:microsoft.com/office/officeart/2005/8/layout/hierarchy2"/>
    <dgm:cxn modelId="{61B6D385-D666-4BEB-A4B4-96A5C4FBFBB0}" type="presParOf" srcId="{1478E951-F12C-482C-A414-DC1D616E86F4}" destId="{8F2A6625-63F8-4646-A643-5859BB041AF8}" srcOrd="2" destOrd="0" presId="urn:microsoft.com/office/officeart/2005/8/layout/hierarchy2"/>
    <dgm:cxn modelId="{3BAA692E-B8CE-442D-B95B-034E23B8577C}" type="presParOf" srcId="{8F2A6625-63F8-4646-A643-5859BB041AF8}" destId="{CE099CDF-661F-4199-A3E0-C6D60AC51CA5}" srcOrd="0" destOrd="0" presId="urn:microsoft.com/office/officeart/2005/8/layout/hierarchy2"/>
    <dgm:cxn modelId="{0C4CD0D3-0DCA-403E-BFAA-DAC49EAC1E70}" type="presParOf" srcId="{1478E951-F12C-482C-A414-DC1D616E86F4}" destId="{6A44799C-99B3-4389-9988-FAAE7BCD44B0}" srcOrd="3" destOrd="0" presId="urn:microsoft.com/office/officeart/2005/8/layout/hierarchy2"/>
    <dgm:cxn modelId="{731EE5E1-49AA-467D-B1DA-A5040DBEFA54}" type="presParOf" srcId="{6A44799C-99B3-4389-9988-FAAE7BCD44B0}" destId="{A4420F42-C951-45BB-A7C9-25FCDA1EC28C}" srcOrd="0" destOrd="0" presId="urn:microsoft.com/office/officeart/2005/8/layout/hierarchy2"/>
    <dgm:cxn modelId="{2289E144-A4D2-476E-A004-6328147ED956}" type="presParOf" srcId="{6A44799C-99B3-4389-9988-FAAE7BCD44B0}" destId="{87F79F59-A3E3-4567-903E-1671B8C3BE8F}" srcOrd="1" destOrd="0" presId="urn:microsoft.com/office/officeart/2005/8/layout/hierarchy2"/>
    <dgm:cxn modelId="{014F99CE-80BA-4229-B7D8-FF392A00F228}" type="presParOf" srcId="{1478E951-F12C-482C-A414-DC1D616E86F4}" destId="{D05C7774-E5C7-48EA-9685-A2ACA6AC2106}" srcOrd="4" destOrd="0" presId="urn:microsoft.com/office/officeart/2005/8/layout/hierarchy2"/>
    <dgm:cxn modelId="{ADB24B8B-74FA-4CC2-8601-A62694D4F5E4}" type="presParOf" srcId="{D05C7774-E5C7-48EA-9685-A2ACA6AC2106}" destId="{2698A322-C89A-4795-87FF-7FD07868DF88}" srcOrd="0" destOrd="0" presId="urn:microsoft.com/office/officeart/2005/8/layout/hierarchy2"/>
    <dgm:cxn modelId="{00065840-EDEF-431F-91E5-4DC0A71BB81A}" type="presParOf" srcId="{1478E951-F12C-482C-A414-DC1D616E86F4}" destId="{4BA1FADF-AF0C-4982-832F-C912075AE3CE}" srcOrd="5" destOrd="0" presId="urn:microsoft.com/office/officeart/2005/8/layout/hierarchy2"/>
    <dgm:cxn modelId="{BBA35ABD-4D83-41ED-AE9C-67CD93CA3E64}" type="presParOf" srcId="{4BA1FADF-AF0C-4982-832F-C912075AE3CE}" destId="{7D991FB4-5C4F-4F17-9BD9-BA4701EECF38}" srcOrd="0" destOrd="0" presId="urn:microsoft.com/office/officeart/2005/8/layout/hierarchy2"/>
    <dgm:cxn modelId="{D57FBC6B-39B5-42A0-97D6-BD53B79FBA2E}" type="presParOf" srcId="{4BA1FADF-AF0C-4982-832F-C912075AE3CE}" destId="{02E892EC-5B7A-4E1A-B922-0E68B0ABC6A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7" qsCatId="3D" csTypeId="urn:microsoft.com/office/officeart/2005/8/colors/accent1_2" csCatId="accent1" phldr="1"/>
      <dgm:spPr/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ПРИНЦИПИ</a:t>
          </a:r>
          <a:endParaRPr kumimoji="0" lang="ru-RU" sz="4800" b="1" i="0" u="none" strike="noStrike" cap="none" normalizeH="0" baseline="0" dirty="0" smtClean="0">
            <a:ln/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9C25E5FA-57C7-4994-8A06-E7CB80AA26EB}">
      <dgm:prSet custT="1"/>
      <dgm:spPr/>
      <dgm:t>
        <a:bodyPr/>
        <a:lstStyle/>
        <a:p>
          <a:r>
            <a:rPr lang="uk-UA" sz="4000" b="1" dirty="0" smtClean="0">
              <a:solidFill>
                <a:schemeClr val="tx2"/>
              </a:solidFill>
            </a:rPr>
            <a:t>Об</a:t>
          </a:r>
          <a:r>
            <a:rPr lang="ru-RU" sz="4000" b="1" dirty="0" smtClean="0">
              <a:solidFill>
                <a:schemeClr val="tx2"/>
              </a:solidFill>
            </a:rPr>
            <a:t>’</a:t>
          </a:r>
          <a:r>
            <a:rPr lang="uk-UA" sz="4000" b="1" dirty="0" err="1" smtClean="0">
              <a:solidFill>
                <a:schemeClr val="tx2"/>
              </a:solidFill>
            </a:rPr>
            <a:t>єктивність</a:t>
          </a:r>
          <a:endParaRPr lang="ru-RU" sz="4000" b="1" dirty="0">
            <a:solidFill>
              <a:schemeClr val="tx2"/>
            </a:solidFill>
          </a:endParaRPr>
        </a:p>
      </dgm:t>
    </dgm:pt>
    <dgm:pt modelId="{B3518CE9-A0F1-4665-BF5D-5D12E5A6F41B}" type="parTrans" cxnId="{DC754401-E68B-44F4-96D8-B15E89D10E8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FC90EF07-6461-4BFF-A676-4583F3755607}" type="sibTrans" cxnId="{DC754401-E68B-44F4-96D8-B15E89D10E81}">
      <dgm:prSet/>
      <dgm:spPr/>
      <dgm:t>
        <a:bodyPr/>
        <a:lstStyle/>
        <a:p>
          <a:endParaRPr lang="ru-RU"/>
        </a:p>
      </dgm:t>
    </dgm:pt>
    <dgm:pt modelId="{6DFC505A-671A-413B-8305-3B0C8B6144EA}">
      <dgm:prSet custT="1"/>
      <dgm:spPr/>
      <dgm:t>
        <a:bodyPr/>
        <a:lstStyle/>
        <a:p>
          <a:r>
            <a:rPr lang="ru-RU" sz="5400" b="1" dirty="0" smtClean="0">
              <a:solidFill>
                <a:schemeClr val="tx2"/>
              </a:solidFill>
            </a:rPr>
            <a:t>Н</a:t>
          </a:r>
          <a:r>
            <a:rPr lang="uk-UA" sz="5400" b="1" dirty="0" err="1" smtClean="0">
              <a:solidFill>
                <a:schemeClr val="tx2"/>
              </a:solidFill>
            </a:rPr>
            <a:t>ауковість</a:t>
          </a:r>
          <a:endParaRPr lang="ru-RU" sz="5400" b="1" dirty="0">
            <a:solidFill>
              <a:schemeClr val="tx2"/>
            </a:solidFill>
          </a:endParaRPr>
        </a:p>
      </dgm:t>
    </dgm:pt>
    <dgm:pt modelId="{47CA0C23-E48A-4571-A2B3-2D70909195ED}" type="parTrans" cxnId="{0BC06D3C-0C63-4F1D-BF50-C9AF21651EBD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0B654F7A-3AE7-47C5-A32A-A7FC2E32BF17}" type="sibTrans" cxnId="{0BC06D3C-0C63-4F1D-BF50-C9AF21651EBD}">
      <dgm:prSet/>
      <dgm:spPr/>
      <dgm:t>
        <a:bodyPr/>
        <a:lstStyle/>
        <a:p>
          <a:endParaRPr lang="ru-RU"/>
        </a:p>
      </dgm:t>
    </dgm:pt>
    <dgm:pt modelId="{F6945F36-B889-4874-A3CF-C81E2EF0FAA6}">
      <dgm:prSet/>
      <dgm:spPr/>
      <dgm:t>
        <a:bodyPr/>
        <a:lstStyle/>
        <a:p>
          <a:r>
            <a:rPr lang="uk-UA" b="1" dirty="0" smtClean="0">
              <a:solidFill>
                <a:schemeClr val="tx2"/>
              </a:solidFill>
            </a:rPr>
            <a:t>Плюралізм</a:t>
          </a:r>
          <a:endParaRPr lang="ru-RU" b="1" dirty="0">
            <a:solidFill>
              <a:schemeClr val="tx2"/>
            </a:solidFill>
          </a:endParaRPr>
        </a:p>
      </dgm:t>
    </dgm:pt>
    <dgm:pt modelId="{A4E89BE3-3589-4B4F-B876-2137FAFCFF89}" type="parTrans" cxnId="{22529D7B-D408-4037-B9C7-908E0C7D5859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C40258C0-B7AE-4F86-9D42-10430E46694E}" type="sibTrans" cxnId="{22529D7B-D408-4037-B9C7-908E0C7D5859}">
      <dgm:prSet/>
      <dgm:spPr/>
      <dgm:t>
        <a:bodyPr/>
        <a:lstStyle/>
        <a:p>
          <a:endParaRPr lang="ru-RU"/>
        </a:p>
      </dgm:t>
    </dgm:pt>
    <dgm:pt modelId="{FBA4E2E4-B321-4027-9A6B-A413839816B8}">
      <dgm:prSet custT="1"/>
      <dgm:spPr/>
      <dgm:t>
        <a:bodyPr/>
        <a:lstStyle/>
        <a:p>
          <a:r>
            <a:rPr lang="uk-UA" sz="4400" b="1" dirty="0" smtClean="0">
              <a:solidFill>
                <a:schemeClr val="tx2"/>
              </a:solidFill>
            </a:rPr>
            <a:t>Системність</a:t>
          </a:r>
          <a:endParaRPr lang="ru-RU" sz="4400" b="1" dirty="0">
            <a:solidFill>
              <a:schemeClr val="tx2"/>
            </a:solidFill>
          </a:endParaRPr>
        </a:p>
      </dgm:t>
    </dgm:pt>
    <dgm:pt modelId="{0C3DEFC5-15F9-4CC6-B2B4-D482B1E25460}" type="parTrans" cxnId="{2637E9BD-3B9F-4C7A-AB57-4D7768411973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24EE66F7-29A3-4259-AE19-1FF59802DE5C}" type="sibTrans" cxnId="{2637E9BD-3B9F-4C7A-AB57-4D7768411973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X="120860" custScaleY="174646" custLinFactNeighborX="574" custLinFactNeighborY="2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4DBC9281-4F89-458E-88C4-9C2F74B9596F}" type="pres">
      <dgm:prSet presAssocID="{0C3DEFC5-15F9-4CC6-B2B4-D482B1E25460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A7A4273F-DBB3-4D6D-82E6-42218211F61E}" type="pres">
      <dgm:prSet presAssocID="{0C3DEFC5-15F9-4CC6-B2B4-D482B1E25460}" presName="connTx" presStyleLbl="parChTrans1D2" presStyleIdx="0" presStyleCnt="4"/>
      <dgm:spPr/>
      <dgm:t>
        <a:bodyPr/>
        <a:lstStyle/>
        <a:p>
          <a:endParaRPr lang="ru-RU"/>
        </a:p>
      </dgm:t>
    </dgm:pt>
    <dgm:pt modelId="{B8C77A67-24BF-408C-9DA2-51103A356F8D}" type="pres">
      <dgm:prSet presAssocID="{FBA4E2E4-B321-4027-9A6B-A413839816B8}" presName="root2" presStyleCnt="0"/>
      <dgm:spPr/>
    </dgm:pt>
    <dgm:pt modelId="{F14FB19F-B5BE-414F-88DA-C25789645418}" type="pres">
      <dgm:prSet presAssocID="{FBA4E2E4-B321-4027-9A6B-A413839816B8}" presName="LevelTwoTextNode" presStyleLbl="node2" presStyleIdx="0" presStyleCnt="4" custScaleX="128396" custLinFactNeighborX="-4626" custLinFactNeighborY="-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916087-53F3-449A-B75C-D689C2842DAB}" type="pres">
      <dgm:prSet presAssocID="{FBA4E2E4-B321-4027-9A6B-A413839816B8}" presName="level3hierChild" presStyleCnt="0"/>
      <dgm:spPr/>
    </dgm:pt>
    <dgm:pt modelId="{5E9F313A-94BD-402C-854F-E170D6E86CD3}" type="pres">
      <dgm:prSet presAssocID="{47CA0C23-E48A-4571-A2B3-2D70909195ED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0C212F63-A9A1-4202-834D-F48C4A45D8F1}" type="pres">
      <dgm:prSet presAssocID="{47CA0C23-E48A-4571-A2B3-2D70909195E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C1BEAF1-0047-4FB0-81E5-8582FD0FF089}" type="pres">
      <dgm:prSet presAssocID="{6DFC505A-671A-413B-8305-3B0C8B6144EA}" presName="root2" presStyleCnt="0"/>
      <dgm:spPr/>
    </dgm:pt>
    <dgm:pt modelId="{5A49E27B-53E9-43B2-8F79-399583BA1261}" type="pres">
      <dgm:prSet presAssocID="{6DFC505A-671A-413B-8305-3B0C8B6144EA}" presName="LevelTwoTextNode" presStyleLbl="node2" presStyleIdx="1" presStyleCnt="4" custScaleX="1278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39A043-2CAC-4C3D-8D54-90FB4E79F56D}" type="pres">
      <dgm:prSet presAssocID="{6DFC505A-671A-413B-8305-3B0C8B6144EA}" presName="level3hierChild" presStyleCnt="0"/>
      <dgm:spPr/>
    </dgm:pt>
    <dgm:pt modelId="{599D7BC7-C7ED-467D-982F-EB16D6E2A8D8}" type="pres">
      <dgm:prSet presAssocID="{B3518CE9-A0F1-4665-BF5D-5D12E5A6F41B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E29E6BF9-54B2-4C38-AA48-A417D161B3EF}" type="pres">
      <dgm:prSet presAssocID="{B3518CE9-A0F1-4665-BF5D-5D12E5A6F41B}" presName="connTx" presStyleLbl="parChTrans1D2" presStyleIdx="2" presStyleCnt="4"/>
      <dgm:spPr/>
      <dgm:t>
        <a:bodyPr/>
        <a:lstStyle/>
        <a:p>
          <a:endParaRPr lang="ru-RU"/>
        </a:p>
      </dgm:t>
    </dgm:pt>
    <dgm:pt modelId="{EAF3A7E5-051A-41D4-AC54-03810E1B9C74}" type="pres">
      <dgm:prSet presAssocID="{9C25E5FA-57C7-4994-8A06-E7CB80AA26EB}" presName="root2" presStyleCnt="0"/>
      <dgm:spPr/>
    </dgm:pt>
    <dgm:pt modelId="{AEB73850-799D-4877-B20F-EFABC2F463B3}" type="pres">
      <dgm:prSet presAssocID="{9C25E5FA-57C7-4994-8A06-E7CB80AA26EB}" presName="LevelTwoTextNode" presStyleLbl="node2" presStyleIdx="2" presStyleCnt="4" custScaleX="1269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E86CAE-47B4-49C4-A55C-B7AE36DC9786}" type="pres">
      <dgm:prSet presAssocID="{9C25E5FA-57C7-4994-8A06-E7CB80AA26EB}" presName="level3hierChild" presStyleCnt="0"/>
      <dgm:spPr/>
    </dgm:pt>
    <dgm:pt modelId="{C76606D5-126C-410B-BC63-6C4700B2405F}" type="pres">
      <dgm:prSet presAssocID="{A4E89BE3-3589-4B4F-B876-2137FAFCFF89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B49F29AC-8BC1-4BCE-BE99-367793677B96}" type="pres">
      <dgm:prSet presAssocID="{A4E89BE3-3589-4B4F-B876-2137FAFCFF8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97EC23FF-6667-461A-85FC-D80869056EAE}" type="pres">
      <dgm:prSet presAssocID="{F6945F36-B889-4874-A3CF-C81E2EF0FAA6}" presName="root2" presStyleCnt="0"/>
      <dgm:spPr/>
    </dgm:pt>
    <dgm:pt modelId="{6F061F0D-43A6-4286-BFBB-53A3C64ADB2D}" type="pres">
      <dgm:prSet presAssocID="{F6945F36-B889-4874-A3CF-C81E2EF0FAA6}" presName="LevelTwoTextNode" presStyleLbl="node2" presStyleIdx="3" presStyleCnt="4" custScaleX="1223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20B094-812A-4894-9338-40D3DF6C54B6}" type="pres">
      <dgm:prSet presAssocID="{F6945F36-B889-4874-A3CF-C81E2EF0FAA6}" presName="level3hierChild" presStyleCnt="0"/>
      <dgm:spPr/>
    </dgm:pt>
  </dgm:ptLst>
  <dgm:cxnLst>
    <dgm:cxn modelId="{F5618B5C-F185-47FB-BB36-38C36E5BE680}" type="presOf" srcId="{A4E89BE3-3589-4B4F-B876-2137FAFCFF89}" destId="{B49F29AC-8BC1-4BCE-BE99-367793677B96}" srcOrd="1" destOrd="0" presId="urn:microsoft.com/office/officeart/2005/8/layout/hierarchy2"/>
    <dgm:cxn modelId="{0BC06D3C-0C63-4F1D-BF50-C9AF21651EBD}" srcId="{C48B3D08-3914-4FBA-871C-FE31B57CA700}" destId="{6DFC505A-671A-413B-8305-3B0C8B6144EA}" srcOrd="1" destOrd="0" parTransId="{47CA0C23-E48A-4571-A2B3-2D70909195ED}" sibTransId="{0B654F7A-3AE7-47C5-A32A-A7FC2E32BF17}"/>
    <dgm:cxn modelId="{DB4F4475-AAD9-4FD7-8198-7037249F8262}" type="presOf" srcId="{47CA0C23-E48A-4571-A2B3-2D70909195ED}" destId="{0C212F63-A9A1-4202-834D-F48C4A45D8F1}" srcOrd="1" destOrd="0" presId="urn:microsoft.com/office/officeart/2005/8/layout/hierarchy2"/>
    <dgm:cxn modelId="{316466F6-E016-4FB3-866D-A4DA89DB200C}" type="presOf" srcId="{F6945F36-B889-4874-A3CF-C81E2EF0FAA6}" destId="{6F061F0D-43A6-4286-BFBB-53A3C64ADB2D}" srcOrd="0" destOrd="0" presId="urn:microsoft.com/office/officeart/2005/8/layout/hierarchy2"/>
    <dgm:cxn modelId="{B6F895D6-69A4-482B-BAF6-7A6D0A8DF8FA}" type="presOf" srcId="{C48B3D08-3914-4FBA-871C-FE31B57CA700}" destId="{01FE3A7B-888A-46FE-993C-3864525D02B2}" srcOrd="0" destOrd="0" presId="urn:microsoft.com/office/officeart/2005/8/layout/hierarchy2"/>
    <dgm:cxn modelId="{C8A34DFF-6575-4649-B200-423241CDDECB}" type="presOf" srcId="{A4E89BE3-3589-4B4F-B876-2137FAFCFF89}" destId="{C76606D5-126C-410B-BC63-6C4700B2405F}" srcOrd="0" destOrd="0" presId="urn:microsoft.com/office/officeart/2005/8/layout/hierarchy2"/>
    <dgm:cxn modelId="{DE312CB3-56C8-482E-BF54-E1B84CE23D43}" type="presOf" srcId="{B3518CE9-A0F1-4665-BF5D-5D12E5A6F41B}" destId="{599D7BC7-C7ED-467D-982F-EB16D6E2A8D8}" srcOrd="0" destOrd="0" presId="urn:microsoft.com/office/officeart/2005/8/layout/hierarchy2"/>
    <dgm:cxn modelId="{E6FB921C-4A56-4F84-9293-E54B932FACEE}" type="presOf" srcId="{FBA4E2E4-B321-4027-9A6B-A413839816B8}" destId="{F14FB19F-B5BE-414F-88DA-C25789645418}" srcOrd="0" destOrd="0" presId="urn:microsoft.com/office/officeart/2005/8/layout/hierarchy2"/>
    <dgm:cxn modelId="{661FAE1F-EC91-4ECF-8F20-0F4896223E0C}" type="presOf" srcId="{5C61CB8F-4D70-4095-BE3D-C847D23DBB06}" destId="{99B4E29C-8213-4169-91BE-90B6D6487A5F}" srcOrd="0" destOrd="0" presId="urn:microsoft.com/office/officeart/2005/8/layout/hierarchy2"/>
    <dgm:cxn modelId="{2637E9BD-3B9F-4C7A-AB57-4D7768411973}" srcId="{C48B3D08-3914-4FBA-871C-FE31B57CA700}" destId="{FBA4E2E4-B321-4027-9A6B-A413839816B8}" srcOrd="0" destOrd="0" parTransId="{0C3DEFC5-15F9-4CC6-B2B4-D482B1E25460}" sibTransId="{24EE66F7-29A3-4259-AE19-1FF59802DE5C}"/>
    <dgm:cxn modelId="{46FA64DA-EACC-40CD-ABE3-8BE920AA8423}" type="presOf" srcId="{B3518CE9-A0F1-4665-BF5D-5D12E5A6F41B}" destId="{E29E6BF9-54B2-4C38-AA48-A417D161B3EF}" srcOrd="1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BF633E00-C8F1-4185-801C-D61F38C33F4F}" type="presOf" srcId="{9C25E5FA-57C7-4994-8A06-E7CB80AA26EB}" destId="{AEB73850-799D-4877-B20F-EFABC2F463B3}" srcOrd="0" destOrd="0" presId="urn:microsoft.com/office/officeart/2005/8/layout/hierarchy2"/>
    <dgm:cxn modelId="{DC754401-E68B-44F4-96D8-B15E89D10E81}" srcId="{C48B3D08-3914-4FBA-871C-FE31B57CA700}" destId="{9C25E5FA-57C7-4994-8A06-E7CB80AA26EB}" srcOrd="2" destOrd="0" parTransId="{B3518CE9-A0F1-4665-BF5D-5D12E5A6F41B}" sibTransId="{FC90EF07-6461-4BFF-A676-4583F3755607}"/>
    <dgm:cxn modelId="{22529D7B-D408-4037-B9C7-908E0C7D5859}" srcId="{C48B3D08-3914-4FBA-871C-FE31B57CA700}" destId="{F6945F36-B889-4874-A3CF-C81E2EF0FAA6}" srcOrd="3" destOrd="0" parTransId="{A4E89BE3-3589-4B4F-B876-2137FAFCFF89}" sibTransId="{C40258C0-B7AE-4F86-9D42-10430E46694E}"/>
    <dgm:cxn modelId="{E63E1551-7EDF-4E21-8615-A149AFBE7447}" type="presOf" srcId="{0C3DEFC5-15F9-4CC6-B2B4-D482B1E25460}" destId="{4DBC9281-4F89-458E-88C4-9C2F74B9596F}" srcOrd="0" destOrd="0" presId="urn:microsoft.com/office/officeart/2005/8/layout/hierarchy2"/>
    <dgm:cxn modelId="{1EF60F8D-3629-4E2E-A60E-94B9038F58C3}" type="presOf" srcId="{0C3DEFC5-15F9-4CC6-B2B4-D482B1E25460}" destId="{A7A4273F-DBB3-4D6D-82E6-42218211F61E}" srcOrd="1" destOrd="0" presId="urn:microsoft.com/office/officeart/2005/8/layout/hierarchy2"/>
    <dgm:cxn modelId="{243AA4D2-C84B-4B6F-942C-AB7A9F593A4B}" type="presOf" srcId="{6DFC505A-671A-413B-8305-3B0C8B6144EA}" destId="{5A49E27B-53E9-43B2-8F79-399583BA1261}" srcOrd="0" destOrd="0" presId="urn:microsoft.com/office/officeart/2005/8/layout/hierarchy2"/>
    <dgm:cxn modelId="{5D90D6FB-7AEF-45A5-BF5B-2AC74444194E}" type="presOf" srcId="{47CA0C23-E48A-4571-A2B3-2D70909195ED}" destId="{5E9F313A-94BD-402C-854F-E170D6E86CD3}" srcOrd="0" destOrd="0" presId="urn:microsoft.com/office/officeart/2005/8/layout/hierarchy2"/>
    <dgm:cxn modelId="{11270B99-0409-408E-A01C-20E27E0ADC75}" type="presParOf" srcId="{99B4E29C-8213-4169-91BE-90B6D6487A5F}" destId="{CF2F4ADB-B092-4AF4-A35F-464E9A694F8F}" srcOrd="0" destOrd="0" presId="urn:microsoft.com/office/officeart/2005/8/layout/hierarchy2"/>
    <dgm:cxn modelId="{11FA7530-A673-42DC-B72C-3AC0EE4316C4}" type="presParOf" srcId="{CF2F4ADB-B092-4AF4-A35F-464E9A694F8F}" destId="{01FE3A7B-888A-46FE-993C-3864525D02B2}" srcOrd="0" destOrd="0" presId="urn:microsoft.com/office/officeart/2005/8/layout/hierarchy2"/>
    <dgm:cxn modelId="{45FC6854-F12E-4EC5-82C9-639D0DFC3456}" type="presParOf" srcId="{CF2F4ADB-B092-4AF4-A35F-464E9A694F8F}" destId="{1478E951-F12C-482C-A414-DC1D616E86F4}" srcOrd="1" destOrd="0" presId="urn:microsoft.com/office/officeart/2005/8/layout/hierarchy2"/>
    <dgm:cxn modelId="{BA780A02-9DE1-45DB-B55E-7B33701CF457}" type="presParOf" srcId="{1478E951-F12C-482C-A414-DC1D616E86F4}" destId="{4DBC9281-4F89-458E-88C4-9C2F74B9596F}" srcOrd="0" destOrd="0" presId="urn:microsoft.com/office/officeart/2005/8/layout/hierarchy2"/>
    <dgm:cxn modelId="{A1497C97-A09D-40E9-B06F-E8EF990661AD}" type="presParOf" srcId="{4DBC9281-4F89-458E-88C4-9C2F74B9596F}" destId="{A7A4273F-DBB3-4D6D-82E6-42218211F61E}" srcOrd="0" destOrd="0" presId="urn:microsoft.com/office/officeart/2005/8/layout/hierarchy2"/>
    <dgm:cxn modelId="{1B4EBF76-BD84-423D-ACA4-ED81057BE24D}" type="presParOf" srcId="{1478E951-F12C-482C-A414-DC1D616E86F4}" destId="{B8C77A67-24BF-408C-9DA2-51103A356F8D}" srcOrd="1" destOrd="0" presId="urn:microsoft.com/office/officeart/2005/8/layout/hierarchy2"/>
    <dgm:cxn modelId="{48F11B02-7D86-49E2-AAF4-9EFC4EFE764E}" type="presParOf" srcId="{B8C77A67-24BF-408C-9DA2-51103A356F8D}" destId="{F14FB19F-B5BE-414F-88DA-C25789645418}" srcOrd="0" destOrd="0" presId="urn:microsoft.com/office/officeart/2005/8/layout/hierarchy2"/>
    <dgm:cxn modelId="{7B776579-D347-46D9-89FE-851107C98494}" type="presParOf" srcId="{B8C77A67-24BF-408C-9DA2-51103A356F8D}" destId="{A0916087-53F3-449A-B75C-D689C2842DAB}" srcOrd="1" destOrd="0" presId="urn:microsoft.com/office/officeart/2005/8/layout/hierarchy2"/>
    <dgm:cxn modelId="{419EEC7B-FFEC-483F-8545-2BE20DF9B2DB}" type="presParOf" srcId="{1478E951-F12C-482C-A414-DC1D616E86F4}" destId="{5E9F313A-94BD-402C-854F-E170D6E86CD3}" srcOrd="2" destOrd="0" presId="urn:microsoft.com/office/officeart/2005/8/layout/hierarchy2"/>
    <dgm:cxn modelId="{9303B75F-6C4E-4A46-B737-9A5EA719B5E3}" type="presParOf" srcId="{5E9F313A-94BD-402C-854F-E170D6E86CD3}" destId="{0C212F63-A9A1-4202-834D-F48C4A45D8F1}" srcOrd="0" destOrd="0" presId="urn:microsoft.com/office/officeart/2005/8/layout/hierarchy2"/>
    <dgm:cxn modelId="{A7D16479-6CD1-40D7-BF59-064F3A9CEC4D}" type="presParOf" srcId="{1478E951-F12C-482C-A414-DC1D616E86F4}" destId="{4C1BEAF1-0047-4FB0-81E5-8582FD0FF089}" srcOrd="3" destOrd="0" presId="urn:microsoft.com/office/officeart/2005/8/layout/hierarchy2"/>
    <dgm:cxn modelId="{DA3A5F96-FCDE-4F81-A130-D164BC1483B1}" type="presParOf" srcId="{4C1BEAF1-0047-4FB0-81E5-8582FD0FF089}" destId="{5A49E27B-53E9-43B2-8F79-399583BA1261}" srcOrd="0" destOrd="0" presId="urn:microsoft.com/office/officeart/2005/8/layout/hierarchy2"/>
    <dgm:cxn modelId="{E80FF322-9CBA-4182-89A9-37A8DDC5016D}" type="presParOf" srcId="{4C1BEAF1-0047-4FB0-81E5-8582FD0FF089}" destId="{D239A043-2CAC-4C3D-8D54-90FB4E79F56D}" srcOrd="1" destOrd="0" presId="urn:microsoft.com/office/officeart/2005/8/layout/hierarchy2"/>
    <dgm:cxn modelId="{8D3CAD50-34B7-4DB6-9B5B-08AF66485E20}" type="presParOf" srcId="{1478E951-F12C-482C-A414-DC1D616E86F4}" destId="{599D7BC7-C7ED-467D-982F-EB16D6E2A8D8}" srcOrd="4" destOrd="0" presId="urn:microsoft.com/office/officeart/2005/8/layout/hierarchy2"/>
    <dgm:cxn modelId="{AA54965E-6836-4B50-BBEB-94A57A2E7254}" type="presParOf" srcId="{599D7BC7-C7ED-467D-982F-EB16D6E2A8D8}" destId="{E29E6BF9-54B2-4C38-AA48-A417D161B3EF}" srcOrd="0" destOrd="0" presId="urn:microsoft.com/office/officeart/2005/8/layout/hierarchy2"/>
    <dgm:cxn modelId="{52FB50A2-907B-4CF8-932A-1F8E106F9C9C}" type="presParOf" srcId="{1478E951-F12C-482C-A414-DC1D616E86F4}" destId="{EAF3A7E5-051A-41D4-AC54-03810E1B9C74}" srcOrd="5" destOrd="0" presId="urn:microsoft.com/office/officeart/2005/8/layout/hierarchy2"/>
    <dgm:cxn modelId="{629D98AF-83D8-43FF-9199-48DE31E791F2}" type="presParOf" srcId="{EAF3A7E5-051A-41D4-AC54-03810E1B9C74}" destId="{AEB73850-799D-4877-B20F-EFABC2F463B3}" srcOrd="0" destOrd="0" presId="urn:microsoft.com/office/officeart/2005/8/layout/hierarchy2"/>
    <dgm:cxn modelId="{ED7136E5-47B8-4BBB-BABB-62FC783C372F}" type="presParOf" srcId="{EAF3A7E5-051A-41D4-AC54-03810E1B9C74}" destId="{CAE86CAE-47B4-49C4-A55C-B7AE36DC9786}" srcOrd="1" destOrd="0" presId="urn:microsoft.com/office/officeart/2005/8/layout/hierarchy2"/>
    <dgm:cxn modelId="{5504251A-77C6-40C5-81AA-54410A5B7209}" type="presParOf" srcId="{1478E951-F12C-482C-A414-DC1D616E86F4}" destId="{C76606D5-126C-410B-BC63-6C4700B2405F}" srcOrd="6" destOrd="0" presId="urn:microsoft.com/office/officeart/2005/8/layout/hierarchy2"/>
    <dgm:cxn modelId="{58DEAB3A-1801-4035-9648-75BE5D1275EA}" type="presParOf" srcId="{C76606D5-126C-410B-BC63-6C4700B2405F}" destId="{B49F29AC-8BC1-4BCE-BE99-367793677B96}" srcOrd="0" destOrd="0" presId="urn:microsoft.com/office/officeart/2005/8/layout/hierarchy2"/>
    <dgm:cxn modelId="{965AAC5D-37CF-4688-AC17-24732DE756FC}" type="presParOf" srcId="{1478E951-F12C-482C-A414-DC1D616E86F4}" destId="{97EC23FF-6667-461A-85FC-D80869056EAE}" srcOrd="7" destOrd="0" presId="urn:microsoft.com/office/officeart/2005/8/layout/hierarchy2"/>
    <dgm:cxn modelId="{5EE6E680-DAF0-406B-AAB5-58ADB3FC4076}" type="presParOf" srcId="{97EC23FF-6667-461A-85FC-D80869056EAE}" destId="{6F061F0D-43A6-4286-BFBB-53A3C64ADB2D}" srcOrd="0" destOrd="0" presId="urn:microsoft.com/office/officeart/2005/8/layout/hierarchy2"/>
    <dgm:cxn modelId="{F68AC0A9-9C24-4011-82C7-E2ABB89D0660}" type="presParOf" srcId="{97EC23FF-6667-461A-85FC-D80869056EAE}" destId="{B120B094-812A-4894-9338-40D3DF6C54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7" qsCatId="3D" csTypeId="urn:microsoft.com/office/officeart/2005/8/colors/accent1_2" csCatId="accent1" phldr="1"/>
      <dgm:spPr/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ПАРАДИГМИ</a:t>
          </a:r>
          <a:endParaRPr kumimoji="0" lang="ru-RU" sz="4800" b="1" i="0" u="none" strike="noStrike" cap="none" normalizeH="0" baseline="0" dirty="0" smtClean="0">
            <a:ln/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A777249D-79EC-4C58-B15D-5DA7A71D89AF}">
      <dgm:prSet custT="1"/>
      <dgm:spPr/>
      <dgm:t>
        <a:bodyPr/>
        <a:lstStyle/>
        <a:p>
          <a:r>
            <a:rPr lang="uk-UA" sz="4000" b="1" dirty="0" smtClean="0">
              <a:solidFill>
                <a:schemeClr val="tx1"/>
              </a:solidFill>
            </a:rPr>
            <a:t>ЗАГАЛЬНО-ТЕОРЕТИЧНІ </a:t>
          </a:r>
          <a:endParaRPr lang="ru-RU" sz="4000" b="1" dirty="0">
            <a:solidFill>
              <a:schemeClr val="tx1"/>
            </a:solidFill>
          </a:endParaRPr>
        </a:p>
      </dgm:t>
    </dgm:pt>
    <dgm:pt modelId="{E6A6C7A0-B8FA-4BD7-B600-ADB55814D7B4}" type="parTrans" cxnId="{D3DAF376-BE37-4B98-9B0E-04CB5F26B35C}">
      <dgm:prSet/>
      <dgm:spPr/>
      <dgm:t>
        <a:bodyPr/>
        <a:lstStyle/>
        <a:p>
          <a:endParaRPr lang="ru-RU"/>
        </a:p>
      </dgm:t>
    </dgm:pt>
    <dgm:pt modelId="{2C0ADE88-8E8A-4276-838A-B8720FA35A5D}" type="sibTrans" cxnId="{D3DAF376-BE37-4B98-9B0E-04CB5F26B35C}">
      <dgm:prSet/>
      <dgm:spPr/>
      <dgm:t>
        <a:bodyPr/>
        <a:lstStyle/>
        <a:p>
          <a:endParaRPr lang="ru-RU"/>
        </a:p>
      </dgm:t>
    </dgm:pt>
    <dgm:pt modelId="{A7A0D7F1-AA04-496D-AA09-7B8FEC792B53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ЮРИДИЧНІ</a:t>
          </a:r>
          <a:r>
            <a:rPr lang="uk-UA" dirty="0" smtClean="0"/>
            <a:t>   </a:t>
          </a:r>
          <a:endParaRPr lang="ru-RU" dirty="0"/>
        </a:p>
      </dgm:t>
    </dgm:pt>
    <dgm:pt modelId="{E9214CB3-8AF9-458E-9C9A-921E68A21DDA}" type="parTrans" cxnId="{526BBC07-42D1-4B50-BB6C-2C024B1A3691}">
      <dgm:prSet/>
      <dgm:spPr/>
      <dgm:t>
        <a:bodyPr/>
        <a:lstStyle/>
        <a:p>
          <a:endParaRPr lang="ru-RU"/>
        </a:p>
      </dgm:t>
    </dgm:pt>
    <dgm:pt modelId="{41999C49-9659-4970-833D-2129441F2CF4}" type="sibTrans" cxnId="{526BBC07-42D1-4B50-BB6C-2C024B1A3691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X="120860" custScaleY="174646" custLinFactNeighborX="574" custLinFactNeighborY="2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DE64F22B-3E6B-4832-9C56-133B2134559A}" type="pres">
      <dgm:prSet presAssocID="{E6A6C7A0-B8FA-4BD7-B600-ADB55814D7B4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BE6E10B6-B190-47EA-890D-233EA8CB6FCB}" type="pres">
      <dgm:prSet presAssocID="{E6A6C7A0-B8FA-4BD7-B600-ADB55814D7B4}" presName="connTx" presStyleLbl="parChTrans1D2" presStyleIdx="0" presStyleCnt="2"/>
      <dgm:spPr/>
      <dgm:t>
        <a:bodyPr/>
        <a:lstStyle/>
        <a:p>
          <a:endParaRPr lang="ru-RU"/>
        </a:p>
      </dgm:t>
    </dgm:pt>
    <dgm:pt modelId="{A3A2BC31-1F41-4220-85F9-5D7A6CDEC39C}" type="pres">
      <dgm:prSet presAssocID="{A777249D-79EC-4C58-B15D-5DA7A71D89AF}" presName="root2" presStyleCnt="0"/>
      <dgm:spPr/>
    </dgm:pt>
    <dgm:pt modelId="{32C4093D-16B4-491F-906B-FBCF281DCA22}" type="pres">
      <dgm:prSet presAssocID="{A777249D-79EC-4C58-B15D-5DA7A71D89AF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DF3638-9272-4D4D-9A78-1581C5361202}" type="pres">
      <dgm:prSet presAssocID="{A777249D-79EC-4C58-B15D-5DA7A71D89AF}" presName="level3hierChild" presStyleCnt="0"/>
      <dgm:spPr/>
    </dgm:pt>
    <dgm:pt modelId="{324AEEB7-7DB7-41E8-8652-5630142C05C6}" type="pres">
      <dgm:prSet presAssocID="{E9214CB3-8AF9-458E-9C9A-921E68A21DDA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58FEB1E7-4909-46D4-A90D-4EF448049F0C}" type="pres">
      <dgm:prSet presAssocID="{E9214CB3-8AF9-458E-9C9A-921E68A21DDA}" presName="connTx" presStyleLbl="parChTrans1D2" presStyleIdx="1" presStyleCnt="2"/>
      <dgm:spPr/>
      <dgm:t>
        <a:bodyPr/>
        <a:lstStyle/>
        <a:p>
          <a:endParaRPr lang="ru-RU"/>
        </a:p>
      </dgm:t>
    </dgm:pt>
    <dgm:pt modelId="{86865447-D45B-4E8B-A9CB-68BCB23AD01C}" type="pres">
      <dgm:prSet presAssocID="{A7A0D7F1-AA04-496D-AA09-7B8FEC792B53}" presName="root2" presStyleCnt="0"/>
      <dgm:spPr/>
    </dgm:pt>
    <dgm:pt modelId="{633EAE9F-DDA9-4F8E-8AD5-9FDA58DD7599}" type="pres">
      <dgm:prSet presAssocID="{A7A0D7F1-AA04-496D-AA09-7B8FEC792B53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C273C5-8BA3-4640-8F78-CF3DF371DD81}" type="pres">
      <dgm:prSet presAssocID="{A7A0D7F1-AA04-496D-AA09-7B8FEC792B53}" presName="level3hierChild" presStyleCnt="0"/>
      <dgm:spPr/>
    </dgm:pt>
  </dgm:ptLst>
  <dgm:cxnLst>
    <dgm:cxn modelId="{526BBC07-42D1-4B50-BB6C-2C024B1A3691}" srcId="{C48B3D08-3914-4FBA-871C-FE31B57CA700}" destId="{A7A0D7F1-AA04-496D-AA09-7B8FEC792B53}" srcOrd="1" destOrd="0" parTransId="{E9214CB3-8AF9-458E-9C9A-921E68A21DDA}" sibTransId="{41999C49-9659-4970-833D-2129441F2CF4}"/>
    <dgm:cxn modelId="{C1638ABC-E706-4862-8098-195FAC373909}" type="presOf" srcId="{E9214CB3-8AF9-458E-9C9A-921E68A21DDA}" destId="{58FEB1E7-4909-46D4-A90D-4EF448049F0C}" srcOrd="1" destOrd="0" presId="urn:microsoft.com/office/officeart/2005/8/layout/hierarchy2"/>
    <dgm:cxn modelId="{38217C3C-0E8C-4435-A86E-C0F7BE88735A}" type="presOf" srcId="{E6A6C7A0-B8FA-4BD7-B600-ADB55814D7B4}" destId="{BE6E10B6-B190-47EA-890D-233EA8CB6FCB}" srcOrd="1" destOrd="0" presId="urn:microsoft.com/office/officeart/2005/8/layout/hierarchy2"/>
    <dgm:cxn modelId="{959B9CD5-90BC-4ECD-B679-BBF88C0A2A3E}" type="presOf" srcId="{E9214CB3-8AF9-458E-9C9A-921E68A21DDA}" destId="{324AEEB7-7DB7-41E8-8652-5630142C05C6}" srcOrd="0" destOrd="0" presId="urn:microsoft.com/office/officeart/2005/8/layout/hierarchy2"/>
    <dgm:cxn modelId="{D3DAF376-BE37-4B98-9B0E-04CB5F26B35C}" srcId="{C48B3D08-3914-4FBA-871C-FE31B57CA700}" destId="{A777249D-79EC-4C58-B15D-5DA7A71D89AF}" srcOrd="0" destOrd="0" parTransId="{E6A6C7A0-B8FA-4BD7-B600-ADB55814D7B4}" sibTransId="{2C0ADE88-8E8A-4276-838A-B8720FA35A5D}"/>
    <dgm:cxn modelId="{C41520C6-DA6E-4C23-9DF9-E964772FCB48}" type="presOf" srcId="{5C61CB8F-4D70-4095-BE3D-C847D23DBB06}" destId="{99B4E29C-8213-4169-91BE-90B6D6487A5F}" srcOrd="0" destOrd="0" presId="urn:microsoft.com/office/officeart/2005/8/layout/hierarchy2"/>
    <dgm:cxn modelId="{7027F70D-005A-4D53-98E6-92F97E29FCC0}" type="presOf" srcId="{C48B3D08-3914-4FBA-871C-FE31B57CA700}" destId="{01FE3A7B-888A-46FE-993C-3864525D02B2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872E8E08-161A-477D-8AC5-C1154BB99C4B}" type="presOf" srcId="{A777249D-79EC-4C58-B15D-5DA7A71D89AF}" destId="{32C4093D-16B4-491F-906B-FBCF281DCA22}" srcOrd="0" destOrd="0" presId="urn:microsoft.com/office/officeart/2005/8/layout/hierarchy2"/>
    <dgm:cxn modelId="{CE627BA0-BD9C-4D4F-8805-8B198AFEEA78}" type="presOf" srcId="{E6A6C7A0-B8FA-4BD7-B600-ADB55814D7B4}" destId="{DE64F22B-3E6B-4832-9C56-133B2134559A}" srcOrd="0" destOrd="0" presId="urn:microsoft.com/office/officeart/2005/8/layout/hierarchy2"/>
    <dgm:cxn modelId="{EB8C01C6-63BA-40BF-86EA-EFACC576B6FC}" type="presOf" srcId="{A7A0D7F1-AA04-496D-AA09-7B8FEC792B53}" destId="{633EAE9F-DDA9-4F8E-8AD5-9FDA58DD7599}" srcOrd="0" destOrd="0" presId="urn:microsoft.com/office/officeart/2005/8/layout/hierarchy2"/>
    <dgm:cxn modelId="{F9EBA7BC-BB3F-457C-92DD-47AEBD0D9113}" type="presParOf" srcId="{99B4E29C-8213-4169-91BE-90B6D6487A5F}" destId="{CF2F4ADB-B092-4AF4-A35F-464E9A694F8F}" srcOrd="0" destOrd="0" presId="urn:microsoft.com/office/officeart/2005/8/layout/hierarchy2"/>
    <dgm:cxn modelId="{FCCA0EB9-B540-41DD-963D-DDE3E3C217AD}" type="presParOf" srcId="{CF2F4ADB-B092-4AF4-A35F-464E9A694F8F}" destId="{01FE3A7B-888A-46FE-993C-3864525D02B2}" srcOrd="0" destOrd="0" presId="urn:microsoft.com/office/officeart/2005/8/layout/hierarchy2"/>
    <dgm:cxn modelId="{2CCD4B98-1BFB-45FA-996B-B2AE7E3FD49B}" type="presParOf" srcId="{CF2F4ADB-B092-4AF4-A35F-464E9A694F8F}" destId="{1478E951-F12C-482C-A414-DC1D616E86F4}" srcOrd="1" destOrd="0" presId="urn:microsoft.com/office/officeart/2005/8/layout/hierarchy2"/>
    <dgm:cxn modelId="{8B65E807-C979-4211-9491-65ED5AC99C0B}" type="presParOf" srcId="{1478E951-F12C-482C-A414-DC1D616E86F4}" destId="{DE64F22B-3E6B-4832-9C56-133B2134559A}" srcOrd="0" destOrd="0" presId="urn:microsoft.com/office/officeart/2005/8/layout/hierarchy2"/>
    <dgm:cxn modelId="{1E2001CB-CC43-4016-8F6D-F497A436B9BA}" type="presParOf" srcId="{DE64F22B-3E6B-4832-9C56-133B2134559A}" destId="{BE6E10B6-B190-47EA-890D-233EA8CB6FCB}" srcOrd="0" destOrd="0" presId="urn:microsoft.com/office/officeart/2005/8/layout/hierarchy2"/>
    <dgm:cxn modelId="{CA9AEC58-6741-40B5-B472-9DEF17BA7462}" type="presParOf" srcId="{1478E951-F12C-482C-A414-DC1D616E86F4}" destId="{A3A2BC31-1F41-4220-85F9-5D7A6CDEC39C}" srcOrd="1" destOrd="0" presId="urn:microsoft.com/office/officeart/2005/8/layout/hierarchy2"/>
    <dgm:cxn modelId="{F8B1DCEF-DC75-4B1B-B296-8005DFA57EB0}" type="presParOf" srcId="{A3A2BC31-1F41-4220-85F9-5D7A6CDEC39C}" destId="{32C4093D-16B4-491F-906B-FBCF281DCA22}" srcOrd="0" destOrd="0" presId="urn:microsoft.com/office/officeart/2005/8/layout/hierarchy2"/>
    <dgm:cxn modelId="{3CD2BF45-3ABE-4EC6-B81A-011E978B706E}" type="presParOf" srcId="{A3A2BC31-1F41-4220-85F9-5D7A6CDEC39C}" destId="{AFDF3638-9272-4D4D-9A78-1581C5361202}" srcOrd="1" destOrd="0" presId="urn:microsoft.com/office/officeart/2005/8/layout/hierarchy2"/>
    <dgm:cxn modelId="{FC4BAFBF-381A-4302-A159-B44D74EDE3CF}" type="presParOf" srcId="{1478E951-F12C-482C-A414-DC1D616E86F4}" destId="{324AEEB7-7DB7-41E8-8652-5630142C05C6}" srcOrd="2" destOrd="0" presId="urn:microsoft.com/office/officeart/2005/8/layout/hierarchy2"/>
    <dgm:cxn modelId="{9F5D1E9C-4876-4BCE-B11F-E8881C9D3FDB}" type="presParOf" srcId="{324AEEB7-7DB7-41E8-8652-5630142C05C6}" destId="{58FEB1E7-4909-46D4-A90D-4EF448049F0C}" srcOrd="0" destOrd="0" presId="urn:microsoft.com/office/officeart/2005/8/layout/hierarchy2"/>
    <dgm:cxn modelId="{C039E5A6-779A-4880-90FC-D3C2D90B2ED9}" type="presParOf" srcId="{1478E951-F12C-482C-A414-DC1D616E86F4}" destId="{86865447-D45B-4E8B-A9CB-68BCB23AD01C}" srcOrd="3" destOrd="0" presId="urn:microsoft.com/office/officeart/2005/8/layout/hierarchy2"/>
    <dgm:cxn modelId="{C9819709-7B4A-4BD5-90BA-7D924063BCEC}" type="presParOf" srcId="{86865447-D45B-4E8B-A9CB-68BCB23AD01C}" destId="{633EAE9F-DDA9-4F8E-8AD5-9FDA58DD7599}" srcOrd="0" destOrd="0" presId="urn:microsoft.com/office/officeart/2005/8/layout/hierarchy2"/>
    <dgm:cxn modelId="{32D9716D-F880-4BCB-A95D-21AD08A623CB}" type="presParOf" srcId="{86865447-D45B-4E8B-A9CB-68BCB23AD01C}" destId="{5BC273C5-8BA3-4640-8F78-CF3DF371DD8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fld id="{822C0AED-E6B9-450B-A242-D22F30E9373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66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843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843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43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843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fld id="{3988B03E-5720-4197-B312-77AF9A4C60F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12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ECDBB-C731-4887-915C-38536228B52E}" type="slidenum">
              <a:rPr lang="ru-RU"/>
              <a:pPr/>
              <a:t>1</a:t>
            </a:fld>
            <a:endParaRPr lang="ru-RU"/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755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38438" y="1381125"/>
            <a:ext cx="6253162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4124325"/>
            <a:ext cx="6249987" cy="1285875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2743200" y="5410200"/>
            <a:ext cx="62484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endParaRPr lang="ru-RU"/>
          </a:p>
        </p:txBody>
      </p:sp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0" y="0"/>
            <a:ext cx="1557338" cy="6878638"/>
            <a:chOff x="0" y="-6"/>
            <a:chExt cx="981" cy="4333"/>
          </a:xfrm>
        </p:grpSpPr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16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17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19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0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2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3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5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6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7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28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9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30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1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2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3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4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5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6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7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8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9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40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41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42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7443" name="Group 35"/>
          <p:cNvGrpSpPr>
            <a:grpSpLocks/>
          </p:cNvGrpSpPr>
          <p:nvPr/>
        </p:nvGrpSpPr>
        <p:grpSpPr bwMode="auto">
          <a:xfrm>
            <a:off x="523875" y="1428750"/>
            <a:ext cx="2095500" cy="2095500"/>
            <a:chOff x="330" y="900"/>
            <a:chExt cx="1320" cy="1320"/>
          </a:xfrm>
        </p:grpSpPr>
        <p:sp>
          <p:nvSpPr>
            <p:cNvPr id="17444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7445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17446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17447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1744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744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7450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7451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7452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53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  <p:sp>
              <p:nvSpPr>
                <p:cNvPr id="17454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  <p:sp>
              <p:nvSpPr>
                <p:cNvPr id="17455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</p:grpSp>
          <p:grpSp>
            <p:nvGrpSpPr>
              <p:cNvPr id="17456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17457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58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59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60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>
                    <a:gd name="T0" fmla="*/ 212 w 221"/>
                    <a:gd name="T1" fmla="*/ 204 h 230"/>
                    <a:gd name="T2" fmla="*/ 194 w 221"/>
                    <a:gd name="T3" fmla="*/ 158 h 230"/>
                    <a:gd name="T4" fmla="*/ 188 w 221"/>
                    <a:gd name="T5" fmla="*/ 111 h 230"/>
                    <a:gd name="T6" fmla="*/ 183 w 221"/>
                    <a:gd name="T7" fmla="*/ 72 h 230"/>
                    <a:gd name="T8" fmla="*/ 178 w 221"/>
                    <a:gd name="T9" fmla="*/ 52 h 230"/>
                    <a:gd name="T10" fmla="*/ 169 w 221"/>
                    <a:gd name="T11" fmla="*/ 37 h 230"/>
                    <a:gd name="T12" fmla="*/ 157 w 221"/>
                    <a:gd name="T13" fmla="*/ 24 h 230"/>
                    <a:gd name="T14" fmla="*/ 143 w 221"/>
                    <a:gd name="T15" fmla="*/ 13 h 230"/>
                    <a:gd name="T16" fmla="*/ 124 w 221"/>
                    <a:gd name="T17" fmla="*/ 5 h 230"/>
                    <a:gd name="T18" fmla="*/ 100 w 221"/>
                    <a:gd name="T19" fmla="*/ 0 h 230"/>
                    <a:gd name="T20" fmla="*/ 76 w 221"/>
                    <a:gd name="T21" fmla="*/ 0 h 230"/>
                    <a:gd name="T22" fmla="*/ 54 w 221"/>
                    <a:gd name="T23" fmla="*/ 7 h 230"/>
                    <a:gd name="T24" fmla="*/ 35 w 221"/>
                    <a:gd name="T25" fmla="*/ 16 h 230"/>
                    <a:gd name="T26" fmla="*/ 18 w 221"/>
                    <a:gd name="T27" fmla="*/ 31 h 230"/>
                    <a:gd name="T28" fmla="*/ 5 w 221"/>
                    <a:gd name="T29" fmla="*/ 51 h 230"/>
                    <a:gd name="T30" fmla="*/ 0 w 221"/>
                    <a:gd name="T31" fmla="*/ 73 h 230"/>
                    <a:gd name="T32" fmla="*/ 3 w 221"/>
                    <a:gd name="T33" fmla="*/ 72 h 230"/>
                    <a:gd name="T34" fmla="*/ 15 w 221"/>
                    <a:gd name="T35" fmla="*/ 64 h 230"/>
                    <a:gd name="T36" fmla="*/ 35 w 221"/>
                    <a:gd name="T37" fmla="*/ 58 h 230"/>
                    <a:gd name="T38" fmla="*/ 56 w 221"/>
                    <a:gd name="T39" fmla="*/ 57 h 230"/>
                    <a:gd name="T40" fmla="*/ 74 w 221"/>
                    <a:gd name="T41" fmla="*/ 63 h 230"/>
                    <a:gd name="T42" fmla="*/ 87 w 221"/>
                    <a:gd name="T43" fmla="*/ 73 h 230"/>
                    <a:gd name="T44" fmla="*/ 93 w 221"/>
                    <a:gd name="T45" fmla="*/ 85 h 230"/>
                    <a:gd name="T46" fmla="*/ 96 w 221"/>
                    <a:gd name="T47" fmla="*/ 102 h 230"/>
                    <a:gd name="T48" fmla="*/ 100 w 221"/>
                    <a:gd name="T49" fmla="*/ 124 h 230"/>
                    <a:gd name="T50" fmla="*/ 106 w 221"/>
                    <a:gd name="T51" fmla="*/ 147 h 230"/>
                    <a:gd name="T52" fmla="*/ 116 w 221"/>
                    <a:gd name="T53" fmla="*/ 168 h 230"/>
                    <a:gd name="T54" fmla="*/ 131 w 221"/>
                    <a:gd name="T55" fmla="*/ 190 h 230"/>
                    <a:gd name="T56" fmla="*/ 150 w 221"/>
                    <a:gd name="T57" fmla="*/ 207 h 230"/>
                    <a:gd name="T58" fmla="*/ 172 w 221"/>
                    <a:gd name="T59" fmla="*/ 219 h 230"/>
                    <a:gd name="T60" fmla="*/ 194 w 221"/>
                    <a:gd name="T61" fmla="*/ 226 h 230"/>
                    <a:gd name="T62" fmla="*/ 220 w 221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61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>
                    <a:gd name="T0" fmla="*/ 7 w 222"/>
                    <a:gd name="T1" fmla="*/ 204 h 230"/>
                    <a:gd name="T2" fmla="*/ 25 w 222"/>
                    <a:gd name="T3" fmla="*/ 158 h 230"/>
                    <a:gd name="T4" fmla="*/ 31 w 222"/>
                    <a:gd name="T5" fmla="*/ 111 h 230"/>
                    <a:gd name="T6" fmla="*/ 36 w 222"/>
                    <a:gd name="T7" fmla="*/ 72 h 230"/>
                    <a:gd name="T8" fmla="*/ 41 w 222"/>
                    <a:gd name="T9" fmla="*/ 52 h 230"/>
                    <a:gd name="T10" fmla="*/ 50 w 222"/>
                    <a:gd name="T11" fmla="*/ 37 h 230"/>
                    <a:gd name="T12" fmla="*/ 62 w 222"/>
                    <a:gd name="T13" fmla="*/ 24 h 230"/>
                    <a:gd name="T14" fmla="*/ 77 w 222"/>
                    <a:gd name="T15" fmla="*/ 13 h 230"/>
                    <a:gd name="T16" fmla="*/ 96 w 222"/>
                    <a:gd name="T17" fmla="*/ 5 h 230"/>
                    <a:gd name="T18" fmla="*/ 120 w 222"/>
                    <a:gd name="T19" fmla="*/ 0 h 230"/>
                    <a:gd name="T20" fmla="*/ 143 w 222"/>
                    <a:gd name="T21" fmla="*/ 0 h 230"/>
                    <a:gd name="T22" fmla="*/ 165 w 222"/>
                    <a:gd name="T23" fmla="*/ 7 h 230"/>
                    <a:gd name="T24" fmla="*/ 184 w 222"/>
                    <a:gd name="T25" fmla="*/ 16 h 230"/>
                    <a:gd name="T26" fmla="*/ 201 w 222"/>
                    <a:gd name="T27" fmla="*/ 31 h 230"/>
                    <a:gd name="T28" fmla="*/ 215 w 222"/>
                    <a:gd name="T29" fmla="*/ 51 h 230"/>
                    <a:gd name="T30" fmla="*/ 221 w 222"/>
                    <a:gd name="T31" fmla="*/ 73 h 230"/>
                    <a:gd name="T32" fmla="*/ 217 w 222"/>
                    <a:gd name="T33" fmla="*/ 72 h 230"/>
                    <a:gd name="T34" fmla="*/ 205 w 222"/>
                    <a:gd name="T35" fmla="*/ 64 h 230"/>
                    <a:gd name="T36" fmla="*/ 184 w 222"/>
                    <a:gd name="T37" fmla="*/ 58 h 230"/>
                    <a:gd name="T38" fmla="*/ 164 w 222"/>
                    <a:gd name="T39" fmla="*/ 57 h 230"/>
                    <a:gd name="T40" fmla="*/ 145 w 222"/>
                    <a:gd name="T41" fmla="*/ 63 h 230"/>
                    <a:gd name="T42" fmla="*/ 132 w 222"/>
                    <a:gd name="T43" fmla="*/ 73 h 230"/>
                    <a:gd name="T44" fmla="*/ 127 w 222"/>
                    <a:gd name="T45" fmla="*/ 85 h 230"/>
                    <a:gd name="T46" fmla="*/ 123 w 222"/>
                    <a:gd name="T47" fmla="*/ 102 h 230"/>
                    <a:gd name="T48" fmla="*/ 120 w 222"/>
                    <a:gd name="T49" fmla="*/ 124 h 230"/>
                    <a:gd name="T50" fmla="*/ 113 w 222"/>
                    <a:gd name="T51" fmla="*/ 147 h 230"/>
                    <a:gd name="T52" fmla="*/ 104 w 222"/>
                    <a:gd name="T53" fmla="*/ 168 h 230"/>
                    <a:gd name="T54" fmla="*/ 89 w 222"/>
                    <a:gd name="T55" fmla="*/ 190 h 230"/>
                    <a:gd name="T56" fmla="*/ 69 w 222"/>
                    <a:gd name="T57" fmla="*/ 207 h 230"/>
                    <a:gd name="T58" fmla="*/ 47 w 222"/>
                    <a:gd name="T59" fmla="*/ 219 h 230"/>
                    <a:gd name="T60" fmla="*/ 25 w 222"/>
                    <a:gd name="T61" fmla="*/ 226 h 230"/>
                    <a:gd name="T62" fmla="*/ 0 w 222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62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</p:grpSp>
        </p:grpSp>
      </p:grpSp>
      <p:sp>
        <p:nvSpPr>
          <p:cNvPr id="17463" name="Rectangle 5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7464" name="Rectangle 5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12829C-4896-41DB-96CE-22CDE0C5E8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4D8F4-9961-430A-ACE2-D24662974B8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30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228600"/>
            <a:ext cx="1871662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00188" y="228600"/>
            <a:ext cx="546735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3C290-1133-4693-9B2E-835CF748B9D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235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F5712D-3653-42AC-B016-C6F05DADDB5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352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0"/>
            <a:ext cx="1557338" cy="6878638"/>
            <a:chOff x="0" y="-6"/>
            <a:chExt cx="981" cy="4333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ru-RU" smtClean="0">
                <a:solidFill>
                  <a:srgbClr val="333300"/>
                </a:solidFill>
                <a:latin typeface="Arial" charset="0"/>
              </a:endParaRPr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ru-RU" smtClean="0">
                <a:solidFill>
                  <a:srgbClr val="333300"/>
                </a:solidFill>
                <a:latin typeface="Arial" charset="0"/>
              </a:endParaRPr>
            </a:p>
          </p:txBody>
        </p:sp>
      </p:grpSp>
      <p:grpSp>
        <p:nvGrpSpPr>
          <p:cNvPr id="34" name="Group 35"/>
          <p:cNvGrpSpPr>
            <a:grpSpLocks/>
          </p:cNvGrpSpPr>
          <p:nvPr/>
        </p:nvGrpSpPr>
        <p:grpSpPr bwMode="auto">
          <a:xfrm>
            <a:off x="523875" y="1428750"/>
            <a:ext cx="2095500" cy="2095500"/>
            <a:chOff x="330" y="900"/>
            <a:chExt cx="1320" cy="1320"/>
          </a:xfrm>
        </p:grpSpPr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grpSp>
          <p:nvGrpSpPr>
            <p:cNvPr id="36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37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45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5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5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52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53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</p:grpSp>
            <p:sp>
              <p:nvSpPr>
                <p:cNvPr id="46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47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  <a:defRPr/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48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  <a:defRPr/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49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  <a:defRPr/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</p:grpSp>
          <p:grpSp>
            <p:nvGrpSpPr>
              <p:cNvPr id="38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39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40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41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42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>
                    <a:gd name="T0" fmla="*/ 212 w 221"/>
                    <a:gd name="T1" fmla="*/ 204 h 230"/>
                    <a:gd name="T2" fmla="*/ 194 w 221"/>
                    <a:gd name="T3" fmla="*/ 158 h 230"/>
                    <a:gd name="T4" fmla="*/ 188 w 221"/>
                    <a:gd name="T5" fmla="*/ 111 h 230"/>
                    <a:gd name="T6" fmla="*/ 183 w 221"/>
                    <a:gd name="T7" fmla="*/ 72 h 230"/>
                    <a:gd name="T8" fmla="*/ 178 w 221"/>
                    <a:gd name="T9" fmla="*/ 52 h 230"/>
                    <a:gd name="T10" fmla="*/ 169 w 221"/>
                    <a:gd name="T11" fmla="*/ 37 h 230"/>
                    <a:gd name="T12" fmla="*/ 157 w 221"/>
                    <a:gd name="T13" fmla="*/ 24 h 230"/>
                    <a:gd name="T14" fmla="*/ 143 w 221"/>
                    <a:gd name="T15" fmla="*/ 13 h 230"/>
                    <a:gd name="T16" fmla="*/ 124 w 221"/>
                    <a:gd name="T17" fmla="*/ 5 h 230"/>
                    <a:gd name="T18" fmla="*/ 100 w 221"/>
                    <a:gd name="T19" fmla="*/ 0 h 230"/>
                    <a:gd name="T20" fmla="*/ 76 w 221"/>
                    <a:gd name="T21" fmla="*/ 0 h 230"/>
                    <a:gd name="T22" fmla="*/ 54 w 221"/>
                    <a:gd name="T23" fmla="*/ 7 h 230"/>
                    <a:gd name="T24" fmla="*/ 35 w 221"/>
                    <a:gd name="T25" fmla="*/ 16 h 230"/>
                    <a:gd name="T26" fmla="*/ 18 w 221"/>
                    <a:gd name="T27" fmla="*/ 31 h 230"/>
                    <a:gd name="T28" fmla="*/ 5 w 221"/>
                    <a:gd name="T29" fmla="*/ 51 h 230"/>
                    <a:gd name="T30" fmla="*/ 0 w 221"/>
                    <a:gd name="T31" fmla="*/ 73 h 230"/>
                    <a:gd name="T32" fmla="*/ 3 w 221"/>
                    <a:gd name="T33" fmla="*/ 72 h 230"/>
                    <a:gd name="T34" fmla="*/ 15 w 221"/>
                    <a:gd name="T35" fmla="*/ 64 h 230"/>
                    <a:gd name="T36" fmla="*/ 35 w 221"/>
                    <a:gd name="T37" fmla="*/ 58 h 230"/>
                    <a:gd name="T38" fmla="*/ 56 w 221"/>
                    <a:gd name="T39" fmla="*/ 57 h 230"/>
                    <a:gd name="T40" fmla="*/ 74 w 221"/>
                    <a:gd name="T41" fmla="*/ 63 h 230"/>
                    <a:gd name="T42" fmla="*/ 87 w 221"/>
                    <a:gd name="T43" fmla="*/ 73 h 230"/>
                    <a:gd name="T44" fmla="*/ 93 w 221"/>
                    <a:gd name="T45" fmla="*/ 85 h 230"/>
                    <a:gd name="T46" fmla="*/ 96 w 221"/>
                    <a:gd name="T47" fmla="*/ 102 h 230"/>
                    <a:gd name="T48" fmla="*/ 100 w 221"/>
                    <a:gd name="T49" fmla="*/ 124 h 230"/>
                    <a:gd name="T50" fmla="*/ 106 w 221"/>
                    <a:gd name="T51" fmla="*/ 147 h 230"/>
                    <a:gd name="T52" fmla="*/ 116 w 221"/>
                    <a:gd name="T53" fmla="*/ 168 h 230"/>
                    <a:gd name="T54" fmla="*/ 131 w 221"/>
                    <a:gd name="T55" fmla="*/ 190 h 230"/>
                    <a:gd name="T56" fmla="*/ 150 w 221"/>
                    <a:gd name="T57" fmla="*/ 207 h 230"/>
                    <a:gd name="T58" fmla="*/ 172 w 221"/>
                    <a:gd name="T59" fmla="*/ 219 h 230"/>
                    <a:gd name="T60" fmla="*/ 194 w 221"/>
                    <a:gd name="T61" fmla="*/ 226 h 230"/>
                    <a:gd name="T62" fmla="*/ 220 w 221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43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>
                    <a:gd name="T0" fmla="*/ 7 w 222"/>
                    <a:gd name="T1" fmla="*/ 204 h 230"/>
                    <a:gd name="T2" fmla="*/ 25 w 222"/>
                    <a:gd name="T3" fmla="*/ 158 h 230"/>
                    <a:gd name="T4" fmla="*/ 31 w 222"/>
                    <a:gd name="T5" fmla="*/ 111 h 230"/>
                    <a:gd name="T6" fmla="*/ 36 w 222"/>
                    <a:gd name="T7" fmla="*/ 72 h 230"/>
                    <a:gd name="T8" fmla="*/ 41 w 222"/>
                    <a:gd name="T9" fmla="*/ 52 h 230"/>
                    <a:gd name="T10" fmla="*/ 50 w 222"/>
                    <a:gd name="T11" fmla="*/ 37 h 230"/>
                    <a:gd name="T12" fmla="*/ 62 w 222"/>
                    <a:gd name="T13" fmla="*/ 24 h 230"/>
                    <a:gd name="T14" fmla="*/ 77 w 222"/>
                    <a:gd name="T15" fmla="*/ 13 h 230"/>
                    <a:gd name="T16" fmla="*/ 96 w 222"/>
                    <a:gd name="T17" fmla="*/ 5 h 230"/>
                    <a:gd name="T18" fmla="*/ 120 w 222"/>
                    <a:gd name="T19" fmla="*/ 0 h 230"/>
                    <a:gd name="T20" fmla="*/ 143 w 222"/>
                    <a:gd name="T21" fmla="*/ 0 h 230"/>
                    <a:gd name="T22" fmla="*/ 165 w 222"/>
                    <a:gd name="T23" fmla="*/ 7 h 230"/>
                    <a:gd name="T24" fmla="*/ 184 w 222"/>
                    <a:gd name="T25" fmla="*/ 16 h 230"/>
                    <a:gd name="T26" fmla="*/ 201 w 222"/>
                    <a:gd name="T27" fmla="*/ 31 h 230"/>
                    <a:gd name="T28" fmla="*/ 215 w 222"/>
                    <a:gd name="T29" fmla="*/ 51 h 230"/>
                    <a:gd name="T30" fmla="*/ 221 w 222"/>
                    <a:gd name="T31" fmla="*/ 73 h 230"/>
                    <a:gd name="T32" fmla="*/ 217 w 222"/>
                    <a:gd name="T33" fmla="*/ 72 h 230"/>
                    <a:gd name="T34" fmla="*/ 205 w 222"/>
                    <a:gd name="T35" fmla="*/ 64 h 230"/>
                    <a:gd name="T36" fmla="*/ 184 w 222"/>
                    <a:gd name="T37" fmla="*/ 58 h 230"/>
                    <a:gd name="T38" fmla="*/ 164 w 222"/>
                    <a:gd name="T39" fmla="*/ 57 h 230"/>
                    <a:gd name="T40" fmla="*/ 145 w 222"/>
                    <a:gd name="T41" fmla="*/ 63 h 230"/>
                    <a:gd name="T42" fmla="*/ 132 w 222"/>
                    <a:gd name="T43" fmla="*/ 73 h 230"/>
                    <a:gd name="T44" fmla="*/ 127 w 222"/>
                    <a:gd name="T45" fmla="*/ 85 h 230"/>
                    <a:gd name="T46" fmla="*/ 123 w 222"/>
                    <a:gd name="T47" fmla="*/ 102 h 230"/>
                    <a:gd name="T48" fmla="*/ 120 w 222"/>
                    <a:gd name="T49" fmla="*/ 124 h 230"/>
                    <a:gd name="T50" fmla="*/ 113 w 222"/>
                    <a:gd name="T51" fmla="*/ 147 h 230"/>
                    <a:gd name="T52" fmla="*/ 104 w 222"/>
                    <a:gd name="T53" fmla="*/ 168 h 230"/>
                    <a:gd name="T54" fmla="*/ 89 w 222"/>
                    <a:gd name="T55" fmla="*/ 190 h 230"/>
                    <a:gd name="T56" fmla="*/ 69 w 222"/>
                    <a:gd name="T57" fmla="*/ 207 h 230"/>
                    <a:gd name="T58" fmla="*/ 47 w 222"/>
                    <a:gd name="T59" fmla="*/ 219 h 230"/>
                    <a:gd name="T60" fmla="*/ 25 w 222"/>
                    <a:gd name="T61" fmla="*/ 226 h 230"/>
                    <a:gd name="T62" fmla="*/ 0 w 222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44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  <a:defRPr/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</p:grpSp>
        </p:grpSp>
      </p:grpSp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38438" y="1381125"/>
            <a:ext cx="6253162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4124325"/>
            <a:ext cx="6249987" cy="1285875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743200" y="5410200"/>
            <a:ext cx="62484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" name="Rectangle 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" name="Rectangle 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781CE44-6F1B-488A-A0CF-41616B3C9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924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94C38E2-0540-4360-A806-DACA03DAC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19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58057FD-DB7D-4ACB-AE52-B79B068E2A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869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F355E9-9EB6-49B5-A340-F683A07202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459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97F9C27-5E2B-4E36-93A0-398D9FE5E8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938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2948FC6-3BC3-4664-AE34-04596162B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537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CE75CE8-35D7-4826-A6D7-228BB0AC8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66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2891E-4B82-4355-B88F-BB90D7A05AD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005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04662FF-087A-4DAE-BAD7-A80B0F6D78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271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AFDC00E-532B-4804-943A-06FB85320B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011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3F2849A-6299-4FA6-BE9E-36411B47CE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2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228600"/>
            <a:ext cx="1871662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00188" y="228600"/>
            <a:ext cx="546735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5F7C6BF-E985-4C7F-8D80-4655B2D43D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998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7EA216F-B1C1-4C84-B647-C45F462D60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43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38438" y="1381125"/>
            <a:ext cx="6253162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4124325"/>
            <a:ext cx="6249987" cy="1285875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2743200" y="5410200"/>
            <a:ext cx="62484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0" y="0"/>
            <a:ext cx="1557338" cy="6878638"/>
            <a:chOff x="0" y="-6"/>
            <a:chExt cx="981" cy="4333"/>
          </a:xfrm>
        </p:grpSpPr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16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17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19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0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2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3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5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6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7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28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9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30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1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2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3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4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5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6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7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8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9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40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41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42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</p:grpSp>
      <p:grpSp>
        <p:nvGrpSpPr>
          <p:cNvPr id="17443" name="Group 35"/>
          <p:cNvGrpSpPr>
            <a:grpSpLocks/>
          </p:cNvGrpSpPr>
          <p:nvPr/>
        </p:nvGrpSpPr>
        <p:grpSpPr bwMode="auto">
          <a:xfrm>
            <a:off x="523875" y="1428750"/>
            <a:ext cx="2095500" cy="2095500"/>
            <a:chOff x="330" y="900"/>
            <a:chExt cx="1320" cy="1320"/>
          </a:xfrm>
        </p:grpSpPr>
        <p:sp>
          <p:nvSpPr>
            <p:cNvPr id="17444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grpSp>
          <p:nvGrpSpPr>
            <p:cNvPr id="17445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17446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17447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1744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1744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17450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17451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</p:grpSp>
            <p:sp>
              <p:nvSpPr>
                <p:cNvPr id="17452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3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4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5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</p:grpSp>
          <p:grpSp>
            <p:nvGrpSpPr>
              <p:cNvPr id="17456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17457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8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9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60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>
                    <a:gd name="T0" fmla="*/ 212 w 221"/>
                    <a:gd name="T1" fmla="*/ 204 h 230"/>
                    <a:gd name="T2" fmla="*/ 194 w 221"/>
                    <a:gd name="T3" fmla="*/ 158 h 230"/>
                    <a:gd name="T4" fmla="*/ 188 w 221"/>
                    <a:gd name="T5" fmla="*/ 111 h 230"/>
                    <a:gd name="T6" fmla="*/ 183 w 221"/>
                    <a:gd name="T7" fmla="*/ 72 h 230"/>
                    <a:gd name="T8" fmla="*/ 178 w 221"/>
                    <a:gd name="T9" fmla="*/ 52 h 230"/>
                    <a:gd name="T10" fmla="*/ 169 w 221"/>
                    <a:gd name="T11" fmla="*/ 37 h 230"/>
                    <a:gd name="T12" fmla="*/ 157 w 221"/>
                    <a:gd name="T13" fmla="*/ 24 h 230"/>
                    <a:gd name="T14" fmla="*/ 143 w 221"/>
                    <a:gd name="T15" fmla="*/ 13 h 230"/>
                    <a:gd name="T16" fmla="*/ 124 w 221"/>
                    <a:gd name="T17" fmla="*/ 5 h 230"/>
                    <a:gd name="T18" fmla="*/ 100 w 221"/>
                    <a:gd name="T19" fmla="*/ 0 h 230"/>
                    <a:gd name="T20" fmla="*/ 76 w 221"/>
                    <a:gd name="T21" fmla="*/ 0 h 230"/>
                    <a:gd name="T22" fmla="*/ 54 w 221"/>
                    <a:gd name="T23" fmla="*/ 7 h 230"/>
                    <a:gd name="T24" fmla="*/ 35 w 221"/>
                    <a:gd name="T25" fmla="*/ 16 h 230"/>
                    <a:gd name="T26" fmla="*/ 18 w 221"/>
                    <a:gd name="T27" fmla="*/ 31 h 230"/>
                    <a:gd name="T28" fmla="*/ 5 w 221"/>
                    <a:gd name="T29" fmla="*/ 51 h 230"/>
                    <a:gd name="T30" fmla="*/ 0 w 221"/>
                    <a:gd name="T31" fmla="*/ 73 h 230"/>
                    <a:gd name="T32" fmla="*/ 3 w 221"/>
                    <a:gd name="T33" fmla="*/ 72 h 230"/>
                    <a:gd name="T34" fmla="*/ 15 w 221"/>
                    <a:gd name="T35" fmla="*/ 64 h 230"/>
                    <a:gd name="T36" fmla="*/ 35 w 221"/>
                    <a:gd name="T37" fmla="*/ 58 h 230"/>
                    <a:gd name="T38" fmla="*/ 56 w 221"/>
                    <a:gd name="T39" fmla="*/ 57 h 230"/>
                    <a:gd name="T40" fmla="*/ 74 w 221"/>
                    <a:gd name="T41" fmla="*/ 63 h 230"/>
                    <a:gd name="T42" fmla="*/ 87 w 221"/>
                    <a:gd name="T43" fmla="*/ 73 h 230"/>
                    <a:gd name="T44" fmla="*/ 93 w 221"/>
                    <a:gd name="T45" fmla="*/ 85 h 230"/>
                    <a:gd name="T46" fmla="*/ 96 w 221"/>
                    <a:gd name="T47" fmla="*/ 102 h 230"/>
                    <a:gd name="T48" fmla="*/ 100 w 221"/>
                    <a:gd name="T49" fmla="*/ 124 h 230"/>
                    <a:gd name="T50" fmla="*/ 106 w 221"/>
                    <a:gd name="T51" fmla="*/ 147 h 230"/>
                    <a:gd name="T52" fmla="*/ 116 w 221"/>
                    <a:gd name="T53" fmla="*/ 168 h 230"/>
                    <a:gd name="T54" fmla="*/ 131 w 221"/>
                    <a:gd name="T55" fmla="*/ 190 h 230"/>
                    <a:gd name="T56" fmla="*/ 150 w 221"/>
                    <a:gd name="T57" fmla="*/ 207 h 230"/>
                    <a:gd name="T58" fmla="*/ 172 w 221"/>
                    <a:gd name="T59" fmla="*/ 219 h 230"/>
                    <a:gd name="T60" fmla="*/ 194 w 221"/>
                    <a:gd name="T61" fmla="*/ 226 h 230"/>
                    <a:gd name="T62" fmla="*/ 220 w 221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61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>
                    <a:gd name="T0" fmla="*/ 7 w 222"/>
                    <a:gd name="T1" fmla="*/ 204 h 230"/>
                    <a:gd name="T2" fmla="*/ 25 w 222"/>
                    <a:gd name="T3" fmla="*/ 158 h 230"/>
                    <a:gd name="T4" fmla="*/ 31 w 222"/>
                    <a:gd name="T5" fmla="*/ 111 h 230"/>
                    <a:gd name="T6" fmla="*/ 36 w 222"/>
                    <a:gd name="T7" fmla="*/ 72 h 230"/>
                    <a:gd name="T8" fmla="*/ 41 w 222"/>
                    <a:gd name="T9" fmla="*/ 52 h 230"/>
                    <a:gd name="T10" fmla="*/ 50 w 222"/>
                    <a:gd name="T11" fmla="*/ 37 h 230"/>
                    <a:gd name="T12" fmla="*/ 62 w 222"/>
                    <a:gd name="T13" fmla="*/ 24 h 230"/>
                    <a:gd name="T14" fmla="*/ 77 w 222"/>
                    <a:gd name="T15" fmla="*/ 13 h 230"/>
                    <a:gd name="T16" fmla="*/ 96 w 222"/>
                    <a:gd name="T17" fmla="*/ 5 h 230"/>
                    <a:gd name="T18" fmla="*/ 120 w 222"/>
                    <a:gd name="T19" fmla="*/ 0 h 230"/>
                    <a:gd name="T20" fmla="*/ 143 w 222"/>
                    <a:gd name="T21" fmla="*/ 0 h 230"/>
                    <a:gd name="T22" fmla="*/ 165 w 222"/>
                    <a:gd name="T23" fmla="*/ 7 h 230"/>
                    <a:gd name="T24" fmla="*/ 184 w 222"/>
                    <a:gd name="T25" fmla="*/ 16 h 230"/>
                    <a:gd name="T26" fmla="*/ 201 w 222"/>
                    <a:gd name="T27" fmla="*/ 31 h 230"/>
                    <a:gd name="T28" fmla="*/ 215 w 222"/>
                    <a:gd name="T29" fmla="*/ 51 h 230"/>
                    <a:gd name="T30" fmla="*/ 221 w 222"/>
                    <a:gd name="T31" fmla="*/ 73 h 230"/>
                    <a:gd name="T32" fmla="*/ 217 w 222"/>
                    <a:gd name="T33" fmla="*/ 72 h 230"/>
                    <a:gd name="T34" fmla="*/ 205 w 222"/>
                    <a:gd name="T35" fmla="*/ 64 h 230"/>
                    <a:gd name="T36" fmla="*/ 184 w 222"/>
                    <a:gd name="T37" fmla="*/ 58 h 230"/>
                    <a:gd name="T38" fmla="*/ 164 w 222"/>
                    <a:gd name="T39" fmla="*/ 57 h 230"/>
                    <a:gd name="T40" fmla="*/ 145 w 222"/>
                    <a:gd name="T41" fmla="*/ 63 h 230"/>
                    <a:gd name="T42" fmla="*/ 132 w 222"/>
                    <a:gd name="T43" fmla="*/ 73 h 230"/>
                    <a:gd name="T44" fmla="*/ 127 w 222"/>
                    <a:gd name="T45" fmla="*/ 85 h 230"/>
                    <a:gd name="T46" fmla="*/ 123 w 222"/>
                    <a:gd name="T47" fmla="*/ 102 h 230"/>
                    <a:gd name="T48" fmla="*/ 120 w 222"/>
                    <a:gd name="T49" fmla="*/ 124 h 230"/>
                    <a:gd name="T50" fmla="*/ 113 w 222"/>
                    <a:gd name="T51" fmla="*/ 147 h 230"/>
                    <a:gd name="T52" fmla="*/ 104 w 222"/>
                    <a:gd name="T53" fmla="*/ 168 h 230"/>
                    <a:gd name="T54" fmla="*/ 89 w 222"/>
                    <a:gd name="T55" fmla="*/ 190 h 230"/>
                    <a:gd name="T56" fmla="*/ 69 w 222"/>
                    <a:gd name="T57" fmla="*/ 207 h 230"/>
                    <a:gd name="T58" fmla="*/ 47 w 222"/>
                    <a:gd name="T59" fmla="*/ 219 h 230"/>
                    <a:gd name="T60" fmla="*/ 25 w 222"/>
                    <a:gd name="T61" fmla="*/ 226 h 230"/>
                    <a:gd name="T62" fmla="*/ 0 w 222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62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</p:grpSp>
        </p:grpSp>
      </p:grpSp>
      <p:sp>
        <p:nvSpPr>
          <p:cNvPr id="17463" name="Rectangle 5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7464" name="Rectangle 5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12829C-4896-41DB-96CE-22CDE0C5E85D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18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2891E-4B82-4355-B88F-BB90D7A05AD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88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A804E-3674-4E5A-A2E8-7D14A499764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69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FCAFE-3701-4961-A68A-18A4E6F5BDC6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127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84E92-8706-4001-8554-4EFB71E7D627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5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A804E-3674-4E5A-A2E8-7D14A499764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60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96370-A358-4E5D-A89B-061831133198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794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8C8FB-7446-4E19-9B44-26F09CF6ABED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712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32C96-1023-4806-9431-EC39475C220F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34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A24C7-0B33-445C-B54E-81273DC79F0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88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4D8F4-9961-430A-ACE2-D24662974B8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39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228600"/>
            <a:ext cx="1871662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00188" y="228600"/>
            <a:ext cx="546735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3C290-1133-4693-9B2E-835CF748B9DE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46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F5712D-3653-42AC-B016-C6F05DADDB50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02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38438" y="1381125"/>
            <a:ext cx="6253162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4124325"/>
            <a:ext cx="6249987" cy="1285875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2743200" y="5410200"/>
            <a:ext cx="62484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0" y="0"/>
            <a:ext cx="1557338" cy="6878638"/>
            <a:chOff x="0" y="-6"/>
            <a:chExt cx="981" cy="4333"/>
          </a:xfrm>
        </p:grpSpPr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16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17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19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0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2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3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5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6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7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28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9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30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1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2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3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4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5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6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7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8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9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40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41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42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</p:grpSp>
      <p:grpSp>
        <p:nvGrpSpPr>
          <p:cNvPr id="17443" name="Group 35"/>
          <p:cNvGrpSpPr>
            <a:grpSpLocks/>
          </p:cNvGrpSpPr>
          <p:nvPr/>
        </p:nvGrpSpPr>
        <p:grpSpPr bwMode="auto">
          <a:xfrm>
            <a:off x="523875" y="1428750"/>
            <a:ext cx="2095500" cy="2095500"/>
            <a:chOff x="330" y="900"/>
            <a:chExt cx="1320" cy="1320"/>
          </a:xfrm>
        </p:grpSpPr>
        <p:sp>
          <p:nvSpPr>
            <p:cNvPr id="17444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grpSp>
          <p:nvGrpSpPr>
            <p:cNvPr id="17445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17446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17447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1744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1744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17450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17451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</p:grpSp>
            <p:sp>
              <p:nvSpPr>
                <p:cNvPr id="17452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3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4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5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</p:grpSp>
          <p:grpSp>
            <p:nvGrpSpPr>
              <p:cNvPr id="17456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17457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8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9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60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>
                    <a:gd name="T0" fmla="*/ 212 w 221"/>
                    <a:gd name="T1" fmla="*/ 204 h 230"/>
                    <a:gd name="T2" fmla="*/ 194 w 221"/>
                    <a:gd name="T3" fmla="*/ 158 h 230"/>
                    <a:gd name="T4" fmla="*/ 188 w 221"/>
                    <a:gd name="T5" fmla="*/ 111 h 230"/>
                    <a:gd name="T6" fmla="*/ 183 w 221"/>
                    <a:gd name="T7" fmla="*/ 72 h 230"/>
                    <a:gd name="T8" fmla="*/ 178 w 221"/>
                    <a:gd name="T9" fmla="*/ 52 h 230"/>
                    <a:gd name="T10" fmla="*/ 169 w 221"/>
                    <a:gd name="T11" fmla="*/ 37 h 230"/>
                    <a:gd name="T12" fmla="*/ 157 w 221"/>
                    <a:gd name="T13" fmla="*/ 24 h 230"/>
                    <a:gd name="T14" fmla="*/ 143 w 221"/>
                    <a:gd name="T15" fmla="*/ 13 h 230"/>
                    <a:gd name="T16" fmla="*/ 124 w 221"/>
                    <a:gd name="T17" fmla="*/ 5 h 230"/>
                    <a:gd name="T18" fmla="*/ 100 w 221"/>
                    <a:gd name="T19" fmla="*/ 0 h 230"/>
                    <a:gd name="T20" fmla="*/ 76 w 221"/>
                    <a:gd name="T21" fmla="*/ 0 h 230"/>
                    <a:gd name="T22" fmla="*/ 54 w 221"/>
                    <a:gd name="T23" fmla="*/ 7 h 230"/>
                    <a:gd name="T24" fmla="*/ 35 w 221"/>
                    <a:gd name="T25" fmla="*/ 16 h 230"/>
                    <a:gd name="T26" fmla="*/ 18 w 221"/>
                    <a:gd name="T27" fmla="*/ 31 h 230"/>
                    <a:gd name="T28" fmla="*/ 5 w 221"/>
                    <a:gd name="T29" fmla="*/ 51 h 230"/>
                    <a:gd name="T30" fmla="*/ 0 w 221"/>
                    <a:gd name="T31" fmla="*/ 73 h 230"/>
                    <a:gd name="T32" fmla="*/ 3 w 221"/>
                    <a:gd name="T33" fmla="*/ 72 h 230"/>
                    <a:gd name="T34" fmla="*/ 15 w 221"/>
                    <a:gd name="T35" fmla="*/ 64 h 230"/>
                    <a:gd name="T36" fmla="*/ 35 w 221"/>
                    <a:gd name="T37" fmla="*/ 58 h 230"/>
                    <a:gd name="T38" fmla="*/ 56 w 221"/>
                    <a:gd name="T39" fmla="*/ 57 h 230"/>
                    <a:gd name="T40" fmla="*/ 74 w 221"/>
                    <a:gd name="T41" fmla="*/ 63 h 230"/>
                    <a:gd name="T42" fmla="*/ 87 w 221"/>
                    <a:gd name="T43" fmla="*/ 73 h 230"/>
                    <a:gd name="T44" fmla="*/ 93 w 221"/>
                    <a:gd name="T45" fmla="*/ 85 h 230"/>
                    <a:gd name="T46" fmla="*/ 96 w 221"/>
                    <a:gd name="T47" fmla="*/ 102 h 230"/>
                    <a:gd name="T48" fmla="*/ 100 w 221"/>
                    <a:gd name="T49" fmla="*/ 124 h 230"/>
                    <a:gd name="T50" fmla="*/ 106 w 221"/>
                    <a:gd name="T51" fmla="*/ 147 h 230"/>
                    <a:gd name="T52" fmla="*/ 116 w 221"/>
                    <a:gd name="T53" fmla="*/ 168 h 230"/>
                    <a:gd name="T54" fmla="*/ 131 w 221"/>
                    <a:gd name="T55" fmla="*/ 190 h 230"/>
                    <a:gd name="T56" fmla="*/ 150 w 221"/>
                    <a:gd name="T57" fmla="*/ 207 h 230"/>
                    <a:gd name="T58" fmla="*/ 172 w 221"/>
                    <a:gd name="T59" fmla="*/ 219 h 230"/>
                    <a:gd name="T60" fmla="*/ 194 w 221"/>
                    <a:gd name="T61" fmla="*/ 226 h 230"/>
                    <a:gd name="T62" fmla="*/ 220 w 221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61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>
                    <a:gd name="T0" fmla="*/ 7 w 222"/>
                    <a:gd name="T1" fmla="*/ 204 h 230"/>
                    <a:gd name="T2" fmla="*/ 25 w 222"/>
                    <a:gd name="T3" fmla="*/ 158 h 230"/>
                    <a:gd name="T4" fmla="*/ 31 w 222"/>
                    <a:gd name="T5" fmla="*/ 111 h 230"/>
                    <a:gd name="T6" fmla="*/ 36 w 222"/>
                    <a:gd name="T7" fmla="*/ 72 h 230"/>
                    <a:gd name="T8" fmla="*/ 41 w 222"/>
                    <a:gd name="T9" fmla="*/ 52 h 230"/>
                    <a:gd name="T10" fmla="*/ 50 w 222"/>
                    <a:gd name="T11" fmla="*/ 37 h 230"/>
                    <a:gd name="T12" fmla="*/ 62 w 222"/>
                    <a:gd name="T13" fmla="*/ 24 h 230"/>
                    <a:gd name="T14" fmla="*/ 77 w 222"/>
                    <a:gd name="T15" fmla="*/ 13 h 230"/>
                    <a:gd name="T16" fmla="*/ 96 w 222"/>
                    <a:gd name="T17" fmla="*/ 5 h 230"/>
                    <a:gd name="T18" fmla="*/ 120 w 222"/>
                    <a:gd name="T19" fmla="*/ 0 h 230"/>
                    <a:gd name="T20" fmla="*/ 143 w 222"/>
                    <a:gd name="T21" fmla="*/ 0 h 230"/>
                    <a:gd name="T22" fmla="*/ 165 w 222"/>
                    <a:gd name="T23" fmla="*/ 7 h 230"/>
                    <a:gd name="T24" fmla="*/ 184 w 222"/>
                    <a:gd name="T25" fmla="*/ 16 h 230"/>
                    <a:gd name="T26" fmla="*/ 201 w 222"/>
                    <a:gd name="T27" fmla="*/ 31 h 230"/>
                    <a:gd name="T28" fmla="*/ 215 w 222"/>
                    <a:gd name="T29" fmla="*/ 51 h 230"/>
                    <a:gd name="T30" fmla="*/ 221 w 222"/>
                    <a:gd name="T31" fmla="*/ 73 h 230"/>
                    <a:gd name="T32" fmla="*/ 217 w 222"/>
                    <a:gd name="T33" fmla="*/ 72 h 230"/>
                    <a:gd name="T34" fmla="*/ 205 w 222"/>
                    <a:gd name="T35" fmla="*/ 64 h 230"/>
                    <a:gd name="T36" fmla="*/ 184 w 222"/>
                    <a:gd name="T37" fmla="*/ 58 h 230"/>
                    <a:gd name="T38" fmla="*/ 164 w 222"/>
                    <a:gd name="T39" fmla="*/ 57 h 230"/>
                    <a:gd name="T40" fmla="*/ 145 w 222"/>
                    <a:gd name="T41" fmla="*/ 63 h 230"/>
                    <a:gd name="T42" fmla="*/ 132 w 222"/>
                    <a:gd name="T43" fmla="*/ 73 h 230"/>
                    <a:gd name="T44" fmla="*/ 127 w 222"/>
                    <a:gd name="T45" fmla="*/ 85 h 230"/>
                    <a:gd name="T46" fmla="*/ 123 w 222"/>
                    <a:gd name="T47" fmla="*/ 102 h 230"/>
                    <a:gd name="T48" fmla="*/ 120 w 222"/>
                    <a:gd name="T49" fmla="*/ 124 h 230"/>
                    <a:gd name="T50" fmla="*/ 113 w 222"/>
                    <a:gd name="T51" fmla="*/ 147 h 230"/>
                    <a:gd name="T52" fmla="*/ 104 w 222"/>
                    <a:gd name="T53" fmla="*/ 168 h 230"/>
                    <a:gd name="T54" fmla="*/ 89 w 222"/>
                    <a:gd name="T55" fmla="*/ 190 h 230"/>
                    <a:gd name="T56" fmla="*/ 69 w 222"/>
                    <a:gd name="T57" fmla="*/ 207 h 230"/>
                    <a:gd name="T58" fmla="*/ 47 w 222"/>
                    <a:gd name="T59" fmla="*/ 219 h 230"/>
                    <a:gd name="T60" fmla="*/ 25 w 222"/>
                    <a:gd name="T61" fmla="*/ 226 h 230"/>
                    <a:gd name="T62" fmla="*/ 0 w 222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62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</p:grpSp>
        </p:grpSp>
      </p:grpSp>
      <p:sp>
        <p:nvSpPr>
          <p:cNvPr id="17463" name="Rectangle 5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7464" name="Rectangle 5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12829C-4896-41DB-96CE-22CDE0C5E85D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37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2891E-4B82-4355-B88F-BB90D7A05AD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03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A804E-3674-4E5A-A2E8-7D14A499764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16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FCAFE-3701-4961-A68A-18A4E6F5BDC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4013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FCAFE-3701-4961-A68A-18A4E6F5BDC6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45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84E92-8706-4001-8554-4EFB71E7D627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67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96370-A358-4E5D-A89B-061831133198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65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8C8FB-7446-4E19-9B44-26F09CF6ABED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86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32C96-1023-4806-9431-EC39475C220F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190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A24C7-0B33-445C-B54E-81273DC79F0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202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4D8F4-9961-430A-ACE2-D24662974B8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95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228600"/>
            <a:ext cx="1871662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00188" y="228600"/>
            <a:ext cx="546735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3C290-1133-4693-9B2E-835CF748B9DE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29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F5712D-3653-42AC-B016-C6F05DADDB50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92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38438" y="1381125"/>
            <a:ext cx="6253162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4124325"/>
            <a:ext cx="6249987" cy="1285875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2743200" y="5410200"/>
            <a:ext cx="62484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0" y="0"/>
            <a:ext cx="1557338" cy="6878638"/>
            <a:chOff x="0" y="-6"/>
            <a:chExt cx="981" cy="4333"/>
          </a:xfrm>
        </p:grpSpPr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16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17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19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0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2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3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5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6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7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28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9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30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1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2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3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4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5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6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7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8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9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40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41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42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</p:grpSp>
      <p:grpSp>
        <p:nvGrpSpPr>
          <p:cNvPr id="17443" name="Group 35"/>
          <p:cNvGrpSpPr>
            <a:grpSpLocks/>
          </p:cNvGrpSpPr>
          <p:nvPr/>
        </p:nvGrpSpPr>
        <p:grpSpPr bwMode="auto">
          <a:xfrm>
            <a:off x="523875" y="1428750"/>
            <a:ext cx="2095500" cy="2095500"/>
            <a:chOff x="330" y="900"/>
            <a:chExt cx="1320" cy="1320"/>
          </a:xfrm>
        </p:grpSpPr>
        <p:sp>
          <p:nvSpPr>
            <p:cNvPr id="17444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grpSp>
          <p:nvGrpSpPr>
            <p:cNvPr id="17445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17446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17447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1744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1744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17450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17451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</p:grpSp>
            <p:sp>
              <p:nvSpPr>
                <p:cNvPr id="17452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3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4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5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</p:grpSp>
          <p:grpSp>
            <p:nvGrpSpPr>
              <p:cNvPr id="17456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17457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8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9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60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>
                    <a:gd name="T0" fmla="*/ 212 w 221"/>
                    <a:gd name="T1" fmla="*/ 204 h 230"/>
                    <a:gd name="T2" fmla="*/ 194 w 221"/>
                    <a:gd name="T3" fmla="*/ 158 h 230"/>
                    <a:gd name="T4" fmla="*/ 188 w 221"/>
                    <a:gd name="T5" fmla="*/ 111 h 230"/>
                    <a:gd name="T6" fmla="*/ 183 w 221"/>
                    <a:gd name="T7" fmla="*/ 72 h 230"/>
                    <a:gd name="T8" fmla="*/ 178 w 221"/>
                    <a:gd name="T9" fmla="*/ 52 h 230"/>
                    <a:gd name="T10" fmla="*/ 169 w 221"/>
                    <a:gd name="T11" fmla="*/ 37 h 230"/>
                    <a:gd name="T12" fmla="*/ 157 w 221"/>
                    <a:gd name="T13" fmla="*/ 24 h 230"/>
                    <a:gd name="T14" fmla="*/ 143 w 221"/>
                    <a:gd name="T15" fmla="*/ 13 h 230"/>
                    <a:gd name="T16" fmla="*/ 124 w 221"/>
                    <a:gd name="T17" fmla="*/ 5 h 230"/>
                    <a:gd name="T18" fmla="*/ 100 w 221"/>
                    <a:gd name="T19" fmla="*/ 0 h 230"/>
                    <a:gd name="T20" fmla="*/ 76 w 221"/>
                    <a:gd name="T21" fmla="*/ 0 h 230"/>
                    <a:gd name="T22" fmla="*/ 54 w 221"/>
                    <a:gd name="T23" fmla="*/ 7 h 230"/>
                    <a:gd name="T24" fmla="*/ 35 w 221"/>
                    <a:gd name="T25" fmla="*/ 16 h 230"/>
                    <a:gd name="T26" fmla="*/ 18 w 221"/>
                    <a:gd name="T27" fmla="*/ 31 h 230"/>
                    <a:gd name="T28" fmla="*/ 5 w 221"/>
                    <a:gd name="T29" fmla="*/ 51 h 230"/>
                    <a:gd name="T30" fmla="*/ 0 w 221"/>
                    <a:gd name="T31" fmla="*/ 73 h 230"/>
                    <a:gd name="T32" fmla="*/ 3 w 221"/>
                    <a:gd name="T33" fmla="*/ 72 h 230"/>
                    <a:gd name="T34" fmla="*/ 15 w 221"/>
                    <a:gd name="T35" fmla="*/ 64 h 230"/>
                    <a:gd name="T36" fmla="*/ 35 w 221"/>
                    <a:gd name="T37" fmla="*/ 58 h 230"/>
                    <a:gd name="T38" fmla="*/ 56 w 221"/>
                    <a:gd name="T39" fmla="*/ 57 h 230"/>
                    <a:gd name="T40" fmla="*/ 74 w 221"/>
                    <a:gd name="T41" fmla="*/ 63 h 230"/>
                    <a:gd name="T42" fmla="*/ 87 w 221"/>
                    <a:gd name="T43" fmla="*/ 73 h 230"/>
                    <a:gd name="T44" fmla="*/ 93 w 221"/>
                    <a:gd name="T45" fmla="*/ 85 h 230"/>
                    <a:gd name="T46" fmla="*/ 96 w 221"/>
                    <a:gd name="T47" fmla="*/ 102 h 230"/>
                    <a:gd name="T48" fmla="*/ 100 w 221"/>
                    <a:gd name="T49" fmla="*/ 124 h 230"/>
                    <a:gd name="T50" fmla="*/ 106 w 221"/>
                    <a:gd name="T51" fmla="*/ 147 h 230"/>
                    <a:gd name="T52" fmla="*/ 116 w 221"/>
                    <a:gd name="T53" fmla="*/ 168 h 230"/>
                    <a:gd name="T54" fmla="*/ 131 w 221"/>
                    <a:gd name="T55" fmla="*/ 190 h 230"/>
                    <a:gd name="T56" fmla="*/ 150 w 221"/>
                    <a:gd name="T57" fmla="*/ 207 h 230"/>
                    <a:gd name="T58" fmla="*/ 172 w 221"/>
                    <a:gd name="T59" fmla="*/ 219 h 230"/>
                    <a:gd name="T60" fmla="*/ 194 w 221"/>
                    <a:gd name="T61" fmla="*/ 226 h 230"/>
                    <a:gd name="T62" fmla="*/ 220 w 221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61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>
                    <a:gd name="T0" fmla="*/ 7 w 222"/>
                    <a:gd name="T1" fmla="*/ 204 h 230"/>
                    <a:gd name="T2" fmla="*/ 25 w 222"/>
                    <a:gd name="T3" fmla="*/ 158 h 230"/>
                    <a:gd name="T4" fmla="*/ 31 w 222"/>
                    <a:gd name="T5" fmla="*/ 111 h 230"/>
                    <a:gd name="T6" fmla="*/ 36 w 222"/>
                    <a:gd name="T7" fmla="*/ 72 h 230"/>
                    <a:gd name="T8" fmla="*/ 41 w 222"/>
                    <a:gd name="T9" fmla="*/ 52 h 230"/>
                    <a:gd name="T10" fmla="*/ 50 w 222"/>
                    <a:gd name="T11" fmla="*/ 37 h 230"/>
                    <a:gd name="T12" fmla="*/ 62 w 222"/>
                    <a:gd name="T13" fmla="*/ 24 h 230"/>
                    <a:gd name="T14" fmla="*/ 77 w 222"/>
                    <a:gd name="T15" fmla="*/ 13 h 230"/>
                    <a:gd name="T16" fmla="*/ 96 w 222"/>
                    <a:gd name="T17" fmla="*/ 5 h 230"/>
                    <a:gd name="T18" fmla="*/ 120 w 222"/>
                    <a:gd name="T19" fmla="*/ 0 h 230"/>
                    <a:gd name="T20" fmla="*/ 143 w 222"/>
                    <a:gd name="T21" fmla="*/ 0 h 230"/>
                    <a:gd name="T22" fmla="*/ 165 w 222"/>
                    <a:gd name="T23" fmla="*/ 7 h 230"/>
                    <a:gd name="T24" fmla="*/ 184 w 222"/>
                    <a:gd name="T25" fmla="*/ 16 h 230"/>
                    <a:gd name="T26" fmla="*/ 201 w 222"/>
                    <a:gd name="T27" fmla="*/ 31 h 230"/>
                    <a:gd name="T28" fmla="*/ 215 w 222"/>
                    <a:gd name="T29" fmla="*/ 51 h 230"/>
                    <a:gd name="T30" fmla="*/ 221 w 222"/>
                    <a:gd name="T31" fmla="*/ 73 h 230"/>
                    <a:gd name="T32" fmla="*/ 217 w 222"/>
                    <a:gd name="T33" fmla="*/ 72 h 230"/>
                    <a:gd name="T34" fmla="*/ 205 w 222"/>
                    <a:gd name="T35" fmla="*/ 64 h 230"/>
                    <a:gd name="T36" fmla="*/ 184 w 222"/>
                    <a:gd name="T37" fmla="*/ 58 h 230"/>
                    <a:gd name="T38" fmla="*/ 164 w 222"/>
                    <a:gd name="T39" fmla="*/ 57 h 230"/>
                    <a:gd name="T40" fmla="*/ 145 w 222"/>
                    <a:gd name="T41" fmla="*/ 63 h 230"/>
                    <a:gd name="T42" fmla="*/ 132 w 222"/>
                    <a:gd name="T43" fmla="*/ 73 h 230"/>
                    <a:gd name="T44" fmla="*/ 127 w 222"/>
                    <a:gd name="T45" fmla="*/ 85 h 230"/>
                    <a:gd name="T46" fmla="*/ 123 w 222"/>
                    <a:gd name="T47" fmla="*/ 102 h 230"/>
                    <a:gd name="T48" fmla="*/ 120 w 222"/>
                    <a:gd name="T49" fmla="*/ 124 h 230"/>
                    <a:gd name="T50" fmla="*/ 113 w 222"/>
                    <a:gd name="T51" fmla="*/ 147 h 230"/>
                    <a:gd name="T52" fmla="*/ 104 w 222"/>
                    <a:gd name="T53" fmla="*/ 168 h 230"/>
                    <a:gd name="T54" fmla="*/ 89 w 222"/>
                    <a:gd name="T55" fmla="*/ 190 h 230"/>
                    <a:gd name="T56" fmla="*/ 69 w 222"/>
                    <a:gd name="T57" fmla="*/ 207 h 230"/>
                    <a:gd name="T58" fmla="*/ 47 w 222"/>
                    <a:gd name="T59" fmla="*/ 219 h 230"/>
                    <a:gd name="T60" fmla="*/ 25 w 222"/>
                    <a:gd name="T61" fmla="*/ 226 h 230"/>
                    <a:gd name="T62" fmla="*/ 0 w 222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62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</p:grpSp>
        </p:grpSp>
      </p:grpSp>
      <p:sp>
        <p:nvSpPr>
          <p:cNvPr id="17463" name="Rectangle 5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7464" name="Rectangle 5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12829C-4896-41DB-96CE-22CDE0C5E85D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9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84E92-8706-4001-8554-4EFB71E7D6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1315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2891E-4B82-4355-B88F-BB90D7A05AD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668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A804E-3674-4E5A-A2E8-7D14A499764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919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FCAFE-3701-4961-A68A-18A4E6F5BDC6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20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84E92-8706-4001-8554-4EFB71E7D627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82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96370-A358-4E5D-A89B-061831133198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512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8C8FB-7446-4E19-9B44-26F09CF6ABED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87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32C96-1023-4806-9431-EC39475C220F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340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A24C7-0B33-445C-B54E-81273DC79F0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623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4D8F4-9961-430A-ACE2-D24662974B8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807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228600"/>
            <a:ext cx="1871662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00188" y="228600"/>
            <a:ext cx="546735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3C290-1133-4693-9B2E-835CF748B9DE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8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96370-A358-4E5D-A89B-06183113319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5120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F5712D-3653-42AC-B016-C6F05DADDB50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5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8C8FB-7446-4E19-9B44-26F09CF6ABE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0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32C96-1023-4806-9431-EC39475C220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82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A24C7-0B33-445C-B54E-81273DC79F0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74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-9525"/>
            <a:ext cx="1557338" cy="6878638"/>
            <a:chOff x="0" y="-6"/>
            <a:chExt cx="981" cy="4333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2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3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4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5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416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00188" y="228600"/>
            <a:ext cx="74914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17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0188" y="1524000"/>
            <a:ext cx="7491412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418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24600"/>
            <a:ext cx="14097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641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6420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9D07EE0-F268-406E-BEAB-C3BE94EF0B3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-9525"/>
            <a:ext cx="1557338" cy="6878638"/>
            <a:chOff x="0" y="-6"/>
            <a:chExt cx="981" cy="4333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2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3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2083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ru-RU" smtClean="0">
                <a:solidFill>
                  <a:srgbClr val="333300"/>
                </a:solidFill>
                <a:latin typeface="Arial" charset="0"/>
              </a:endParaRPr>
            </a:p>
          </p:txBody>
        </p:sp>
        <p:sp>
          <p:nvSpPr>
            <p:cNvPr id="2084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ru-RU" smtClean="0">
                <a:solidFill>
                  <a:srgbClr val="333300"/>
                </a:solidFill>
                <a:latin typeface="Arial" charset="0"/>
              </a:endParaRPr>
            </a:p>
          </p:txBody>
        </p:sp>
      </p:grpSp>
      <p:sp>
        <p:nvSpPr>
          <p:cNvPr id="2051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00188" y="228600"/>
            <a:ext cx="74914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2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0188" y="1524000"/>
            <a:ext cx="7491412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6418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24600"/>
            <a:ext cx="14097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3333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41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3333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420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3333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4D8ABFD-DF87-468E-AE06-F064A520FA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1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-9525"/>
            <a:ext cx="1557338" cy="6878638"/>
            <a:chOff x="0" y="-6"/>
            <a:chExt cx="981" cy="4333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2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3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4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5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</p:grpSp>
      <p:sp>
        <p:nvSpPr>
          <p:cNvPr id="16416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00188" y="228600"/>
            <a:ext cx="74914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17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0188" y="1524000"/>
            <a:ext cx="7491412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418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24600"/>
            <a:ext cx="14097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641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6420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9D07EE0-F268-406E-BEAB-C3BE94EF0B3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0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-9525"/>
            <a:ext cx="1557338" cy="6878638"/>
            <a:chOff x="0" y="-6"/>
            <a:chExt cx="981" cy="4333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2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3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4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5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</p:grpSp>
      <p:sp>
        <p:nvSpPr>
          <p:cNvPr id="16416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00188" y="228600"/>
            <a:ext cx="74914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17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0188" y="1524000"/>
            <a:ext cx="7491412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418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24600"/>
            <a:ext cx="14097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641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6420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9D07EE0-F268-406E-BEAB-C3BE94EF0B3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-9525"/>
            <a:ext cx="1557338" cy="6878638"/>
            <a:chOff x="0" y="-6"/>
            <a:chExt cx="981" cy="4333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2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3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4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5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</p:grpSp>
      <p:sp>
        <p:nvSpPr>
          <p:cNvPr id="16416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00188" y="228600"/>
            <a:ext cx="74914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17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0188" y="1524000"/>
            <a:ext cx="7491412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418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24600"/>
            <a:ext cx="14097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641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6420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9D07EE0-F268-406E-BEAB-C3BE94EF0B3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3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5.jpeg"/><Relationship Id="rId10" Type="http://schemas.openxmlformats.org/officeDocument/2006/relationships/image" Target="../media/image38.jpeg"/><Relationship Id="rId4" Type="http://schemas.microsoft.com/office/2007/relationships/hdphoto" Target="../media/hdphoto1.wdp"/><Relationship Id="rId9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0fSpmwVUlw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If4xDrcECGE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youtube.com/watch?v=RC_zHZGZerk&amp;list=PLv6ufBUWdRi2T_CmGgPX7VGhpxFg9YkH8&amp;index=2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youtube.com/watch?v=eltjVRlBEjE&amp;t=122s" TargetMode="Externa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28" y="0"/>
            <a:ext cx="7715272" cy="6643710"/>
          </a:xfrm>
          <a:noFill/>
          <a:ln/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rgbClr val="3333CC"/>
                </a:solidFill>
              </a:rPr>
              <a:t>ІСТОРІЯ ДЕРЖАВИ ТА ПРАВА</a:t>
            </a:r>
            <a:r>
              <a:rPr lang="en-US" b="1" dirty="0" smtClean="0">
                <a:solidFill>
                  <a:srgbClr val="3333CC"/>
                </a:solidFill>
              </a:rPr>
              <a:t> </a:t>
            </a:r>
            <a:r>
              <a:rPr lang="uk-UA" b="1" dirty="0" smtClean="0">
                <a:solidFill>
                  <a:srgbClr val="3333CC"/>
                </a:solidFill>
              </a:rPr>
              <a:t>ЗАРУБІЖНИХ </a:t>
            </a:r>
            <a:r>
              <a:rPr lang="ru-RU" b="1" dirty="0" smtClean="0">
                <a:solidFill>
                  <a:srgbClr val="3333CC"/>
                </a:solidFill>
              </a:rPr>
              <a:t> КРАЇН </a:t>
            </a:r>
            <a:br>
              <a:rPr lang="ru-RU" b="1" dirty="0" smtClean="0">
                <a:solidFill>
                  <a:srgbClr val="3333CC"/>
                </a:solidFill>
              </a:rPr>
            </a:br>
            <a:r>
              <a:rPr lang="ru-RU" b="1" dirty="0" smtClean="0">
                <a:solidFill>
                  <a:srgbClr val="3333CC"/>
                </a:solidFill>
              </a:rPr>
              <a:t>ЯК НАУКА І НАВЧАЛЬНА ДИСЦИПЛІНА.</a:t>
            </a:r>
            <a:br>
              <a:rPr lang="ru-RU" b="1" dirty="0" smtClean="0">
                <a:solidFill>
                  <a:srgbClr val="3333CC"/>
                </a:solidFill>
              </a:rPr>
            </a:br>
            <a:r>
              <a:rPr lang="ru-RU" b="1" dirty="0" smtClean="0">
                <a:solidFill>
                  <a:srgbClr val="3333CC"/>
                </a:solidFill>
              </a:rPr>
              <a:t>ДЕРЖАВА ТА ПРАВО КРАЇН СТАРОДАВНЬОГО СХОДУ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endParaRPr lang="ru-RU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42844" y="142852"/>
          <a:ext cx="9001156" cy="657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Штриховая стрелка вправо 6"/>
          <p:cNvSpPr/>
          <p:nvPr/>
        </p:nvSpPr>
        <p:spPr>
          <a:xfrm rot="5400000">
            <a:off x="1764506" y="2204244"/>
            <a:ext cx="574675" cy="865188"/>
          </a:xfrm>
          <a:prstGeom prst="striped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Штриховая стрелка вправо 7"/>
          <p:cNvSpPr/>
          <p:nvPr/>
        </p:nvSpPr>
        <p:spPr>
          <a:xfrm rot="5400000">
            <a:off x="4428331" y="2132807"/>
            <a:ext cx="576263" cy="863600"/>
          </a:xfrm>
          <a:prstGeom prst="striped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Штриховая стрелка вправо 8"/>
          <p:cNvSpPr/>
          <p:nvPr/>
        </p:nvSpPr>
        <p:spPr>
          <a:xfrm rot="5400000">
            <a:off x="7452519" y="2061369"/>
            <a:ext cx="576262" cy="863600"/>
          </a:xfrm>
          <a:prstGeom prst="striped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0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3" y="142875"/>
            <a:ext cx="8715375" cy="78483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uk-UA" sz="6000" b="1" dirty="0" smtClean="0">
                <a:solidFill>
                  <a:srgbClr val="3333CC"/>
                </a:solidFill>
              </a:rPr>
              <a:t>МЕТОДИ</a:t>
            </a:r>
          </a:p>
          <a:p>
            <a:pPr marL="411480" algn="ctr" fontAlgn="auto">
              <a:spcAft>
                <a:spcPts val="0"/>
              </a:spcAft>
              <a:defRPr/>
            </a:pPr>
            <a:r>
              <a:rPr lang="uk-UA" sz="4400" dirty="0"/>
              <a:t>	</a:t>
            </a:r>
            <a:r>
              <a:rPr lang="ru-RU" sz="6400" b="1" dirty="0" err="1" smtClean="0">
                <a:solidFill>
                  <a:schemeClr val="tx2"/>
                </a:solidFill>
                <a:latin typeface="+mj-lt"/>
              </a:rPr>
              <a:t>способи</a:t>
            </a:r>
            <a:r>
              <a:rPr lang="ru-RU" sz="6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6400" b="1" dirty="0" err="1" smtClean="0">
                <a:solidFill>
                  <a:schemeClr val="tx2"/>
                </a:solidFill>
                <a:latin typeface="+mj-lt"/>
              </a:rPr>
              <a:t>пізнання</a:t>
            </a:r>
            <a:r>
              <a:rPr lang="ru-RU" sz="6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6400" b="1" dirty="0" err="1" smtClean="0">
                <a:solidFill>
                  <a:schemeClr val="tx2"/>
                </a:solidFill>
                <a:latin typeface="+mj-lt"/>
              </a:rPr>
              <a:t>конкретних</a:t>
            </a:r>
            <a:r>
              <a:rPr lang="ru-RU" sz="6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6400" b="1" dirty="0" err="1" smtClean="0">
                <a:solidFill>
                  <a:schemeClr val="tx2"/>
                </a:solidFill>
                <a:latin typeface="+mj-lt"/>
              </a:rPr>
              <a:t>історико-правових</a:t>
            </a:r>
            <a:r>
              <a:rPr lang="ru-RU" sz="6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6400" b="1" dirty="0" err="1" smtClean="0">
                <a:solidFill>
                  <a:schemeClr val="tx2"/>
                </a:solidFill>
                <a:latin typeface="+mj-lt"/>
              </a:rPr>
              <a:t>явищ</a:t>
            </a:r>
            <a:r>
              <a:rPr lang="ru-RU" sz="6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6400" b="1" dirty="0" err="1" smtClean="0">
                <a:solidFill>
                  <a:schemeClr val="tx2"/>
                </a:solidFill>
                <a:latin typeface="+mj-lt"/>
              </a:rPr>
              <a:t>історії</a:t>
            </a:r>
            <a:r>
              <a:rPr lang="ru-RU" sz="6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6400" b="1" dirty="0" err="1" smtClean="0">
                <a:solidFill>
                  <a:schemeClr val="tx2"/>
                </a:solidFill>
                <a:latin typeface="+mj-lt"/>
              </a:rPr>
              <a:t>держави</a:t>
            </a:r>
            <a:r>
              <a:rPr lang="ru-RU" sz="6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6400" b="1" dirty="0" err="1" smtClean="0">
                <a:solidFill>
                  <a:schemeClr val="tx2"/>
                </a:solidFill>
                <a:latin typeface="+mj-lt"/>
              </a:rPr>
              <a:t>і</a:t>
            </a:r>
            <a:r>
              <a:rPr lang="ru-RU" sz="6400" b="1" dirty="0" smtClean="0">
                <a:solidFill>
                  <a:schemeClr val="tx2"/>
                </a:solidFill>
                <a:latin typeface="+mj-lt"/>
              </a:rPr>
              <a:t> права </a:t>
            </a:r>
            <a:r>
              <a:rPr lang="uk-UA" sz="6400" b="1" dirty="0" smtClean="0">
                <a:solidFill>
                  <a:schemeClr val="tx2"/>
                </a:solidFill>
                <a:latin typeface="+mj-lt"/>
              </a:rPr>
              <a:t>зарубіжних </a:t>
            </a:r>
            <a:r>
              <a:rPr lang="ru-RU" sz="6400" b="1" dirty="0" err="1" smtClean="0">
                <a:solidFill>
                  <a:schemeClr val="tx2"/>
                </a:solidFill>
                <a:latin typeface="+mj-lt"/>
              </a:rPr>
              <a:t>країн</a:t>
            </a:r>
            <a:r>
              <a:rPr lang="ru-RU" sz="64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endParaRPr lang="ru-RU" sz="6400" b="1" dirty="0" smtClean="0">
              <a:solidFill>
                <a:schemeClr val="tx2"/>
              </a:solidFill>
            </a:endParaRP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endParaRPr lang="ru-RU" sz="4800" b="1" dirty="0"/>
          </a:p>
        </p:txBody>
      </p:sp>
      <p:sp>
        <p:nvSpPr>
          <p:cNvPr id="3" name="Выгнутая вправо стрелка 2"/>
          <p:cNvSpPr/>
          <p:nvPr/>
        </p:nvSpPr>
        <p:spPr bwMode="auto">
          <a:xfrm>
            <a:off x="6715140" y="714356"/>
            <a:ext cx="928694" cy="714380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55576" y="260648"/>
            <a:ext cx="2556000" cy="2198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73075" y="620713"/>
            <a:ext cx="3097213" cy="16557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i="1" dirty="0" err="1">
                <a:solidFill>
                  <a:schemeClr val="tx2"/>
                </a:solidFill>
              </a:rPr>
              <a:t>Аналіз</a:t>
            </a:r>
            <a:endParaRPr lang="ru-RU" sz="4400" b="1" dirty="0">
              <a:solidFill>
                <a:schemeClr val="tx2"/>
              </a:solidFill>
            </a:endParaRPr>
          </a:p>
        </p:txBody>
      </p:sp>
      <p:sp>
        <p:nvSpPr>
          <p:cNvPr id="4" name="Блок-схема: знак завершения 3"/>
          <p:cNvSpPr/>
          <p:nvPr/>
        </p:nvSpPr>
        <p:spPr>
          <a:xfrm>
            <a:off x="4716463" y="260350"/>
            <a:ext cx="4248150" cy="280828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chemeClr val="tx2"/>
                </a:solidFill>
              </a:rPr>
              <a:t>Розкладання предметів дослідження на складові частини</a:t>
            </a:r>
            <a:endParaRPr lang="ru-RU" sz="3600" b="1" dirty="0">
              <a:solidFill>
                <a:schemeClr val="tx2"/>
              </a:solidFill>
            </a:endParaRPr>
          </a:p>
          <a:p>
            <a:pPr algn="ctr">
              <a:defRPr/>
            </a:pP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54024" y="4562475"/>
            <a:ext cx="3189282" cy="1657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600" b="1" dirty="0">
                <a:solidFill>
                  <a:schemeClr val="tx2"/>
                </a:solidFill>
              </a:rPr>
              <a:t>Синтез</a:t>
            </a:r>
            <a:endParaRPr lang="ru-RU" sz="4600" b="1" dirty="0">
              <a:solidFill>
                <a:schemeClr val="tx2"/>
              </a:solidFill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4500563" y="3860800"/>
            <a:ext cx="4643437" cy="290353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chemeClr val="tx2"/>
                </a:solidFill>
              </a:rPr>
              <a:t>Поєднання окремих сторін предмета в єдине ціле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708400" y="1304925"/>
            <a:ext cx="792163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714744" y="5214950"/>
            <a:ext cx="792163" cy="36036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rgbClr val="002060"/>
              </a:solidFill>
            </a:endParaRPr>
          </a:p>
        </p:txBody>
      </p:sp>
      <p:pic>
        <p:nvPicPr>
          <p:cNvPr id="9" name="Picture 2" descr="http://kor.gov.ua/sites/default/files/imagecache/320x240/puzzle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45334" y="2339202"/>
            <a:ext cx="2844000" cy="2133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07988" y="511175"/>
            <a:ext cx="3600450" cy="1871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400" b="1" dirty="0" err="1" smtClean="0">
                <a:solidFill>
                  <a:srgbClr val="000000"/>
                </a:solidFill>
              </a:rPr>
              <a:t>Класи-фікація</a:t>
            </a:r>
            <a:endParaRPr lang="ru-RU" sz="4400" dirty="0">
              <a:solidFill>
                <a:srgbClr val="000000"/>
              </a:solidFill>
            </a:endParaRPr>
          </a:p>
        </p:txBody>
      </p:sp>
      <p:sp>
        <p:nvSpPr>
          <p:cNvPr id="4" name="Блок-схема: знак завершения 3"/>
          <p:cNvSpPr/>
          <p:nvPr/>
        </p:nvSpPr>
        <p:spPr>
          <a:xfrm>
            <a:off x="4716463" y="260350"/>
            <a:ext cx="4248150" cy="295275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000000"/>
                </a:solidFill>
              </a:rPr>
              <a:t>Об'єднання, фактів, явищ, подій  процесів за деякими ознаками</a:t>
            </a:r>
            <a:endParaRPr lang="ru-RU" sz="3600" b="1" dirty="0">
              <a:solidFill>
                <a:srgbClr val="000000"/>
              </a:solidFill>
            </a:endParaRPr>
          </a:p>
          <a:p>
            <a:pPr algn="ctr">
              <a:defRPr/>
            </a:pP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79388" y="4111625"/>
            <a:ext cx="3671887" cy="1657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 err="1">
                <a:solidFill>
                  <a:srgbClr val="000000"/>
                </a:solidFill>
              </a:rPr>
              <a:t>Соціоло-гічний</a:t>
            </a:r>
            <a:endParaRPr lang="ru-RU" sz="4000" b="1" dirty="0">
              <a:solidFill>
                <a:srgbClr val="000000"/>
              </a:solidFill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4500563" y="3500438"/>
            <a:ext cx="4643437" cy="309721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000000"/>
                </a:solidFill>
              </a:rPr>
              <a:t>Соціологічні дослідження шляхом анкетування, опитувань</a:t>
            </a:r>
            <a:endParaRPr lang="ru-RU" sz="3600" b="1" dirty="0">
              <a:solidFill>
                <a:srgbClr val="000000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037013" y="1266825"/>
            <a:ext cx="72072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851275" y="4760913"/>
            <a:ext cx="649288" cy="36036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rgbClr val="002060"/>
              </a:solidFill>
            </a:endParaRPr>
          </a:p>
        </p:txBody>
      </p:sp>
      <p:pic>
        <p:nvPicPr>
          <p:cNvPr id="9" name="Picture 2" descr="http://derevyanko.org/files/news_tape/images/0/78/jurij-derevjanko-miscevi-groma_78_s6.jpg?1346626845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11510" r="16464"/>
          <a:stretch/>
        </p:blipFill>
        <p:spPr bwMode="auto">
          <a:xfrm>
            <a:off x="1299066" y="2401584"/>
            <a:ext cx="1818293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050186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66688" y="785813"/>
            <a:ext cx="3851275" cy="1662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i="1" dirty="0">
                <a:solidFill>
                  <a:srgbClr val="000000"/>
                </a:solidFill>
              </a:rPr>
              <a:t>Метод </a:t>
            </a:r>
            <a:r>
              <a:rPr lang="ru-RU" sz="3600" b="1" i="1" dirty="0" err="1">
                <a:solidFill>
                  <a:srgbClr val="000000"/>
                </a:solidFill>
              </a:rPr>
              <a:t>фішок</a:t>
            </a:r>
            <a:r>
              <a:rPr lang="ru-RU" sz="3600" b="1" i="1" dirty="0">
                <a:solidFill>
                  <a:srgbClr val="000000"/>
                </a:solidFill>
              </a:rPr>
              <a:t> </a:t>
            </a:r>
            <a:endParaRPr lang="ru-RU" sz="3600" b="1" dirty="0">
              <a:solidFill>
                <a:srgbClr val="00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-41275" y="4384675"/>
            <a:ext cx="4068763" cy="172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i="1" dirty="0">
                <a:solidFill>
                  <a:srgbClr val="000000"/>
                </a:solidFill>
              </a:rPr>
              <a:t>Метод </a:t>
            </a:r>
            <a:r>
              <a:rPr lang="ru-RU" sz="4000" b="1" i="1" dirty="0" err="1" smtClean="0">
                <a:solidFill>
                  <a:srgbClr val="000000"/>
                </a:solidFill>
              </a:rPr>
              <a:t>стати-стики</a:t>
            </a:r>
            <a:endParaRPr lang="ru-RU" sz="4000" b="1" dirty="0">
              <a:solidFill>
                <a:srgbClr val="000000"/>
              </a:solidFill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4568825" y="260350"/>
            <a:ext cx="4352925" cy="280828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err="1">
                <a:solidFill>
                  <a:srgbClr val="000000"/>
                </a:solidFill>
              </a:rPr>
              <a:t>Тематичні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err="1">
                <a:solidFill>
                  <a:srgbClr val="000000"/>
                </a:solidFill>
              </a:rPr>
              <a:t>виписки</a:t>
            </a:r>
            <a:r>
              <a:rPr lang="ru-RU" sz="3600" b="1" dirty="0">
                <a:solidFill>
                  <a:srgbClr val="000000"/>
                </a:solidFill>
              </a:rPr>
              <a:t> з </a:t>
            </a:r>
            <a:r>
              <a:rPr lang="ru-RU" sz="3600" b="1" dirty="0" err="1">
                <a:solidFill>
                  <a:srgbClr val="000000"/>
                </a:solidFill>
              </a:rPr>
              <a:t>джерел</a:t>
            </a:r>
            <a:r>
              <a:rPr lang="ru-RU" sz="3600" b="1" dirty="0">
                <a:solidFill>
                  <a:srgbClr val="000000"/>
                </a:solidFill>
              </a:rPr>
              <a:t> та </a:t>
            </a:r>
            <a:r>
              <a:rPr lang="ru-RU" sz="3600" b="1" dirty="0" err="1">
                <a:solidFill>
                  <a:srgbClr val="000000"/>
                </a:solidFill>
              </a:rPr>
              <a:t>літератури</a:t>
            </a:r>
            <a:endParaRPr lang="ru-RU" sz="3600" b="1" dirty="0">
              <a:solidFill>
                <a:srgbClr val="000000"/>
              </a:solidFill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4592638" y="3644900"/>
            <a:ext cx="4392612" cy="302418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err="1">
                <a:solidFill>
                  <a:srgbClr val="000000"/>
                </a:solidFill>
              </a:rPr>
              <a:t>Збирання</a:t>
            </a:r>
            <a:r>
              <a:rPr lang="ru-RU" sz="3200" b="1" dirty="0">
                <a:solidFill>
                  <a:srgbClr val="000000"/>
                </a:solidFill>
              </a:rPr>
              <a:t> </a:t>
            </a:r>
            <a:r>
              <a:rPr lang="ru-RU" sz="3200" b="1" dirty="0" err="1">
                <a:solidFill>
                  <a:srgbClr val="000000"/>
                </a:solidFill>
              </a:rPr>
              <a:t>кількісних</a:t>
            </a:r>
            <a:r>
              <a:rPr lang="ru-RU" sz="3200" b="1" dirty="0">
                <a:solidFill>
                  <a:srgbClr val="000000"/>
                </a:solidFill>
              </a:rPr>
              <a:t> </a:t>
            </a:r>
            <a:r>
              <a:rPr lang="ru-RU" sz="3200" b="1" dirty="0" err="1">
                <a:solidFill>
                  <a:srgbClr val="000000"/>
                </a:solidFill>
              </a:rPr>
              <a:t>даних</a:t>
            </a:r>
            <a:r>
              <a:rPr lang="ru-RU" sz="3200" b="1" dirty="0">
                <a:solidFill>
                  <a:srgbClr val="000000"/>
                </a:solidFill>
              </a:rPr>
              <a:t>, </a:t>
            </a:r>
            <a:r>
              <a:rPr lang="ru-RU" sz="3200" b="1" dirty="0" err="1">
                <a:solidFill>
                  <a:srgbClr val="000000"/>
                </a:solidFill>
              </a:rPr>
              <a:t>зафіксованих</a:t>
            </a:r>
            <a:r>
              <a:rPr lang="ru-RU" sz="3200" b="1" dirty="0">
                <a:solidFill>
                  <a:srgbClr val="000000"/>
                </a:solidFill>
              </a:rPr>
              <a:t> у </a:t>
            </a:r>
            <a:r>
              <a:rPr lang="ru-RU" sz="3200" b="1" dirty="0" err="1">
                <a:solidFill>
                  <a:srgbClr val="000000"/>
                </a:solidFill>
              </a:rPr>
              <a:t>різних</a:t>
            </a:r>
            <a:r>
              <a:rPr lang="ru-RU" sz="3200" b="1" dirty="0">
                <a:solidFill>
                  <a:srgbClr val="000000"/>
                </a:solidFill>
              </a:rPr>
              <a:t> документах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027489" y="1422400"/>
            <a:ext cx="508000" cy="388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4027488" y="5049838"/>
            <a:ext cx="534987" cy="395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14" name="Рисунок 13" descr="Картинки по запросу статистик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59890"/>
            <a:ext cx="3168000" cy="19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32306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92112" y="332656"/>
            <a:ext cx="4057650" cy="20526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800" b="1" i="1" dirty="0">
                <a:solidFill>
                  <a:srgbClr val="002060"/>
                </a:solidFill>
              </a:rPr>
              <a:t>Метод </a:t>
            </a:r>
            <a:r>
              <a:rPr lang="ru-RU" sz="3800" b="1" i="1" dirty="0" err="1">
                <a:solidFill>
                  <a:srgbClr val="002060"/>
                </a:solidFill>
              </a:rPr>
              <a:t>евристики</a:t>
            </a:r>
            <a:endParaRPr lang="ru-RU" sz="3800" b="1" dirty="0">
              <a:solidFill>
                <a:srgbClr val="00206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3500" y="4508500"/>
            <a:ext cx="4086262" cy="19446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i="1" dirty="0">
                <a:solidFill>
                  <a:srgbClr val="002060"/>
                </a:solidFill>
              </a:rPr>
              <a:t>Метод </a:t>
            </a:r>
            <a:r>
              <a:rPr lang="ru-RU" sz="4000" b="1" i="1" dirty="0" err="1">
                <a:solidFill>
                  <a:srgbClr val="002060"/>
                </a:solidFill>
              </a:rPr>
              <a:t>герменев</a:t>
            </a:r>
            <a:r>
              <a:rPr lang="ru-RU" sz="4000" b="1" i="1" dirty="0">
                <a:solidFill>
                  <a:srgbClr val="002060"/>
                </a:solidFill>
              </a:rPr>
              <a:t>-</a:t>
            </a:r>
          </a:p>
          <a:p>
            <a:pPr algn="ctr">
              <a:defRPr/>
            </a:pPr>
            <a:r>
              <a:rPr lang="ru-RU" sz="4000" b="1" i="1" dirty="0">
                <a:solidFill>
                  <a:srgbClr val="002060"/>
                </a:solidFill>
              </a:rPr>
              <a:t>тики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4613275" y="170731"/>
            <a:ext cx="4351338" cy="237648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b="1" dirty="0" err="1">
                <a:solidFill>
                  <a:srgbClr val="333300"/>
                </a:solidFill>
              </a:rPr>
              <a:t>Збирання</a:t>
            </a:r>
            <a:r>
              <a:rPr lang="ru-RU" sz="4800" b="1" dirty="0">
                <a:solidFill>
                  <a:srgbClr val="333300"/>
                </a:solidFill>
              </a:rPr>
              <a:t> </a:t>
            </a:r>
            <a:r>
              <a:rPr lang="ru-RU" sz="4800" b="1" dirty="0" err="1">
                <a:solidFill>
                  <a:srgbClr val="333300"/>
                </a:solidFill>
              </a:rPr>
              <a:t>документів</a:t>
            </a:r>
            <a:endParaRPr lang="ru-RU" sz="4800" b="1" dirty="0">
              <a:solidFill>
                <a:srgbClr val="333300"/>
              </a:solidFill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4613275" y="4221163"/>
            <a:ext cx="4530725" cy="230346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b="1" dirty="0" err="1">
                <a:solidFill>
                  <a:srgbClr val="333300"/>
                </a:solidFill>
              </a:rPr>
              <a:t>Тлумачення</a:t>
            </a:r>
            <a:r>
              <a:rPr lang="ru-RU" sz="4800" b="1" dirty="0">
                <a:solidFill>
                  <a:srgbClr val="333300"/>
                </a:solidFill>
              </a:rPr>
              <a:t> </a:t>
            </a:r>
          </a:p>
          <a:p>
            <a:pPr algn="ctr">
              <a:defRPr/>
            </a:pPr>
            <a:r>
              <a:rPr lang="ru-RU" sz="4800" b="1" dirty="0">
                <a:solidFill>
                  <a:srgbClr val="333300"/>
                </a:solidFill>
              </a:rPr>
              <a:t>тексту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149762" y="1163712"/>
            <a:ext cx="504825" cy="390525"/>
          </a:xfrm>
          <a:prstGeom prst="rightArrow">
            <a:avLst>
              <a:gd name="adj1" fmla="val 4511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4149762" y="5230812"/>
            <a:ext cx="452438" cy="396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137224" name="Picture 9" descr="http://www.istpravda.ru/upload/medialibrary/e8b/e8b1effb6f1b4fbd05dac4acf6c6110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2391586"/>
            <a:ext cx="244246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81105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42844" y="3644900"/>
            <a:ext cx="3786214" cy="2376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b="1" dirty="0">
                <a:solidFill>
                  <a:schemeClr val="tx2"/>
                </a:solidFill>
              </a:rPr>
              <a:t>Метод періодизації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4" name="Блок-схема: знак завершения 3"/>
          <p:cNvSpPr/>
          <p:nvPr/>
        </p:nvSpPr>
        <p:spPr>
          <a:xfrm>
            <a:off x="4356100" y="3068638"/>
            <a:ext cx="4787900" cy="360045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2"/>
                </a:solidFill>
              </a:rPr>
              <a:t>При розгляді досліджуваних явищ можна виділити певні періоди, що характеризуються певними якісними рубежами та характеристиками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857620" y="4714884"/>
            <a:ext cx="588963" cy="361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16" name="Овал 15"/>
          <p:cNvSpPr/>
          <p:nvPr/>
        </p:nvSpPr>
        <p:spPr>
          <a:xfrm>
            <a:off x="255588" y="704850"/>
            <a:ext cx="3384550" cy="151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b="1" dirty="0">
                <a:solidFill>
                  <a:schemeClr val="tx2"/>
                </a:solidFill>
              </a:rPr>
              <a:t>Метод</a:t>
            </a:r>
          </a:p>
          <a:p>
            <a:pPr algn="ctr">
              <a:defRPr/>
            </a:pPr>
            <a:r>
              <a:rPr lang="uk-UA" sz="3200" b="1" dirty="0">
                <a:solidFill>
                  <a:schemeClr val="tx2"/>
                </a:solidFill>
              </a:rPr>
              <a:t>хронології</a:t>
            </a:r>
            <a:endParaRPr lang="ru-RU" sz="3200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ru-RU" sz="2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7" name="Блок-схема: знак завершения 16"/>
          <p:cNvSpPr/>
          <p:nvPr/>
        </p:nvSpPr>
        <p:spPr>
          <a:xfrm>
            <a:off x="4464050" y="260350"/>
            <a:ext cx="4679950" cy="252095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2"/>
                </a:solidFill>
              </a:rPr>
              <a:t>Події державно-правового розвитку розглядаються  у хронологічній послідовності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3684588" y="1244600"/>
            <a:ext cx="735012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647" y="32048"/>
            <a:ext cx="7491412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3333CC"/>
                </a:solidFill>
              </a:rPr>
              <a:t>ЗМІСТ</a:t>
            </a:r>
            <a:endParaRPr lang="ru-RU" b="1" dirty="0">
              <a:solidFill>
                <a:srgbClr val="3333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4414" y="908720"/>
            <a:ext cx="7774645" cy="5616624"/>
          </a:xfrm>
        </p:spPr>
        <p:txBody>
          <a:bodyPr/>
          <a:lstStyle/>
          <a:p>
            <a:pPr marL="0" indent="0" algn="ctr">
              <a:buClrTx/>
              <a:buNone/>
            </a:pPr>
            <a:r>
              <a:rPr lang="uk-UA" sz="4000" dirty="0" smtClean="0">
                <a:solidFill>
                  <a:schemeClr val="tx2"/>
                </a:solidFill>
                <a:latin typeface="+mj-lt"/>
              </a:rPr>
              <a:t>	Вступ</a:t>
            </a:r>
            <a:endParaRPr lang="ru-RU" sz="4000" dirty="0" smtClean="0">
              <a:solidFill>
                <a:schemeClr val="tx2"/>
              </a:solidFill>
              <a:latin typeface="+mj-lt"/>
            </a:endParaRPr>
          </a:p>
          <a:p>
            <a:pPr marL="514350" indent="-514350" algn="just">
              <a:buClrTx/>
              <a:buFont typeface="+mj-lt"/>
              <a:buAutoNum type="arabicPeriod"/>
            </a:pPr>
            <a:r>
              <a:rPr lang="ru-RU" sz="4000" dirty="0">
                <a:solidFill>
                  <a:schemeClr val="tx2"/>
                </a:solidFill>
                <a:latin typeface="+mj-lt"/>
              </a:rPr>
              <a:t>Предмет </a:t>
            </a:r>
            <a:r>
              <a:rPr lang="ru-RU" sz="4000" dirty="0" err="1">
                <a:solidFill>
                  <a:schemeClr val="tx2"/>
                </a:solidFill>
                <a:latin typeface="+mj-lt"/>
              </a:rPr>
              <a:t>історії</a:t>
            </a:r>
            <a:r>
              <a:rPr lang="ru-RU" sz="40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4000" dirty="0" err="1">
                <a:solidFill>
                  <a:schemeClr val="tx2"/>
                </a:solidFill>
                <a:latin typeface="+mj-lt"/>
              </a:rPr>
              <a:t>держави</a:t>
            </a:r>
            <a:r>
              <a:rPr lang="ru-RU" sz="4000" dirty="0">
                <a:solidFill>
                  <a:schemeClr val="tx2"/>
                </a:solidFill>
                <a:latin typeface="+mj-lt"/>
              </a:rPr>
              <a:t> і права </a:t>
            </a:r>
            <a:r>
              <a:rPr lang="uk-UA" sz="4000" dirty="0" smtClean="0">
                <a:solidFill>
                  <a:schemeClr val="tx2"/>
                </a:solidFill>
                <a:latin typeface="+mj-lt"/>
              </a:rPr>
              <a:t>зарубіжних </a:t>
            </a:r>
            <a:r>
              <a:rPr lang="ru-RU" sz="4000" dirty="0" err="1" smtClean="0">
                <a:solidFill>
                  <a:schemeClr val="tx2"/>
                </a:solidFill>
                <a:latin typeface="+mj-lt"/>
              </a:rPr>
              <a:t>країн</a:t>
            </a:r>
            <a:r>
              <a:rPr lang="ru-RU" sz="4000" dirty="0" smtClean="0">
                <a:solidFill>
                  <a:schemeClr val="tx2"/>
                </a:solidFill>
                <a:latin typeface="+mj-lt"/>
              </a:rPr>
              <a:t>. </a:t>
            </a:r>
            <a:r>
              <a:rPr lang="ru-RU" sz="4000" dirty="0" err="1" smtClean="0">
                <a:solidFill>
                  <a:schemeClr val="tx2"/>
                </a:solidFill>
                <a:latin typeface="+mj-lt"/>
              </a:rPr>
              <a:t>Методологія</a:t>
            </a:r>
            <a:r>
              <a:rPr lang="ru-RU" sz="4000" dirty="0" smtClean="0">
                <a:solidFill>
                  <a:schemeClr val="tx2"/>
                </a:solidFill>
                <a:latin typeface="+mj-lt"/>
              </a:rPr>
              <a:t>. П</a:t>
            </a:r>
            <a:r>
              <a:rPr lang="uk-UA" sz="4000" dirty="0" err="1" smtClean="0">
                <a:solidFill>
                  <a:schemeClr val="tx2"/>
                </a:solidFill>
                <a:latin typeface="+mj-lt"/>
              </a:rPr>
              <a:t>еріодизація</a:t>
            </a:r>
            <a:r>
              <a:rPr lang="uk-UA" sz="4000" dirty="0" smtClean="0">
                <a:solidFill>
                  <a:schemeClr val="tx2"/>
                </a:solidFill>
                <a:latin typeface="+mj-lt"/>
              </a:rPr>
              <a:t> ІДПЗК</a:t>
            </a:r>
            <a:r>
              <a:rPr lang="ru-RU" sz="4000" dirty="0" smtClean="0">
                <a:solidFill>
                  <a:schemeClr val="tx2"/>
                </a:solidFill>
                <a:latin typeface="+mj-lt"/>
              </a:rPr>
              <a:t>. </a:t>
            </a:r>
            <a:endParaRPr lang="en-US" sz="4000" dirty="0" smtClean="0">
              <a:solidFill>
                <a:schemeClr val="tx2"/>
              </a:solidFill>
              <a:latin typeface="+mj-lt"/>
            </a:endParaRPr>
          </a:p>
          <a:p>
            <a:pPr marL="514350" indent="-514350" algn="just">
              <a:buClrTx/>
              <a:buFont typeface="+mj-lt"/>
              <a:buAutoNum type="arabicPeriod"/>
            </a:pPr>
            <a:r>
              <a:rPr lang="uk-UA" sz="4000" dirty="0" smtClean="0">
                <a:solidFill>
                  <a:schemeClr val="tx2"/>
                </a:solidFill>
                <a:latin typeface="+mj-lt"/>
              </a:rPr>
              <a:t>Д</a:t>
            </a:r>
            <a:r>
              <a:rPr lang="ru-RU" sz="4000" dirty="0" err="1" smtClean="0">
                <a:solidFill>
                  <a:schemeClr val="tx2"/>
                </a:solidFill>
                <a:latin typeface="+mj-lt"/>
              </a:rPr>
              <a:t>ержава</a:t>
            </a:r>
            <a:r>
              <a:rPr lang="ru-RU" sz="4000" dirty="0" smtClean="0">
                <a:solidFill>
                  <a:schemeClr val="tx2"/>
                </a:solidFill>
                <a:latin typeface="+mj-lt"/>
              </a:rPr>
              <a:t> та право </a:t>
            </a:r>
            <a:r>
              <a:rPr lang="ru-RU" sz="4000" dirty="0" err="1" smtClean="0">
                <a:solidFill>
                  <a:schemeClr val="tx2"/>
                </a:solidFill>
                <a:latin typeface="+mj-lt"/>
              </a:rPr>
              <a:t>країн</a:t>
            </a:r>
            <a:r>
              <a:rPr lang="ru-RU" sz="4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4000" dirty="0" err="1" smtClean="0">
                <a:solidFill>
                  <a:schemeClr val="tx2"/>
                </a:solidFill>
                <a:latin typeface="+mj-lt"/>
              </a:rPr>
              <a:t>Стародавнього</a:t>
            </a:r>
            <a:r>
              <a:rPr lang="ru-RU" sz="4000" dirty="0" smtClean="0">
                <a:solidFill>
                  <a:schemeClr val="tx2"/>
                </a:solidFill>
                <a:latin typeface="+mj-lt"/>
              </a:rPr>
              <a:t> Сходу</a:t>
            </a:r>
            <a:endParaRPr lang="en-US" sz="4000" dirty="0" smtClean="0">
              <a:solidFill>
                <a:schemeClr val="tx2"/>
              </a:solidFill>
              <a:latin typeface="+mj-lt"/>
            </a:endParaRPr>
          </a:p>
          <a:p>
            <a:pPr marL="514350" indent="-514350" algn="ctr">
              <a:buClrTx/>
              <a:buFont typeface="+mj-lt"/>
              <a:buAutoNum type="arabicPeriod"/>
            </a:pPr>
            <a:endParaRPr lang="uk-UA" sz="4000" dirty="0" smtClean="0">
              <a:solidFill>
                <a:schemeClr val="tx2"/>
              </a:solidFill>
              <a:latin typeface="+mj-lt"/>
            </a:endParaRPr>
          </a:p>
          <a:p>
            <a:pPr lvl="1" algn="ctr">
              <a:spcBef>
                <a:spcPct val="0"/>
              </a:spcBef>
            </a:pPr>
            <a:endParaRPr lang="uk-UA" sz="4000" dirty="0" smtClean="0">
              <a:solidFill>
                <a:schemeClr val="tx2"/>
              </a:solidFill>
              <a:latin typeface="+mj-lt"/>
            </a:endParaRPr>
          </a:p>
          <a:p>
            <a:pPr marL="0" indent="0">
              <a:buNone/>
            </a:pPr>
            <a:endParaRPr lang="ru-RU" sz="2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3696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3" y="1"/>
            <a:ext cx="8715375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uk-UA" sz="6600" b="1" dirty="0">
                <a:solidFill>
                  <a:srgbClr val="3333CC"/>
                </a:solidFill>
              </a:rPr>
              <a:t>Принципи </a:t>
            </a:r>
            <a:r>
              <a:rPr lang="uk-UA" sz="4400" b="1" dirty="0">
                <a:solidFill>
                  <a:srgbClr val="3333CC"/>
                </a:solidFill>
              </a:rPr>
              <a:t> </a:t>
            </a: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uk-UA" sz="4400" dirty="0"/>
              <a:t>	</a:t>
            </a:r>
            <a:r>
              <a:rPr lang="uk-UA" sz="5200" b="1" dirty="0">
                <a:solidFill>
                  <a:schemeClr val="tx2"/>
                </a:solidFill>
              </a:rPr>
              <a:t>керівні ідеї, що лежать в основі науково-пізнавальної діяльності, яка спрямована на дослідження процесів виникнення та еволюції державно-правових явищ</a:t>
            </a:r>
            <a:endParaRPr lang="ru-RU" sz="5200" b="1" dirty="0">
              <a:solidFill>
                <a:schemeClr val="tx2"/>
              </a:solidFill>
            </a:endParaRPr>
          </a:p>
        </p:txBody>
      </p:sp>
      <p:sp>
        <p:nvSpPr>
          <p:cNvPr id="3" name="Выгнутая вправо стрелка 2"/>
          <p:cNvSpPr/>
          <p:nvPr/>
        </p:nvSpPr>
        <p:spPr bwMode="auto">
          <a:xfrm>
            <a:off x="7000892" y="642918"/>
            <a:ext cx="928694" cy="714380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знак завершения 4"/>
          <p:cNvSpPr/>
          <p:nvPr/>
        </p:nvSpPr>
        <p:spPr>
          <a:xfrm>
            <a:off x="3635375" y="333375"/>
            <a:ext cx="5292725" cy="5688013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err="1">
                <a:solidFill>
                  <a:schemeClr val="tx2"/>
                </a:solidFill>
              </a:rPr>
              <a:t>Неупереджене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відображення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минулого</a:t>
            </a:r>
            <a:r>
              <a:rPr lang="ru-RU" sz="2800" b="1" dirty="0">
                <a:solidFill>
                  <a:schemeClr val="tx2"/>
                </a:solidFill>
              </a:rPr>
              <a:t> за </a:t>
            </a:r>
            <a:r>
              <a:rPr lang="ru-RU" sz="2800" b="1" dirty="0" err="1">
                <a:solidFill>
                  <a:schemeClr val="tx2"/>
                </a:solidFill>
              </a:rPr>
              <a:t>умови</a:t>
            </a:r>
            <a:r>
              <a:rPr lang="ru-RU" sz="2800" b="1" dirty="0">
                <a:solidFill>
                  <a:schemeClr val="tx2"/>
                </a:solidFill>
              </a:rPr>
              <a:t>, коли </a:t>
            </a:r>
            <a:r>
              <a:rPr lang="ru-RU" sz="2800" b="1" dirty="0" err="1">
                <a:solidFill>
                  <a:schemeClr val="tx2"/>
                </a:solidFill>
              </a:rPr>
              <a:t>дослідник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може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сформулювати</a:t>
            </a:r>
            <a:r>
              <a:rPr lang="ru-RU" sz="2800" b="1" dirty="0">
                <a:solidFill>
                  <a:schemeClr val="tx2"/>
                </a:solidFill>
              </a:rPr>
              <a:t> і </a:t>
            </a:r>
            <a:r>
              <a:rPr lang="ru-RU" sz="2800" b="1" dirty="0" err="1">
                <a:solidFill>
                  <a:schemeClr val="tx2"/>
                </a:solidFill>
              </a:rPr>
              <a:t>аргументовано</a:t>
            </a:r>
            <a:r>
              <a:rPr lang="ru-RU" sz="2800" b="1" dirty="0">
                <a:solidFill>
                  <a:schemeClr val="tx2"/>
                </a:solidFill>
              </a:rPr>
              <a:t> довести </a:t>
            </a:r>
            <a:r>
              <a:rPr lang="ru-RU" sz="2800" b="1" dirty="0" err="1">
                <a:solidFill>
                  <a:schemeClr val="tx2"/>
                </a:solidFill>
              </a:rPr>
              <a:t>власний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погляд</a:t>
            </a:r>
            <a:r>
              <a:rPr lang="ru-RU" sz="2800" b="1" dirty="0">
                <a:solidFill>
                  <a:schemeClr val="tx2"/>
                </a:solidFill>
              </a:rPr>
              <a:t> на </a:t>
            </a:r>
            <a:r>
              <a:rPr lang="ru-RU" sz="2800" b="1" dirty="0" err="1">
                <a:solidFill>
                  <a:schemeClr val="tx2"/>
                </a:solidFill>
              </a:rPr>
              <a:t>сутність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певного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історико-юридичного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явища</a:t>
            </a:r>
            <a:r>
              <a:rPr lang="ru-RU" sz="2800" b="1" dirty="0">
                <a:solidFill>
                  <a:schemeClr val="tx2"/>
                </a:solidFill>
              </a:rPr>
              <a:t>. </a:t>
            </a:r>
            <a:r>
              <a:rPr lang="ru-RU" sz="2800" b="1" dirty="0" err="1">
                <a:solidFill>
                  <a:schemeClr val="tx2"/>
                </a:solidFill>
              </a:rPr>
              <a:t>Саме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об'єктивність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забезпечує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науковість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дослідження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07950" y="2781300"/>
            <a:ext cx="3198813" cy="165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i="1" dirty="0" err="1">
                <a:solidFill>
                  <a:schemeClr val="tx2"/>
                </a:solidFill>
              </a:rPr>
              <a:t>О</a:t>
            </a:r>
            <a:r>
              <a:rPr lang="ru-RU" sz="3200" b="1" i="1" dirty="0" err="1">
                <a:solidFill>
                  <a:schemeClr val="tx2"/>
                </a:solidFill>
              </a:rPr>
              <a:t>б'єкти-вність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306763" y="3500438"/>
            <a:ext cx="360362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85720" y="4041775"/>
            <a:ext cx="3571900" cy="1582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600" b="1" i="1" dirty="0" err="1">
                <a:solidFill>
                  <a:schemeClr val="tx2"/>
                </a:solidFill>
              </a:rPr>
              <a:t>Системність</a:t>
            </a:r>
            <a:endParaRPr lang="ru-RU" sz="2600" b="1" dirty="0">
              <a:solidFill>
                <a:schemeClr val="tx2"/>
              </a:solidFill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4500563" y="3500438"/>
            <a:ext cx="4392612" cy="295275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err="1">
                <a:solidFill>
                  <a:schemeClr val="tx1"/>
                </a:solidFill>
              </a:rPr>
              <a:t>Формування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цілісного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уявлення</a:t>
            </a:r>
            <a:r>
              <a:rPr lang="ru-RU" sz="3200" b="1" dirty="0">
                <a:solidFill>
                  <a:schemeClr val="tx1"/>
                </a:solidFill>
              </a:rPr>
              <a:t> про </a:t>
            </a:r>
            <a:r>
              <a:rPr lang="ru-RU" sz="3200" b="1" dirty="0" err="1">
                <a:solidFill>
                  <a:schemeClr val="tx1"/>
                </a:solidFill>
              </a:rPr>
              <a:t>певну</a:t>
            </a:r>
            <a:r>
              <a:rPr lang="ru-RU" sz="3200" b="1" dirty="0">
                <a:solidFill>
                  <a:schemeClr val="tx1"/>
                </a:solidFill>
              </a:rPr>
              <a:t> державно-</a:t>
            </a:r>
            <a:r>
              <a:rPr lang="ru-RU" sz="3200" b="1" dirty="0" err="1">
                <a:solidFill>
                  <a:schemeClr val="tx1"/>
                </a:solidFill>
              </a:rPr>
              <a:t>правову</a:t>
            </a:r>
            <a:r>
              <a:rPr lang="ru-RU" sz="3200" b="1" dirty="0">
                <a:solidFill>
                  <a:schemeClr val="tx1"/>
                </a:solidFill>
              </a:rPr>
              <a:t> систему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721100" y="4689475"/>
            <a:ext cx="792163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16" name="Овал 15"/>
          <p:cNvSpPr/>
          <p:nvPr/>
        </p:nvSpPr>
        <p:spPr>
          <a:xfrm>
            <a:off x="250825" y="1041400"/>
            <a:ext cx="3457575" cy="1235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i="1" dirty="0" err="1">
                <a:solidFill>
                  <a:schemeClr val="tx2"/>
                </a:solidFill>
              </a:rPr>
              <a:t>Історизм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17" name="Блок-схема: знак завершения 16"/>
          <p:cNvSpPr/>
          <p:nvPr/>
        </p:nvSpPr>
        <p:spPr>
          <a:xfrm>
            <a:off x="4500563" y="260350"/>
            <a:ext cx="4248150" cy="302418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600" b="1" dirty="0" err="1">
                <a:solidFill>
                  <a:schemeClr val="tx1"/>
                </a:solidFill>
              </a:rPr>
              <a:t>Виявлення</a:t>
            </a:r>
            <a:r>
              <a:rPr lang="ru-RU" sz="2600" b="1" dirty="0">
                <a:solidFill>
                  <a:schemeClr val="tx1"/>
                </a:solidFill>
              </a:rPr>
              <a:t> </a:t>
            </a:r>
            <a:r>
              <a:rPr lang="ru-RU" sz="2600" b="1" dirty="0" err="1">
                <a:solidFill>
                  <a:schemeClr val="tx1"/>
                </a:solidFill>
              </a:rPr>
              <a:t>закономірностей</a:t>
            </a:r>
            <a:r>
              <a:rPr lang="ru-RU" sz="2600" b="1" dirty="0">
                <a:solidFill>
                  <a:schemeClr val="tx1"/>
                </a:solidFill>
              </a:rPr>
              <a:t> та </a:t>
            </a:r>
            <a:r>
              <a:rPr lang="ru-RU" sz="2600" b="1" dirty="0" err="1">
                <a:solidFill>
                  <a:schemeClr val="tx1"/>
                </a:solidFill>
              </a:rPr>
              <a:t>розгляд</a:t>
            </a:r>
            <a:r>
              <a:rPr lang="ru-RU" sz="2600" b="1" dirty="0">
                <a:solidFill>
                  <a:schemeClr val="tx1"/>
                </a:solidFill>
              </a:rPr>
              <a:t> </a:t>
            </a:r>
            <a:r>
              <a:rPr lang="ru-RU" sz="2600" b="1" dirty="0" err="1">
                <a:solidFill>
                  <a:schemeClr val="tx1"/>
                </a:solidFill>
              </a:rPr>
              <a:t>явищ</a:t>
            </a:r>
            <a:r>
              <a:rPr lang="ru-RU" sz="2600" b="1" dirty="0">
                <a:solidFill>
                  <a:schemeClr val="tx1"/>
                </a:solidFill>
              </a:rPr>
              <a:t> у </a:t>
            </a:r>
            <a:r>
              <a:rPr lang="ru-RU" sz="2600" b="1" dirty="0" err="1">
                <a:solidFill>
                  <a:schemeClr val="tx1"/>
                </a:solidFill>
              </a:rPr>
              <a:t>їхньому</a:t>
            </a:r>
            <a:r>
              <a:rPr lang="ru-RU" sz="2600" b="1" dirty="0">
                <a:solidFill>
                  <a:schemeClr val="tx1"/>
                </a:solidFill>
              </a:rPr>
              <a:t> </a:t>
            </a:r>
            <a:r>
              <a:rPr lang="ru-RU" sz="2600" b="1" dirty="0" err="1">
                <a:solidFill>
                  <a:schemeClr val="tx1"/>
                </a:solidFill>
              </a:rPr>
              <a:t>історичному</a:t>
            </a:r>
            <a:r>
              <a:rPr lang="ru-RU" sz="2600" b="1" dirty="0">
                <a:solidFill>
                  <a:schemeClr val="tx1"/>
                </a:solidFill>
              </a:rPr>
              <a:t> </a:t>
            </a:r>
            <a:r>
              <a:rPr lang="ru-RU" sz="2600" b="1" dirty="0" err="1">
                <a:solidFill>
                  <a:schemeClr val="tx1"/>
                </a:solidFill>
              </a:rPr>
              <a:t>розвитку</a:t>
            </a:r>
            <a:r>
              <a:rPr lang="ru-RU" sz="2600" b="1" dirty="0">
                <a:solidFill>
                  <a:schemeClr val="tx1"/>
                </a:solidFill>
              </a:rPr>
              <a:t> і в </a:t>
            </a:r>
            <a:r>
              <a:rPr lang="ru-RU" sz="2600" b="1" dirty="0" err="1">
                <a:solidFill>
                  <a:schemeClr val="tx1"/>
                </a:solidFill>
              </a:rPr>
              <a:t>конкретних</a:t>
            </a:r>
            <a:r>
              <a:rPr lang="ru-RU" sz="2600" b="1" dirty="0">
                <a:solidFill>
                  <a:schemeClr val="tx1"/>
                </a:solidFill>
              </a:rPr>
              <a:t> </a:t>
            </a:r>
            <a:r>
              <a:rPr lang="ru-RU" sz="2600" b="1" dirty="0" err="1">
                <a:solidFill>
                  <a:schemeClr val="tx1"/>
                </a:solidFill>
              </a:rPr>
              <a:t>історичних</a:t>
            </a:r>
            <a:r>
              <a:rPr lang="ru-RU" sz="2600" b="1" dirty="0">
                <a:solidFill>
                  <a:schemeClr val="tx1"/>
                </a:solidFill>
              </a:rPr>
              <a:t> </a:t>
            </a:r>
            <a:r>
              <a:rPr lang="ru-RU" sz="2600" b="1" dirty="0" err="1">
                <a:solidFill>
                  <a:schemeClr val="tx1"/>
                </a:solidFill>
              </a:rPr>
              <a:t>умовах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3708400" y="1484313"/>
            <a:ext cx="792163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pic>
        <p:nvPicPr>
          <p:cNvPr id="143368" name="Picture 11" descr="http://t2.gstatic.com/images?q=tbn:ANd9GcTgLkdKL7qPxIAjhZFURyHdWW7vap-24-fU7nOwmVz0gQIUzdw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3495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910" y="0"/>
            <a:ext cx="8358215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uk-UA" sz="6000" b="1" dirty="0">
                <a:solidFill>
                  <a:srgbClr val="3333CC"/>
                </a:solidFill>
              </a:rPr>
              <a:t>Парадигми 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uk-UA" sz="4400" dirty="0"/>
              <a:t>	</a:t>
            </a:r>
            <a:r>
              <a:rPr lang="uk-UA" sz="4800" b="1" dirty="0">
                <a:solidFill>
                  <a:schemeClr val="tx2"/>
                </a:solidFill>
              </a:rPr>
              <a:t>сукупність пізнавальних принципів та прийомів відображення процесів у державно-правовій сфері, що визначають логіку організації знань, модель теоретичного тлумачення однотипної групи</a:t>
            </a:r>
            <a:endParaRPr lang="ru-RU" sz="4800" b="1" dirty="0">
              <a:solidFill>
                <a:schemeClr val="tx2"/>
              </a:solidFill>
            </a:endParaRPr>
          </a:p>
        </p:txBody>
      </p:sp>
      <p:sp>
        <p:nvSpPr>
          <p:cNvPr id="3" name="Выгнутая вправо стрелка 2"/>
          <p:cNvSpPr/>
          <p:nvPr/>
        </p:nvSpPr>
        <p:spPr bwMode="auto">
          <a:xfrm>
            <a:off x="6929454" y="642918"/>
            <a:ext cx="928694" cy="714380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Круговая стрелка 6"/>
          <p:cNvSpPr/>
          <p:nvPr/>
        </p:nvSpPr>
        <p:spPr bwMode="auto">
          <a:xfrm rot="20716396">
            <a:off x="3148814" y="1060609"/>
            <a:ext cx="3071642" cy="2688961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5918" y="0"/>
            <a:ext cx="6336704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ts val="700"/>
              </a:spcBef>
              <a:buClr>
                <a:srgbClr val="D6ECFF"/>
              </a:buClr>
              <a:buSzPct val="95000"/>
              <a:defRPr/>
            </a:pPr>
            <a:r>
              <a:rPr lang="uk-UA" sz="4000" b="1" dirty="0">
                <a:solidFill>
                  <a:schemeClr val="bg1"/>
                </a:solidFill>
              </a:rPr>
              <a:t>     </a:t>
            </a:r>
            <a:r>
              <a:rPr lang="uk-UA" sz="4000" b="1" dirty="0" smtClean="0">
                <a:solidFill>
                  <a:schemeClr val="bg1"/>
                </a:solidFill>
              </a:rPr>
              <a:t>Періодизація </a:t>
            </a:r>
            <a:r>
              <a:rPr lang="uk-UA" sz="4000" b="1" dirty="0">
                <a:solidFill>
                  <a:schemeClr val="bg1"/>
                </a:solidFill>
              </a:rPr>
              <a:t>курсу</a:t>
            </a:r>
          </a:p>
        </p:txBody>
      </p:sp>
      <p:sp>
        <p:nvSpPr>
          <p:cNvPr id="5" name="AutoShape 6" descr="data:image/jpeg;base64,/9j/4AAQSkZJRgABAQAAAQABAAD/2wCEAAkGBhQSERUUExQWFRMWFx0ZGRgYGR8eHBscHhsfGxoaGxgdHicfHx0jHB8aIC8gJCcqLS4sHh8xNTAqNSYrLCkBCQoKDgwOGg8PGiwkHyQsLCksLCwsKSwpLCwsKSwpKSwsLCwsLDUsMyw2LCwsLCwsLCwpLCksLCwsLCw2LCwsLP/AABEIALcBEwMBIgACEQEDEQH/xAAcAAACAgMBAQAAAAAAAAAAAAAEBQMGAAIHAQj/xABDEAACAQIEBAQEAwUGBQMFAAABAhEDIQAEEjEFIkFRBhNhcTKBkaFCsfAUI1LB0QcVYnLh8SQzgpKiFkPCF1NzstL/xAAaAQADAQEBAQAAAAAAAAAAAAACAwQBAAUG/8QALxEAAgICAgEDAgQGAwEAAAAAAQIAEQMhEjEEIkFRE2EycYHwFFKRobHRBTNCFf/aAAwDAQACEQMRAD8A6TSpQogWAA+Q2xPSON6lG0DGZenf1xdepFW5FVS2F7mbdcPHwvqZQHrgkYe8F1+IpcdcCkYZtkGiYxDUyukYf9ZRJWxkxc4wO64YtQJNsa1MiQMNGZQNmIbET1AMhmRUHLNrH3+ROD/2URffAvCspokD+N5/7jg15mMDjclRZjWUAmhBquXgThRm84KYLObfzOww8rQLFrwSB7bnCXxpltaoEJ1+YFA6EaLXNuXv6nCfJ8r6KEjuO8TwxnyhToe8EoZypUAZVVEMxrMlrxYLsJ6nG4zrrSapUXy0UwWnVNwOQCCSTbmgD12x7qXStKmbxpU3Ow3nr8oH8wM1QYstI5iY5mXdV6KAgEDqe/UnHy3/ANTySTb1f29vtPol/wCO8fXoGv3+sYWZQ/nVqRgMQpDQD0Kxc+23piXNPmUQwxrI40htIp1ELWB0ixEkevsMA8J1rVZBXUrHYBpm8Dt88WPLU50KCSLvf0sD9T9sJ8bys/11xhibP36neXixoptRr7Q3K5XRTVQS0AC8TAx5VqAf7Y3Ffp2xjDVsJOPtBqfMnfUF1g4kiO2IaeXZqmj4b3kbfLDilwUQebVBm/bqMZlzJj0TBx43foRYzY8MYdVuAggeXYixJO89/bEVfg4pqSzavtha+VjPRjD47juKQqnpiJqYvy2wbUpIJgkwbe2NUoFpI2/VsOOQAWYrgTqLlEbWxuFwfR4eZBIEdsF08iu+m/bocKyeUiwk8djF9HJMwnYdzjX9k5oiTMW64f1KwIgjAiADEyeUz3r8pQ2BVrc0XhRVSxMRt6z0wO1U3W+GhlupxstAYamRv/U44x/5i6nTxIMphimWXEuhe2NOT4mjF8xYMse2JRkD2wfUqpTRqhEKoJPy6fXBmTaUUsIYqCR2MXH1wpsxEauEGLxwr0xmGhrqOo+uMwr6jRn01kDHEeiMHtTGF9LiNGrUamjq1Sn8S39NjsYkbTEidxhP1QIz6cXcQ40KNSkrgBajaQxMXJiPUyRb1w28qInv+pxFmuGCouyhgdSMRJRxdWHzie4kY2yPEFq0w6nfcT8J6r8j9d+uE5MxB7hBNSU0h2wj4milyAV1C5AInbqB7g4K4/xsZemDI1MdKztO5JHYCT9B1wBl/DoI8+tUZap5ixKDTYgAkr0BMidNyIsMKGWjc1sXJZrl6eNno3xHQzTDMGg1MxpBWqoOh7EtHbTYRJuSMGul4ET+um8b4Yctm5P9IgVKvwWuxdw4IKk6uWBIdlJBiDMdPXEfi7i37PSLrubA/Kfvt88SZZRTzNdAba5i0DUA5Pe7Md5wt8VPTzFJsvr0VFYGHBXa5EsLSpkd8Fh8wMjYwdg1+ka+GsgcjXcTcGpftA1VDUqVCL6QLoLgKCbKCBeRM+pknOOz11maiJTkAkgKxJEsDBkabqeoi8YSUqiINBRKjW0ksdG4FrCVFgbH7ziycI4C9Wjqp1Upo/4QurSQTYnVBi8fLCMobIpVRLsbLjIYmZwbM1ar1lpBF0FdTOJnUDCrGwAn6nbEpznlE+bSSi7H/maS2rsQxm/pNsWTgPhxMuhCksSdTu27GI+gAgAYMzvDlZWUqGBFwdjjW/43A6AE00nHnZFY6tf7ym8OpMq6OUIGkv1a9ix2npAOHVMalqOKjUwBpDiJCqLmCCDcmxEWwvz/AIRSnTYpValpBIQsCDHQIb3OHvFuENSyT6TrYJBAG5tqIsZuTaO+A8XwvoZjkcg6NTfJzfXUcfc7g/AaFTyg9WslYk7oIj0YQPy+vR0rgxIEjHOfCeeerXTSCUWdcVGESLHypKxOkHvYgcuL7TeMenjL5Mdt2JDmVcb0vUKYB2EAA9TH898epTK9TfAf7ReJuMSDPEf64UUaYGEaNWFhePz+WPc/mhoiN+mK9xDjy0abO5hVFz/L1J7YonHv7RKrUmFJfLJHI8ywvcj8I6jY3PpgeABFx6q7qSvUvWfzy0KbOTzEwsx8R9CRMbn0GK9Rz2ZKitVqiigBcM4kx8MimTuwYwI9gbHFfzniv9tak0GmEW835tR1FRG0BfyxDmOF0TpqVcxURajHUQmogTYSG1AHYHSfbvNk8hjl4mVYvGUY7MejxpT1BWztYSd/IQAepiTHyxZ6ORzFjTzZbYgMiEH2Pb2xyTO+F6lOq/lz5HmMtN2iGWbQRcnobY6Z4HOjL+Xr8zyqrqG6ETIjsL2HTBMxAuLZR2BqN8vxKoX8rMUtFUyVZTKVAN9J3DRfSb774Wcc8Q1surEZUsosH1roJJAWQSGBk7R/OHebzSxLQAhDAkjljrJ2xTfEnibL5ql5NGqtR9YOlQeaJEB4gGTIM3iOuGJl9JiuALCNPCfH802YVc0EWlVUlNMSG6AwTvcX6x3jFzfML0xxtOLhalMqKpKsJCOSFGsQYgSSQQF3IJ646etSes+2F/xLqLaNyYVBpYzp1NXS2JhTnrit1fFtCk2ln6WIvLatOkR1kj0+YOI/2ivmbAGjS7mdbekfhH6k4rGccQTJuBBqG5ut+05gUlvQpEFz0Zgdp6xER31H8OG+ZzJIhTBwty2TFJQiiB+vvgykLxGFZs4x/h2ZqgtBDR774zDYUcZgf49/iZ/Dj5kHih2OUq6BJ0zHoCC32Btiu+HeLirWoBnRWALINZZmDKVKnoNiY3JUR1wRxvjJfXQVvLPKpj4jqEkT0ta18LeB+Fky3/OqhqbxAsBIvBBnbefTviflup6a4zw37y5Z/jKUDzh9rHTysY2mbE7XjCTwcHWgz1AV82ozhDuomAJNztN+kY1TICtJeoTTLGFAjUqmOZt4MTbpF8FU1FIwPgYmBPwnsJ6H9dcZXLUW3pFQLxhQapQDoB5lFxUE9h8YteCs/TFY4n4sGcpJQ0c0OSpKnUCv7plEjUwJkAbmDeCMXR88EN2AKyWHWBJ29QJxzupwSjUFAu1SlV0gEbD0ZSRBHt9oxhFdwsYDal28J8VP7ErVRp0hVnuQqo0Ab/vAw9TOBqTaKtSszku5lVMAIpiASPiso3mLiTiv8QrU6GXrZJKhMCmwIa41NJCgzpIIJ7iQZnEnEc0A3KTGkE9gAoN+0SMMxry7i8iVsQbjGaNHN+cCSKo/8gADBntGNOIZulWokugNVRaoNxa6jutjYyJMjuaZ4zr1DmEliAtMaYO1zqP1H2GG+TY1HqJPw6tXaATef8obEubCVfmsbhPL0ma5OGdUYB7GIVR6ySSZiDa17+0+W4g2UzGprqHIbSYBE3VhNzEkHuB74EyIqOq6suSARZaZV+hnzB+ICDBBHtIxvxrKOsM4JQ1UJZlKrBkmxg2mDbv83gkUPvNZFIJ+06hwfxFSqyFDAjYNEsIBkRI7SATEid8E56trDKCVLSAV3FoB+pxy3gWfYZ3zEsrWJYHSbwBq2WSQoPSQMWbiXjPykbRT/eqtyxBC21CIMtYgwYjr2xQpZvaRsqpK3xDj9dM3Xo5isW8pQAbledQQQpIjmhZJtOxxdPAniwVaK0nYGteVP8InYxBt0xzHxNkwczUaLlARcc8hrE9+X5k+uC+CmmGpvT1LXpsGl216x1GkAeojr8rOTe5mUcDxnVOH8LoZZRRpxrY3dt7KWJnptJ9CPlWfHXipaFN6CEmudJ5YIXmVhLTuR2mJvGFPjDiCiihDE1ajlkIsAoJknpBMD6dFxQczVLNIMQwJPW5IMz13++DLlRxgBA7cjLvw/wAUZqpXNYBDTY85AOmFkQsAm09JG+LoudLLPXHK+HZpMvUVl5rfe0jYwbTF/Qbg2vL8WqwZKcwDBYK6F2gj8v1AYebGhuFmVV3APE3BK1UVKpralQF1QiIAM6RLRtPS5A74GynCYQ+dUQPAhGUbnoW3mLCB9owa/FQ9MFjBIEgnlM722i59Y9sI+I56oKqrNyADqXUGUH8QJuQBJ+XexZcD9CbizBvxSSvWRE0UFR9VVXZ5IVSi6SFLG8ksTuI0xvbyvxQhNLMpCnVbuL9d5MfboMCZ/SdCiqwZ5d4gCJIAE3JJEzIAEWOAvIDVFUEKnU9I3Nz9Pc4iyIAfV7SxH16ZatRevlsuATTENExALajtcAH5wBfF04blUoKVQQCxY3uSf9AB8sc0q8UX9oZ6ZJY6VQL0N7D7HBPGqmZ5apJmwCsdJEbuRZYLXGrvtAwKliADAygExl4j8RrVzXkOurL0SS4Js7iwmDdQSOXvM7WAbxLlxXVnoo0CAioBBNhEL+f3xX6tJ2Jeo9MEySzMWN/8gI37nG2WylP/AJmt3I2MBVHS12J+mHMABBxn2qWihxsVsyq5fLKKzmVso2BJLMACDE81jizL4bzNUE1aop2MIhJvFpJsBO8A4onh7i6U8wmmmqFWINQsS+k76S/IJv0GOl5Hj+XLhEcs7QJJJuZgEk2uDYYWwqFzYyLhXhPy1Q1KrtVWCpB5UP8AhEXtaTaCbCcWzLU5tP1xXc94py9Ew9UBh0Ek29AMJ+Nf2m0qflrl2R2c8zGSKSiJJUXZoNlB6fLCWR3PUXyE6PRyxIB+2N9MHaMJPCfic5pGZQQASAYsbmACdyBGqNiYi2LNTcmxF8YcXtMuQpmSBjMHjLjtjMPAeDU5Nxmk75fzZjS4qGNzrnruNNvlHbDTg3EUdVUtI0zzDUd+mqbfc4ReLuMVMoKa0bVarWUbWMGVP8TEDtv2wyqeD69WigqGhQcXcINUki6lVULvBsx6i+F5F49y9cqnUK/v2oagNFDUoyQzmygidQVusWnSDN42OF+Y4nUUXlgTYkm8GSCZuL7e3fDvhPCRlqbq1RqgcyZWwIEWAmLR9B2wDxBqPxEOdhEm0dgBO3fHLmT2G4oqb+0XcX42VQ1dRCshERN4IbUd76t/nhflOJDyjrZTdRDgFdPYE/iEz7Yl4rmqBTTUQ+SQTctqlYYyBcE2j/LffEWT4NlHg06T6TEEVH0mfng3KvuYnJIJxTKUyfN/+40qygALpAXSBHw3NrdNowPna0upLarajuL3BX6BT8ow2zqUKGgGi75csYbzGKq4sVEXuIvMEiBME4F4ln8ulSotFTVamxDFjKAzBCAc7kXO4A9cOx8TpYt8hHcC8QcJNahReQFpuQ0C4VxOo+wX7jAlSaVJzBL1mggbw0kp76SQfUnDQ8TditIMppkF2AQKIAlR1Pqb9vnnD6atW0knTSkk/wCMgFva0LO4v3nEXkZeJrupZhxegsdEyPKuy0X1Fl5kVRIJBkMzHryqGO8cpN7Y3zeW8x6lNqoqUlSZVgwYfiBIjSw/CYgnSDEzgfMMKdXzWoulNmAWoi6UME6r9TEiZO3yxtwbyqzNVrIq+beFIpgS0qFUQCVmLkWA7WalBeTjclyOQeKnU1/vBadBaBCcsxuViOc6p5pPYwT1gXruZpVHRomoDuYliO8dd1mP543HDKr13pDmKES34VWeUkxyiIt3sJwbm/C9VUFWlWFYLLMEVl0qBOpCfiAvMQeveLARxG9yYgk/aJm42zIBWAISFPcgjc33sNo6necE5fO+YhcElxbU2wUc2r1bextafTG/CeIZiqj2D6yUB0KXBgX1aS8Qetj1w/zeQQZdtbp5jLCBm0BATdgpOotE8xnsAAYxoE1mvvuKON1KdSnSdXdqyyj06knfZtRJ2YMI7ERERgGvw0+QoganFjNmvEHs1ifW/XFj4JwRGQiHrNqVpQQgC7CamgEST9BFsC+IKIRYZGiTAV40nsYU39A23vifJk5OAJRjTipLRRwArTXW6qXd4Rm3GiQdIPUm31PQYZVafmKQajIxnm337r29iD74S5ylyqKlMBEBjWWJkmSAARJ6SbWPbEmRouW5mKCAAgMHuJ7Wv3iDaRj08eZcS8WEh4czYMc8I4e8FdaAKoBYG5F4C2mTe0db74HQBWh6qARC7swA/DABAiNj2g4Dq1WUt5dRwkc0sJtFlbT1H9T6jPQ82ogJcKQSWNyRfUBb4rEX2OEHIxPL2HXzHhFVa94fXyy1QADUqAkkRpQGAOrajYReBvj0ZXSvKupj+Hnc3/iOoDqPw48pMac1OXTohCJkgG9rR2m4tacBtngEIPrI9rbfb9CEZAXawdQlYKtVuH5inWoliFRtKSSrqqyd3imQxUEhbm594wDl+DVKtPWGXTJL1XPwjpyi9xzbfiF8HLUCUmUkaiZMiQWIgj0AJ0yexxmX4PWSkWpuhhTKBpkG56aSbDlnA2F0ZottiVz9n1NGo6JsT8RHSRtMRgnMVio0qBpGwG0/O5OCcqLRAjt/vjbiGWBFpt+tv198YMm6lR8UfT5STgebootSpmKS1dUBBcEsSNRkEGFAG0bm98E0ePQzHLUxSmRp1F4kEMUZog3YHeNX0ruYqHURBtYD0329jj1MwxgzsIA6Af0vt1wzj7yK4azqiku3OQIAg7gMJJ9DH+0GbJluWpTUeaygCSARHKzIDux9DIuQNoBq8OWpeiZJ3Qm4MTyzEj8uuH7eGc4ulFoisNAlqbK1Pcn450yJIIMXHsT1g6nUV3LN4R8XnKmGUAkSVEqsWu4JOlv8W5nYzjo3h7xxRzEK5WnUJELqn4rLNuUnYaok7Xtjj+Q8JZoq1OBXIEmlSfzDSsfiaQknoivMj0xa/A/gV62h8wa1E0XVgNOnXB1jmMGARfl3Jje3aPcDrqdgC4zHoxmBqHOD+MKwHEtQcAUmprJkhdEMbAEwDM2PXBFHxJmaKwmZpMJMCqVuBEHUyxHbmBi8dqtxWu71K9Rr62LT05iw2+Zw04PlVzOVpgjmp2F4gCJ6xdQDJ2k4S/tfUoC8ga7EsVDxdnWIHl0XmTyzBAg/Fqi4MD2xv/6nqkSaNOSJAIaSIBBuw72GK9keAZd96lRokyjBQu3MAykxN5kEwLDAWZ8M1aVanU1CtRNQEt+IQwPODJFiJIJF7kWxrYABYAig8uR4dWP/ABYFMtSAby1UkC0WXeRIfVN4t6Lc74xrJEimiz1pxaIi9v5iBtabAr66T0yeWpTZSQyghWENeSZubkQO2KrnfCeUyrhSPPLDUGaARzARpAjqLnodsSeK4fTnfxDzMUF+0nyHGai0iyVvLVTsQGDrH4TMA22EGY3xWc7mv+NqFHLq48zVp06iygyVBtDn0xYm8MhvKai6+U9QKyEEQYJsswbAwAfiEdAce5Dg9JGObIL1GphhTJGi8FTFzJgbzAGq5ZRizAKsCZmyhip+YvXiAoAeYjEui6TEEgjYgwRIAB9J+fuV4hp00VphyeZjqImbkkiSN7DfrIthZUqVK7FnOp+ZtS80kkf9sEi+/tvjbItUpuxWmV5gvMQTJ+cd/iJ6k43D4qf9mToRmfyHPoXv9/v8pcOO+JWNEZc0VAZdGpX1KqyuoBSgMlV0iD+I22xXeAwleTJYmQAAW2DW7wxIYC95tvh2eCO1CrVbMoW06vKXSRCjmU1Z1CxkgDbtM4qXEc4kIigVC5YmIJEiASADB5pjv2gYdmbHlx1j+ZIqOrev4h3i7ipetClgjKC8Eg6ybuQLBoFwRItfoGvh/OuqB0psTAFtXKJAgwRZR3N4MC+FFDLkCktQCFkLManUgnywgEzqnmPeQMMHyeap06dQU3UVVNMEHSR8QjQxkgIBBgRpk+s1AAAHcpQfzdTfJ8I1ZioBTp0lZdYF9Gp9Q5QCR8S6oPL6RAwkzOaqZhAhKpTDFoPKWOwEKJ6mYB9O2LNwnhoWnpghX+A6xNhCkCCAJnobmTc4VcQ8G1KdXzKdRHUzAYhXVom42brBESYsLDFAJA3EEAm1nnC+GeVIq1SSxIK0rAgxbW629tPzG2CONcSRmDIrztpLBtRklYVVAmZI9+2F2UyOYVuahVjaSjEDoLwZuZxFScAuXkOLDUDyjso7mLn5YZ4mNeRJFn2/3O8rISoAOv3qQ1KelXr1hNT/ANtdwpNlvsTN+tgfkHVpNSRWmXPxg7GTMWvM9ryTjV6/7wAyQgLAGdzsbmfrsPu0dkRA/wAc/D3Y32H4RvJ33xcUR7uQAuhAHv8AuoozlQ6ZKCnaydv8R626dSd8RVcyQtOkoICzqYTqZmu1/TaBa174YLkvMqqhPMxl2jaNlUG1iVEnqfS/mf4cW0FPhuoi9kt/PV7seuPPyOAddT02xsDTdwA5kFgWspGkL2Xb6b/fAxqaGUPZtfN6Cf6TiapltIl/b2jEbqtR0BIVzBaevz6GB98BYPUGivcerl18okm4Yo59CYn/ALiG+Zwx4cIokIOYqBb+MqU0weoIX6DFdr5VS0s4AJuFedvQCNgDvgnhCI9bVUZYJhdXw6iLLfYyRc9vTAMtdwkb4geTeIH0wbmI0gfxOg+rAYF4vR8upUSQQrkqwM9ZEH1U4HywZ2Gp1AWG53VdjIA1ETft2wPHdy764GPjLPmeCioqMsFn5rQAAxLHVNwVYxHUfat8WyLUAdY0uxKx6A/F7dPkcNuCcUbzkDQyCoQsxEAyYMXBFv0Me+PaiNVhAAqHSoJkmDcewmJO8YrNVPIF8pbv7KvAVNssM1WL+bUJ8sqzK1NQSNQKn4mMzMjTAi5xbK/9nNGqZquag7eVRVm/zVEphj8oPrhb/ZrxcvldRGlTVeBGwhbD0mcXHKV+gsQevUTiZiLhcoRwzhNOhSFKjTWmo/CBF+57n1N8MVyg98CCpzSQScE0mO5EWxwImiS+WR1xmPCT2xmC1NnzdnGVlN7HeBJO+14FifaSTGJ+AJFHNO5Ay5hCT3KEsyj+EDTA66qYw68SZXKtm10qKOUR9Fby7M7GWMIOgOlZA6k4ZZbieSouWbSKNKadOiTJYkHU1QGZJkyT1a5gLhBe10D8x90bnP8AIV2o1dBc6BuN507Adwd4xcKNLzlUGl5bNCrUq1WpysiVpKkaipKE69Wo/ICvcUyqVM0zUyfLKa0ZVm08srvaQpuDYwdsbPmm/wCU8Vlp1PwkwCsmAWuBPziT64ZzJAhtjUMf7R2c0g/FFQGN4kjqJ6z0scIuK8WZmQm5nSojpM2A6C1/YdL23iHhHKNT53qqaZDkgghmAMiGExqNpM2HcnFXHAz561g4qI/KtMSHB/gFtOnc6+gGojaQx4saNykuX6jLXtLLkoOXojeqCGO5A0upV3iCAJAnrJG5kKs0WFfywxqMahJNgWgQSSLAaktFlXbYYc8O4nTpUhaalX44FgpMaBJkBVmBcySTJJJqPEkPmeYswhLEE30EnVsegLf9pwOJmLNU3Nh4ovLoS28X4WtCkuZp13JaVanIKMIBLC1hqggcwsL9cIczxtGrkwGRNE65hopgNzHt0nvvGDzSq11epVGmjTksxjR6hQbMTsqiegwkWnSr16zqhoBmZjredKaZ+I2kFTO86hgUYkHlKRqq+Z7ns3R8vMN5RU6WNK5klgKRJubAxY3i/Q4K8B5paSVajE+Z8IEkKQFHxRc9LG0TO5wFoqRqqMpKiUUJDQRZ2sDcbA9L9caf30isVYXZrsoUGSd40373PsRijAQpqpnkJ6BkJ70KHxL3xPjFKlli9JadEdfLULqMxEQJmCYndh0BxVaHi2pXQUmP7oSpBEkk7WMwezC4IJEXwIzU67L8eYKqw0RAQMbtK2GgQJje5k4Nr5GhSUeXoCwSoksaiwFlwSQd2YONItabYazpzFrqTJZU0ZpxFaSBoF4BszcqCRtq/ExJPoq9zg2hxspl1XUpQl1FOfwGVL6iCbsWFiDYm1sKafiqmZVcpSLNbbUT/wBOk+252xs3GK37sClRQRDALp0CCVllibA7fSYwoKC9t/SOukpRGviXh4y1KlVp1Xl5VgGJhlAMiQbGTYncdMVt/FuapKC1VjMQrHde5iIB6d99onfMcXapDVQCqCEQTB997enXC6rSNR2qudhqgjc9oj/TDWIDHj1FBDxs9xu+faspJWmSY/AuqSASNZBYi3fY7iBhdSpaIVJZjaTtJuY9BuT1I7AYiyNQAgsLQJEmIi+N87xJZtGtl27A7LPtdj3gbDG3YnoYlxooc9w7KDQ7OZOinsBMfEwBjY21GdsG8B4S3MWuIBJ6EFd4/itB9BMbYrFLJCNZcySCRNt9iMPMjXZVZvMKqEbT2BYrMyYIJAB2ixEEAhDEdSdyWJcSbxFlVGhY2n5gNA/nisrRk1GMzpsR3F4+YBGHWdqnUNZFRASQVPMVNtjBEgDriXOhQ+pUApCCqnqYBJInYHvvtNoxiDgO5hvIdCVzN5ZkRNUh2Ex1ieW3cwD7YiXjBUQVkaQCAYmDqBJg3B+eJOO506ltDR09SfvED0w68D+Ev2xKjVtS0/hQiJLdTcbDb3Pvh1gi4g+kxMEcU9UyzDVpjqencm9sa/tvlsQ0SYki827g/bFx4z4fOVIsKimIcTNvwlST0EgjscecL/s5SvzOz0RbSogmI6giQfSTucLGQDuE2xKzSzhapT0kADm3gAje/TvPY494rUalVbXpYtDK3SOwPWDIPqJxef8A6XUURjSqVPO/CzEaZ7FQux2P89jXuEEU81To52ipCSIqLMT+LaCLDmEggYYMgYaiYd4TpcQzVFaWWY06CzNUyiSSZ0xDPebAH1xZeAnNZLPpQzLBlqoSrAkqxW4iQCDbaOvqMW3LVQotERAjoPT0xW/7Rc4QmXqTDpWlXiymLA+jR/44SHDagzoWVrswmD7fzjBiZodZ9sIOG8VapRpuI50VoPqJjDFc/O+3tjBCDRj+2DGYVEoe/wBcZjLM7lK9muBU3K6lXUt9h03uI9D8sL6fgDKkEFGaSDJMEmAd4kX3+feMWxg6tq0KZ9dwNjsADjBmxqHMN40fPoTvPb1x4v1sgFAyyr7nK+P8G/Z61VKTlTo0g7lZCuxU2gkyARsD9FvB6S0ENLXzCKlN9oboPbp6Thj414yK1auVOzcsfwgBSPsGGKzQqis4DEjSJYgTCCSW9gJv062x7CK3AcoIcE2I/wAxxElihMIgUuY2sPvNgo3Y+lteCZg1q8KfLIsCPwAnvMaupPVo6AAE8T4tlGSnTdDUAgSHZQNuoMFguoWtfa5m08Ny2TywbyaW9izczN3kna4baB6Rh2JeRsxeZuAoSk5nK1MtVKVWFQmSGAAV1OqCABAvFhswIwPkaQq1HZzp5AB84U3nqCsg2nSel2njlqalPJhQSYAEWeGZulgQb+/Y4QZeiQpqEwiiF94N/UgS309MGV4mVPlXJ43qjHN8derSSjJNKjyKAN4tqIFySZI9D0vg3JZMaEIUazLLYGDYs5vtYAdzbviq8IGpmDHl1s7nsigSR8yAPWOxxYKXEQSSOXUZgaIUAwF3vYXmDMwIuZivG6k+fLaKo9h/ee8SeKmm86ZOoQxljcwTJO+rrOKnxKnFTbcC/qLH8sOalT9+0fwA2AA3BsAzDr37eowFxOjbUOkH9fMEY5TxeegmP6nhj7Ey38L4AlLIo9MVGrVw0qLhgA1isEkR0HUmTE4ULwCulJ6jrK3AR+UkSC5H4hA3/wBMM0zr1fIy9NtKUlWoaiiWGqSoSDMwehkkqPcL9sr1Kr5dmBpAsNUdbAnUSYFgx/y4BC2+UmAANCe5Eny+SgiO6a1YRfqBuSvKrnoTHpjYMGpVKLKS5ZSHUcpkWJBPLpiLb3nc4Ay/HJzuWGXcEOopXXqWIUFT6x8m9YxYcjlqoqlKKqcxoP7swxSRA8xROlZ3DxaRg2DAiofJSpBPUjy3BqeVpa2Xzathccqz8RUdSADc7b2xvxDw3lquWNTLL5NQXM3Dab2LXVuhE6TaeuDfFeUqZenJEAyVUXUWJKhtyVG09BtvhHU4tl/LXVTV6qEaLGGG9gJg/UT9Rp53qJxhSu5V6+RcTzGkdWlgdgdj7b4PzOTRAQj0g+wYgQABzLqAuWkXIOxxs9JajpTUaUZViOgKAyN7zJGGFDwhTVT+8qGTMlh+WmDMDecMZwvcTsyn506NQDBlbYiYsbi4F+seuG2VbWSiwRE/KJ9sNOL8Uo5dfK0B9IutgOlvhiTMkgdfov4fRYHzVp6VZgFBUi45hCm8HYe2O7FmGpo0IvzGa0Fl0y3wgH849tsP8lw9BlzXzDaaIiFWNb9B6LqIMWJIvAFwZw/glOqzOVEmJuNOwAGndgNzfSbCGgjEfH+HK+coZcPqUNqqEEkXv12OhSem4HbHWhM7m66BixeG5WvUVm5egRXJBA6G0n3Bk4uHD+JikuhI0gCAPhVbxEdPn64Hz3h6j5bsoAqKpZGCgHUFlT9Yt2OAeB8EWtlhVqzMkaVaBCkCSBexm/XC/qBlu4BHq6jTjRFekyrpLsAVvaQR+e2JfDHERUpLJmotmi53gNG/a/cHC5vDtHmB1mf8RtPUAbHf9RjOH8BSk4Za1btBK3B3BOiSOuJiy0RcKXYVdSggb7X39fnv88U7+0Vv+HVmpgOlQeWQZa/xKI3DL9wMRcX8SZgOaWVSr5i2XlBVgBcksukCY2j+k/BOG169Vcxn2I8u9OmTPMT8WmSFA6D27X1E+n6yYBIPtLD4doVEyyK6gMqXv1nUB8pj5Riq5jIV87mmNanoo03N2nS2kxpSb80AkraJvfF3/bVAEG3t9veMejMqGsQdtxMT69+mJ/rMt1V/7m8RPKObrDdJAsNIi+w+W22C1asw5SqkiwbcHr6eo3x5S4gBIHTe3r2wbR4ihW8AiTJxiZidMZhQRQMxmhaFMdYH+mMw0HFB2X6H+uMwP12+TN4CM844U/CDO9uvr9/thJx7SlEKp01arKimJIk80Rf4ZHuRhuacC9ie/wB8J+PUgwQodTK4gSAOq3JiNx/rjPHRea8vmMcniQO5RPHPBlRKYpqWqtADC5Y7RtcH59rTen5nNimDTpwzADzHFwSCDoH+Ab+pv0WL34p48hoMCUPlo11/EzSgVToXlDFQ5iRqK9WxzbL5PlJPTqbH37yfrJ9zj3HIY2OorEpXR7hfDAKupatQU0ApNzQLKdLxO5AJ2vh7xLxTS8smkTUYNflMCWBkyQSOnSTacVlSXQE3iRBmJEdO0YBy9TSxi29jeR1U9x3xqk1OyoOUd8XqVHNOo9xUGpbiGvpAAGwHYwYIxPxQmsUoUrlRB7H+Jj85M+vtg7h3DBWyfm0k56T1IBJJExNuscsDfrc4F4NlzSBeAGYc0ztEqAwIghghmbne1sAW7jCj5SNaG55wvhKeW41MoCgggAljqJUHoAzbHY8u+LBw9qBptq1vYw2si1zIVNMfiMmeuAf711U3pBbNGvsqgARckgxyhexMdcG8KqRWWbebRUjqIswPylp/6u+H+OA34h2dSPy2o6MVcVNIuhoUwu6kjraBztdtgOv8sC1mhAxuFYKR/hbr8mH3w7z+SU5fWiqCXZIG9NtR0g9iDaexA2N0iOGp32ax9N/uGxL5H4rr7T2v+LflibH7je57TzFSnTPlMNacyyoaVBnTcdFuDbZu+Av75qBHTzNUo4OpQSur4tDboDJEC29sEcHq6SVebcpAMG9vobiPbvjThnh52zPkL+O6sRPJuCY6zYi1wdsYnZBg+UvpXKvR0Zp4e8OtmaiqsoiyXeJKjl0xtzljAEj6A4774N4LSytIJTQKO8D4u5bckjrsfTbHPMjk2yxXJsQWEuWFgxILA+tiFJvGmMdC8L5l4AYSvRv/AIv6+vseuDB3PO7hPi7LJWotSYC4DL/mBlT9QQccg8GcHRcylSsthqOkk8qBTpkWAMkG/WNjOOgeLOMK2b8sTyU4Y9maDA9Qon6euEecqpTqKum0Lr7wt1T3PxN6b744vTVOgv8AaJ4cKClnaSQJAYAWEfA0DYEAA9iRhAOLp0m/TrfHU+H8XNYqBckHl7SCF+QtE7wxwF4gzeXB008vTqV0EkhRFPpqYgbz03JtBNsc6BgDOBM5sMggbz3pk1ZXTMmx/EFG3oSJuCNpwPm+JK6FZkmeURcxYk3De23+aJw/80hDSzE01aQxF9UnqRNthvNugMYXUeCU2cKHBDSU6bW3nef6YSGA7hE11IeDZ5P2YHVNT4mkmNM6YBjee04V8IzZ/a6jk8vMQx6yLCfQEj5YK4vwI0agoo0U6yEITFnBvceoQ/P5YjXwTWUgCAZJksCy8wO1rGSZ9cNJTv5EGz1GtTPs1Jgv/uSitEC/K0d4Ba+0+0YBpcUSmgpTJXe9ryT9Bc/LB+X8GPUqDzXprQDRoRjqZVsgJgR367n5T8c8F0tP7t9EAmOh6C57flOFXjA4zbJNwGn4lUd7zpgEgxBt7Y2XxAGnUyjQYPuN7z1wufww6DkKkjeLgy3QTMaDPyI2jGJ4WqGSSWMT5c3k9j10yT64WVxH3m7lhHHFgXEhYANoPr+WC6PFwR8N4tf57e2KxR8JVtMlRIJmTsALR7me8RffDzhPA2WWqVVki5BkTFyR6+/QWucJfCg6ME3GR4jKjlJLbgna5uBvt3P0wzyuao6Oem5cgEQY2N4j8jhfleDBTDVSxgQDA2MzCj7YJp1yPYDbUPeP9YxN+E9A/pNqE579nLKaQrLqPMRsL9VM/S3XDWhkckkq9ZyxMSZX1mNO3rthDXzxB/hm9xH5j9XwOc0ilVIAPb/bv0I64wuLviP6TaMt1LhFIjkzS6ekx/8A0OuMxU24v2puw/igCftjMB6f5B/U/wC5tGXWhngd+839+v2xWPEDis0I6U6VKTUqNIWYEKIILGNU+++02PiWU89xTproAjzHiIU9F6Fj36fbHKvFPCs8io7UxTpF9CjUD5ZMxyk3YgElzc+m+KcGIu1Axo9OzFXFaa1apdQ2km2q7OZktpWFEtJ0rt1JMnEee4SypqiQRsNx9LfIfU4JyvBdHO1ep5jdYBn5Mpkek4XZ/PVAOcSTsVEBvdeh9v8Af6PH4wQW8lbJZ9MCRZhREFYUj+Ibj5k//r3wDlqIJOrrsf54LytbUNGx1W78wg/cL+eJqlGSYI1IYJGzDcH0kfcHCHTiOQ/ZjAeQ/L/EacAr1FQ0gZDMNSyQGIEJPeZFp6X9YvE6w3lKT+8YtPdNwfWbfTG3C6McwdQFI9WHUEiImMT+KU1mnUX8S6VEd4YAe0hfkcTiiYw80S+geosOclFWmoRKQkquzMLBm782m3oTh7wjNqhydRiIVatJwTFlOpZMWlamn/pwoy9HTqpiDo+NgZl2sQD/AIFJUf4i5w6yXD6b5SsI1BalMX6akKtf/Ou3tvigkinPzImQDGbmUeK+RmH5g+WraTU030EghiYB7SWvFrG2BavDDTqVKZJKP+8pP0ZGFyPVWgkeo3EEx8Nc+VEQ9Mkgd1kSPb+mJuJZ3yTTS3kMQy2+AGZA66SCbXgi28YTl9dxng+SMWUX+X6RTB89bDVoCsDsSh0/kF+nri/eC8zTSqyVCq1qkCmCY1c0kDvEho98Vj+7RmApVtFcEQyAztaws0genziSspirTqBqktXpVFcM0yGUgqNJ2WwsYthaLyN3PT8jKERsRXZNzpGeqg8SOq/l0CkxEnWDf1jqcPeA8UCv5bQQ2za1B9ihILA9xIB2icczr+M0bM+cOR2YlkabSNtUREix9rYsGV4tlqo1OqX/AA1VBAPWGBAPzxptWnmqdbnvGeC5mhna9RofzD5qXiQzRIBG6AxFvQ3GA6yZmnDaPNpfjsQ5vJ5ptvtEWFtjiyZbj1OrROXpmmhNg6hdKEAMxCqbwu6g7EXJthG7Gk3lPXapRDS2poae0k7bMVBG9o/ELqW/D3C62epn/qxQAqBsuCCzv8dQxbSmkaZiRJgC97FSi4r4jYU/LoB6Kagzam52McpMHrfczMbCMW3iSqVUlaTBdiBFpjl+wj0wJnMjQYTNMGFkspvG1wfv7YnHkVoiF3KO3FaxhZPa56EbEnrBEH2+WZLijkCTIBO0yvr8jHbFjrcDBWPKpmLABzJkyekXvHabYD/9Lu5JQXiCA3rsbCY+HVuZO8YMZcZ7nbivilcmirkRpcQdgJBmF3uYv6DFkrcSQojgIWIAMRcm5k9RAJnCvM+F6+kKVR9oBO4nr0tbbuMD8M4cqM1GqYIa41aQigEA6oJab2AuG3FjghxdeIMEjcetxXQQsbc0EiCSDIPUiOhMYK/bKdQILpLaS5JiwO4uOnob4S5ceUoZwrAmAy3mIMhiDuPlfBdLjBJIgMt7EA/yxIx4wgIZw9MuGdKlfVFSzLqUBY7Edz6/1nzXCssoNSnmmPNdQy778rFdJIBPLvB+of7UrldSsO2ywe02ttg1srSW5pjbeZtvJ/n6emGjIvxNh2Uy+WdSBmWVwCQWanuJEjv7dvriHJ5VvKDrmKLPJhBA/wDNjpHW/wDpgd8rSYSQ0Ai94APUXiI/IY2p1VXkBpaHMyaYlY/xdNUH74Wcin2m1B8zxV9X/LaRuwiAZ/iG4kRImcbeYXJ/dlZ3uN+0R6be2GozJUBZQibBVE731H0F4/pgRuKaCYAjflXYkwd/r/thZ31Ok+Qy5A2JHWQSJn+HuCN9vvg9cvB1BFbbdb+8b/TEX94nUYa4jl263k9zv9cEZjiZGyjpB+5+XTCWsbm3JaSrF6F77G2/rjMeJnmj8X2x7hfIzI3qZt1UoA8QBJa8RBlup6z64pP9o7VWyTkyfLenUF72OmfoxxZ8/wASKSSASe9voIudrY574h4yX1oWOk8hvcAzYj0t9BinxuZyCYxAEqa8ZquO/qN/abmfQCcQ0OHvXqKgYS7BerG5gSZYL+e5jEmdyJogGFdSSLAmL2mSN4tvsRM4eeGnSj+9rDTVNqItGki7KByzcCPzMx9Fky0vdmIA9xDeOf2f08tl/MotUaqkMzuwiBZuQAaRfV1sCJxV/wBp/fAnlnkadgd1M9pLX7HF/qeJUZCG2Nnn+EiGH+U7TPXFH47kUpvplvLbSUdh+A9Cf4kJPuDiTxmZkbHkP6xnLiwYSD+9gJVedoiwtadPMbECT06n5PssXbLOijTXQF6aky6qZgmNmJLgf/kXtZFkM+qlQ+mf/lMSrD8jawwyyHFCcyDr1sA4Yk/ED01b30m/eDFsU/w6rsH84TZmccPYdTKWXSllQWJ1Q2nrqdrAnvHNHvg7wZSJo5tWNmpLXH/TVIX6xPzwV4g4YWYOByqpsSAFc2DkTtF7CARHQSno8eq5VkaitNg6FGSogdWpg2kHaflvjcotdQCOS1J6qGlW1ICZ3ESfeB03wdxXhDVMvzK6U6YLlmEQk306iJINgBOBqeYfNeYrrRoOu6000yk/EKhJMSYgEdJxDmOGQFNQu6hhILllAgjYkgmw/wBcJGJjuITw6IJOxNKPF0p0k8kMalQAIWMFIlSbWLRJ7X63GHmU4jWdZYqw2h1B9u0fP1+QDcIVqikCILW/zBagI9DqYY047nfLTQVkerQPnFyMGE4aj8rM7W3fUR+Kq6VHLItNbgFaSwi26t1Ym8C2+FWW4dqUsYSmu7n8lXqfQfMgYZ0+HPWdFILahKU15Qf8Wn8FOPxG5G3fF+yvhqh5S0qqU6hFi0XWbRTAPKov6k3NycTZs4SEq/M59Rz4ChaSaUUyJMMSNmZhcn2hR0BN8WLgvF6dOAEE9Xa59fb/ACg26xin1+GeXVemWujMp6SVkAgm3NB/LD3LOmkMg5o3NyR0mSetiB1Hth6V2IttzoOUzIahqCQC7FRtaBeB3IJPvgfMZKm8akIMSGVo3M+2/wCow94r/Z+UpL5VchwkaXiCYvcXFybwcVnOo9EJTqgCooMHcOs7rG8bdPWIx5OZXDFj7xy1VQp8lSUgKSNrz8J6fOe2PK2SKsz03gHdfWbR+X1wKKJYAqplbX2Ha539MR0M27FadNGd7jSouRNiew3ubTidQSa7hQus9VgQoLGxuRf1n0Fp7fLA1em4EugaOpUEj7fl6m+GFfhuZ0E6LBbwQSDvMC8fL2wsytdqvL0MyZ07R9xY2BkY3iwNVMFTQ8ScWYASJFyJjeP6Y1pZ+bEC3SZm312vOGmV8N1DGpxo/ENLPpnuZHvq0j54YcI8JLl2Jc6mCzK3se4IlQP1OGjAT3OuVuhdvgaJIiCT9N9+txgqlw/NtGnLPfY/CY9AWBI+9ztbFzy+flCxbSigSYt67nb5YXHjAdmWk58uYDQFYHdmVrwIkTpG5OHLgXswbijgtGpUB1IKK7XJ1A/i5Z7z+pw5Xw9lhHnVJBG+qJ/7fljRadFFbytAgRqPO8nooNhG87DtbDHhirpGgw2kyd2m3MWO47j1t6kuFFM6zNqXCMkySq0+XYgs5PQSAS3TriU0sjTmKNNqg/CacH6QTHrBxlHjNOs1SmgC1LIWIE6huAAVckRvIFrThblabUKxUvNQ3YtcsIBJ5gDfp+dpxR6auoMmo+H8s7F/KChidnaB3/2+wxrn/DoAU5Yu8G6QTvuQ0D5g7YOp6C+kmzrMxvM2ImY39j74PTOU1BV3hlOnUDuYJB+Y3/USlVN3GXKvU8PZoknSo9JWw6C/bHuLdQ8T0NPNUIYSCCJ2Mbxsd8ZhX0k/n/xNv7RLx/K1WGpKYkiAA17xBIPtEyNzin0P7PsyzlmWlobdTU6wYsY3aNt746zUpg9Jwo4khEwYlSs9VkEW9t/kMTYPIGN9wmUMJyfxFw39nYUKgQM8NHLIVWJFr7mQJBm5vivZ2stWm9JVLRLo0mUYbgDbSRIMC9iTa15qf2aVng1Mwmkj94UBNRuw1GNU/QdrYsnh7h+XyFIrTRSxGpmJ1t8MjWYEAWkbD5nHthw27iOPEVOI5E1aiqvMSTpA67ggR1sfaw7WZZPj1ekqtDAXtEAx1I6jv3/K8VuEUaNXzVphaNb95T1KYBPMQALqpbTFogj+G2nFshTzA5lJLDoBIlYBkCJF9++FtkUGp3FjuUPilWjXRXXTqQhSIElWBYW5fxWm3xEbAY1FBSrVVGlUYKSoMIAo0sRuQ3NJH8XXBviLg4pqWo3U3IINoAMliYibQR6dcR+F/DuvU2YFVKLAKCJWSZk9/lhoyBByM5RHqcZNEaaqrURhenu5JFyP4ZvIP8px5muHUKgqVMuYPl6dDD4SANImYWAo2ld7rsExrUaVWrTINZQ2kM8E2HM09SDA9sSUeJgKQlOATpKiOoFoiSLSPzHUsmbkNCaKBjwBXaQnl16RGlJBNSm1rns0xE8pYdwcGZ6Kyug3ChhvMDp7wST6A7YrOYNNHQUiywDaQYBEBQTFtwb+204YcOytbM5mplzW0rvIWSynqTqjcR1Egn3P+JQCz/iNBvqA8d4+yvRTLgsxTmAuS3wiB2Im3vhRnOJMp5lD1tzHMq9YLXBb0HKOs4t9Xh716qVCopCkpWCUYv3ACwNNutyCQcNEy+sDVUJ5gbU0APcQZgEcszYE4lfyb3MOMXYlD4bxlqbMzU28xzDEySQSJF/+g+t5kCMWJ/Fah1JBQFpnclY+GLGJZe/rsYseayaW1ojQQRLSARYQpO8HpuDjSvwyjXUaqQAN7G4YyT6/ETP88SvlxMbImAMNSi8c4Q9Wq1SlpqK/wlWW5IkqQWFwwJBE9MQ+Hc2tSoqsrLTmWNptLaRJ3JkAn062NsfwbT1E0CaNVRCi+ki4Nup2PcwI7YEy/hqtSSyhkAj93JNpmVKgm463+2Gp5C1VzDjs7l6zfiTzCCVaQJAUMN9pIJ6g2jpGBc/nKOaoMjKdRHLoDMVeTGliAZBgEesbYq/CPEegqjb6gqgAipuNt1YLFw2m2zdnVWsy1C9N1DlpJQiGA/EVtO29+xwByMppuphEX5zgNWiHp1SxG4cKwBO4EnYb/wC2DeEcR8mWAZyU5jMSbcx3NiCYEEycEVs9mSmguAr7kRffcQDNrjCs0VguagANhHQncz0gx9sStl4N6IVXLHwzxC1Rl0UnkiWCDUfXcgQT1wr4pwk1pK5asNTc4KQvppgSCDa8je8HGuWJpPNNzrKtzLERIOxkevy7SMMqXHXWQtxBYkm8m55RBa8mZJsR2wxcy5BxYzuBG4oqcMzVLTSAq0lYCACTtcjVJjcmen1xmdyWd+JzUCgQ2kAQm8FhLdZ5iYM9MWvIVadUFww17kybWjTAIAkibdPfB1PipAKwGOsLy2MaQ0wbbHYkT64eErXKDOcDKsbee0m2kxBjo7dhAMR0PpFiynHkphqLU+YkqpJt2BLQCZYTP6EfiHgtNKdOqiFFflKM0MGvpMH7j2wsotU5YV1aJ5YMxsNiSItf6YmZ3Q0YYAMJfi1Wq/mPpB06RpW2m87yd5/UYJyamCRUYgmD0mQIgi4/ofpFRq6lDmwkm/Sd5ncE/Q4zLZdgSAwgbR9CDidszN7zeNSR6XlsGDHVYSTciCCCSImItHTrOD2oPVVGNQyLLrVdQ6gageYWtOABnFX4xqE9bX6Ge9owcEH4WOgkHewtJteOv5Yw5HAq5wAuLaOVqA/HJJsZkdTeNuvqCfeWYybORKgkyxnbfaREDqD0OPDkIAKq5I6aSZmZMjoN+2x9MFUMm9NW0q4OxV7zqHRiBB+3pO4ksYWoVS4SQBBgRs1yPcxfGY2WmSASKgJFxqqD7KY/XfGYCz8zrEsxpzF8CZrh2q8/ofo4zGYJ0FXMi+tw9weV4kEQew6ThetIoIAClegCxfva4ufrjMZgMeRr7mHUXZnILoIAiSDBVCBBEaAANG3T13knAjcIuQxve623EkADbr9ce4zFSZGPcI9RLS4XWV5QUmudDOzFgDsHtBjpAx7W4Pm2gGrTI2gzHfaI3vv2+WYzDOdkXN6EjbwlSLzUJNR5NSLCTO32HynriDNeAzUJKOwaG06iI73i/U4zGYcmZ6iuI7m58EAoCrEMLnaTCwB2uR1thZwtXp1eYFVgrIIIganMg31FdiNp6dMxmDZyUaYg2I14rlDRcVSzeW7TO5VjfSRNwRJBH+8lPMeWLiRU5lJuCBF4kESD6EfTGYzClHJdyi6NRnSrJXCgSCBABkj5NM/WffpibLZSouoqAx6zE/Xe4m4OMxmIa43UNpIlUM+ki29yTsLw2/riNalWkVDHUoaJmD2N95gg/o4zGY1TcSwkVSsHmW1AzBIM+s+uBnykDUukwYIjpM7/AExmMwXtcETfIEs5DAiwgyCARbb0PbBFShUiAqEbEgCZ1QdxEen3xmMwDDc0RdU1U3jSJUFuUwDb+k/1xovGQYLLy6hfrcR26T/O+PcZhiIp7mWZBmM/o1aQQwEg2m4EmR1Bj0N8DNxFmfVI1RpLAXjp7/6e2MxmHKgq5twk5kNBIfVO8gj1t9+uCBSB0shbkO21omBf9fbHmMxM2jNjThnBcxWVSIE/xN8RK6hsD0jf07Yho5fTmimZQCBCybah0byySbdf9sZjMXpiUUYuzLUOE5asdKroVVuV2N4AAbp9D/ILN+GWoqxpOXVZ1WAIj4Tc37GNxOMxmGZMasvUwEzXIcbIAUQp0ydIt2333GGa8QYgAkiTuD/Tv9euMxmPLbUbUjepUQ6dKtHXv64zGYzCLmz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Круговая стрелка 14"/>
          <p:cNvSpPr/>
          <p:nvPr/>
        </p:nvSpPr>
        <p:spPr bwMode="auto">
          <a:xfrm rot="8281355">
            <a:off x="3071878" y="1674790"/>
            <a:ext cx="2846225" cy="2160240"/>
          </a:xfrm>
          <a:prstGeom prst="circularArrow">
            <a:avLst>
              <a:gd name="adj1" fmla="val 12500"/>
              <a:gd name="adj2" fmla="val 2019287"/>
              <a:gd name="adj3" fmla="val 20457681"/>
              <a:gd name="adj4" fmla="val 10800000"/>
              <a:gd name="adj5" fmla="val 1991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857238"/>
            <a:ext cx="1620000" cy="274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857232"/>
            <a:ext cx="2196000" cy="31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572008"/>
            <a:ext cx="3096000" cy="2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AutoShape 5" descr="&amp;Kcy;&amp;acy;&amp;rcy;&amp;tcy;&amp;icy;&amp;ncy;&amp;kcy;&amp;icy; &amp;pcy;&amp;ocy; &amp;zcy;&amp;acy;&amp;pcy;&amp;rcy;&amp;ocy;&amp;scy;&amp;ucy; &amp;scy;&amp;shcy;&amp;acy;"/>
          <p:cNvSpPr>
            <a:spLocks noChangeAspect="1" noChangeArrowheads="1"/>
          </p:cNvSpPr>
          <p:nvPr/>
        </p:nvSpPr>
        <p:spPr bwMode="auto">
          <a:xfrm>
            <a:off x="155575" y="-1790700"/>
            <a:ext cx="56197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 cstate="print"/>
          <a:srcRect r="51198"/>
          <a:stretch>
            <a:fillRect/>
          </a:stretch>
        </p:blipFill>
        <p:spPr bwMode="auto">
          <a:xfrm>
            <a:off x="6786578" y="3929066"/>
            <a:ext cx="1908000" cy="260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3020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0"/>
            <a:ext cx="7956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schemeClr val="tx2"/>
                </a:solidFill>
              </a:rPr>
              <a:t>I </a:t>
            </a:r>
            <a:r>
              <a:rPr lang="uk-UA" sz="3600" b="1" dirty="0" smtClean="0">
                <a:solidFill>
                  <a:schemeClr val="tx2"/>
                </a:solidFill>
              </a:rPr>
              <a:t>ПЕРІОД </a:t>
            </a:r>
            <a:endParaRPr lang="ru-RU" sz="3600" dirty="0" smtClean="0">
              <a:solidFill>
                <a:schemeClr val="tx2"/>
              </a:solidFill>
            </a:endParaRPr>
          </a:p>
          <a:p>
            <a:pPr algn="ctr"/>
            <a:r>
              <a:rPr lang="uk-UA" sz="3600" b="1" dirty="0" smtClean="0"/>
              <a:t>І</a:t>
            </a:r>
            <a:r>
              <a:rPr lang="ru-RU" sz="3600" b="1" dirty="0" smtClean="0"/>
              <a:t>V</a:t>
            </a:r>
            <a:r>
              <a:rPr lang="uk-UA" sz="3600" b="1" dirty="0" smtClean="0"/>
              <a:t> тис. до н.е. – </a:t>
            </a:r>
            <a:r>
              <a:rPr lang="ru-RU" sz="3600" b="1" dirty="0" smtClean="0"/>
              <a:t>V</a:t>
            </a:r>
            <a:r>
              <a:rPr lang="uk-UA" sz="3600" b="1" dirty="0" smtClean="0"/>
              <a:t> ст. н.е.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1142984"/>
            <a:ext cx="7929586" cy="169277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uk-UA" sz="4000" b="1" dirty="0" smtClean="0"/>
              <a:t>Держава і право Стародавнього світу</a:t>
            </a:r>
            <a:endParaRPr lang="ru-RU" sz="4000" dirty="0" smtClean="0"/>
          </a:p>
          <a:p>
            <a:pPr lvl="0" algn="ctr"/>
            <a:endParaRPr lang="ru-RU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1142976" y="2500306"/>
            <a:ext cx="720080" cy="49508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46830" y="3717033"/>
            <a:ext cx="4297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. </a:t>
            </a:r>
            <a:endParaRPr lang="ru-RU" sz="1600" dirty="0"/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928662" y="2303499"/>
            <a:ext cx="800102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Єгипет, Вавилон,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Індія, Китай та ін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7347" name="Picture 3" descr="https://ds03.infourok.ru/uploads/ex/0077/00002786-118a8718/img1.jpg"/>
          <p:cNvPicPr>
            <a:picLocks noChangeAspect="1" noChangeArrowheads="1"/>
          </p:cNvPicPr>
          <p:nvPr/>
        </p:nvPicPr>
        <p:blipFill>
          <a:blip r:embed="rId2" cstate="print"/>
          <a:srcRect t="14583" b="42708"/>
          <a:stretch>
            <a:fillRect/>
          </a:stretch>
        </p:blipFill>
        <p:spPr bwMode="auto">
          <a:xfrm>
            <a:off x="684000" y="4148131"/>
            <a:ext cx="8460000" cy="2709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8526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0"/>
            <a:ext cx="7128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smtClean="0">
                <a:solidFill>
                  <a:schemeClr val="tx2"/>
                </a:solidFill>
              </a:rPr>
              <a:t>I</a:t>
            </a:r>
            <a:r>
              <a:rPr lang="uk-UA" sz="2800" b="1" dirty="0" smtClean="0">
                <a:solidFill>
                  <a:schemeClr val="tx2"/>
                </a:solidFill>
              </a:rPr>
              <a:t>І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uk-UA" sz="2800" b="1" dirty="0" smtClean="0">
                <a:solidFill>
                  <a:schemeClr val="tx2"/>
                </a:solidFill>
              </a:rPr>
              <a:t>ПЕРІОД </a:t>
            </a:r>
            <a:endParaRPr lang="ru-RU" sz="2800" dirty="0" smtClean="0">
              <a:solidFill>
                <a:schemeClr val="tx2"/>
              </a:solidFill>
            </a:endParaRPr>
          </a:p>
          <a:p>
            <a:pPr algn="ctr"/>
            <a:r>
              <a:rPr lang="ru-RU" sz="4000" b="1" dirty="0" smtClean="0"/>
              <a:t>V</a:t>
            </a:r>
            <a:r>
              <a:rPr lang="uk-UA" sz="4000" b="1" dirty="0" smtClean="0"/>
              <a:t> – </a:t>
            </a:r>
            <a:r>
              <a:rPr lang="ru-RU" sz="4000" b="1" dirty="0" smtClean="0"/>
              <a:t>XVII (XVIIІ) ст.</a:t>
            </a:r>
          </a:p>
          <a:p>
            <a:r>
              <a:rPr lang="uk-UA" sz="4000" b="1" dirty="0" smtClean="0"/>
              <a:t>(</a:t>
            </a:r>
            <a:r>
              <a:rPr lang="ru-RU" sz="4000" dirty="0" smtClean="0"/>
              <a:t>X</a:t>
            </a:r>
            <a:r>
              <a:rPr lang="ru-RU" sz="4000" b="1" dirty="0" smtClean="0"/>
              <a:t>VIII</a:t>
            </a:r>
            <a:r>
              <a:rPr lang="uk-UA" sz="4000" b="1" dirty="0" smtClean="0"/>
              <a:t>) ст.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1142984"/>
            <a:ext cx="7929586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/>
              <a:t>Держава і право середніх віків</a:t>
            </a:r>
            <a:endParaRPr lang="ru-RU" sz="3600" dirty="0" smtClean="0"/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4572000" y="1714488"/>
            <a:ext cx="720080" cy="49508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46830" y="3717033"/>
            <a:ext cx="4297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. </a:t>
            </a:r>
            <a:endParaRPr lang="ru-RU" sz="1600" dirty="0"/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928662" y="2215684"/>
            <a:ext cx="821533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uk-UA" sz="3600" b="1" dirty="0" smtClean="0"/>
              <a:t>Франкська держава, Візантія, Франція, Германія, Англія, Японія, Китай, Арабський Халіфат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3426" name="Picture 2" descr="http://forexaw.com/static/previews/000/128/000128627_480_Sednevekovyy_ryn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4236974"/>
            <a:ext cx="3564000" cy="2621026"/>
          </a:xfrm>
          <a:prstGeom prst="rect">
            <a:avLst/>
          </a:prstGeom>
          <a:noFill/>
        </p:spPr>
      </p:pic>
      <p:pic>
        <p:nvPicPr>
          <p:cNvPr id="103428" name="Picture 4" descr="http://getbg.net/upload/full/396171_rycari_bitva_srednevekove_1920x1386_%28www.GetBg.net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07275"/>
            <a:ext cx="3672000" cy="265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8526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0"/>
            <a:ext cx="774209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schemeClr val="tx2"/>
                </a:solidFill>
              </a:rPr>
              <a:t>I</a:t>
            </a:r>
            <a:r>
              <a:rPr lang="uk-UA" sz="3600" b="1" dirty="0" smtClean="0">
                <a:solidFill>
                  <a:schemeClr val="tx2"/>
                </a:solidFill>
              </a:rPr>
              <a:t>ІІ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uk-UA" sz="3600" b="1" dirty="0" smtClean="0">
                <a:solidFill>
                  <a:schemeClr val="tx2"/>
                </a:solidFill>
              </a:rPr>
              <a:t>ПЕРІОД </a:t>
            </a:r>
            <a:endParaRPr lang="ru-RU" sz="3600" dirty="0" smtClean="0">
              <a:solidFill>
                <a:schemeClr val="tx2"/>
              </a:solidFill>
            </a:endParaRPr>
          </a:p>
          <a:p>
            <a:pPr algn="ctr"/>
            <a:r>
              <a:rPr lang="ru-RU" sz="4000" b="1" dirty="0" smtClean="0"/>
              <a:t>XVII (XVIIІ) - </a:t>
            </a:r>
            <a:r>
              <a:rPr lang="uk-UA" sz="4000" b="1" dirty="0" smtClean="0"/>
              <a:t>поч. </a:t>
            </a:r>
            <a:r>
              <a:rPr lang="ru-RU" sz="4000" b="1" dirty="0" smtClean="0"/>
              <a:t>XX</a:t>
            </a:r>
            <a:r>
              <a:rPr lang="uk-UA" sz="4000" b="1" dirty="0" smtClean="0"/>
              <a:t> ст.</a:t>
            </a:r>
            <a:endParaRPr lang="ru-RU" sz="4000" dirty="0" smtClean="0"/>
          </a:p>
          <a:p>
            <a:pPr algn="ctr"/>
            <a:r>
              <a:rPr lang="ru-RU" sz="4000" b="1" dirty="0" smtClean="0"/>
              <a:t>ст.</a:t>
            </a:r>
          </a:p>
          <a:p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1142984"/>
            <a:ext cx="7929586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/>
              <a:t>Держава і право нового часу</a:t>
            </a:r>
            <a:endParaRPr lang="ru-RU" sz="3600" dirty="0"/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4572000" y="1714488"/>
            <a:ext cx="720080" cy="49508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46830" y="3717033"/>
            <a:ext cx="4297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. </a:t>
            </a:r>
            <a:endParaRPr lang="ru-RU" sz="1600" dirty="0"/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928662" y="2110079"/>
            <a:ext cx="8215338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uk-UA" sz="4400" b="1" dirty="0" smtClean="0"/>
              <a:t>Англія, Франція, Германія, США, Японія та ін.</a:t>
            </a:r>
            <a:endParaRPr lang="ru-RU" sz="4400" b="1" dirty="0" smtClean="0"/>
          </a:p>
          <a:p>
            <a:pPr algn="ctr" eaLnBrk="1" hangingPunct="1"/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4450" name="Picture 2" descr="http://pusk.by/pictures/bse/jpg/0275977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00438"/>
            <a:ext cx="4762500" cy="3143250"/>
          </a:xfrm>
          <a:prstGeom prst="rect">
            <a:avLst/>
          </a:prstGeom>
          <a:noFill/>
        </p:spPr>
      </p:pic>
      <p:sp>
        <p:nvSpPr>
          <p:cNvPr id="104452" name="AutoShape 4" descr="https://www.wikireading.ru/img/394217_27_i_0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54" name="AutoShape 6" descr="https://www.wikireading.ru/img/394217_27_i_0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56" name="AutoShape 8" descr="https://www.wikireading.ru/img/394217_27_i_0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58" name="AutoShape 10" descr="https://www.wikireading.ru/img/152455_166_i008-pictures-001-2948145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60" name="Picture 12" descr="https://upload.wikimedia.org/wikipedia/commons/3/3b/R%C3%A9volution_de_1830_-_Combat_devant_l%27h%C3%B4tel_de_ville_-_28.07.1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429000"/>
            <a:ext cx="3564000" cy="3270552"/>
          </a:xfrm>
          <a:prstGeom prst="rect">
            <a:avLst/>
          </a:prstGeom>
          <a:noFill/>
        </p:spPr>
      </p:pic>
      <p:sp>
        <p:nvSpPr>
          <p:cNvPr id="104462" name="AutoShape 14" descr="https://www.wikireading.ru/img/394217_27_i_0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26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928662" y="0"/>
          <a:ext cx="8215338" cy="6789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4207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84A296-FD37-4E66-ACCA-CCF2DD8C6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graphicEl>
                                              <a:dgm id="{FA84A296-FD37-4E66-ACCA-CCF2DD8C6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FA84A296-FD37-4E66-ACCA-CCF2DD8C6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FA84A296-FD37-4E66-ACCA-CCF2DD8C6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dgm id="{FA84A296-FD37-4E66-ACCA-CCF2DD8C6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E37D30-179A-48B7-8BDB-6E684F5F9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graphicEl>
                                              <a:dgm id="{7AE37D30-179A-48B7-8BDB-6E684F5F9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7AE37D30-179A-48B7-8BDB-6E684F5F9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7AE37D30-179A-48B7-8BDB-6E684F5F9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graphicEl>
                                              <a:dgm id="{7AE37D30-179A-48B7-8BDB-6E684F5F9E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C47175-E28C-4E58-A28B-B5C938D1C0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graphicEl>
                                              <a:dgm id="{22C47175-E28C-4E58-A28B-B5C938D1C0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22C47175-E28C-4E58-A28B-B5C938D1C0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22C47175-E28C-4E58-A28B-B5C938D1C0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graphicEl>
                                              <a:dgm id="{22C47175-E28C-4E58-A28B-B5C938D1C0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4752BD3-7A89-46D2-8142-24914E9CC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B4752BD3-7A89-46D2-8142-24914E9CC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B4752BD3-7A89-46D2-8142-24914E9CC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B4752BD3-7A89-46D2-8142-24914E9CC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graphicEl>
                                              <a:dgm id="{B4752BD3-7A89-46D2-8142-24914E9CC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89C479-A80C-4E21-A01E-312B57607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F189C479-A80C-4E21-A01E-312B57607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dgm id="{F189C479-A80C-4E21-A01E-312B57607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F189C479-A80C-4E21-A01E-312B57607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graphicEl>
                                              <a:dgm id="{F189C479-A80C-4E21-A01E-312B576073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4E29F2F-68DA-46B1-8047-E531626F5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84E29F2F-68DA-46B1-8047-E531626F5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dgm id="{84E29F2F-68DA-46B1-8047-E531626F5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84E29F2F-68DA-46B1-8047-E531626F5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graphicEl>
                                              <a:dgm id="{84E29F2F-68DA-46B1-8047-E531626F5E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3C7C66-BE89-46E3-AF0F-8C0F1BDFA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graphicEl>
                                              <a:dgm id="{963C7C66-BE89-46E3-AF0F-8C0F1BDFA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dgm id="{963C7C66-BE89-46E3-AF0F-8C0F1BDFA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graphicEl>
                                              <a:dgm id="{963C7C66-BE89-46E3-AF0F-8C0F1BDFA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graphicEl>
                                              <a:dgm id="{963C7C66-BE89-46E3-AF0F-8C0F1BDFA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4BDA37-BB65-4C6A-9895-38C362B0F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graphicEl>
                                              <a:dgm id="{AA4BDA37-BB65-4C6A-9895-38C362B0F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dgm id="{AA4BDA37-BB65-4C6A-9895-38C362B0F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AA4BDA37-BB65-4C6A-9895-38C362B0F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graphicEl>
                                              <a:dgm id="{AA4BDA37-BB65-4C6A-9895-38C362B0F5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C4FF16-B3BF-4727-A0F9-2F417453CF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graphicEl>
                                              <a:dgm id="{F0C4FF16-B3BF-4727-A0F9-2F417453CF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graphicEl>
                                              <a:dgm id="{F0C4FF16-B3BF-4727-A0F9-2F417453CF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graphicEl>
                                              <a:dgm id="{F0C4FF16-B3BF-4727-A0F9-2F417453CF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graphicEl>
                                              <a:dgm id="{F0C4FF16-B3BF-4727-A0F9-2F417453CF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B8DD42-4DA0-4283-BE6E-1B3F74B2D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graphicEl>
                                              <a:dgm id="{D5B8DD42-4DA0-4283-BE6E-1B3F74B2D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graphicEl>
                                              <a:dgm id="{D5B8DD42-4DA0-4283-BE6E-1B3F74B2D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graphicEl>
                                              <a:dgm id="{D5B8DD42-4DA0-4283-BE6E-1B3F74B2D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graphicEl>
                                              <a:dgm id="{D5B8DD42-4DA0-4283-BE6E-1B3F74B2D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6FB2AB-71FB-4518-90EE-FF16681BE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graphicEl>
                                              <a:dgm id="{7D6FB2AB-71FB-4518-90EE-FF16681BE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graphicEl>
                                              <a:dgm id="{7D6FB2AB-71FB-4518-90EE-FF16681BE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graphicEl>
                                              <a:dgm id="{7D6FB2AB-71FB-4518-90EE-FF16681BE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>
                                            <p:graphicEl>
                                              <a:dgm id="{7D6FB2AB-71FB-4518-90EE-FF16681BE9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D3F5B1-1C8C-4C7F-9AA0-5A313C396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graphicEl>
                                              <a:dgm id="{76D3F5B1-1C8C-4C7F-9AA0-5A313C396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graphicEl>
                                              <a:dgm id="{76D3F5B1-1C8C-4C7F-9AA0-5A313C396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graphicEl>
                                              <a:dgm id="{76D3F5B1-1C8C-4C7F-9AA0-5A313C396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>
                                            <p:graphicEl>
                                              <a:dgm id="{76D3F5B1-1C8C-4C7F-9AA0-5A313C3964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0906A1-3F13-4C51-A118-F89FB84E1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graphicEl>
                                              <a:dgm id="{240906A1-3F13-4C51-A118-F89FB84E1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>
                                            <p:graphicEl>
                                              <a:dgm id="{240906A1-3F13-4C51-A118-F89FB84E1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>
                                            <p:graphicEl>
                                              <a:dgm id="{240906A1-3F13-4C51-A118-F89FB84E1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">
                                            <p:graphicEl>
                                              <a:dgm id="{240906A1-3F13-4C51-A118-F89FB84E10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560565-A5F0-44B3-A1B0-4ECC55339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>
                                            <p:graphicEl>
                                              <a:dgm id="{E3560565-A5F0-44B3-A1B0-4ECC55339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>
                                            <p:graphicEl>
                                              <a:dgm id="{E3560565-A5F0-44B3-A1B0-4ECC55339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graphicEl>
                                              <a:dgm id="{E3560565-A5F0-44B3-A1B0-4ECC55339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">
                                            <p:graphicEl>
                                              <a:dgm id="{E3560565-A5F0-44B3-A1B0-4ECC553399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1B1093-87E5-4811-8A82-63BE8E332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>
                                            <p:graphicEl>
                                              <a:dgm id="{AA1B1093-87E5-4811-8A82-63BE8E332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>
                                            <p:graphicEl>
                                              <a:dgm id="{AA1B1093-87E5-4811-8A82-63BE8E332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>
                                            <p:graphicEl>
                                              <a:dgm id="{AA1B1093-87E5-4811-8A82-63BE8E332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">
                                            <p:graphicEl>
                                              <a:dgm id="{AA1B1093-87E5-4811-8A82-63BE8E3325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0"/>
            <a:ext cx="7956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schemeClr val="tx2"/>
                </a:solidFill>
              </a:rPr>
              <a:t>I</a:t>
            </a:r>
            <a:r>
              <a:rPr lang="ru-RU" sz="3600" b="1" dirty="0" smtClean="0"/>
              <a:t>V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uk-UA" sz="3600" b="1" dirty="0" smtClean="0">
                <a:solidFill>
                  <a:schemeClr val="tx2"/>
                </a:solidFill>
              </a:rPr>
              <a:t>ПЕРІОД </a:t>
            </a:r>
            <a:endParaRPr lang="ru-RU" sz="3600" dirty="0" smtClean="0">
              <a:solidFill>
                <a:schemeClr val="tx2"/>
              </a:solidFill>
            </a:endParaRPr>
          </a:p>
          <a:p>
            <a:pPr algn="ctr"/>
            <a:r>
              <a:rPr lang="uk-UA" sz="4000" b="1" dirty="0" smtClean="0"/>
              <a:t>Поч. </a:t>
            </a:r>
            <a:r>
              <a:rPr lang="ru-RU" sz="4000" b="1" dirty="0" smtClean="0"/>
              <a:t>XX</a:t>
            </a:r>
            <a:r>
              <a:rPr lang="uk-UA" sz="4000" b="1" dirty="0" smtClean="0"/>
              <a:t> – ХХІ ст.</a:t>
            </a:r>
            <a:endParaRPr lang="ru-RU" sz="4000" dirty="0" smtClean="0"/>
          </a:p>
          <a:p>
            <a:pPr algn="ctr"/>
            <a:r>
              <a:rPr lang="ru-RU" sz="4000" b="1" dirty="0" smtClean="0"/>
              <a:t>ст.</a:t>
            </a:r>
          </a:p>
          <a:p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1142984"/>
            <a:ext cx="7929586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/>
              <a:t>Держава і право новітнього часу</a:t>
            </a:r>
            <a:endParaRPr lang="ru-RU" sz="3600" dirty="0"/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4572000" y="1714488"/>
            <a:ext cx="720080" cy="49508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46830" y="3717033"/>
            <a:ext cx="4297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. </a:t>
            </a:r>
            <a:endParaRPr lang="ru-RU" sz="1600" dirty="0"/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928662" y="1714488"/>
            <a:ext cx="821533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uk-UA" sz="4400" b="1" dirty="0" smtClean="0"/>
              <a:t>Великобританія, Франція, Германія, США, Японія, Китай та ін.</a:t>
            </a:r>
            <a:endParaRPr lang="ru-RU" sz="4400" b="1" dirty="0" smtClean="0"/>
          </a:p>
          <a:p>
            <a:pPr algn="ctr" eaLnBrk="1" hangingPunct="1"/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5474" name="Picture 2" descr="http://tourmaster.by/wp-content/uploads/2014/02/18.jpg"/>
          <p:cNvPicPr>
            <a:picLocks noChangeAspect="1" noChangeArrowheads="1"/>
          </p:cNvPicPr>
          <p:nvPr/>
        </p:nvPicPr>
        <p:blipFill>
          <a:blip r:embed="rId2" cstate="print"/>
          <a:srcRect t="9813" b="6778"/>
          <a:stretch>
            <a:fillRect/>
          </a:stretch>
        </p:blipFill>
        <p:spPr bwMode="auto">
          <a:xfrm>
            <a:off x="2285984" y="3071810"/>
            <a:ext cx="5760000" cy="3643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8526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s://ds03.infourok.ru/uploads/ex/0077/00002786-118a8718/img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43208" y="571480"/>
            <a:ext cx="6000792" cy="923330"/>
          </a:xfrm>
          <a:prstGeom prst="rect">
            <a:avLst/>
          </a:prstGeom>
          <a:solidFill>
            <a:srgbClr val="E3D18D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/>
              <a:t>Стародавній Схід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449763" y="0"/>
            <a:ext cx="3771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3083" name="Rectangle 11"/>
          <p:cNvSpPr>
            <a:spLocks noGrp="1" noRot="1" noChangeArrowheads="1"/>
          </p:cNvSpPr>
          <p:nvPr>
            <p:ph type="title"/>
          </p:nvPr>
        </p:nvSpPr>
        <p:spPr>
          <a:xfrm>
            <a:off x="500034" y="214290"/>
            <a:ext cx="8643966" cy="863600"/>
          </a:xfrm>
        </p:spPr>
        <p:txBody>
          <a:bodyPr/>
          <a:lstStyle/>
          <a:p>
            <a:pPr algn="ctr"/>
            <a:r>
              <a:rPr lang="uk-UA" sz="3600" b="1" dirty="0">
                <a:solidFill>
                  <a:srgbClr val="3333CC"/>
                </a:solidFill>
              </a:rPr>
              <a:t>Розселення людей у східній півкулі</a:t>
            </a:r>
            <a:br>
              <a:rPr lang="uk-UA" sz="3600" b="1" dirty="0">
                <a:solidFill>
                  <a:srgbClr val="3333CC"/>
                </a:solidFill>
              </a:rPr>
            </a:br>
            <a:r>
              <a:rPr lang="uk-UA" sz="3600" b="1" dirty="0">
                <a:solidFill>
                  <a:srgbClr val="3333CC"/>
                </a:solidFill>
              </a:rPr>
              <a:t> у Х – І</a:t>
            </a:r>
            <a:r>
              <a:rPr lang="en-US" sz="3600" b="1" dirty="0">
                <a:solidFill>
                  <a:srgbClr val="3333CC"/>
                </a:solidFill>
              </a:rPr>
              <a:t>V </a:t>
            </a:r>
            <a:r>
              <a:rPr lang="uk-UA" sz="3600" b="1" dirty="0">
                <a:solidFill>
                  <a:srgbClr val="3333CC"/>
                </a:solidFill>
              </a:rPr>
              <a:t>тис. до н.е.</a:t>
            </a:r>
            <a:endParaRPr lang="ru-RU" sz="3600" b="1" dirty="0">
              <a:solidFill>
                <a:srgbClr val="3333CC"/>
              </a:solidFill>
            </a:endParaRPr>
          </a:p>
        </p:txBody>
      </p:sp>
      <p:pic>
        <p:nvPicPr>
          <p:cNvPr id="3081" name="Picture 9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36000" y="1586883"/>
            <a:ext cx="8208000" cy="5271117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14414" y="0"/>
            <a:ext cx="7929586" cy="1143000"/>
          </a:xfrm>
        </p:spPr>
        <p:txBody>
          <a:bodyPr/>
          <a:lstStyle/>
          <a:p>
            <a:pPr algn="ctr"/>
            <a:r>
              <a:rPr lang="uk-UA" sz="4800" b="1" dirty="0">
                <a:solidFill>
                  <a:srgbClr val="3333CC"/>
                </a:solidFill>
              </a:rPr>
              <a:t>Схема розвитку цивілізації</a:t>
            </a:r>
            <a:endParaRPr lang="ru-RU" sz="4800" b="1" dirty="0">
              <a:solidFill>
                <a:srgbClr val="3333CC"/>
              </a:solidFill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/>
          <a:srcRect t="2296"/>
          <a:stretch/>
        </p:blipFill>
        <p:spPr>
          <a:xfrm>
            <a:off x="623567" y="980728"/>
            <a:ext cx="8520433" cy="567081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0"/>
            <a:ext cx="785818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800" dirty="0" smtClean="0"/>
              <a:t>	</a:t>
            </a:r>
            <a:r>
              <a:rPr lang="ru-RU" sz="2800" b="1" dirty="0" err="1" smtClean="0">
                <a:solidFill>
                  <a:schemeClr val="tx2"/>
                </a:solidFill>
              </a:rPr>
              <a:t>Найдавнішими</a:t>
            </a:r>
            <a:r>
              <a:rPr lang="ru-RU" sz="2800" b="1" dirty="0" smtClean="0">
                <a:solidFill>
                  <a:schemeClr val="tx2"/>
                </a:solidFill>
              </a:rPr>
              <a:t> державами </a:t>
            </a:r>
            <a:r>
              <a:rPr lang="ru-RU" sz="2800" b="1" dirty="0" err="1" smtClean="0">
                <a:solidFill>
                  <a:schemeClr val="tx2"/>
                </a:solidFill>
              </a:rPr>
              <a:t>і</a:t>
            </a:r>
            <a:r>
              <a:rPr lang="ru-RU" sz="2800" b="1" dirty="0" smtClean="0">
                <a:solidFill>
                  <a:schemeClr val="tx2"/>
                </a:solidFill>
              </a:rPr>
              <a:t> системами права </a:t>
            </a:r>
            <a:r>
              <a:rPr lang="ru-RU" sz="2800" dirty="0" smtClean="0">
                <a:solidFill>
                  <a:schemeClr val="tx2"/>
                </a:solidFill>
              </a:rPr>
              <a:t>в </a:t>
            </a:r>
            <a:r>
              <a:rPr lang="ru-RU" sz="2800" dirty="0" err="1" smtClean="0">
                <a:solidFill>
                  <a:schemeClr val="tx2"/>
                </a:solidFill>
              </a:rPr>
              <a:t>історії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людства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були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держави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і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правові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системи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</a:rPr>
              <a:t>Стародавнього</a:t>
            </a:r>
            <a:r>
              <a:rPr lang="ru-RU" sz="2800" b="1" dirty="0" smtClean="0">
                <a:solidFill>
                  <a:schemeClr val="tx2"/>
                </a:solidFill>
              </a:rPr>
              <a:t> Сходу</a:t>
            </a:r>
            <a:r>
              <a:rPr lang="ru-RU" sz="2800" dirty="0" smtClean="0">
                <a:solidFill>
                  <a:schemeClr val="tx2"/>
                </a:solidFill>
              </a:rPr>
              <a:t>. Вони </a:t>
            </a:r>
            <a:r>
              <a:rPr lang="ru-RU" sz="2800" dirty="0" err="1" smtClean="0">
                <a:solidFill>
                  <a:schemeClr val="tx2"/>
                </a:solidFill>
              </a:rPr>
              <a:t>виникли</a:t>
            </a:r>
            <a:r>
              <a:rPr lang="ru-RU" sz="2800" dirty="0" smtClean="0">
                <a:solidFill>
                  <a:schemeClr val="tx2"/>
                </a:solidFill>
              </a:rPr>
              <a:t> у </a:t>
            </a:r>
            <a:r>
              <a:rPr lang="ru-RU" sz="2800" b="1" dirty="0" err="1" smtClean="0">
                <a:solidFill>
                  <a:schemeClr val="tx2"/>
                </a:solidFill>
              </a:rPr>
              <a:t>південно-західній</a:t>
            </a:r>
            <a:r>
              <a:rPr lang="ru-RU" sz="2800" b="1" dirty="0" smtClean="0">
                <a:solidFill>
                  <a:schemeClr val="tx2"/>
                </a:solidFill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</a:rPr>
              <a:t>частині</a:t>
            </a:r>
            <a:r>
              <a:rPr lang="ru-RU" sz="2800" b="1" dirty="0" smtClean="0">
                <a:solidFill>
                  <a:schemeClr val="tx2"/>
                </a:solidFill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</a:rPr>
              <a:t>Азії</a:t>
            </a:r>
            <a:r>
              <a:rPr lang="ru-RU" sz="2800" b="1" dirty="0" smtClean="0">
                <a:solidFill>
                  <a:schemeClr val="tx2"/>
                </a:solidFill>
              </a:rPr>
              <a:t> та </a:t>
            </a:r>
            <a:r>
              <a:rPr lang="ru-RU" sz="2800" b="1" dirty="0" err="1" smtClean="0">
                <a:solidFill>
                  <a:schemeClr val="tx2"/>
                </a:solidFill>
              </a:rPr>
              <a:t>північно-східній</a:t>
            </a:r>
            <a:r>
              <a:rPr lang="ru-RU" sz="2800" b="1" dirty="0" smtClean="0">
                <a:solidFill>
                  <a:schemeClr val="tx2"/>
                </a:solidFill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</a:rPr>
              <a:t>Африці</a:t>
            </a:r>
            <a:r>
              <a:rPr lang="ru-RU" sz="2800" dirty="0" smtClean="0">
                <a:solidFill>
                  <a:schemeClr val="tx2"/>
                </a:solidFill>
              </a:rPr>
              <a:t>. </a:t>
            </a:r>
            <a:r>
              <a:rPr lang="ru-RU" sz="2800" dirty="0" err="1" smtClean="0">
                <a:solidFill>
                  <a:schemeClr val="tx2"/>
                </a:solidFill>
              </a:rPr>
              <a:t>Саме</a:t>
            </a:r>
            <a:r>
              <a:rPr lang="ru-RU" sz="2800" dirty="0" smtClean="0">
                <a:solidFill>
                  <a:schemeClr val="tx2"/>
                </a:solidFill>
              </a:rPr>
              <a:t> тут створено </a:t>
            </a:r>
            <a:r>
              <a:rPr lang="ru-RU" sz="2800" dirty="0" err="1" smtClean="0">
                <a:solidFill>
                  <a:schemeClr val="tx2"/>
                </a:solidFill>
              </a:rPr>
              <a:t>колиску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людської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цивілізації</a:t>
            </a:r>
            <a:r>
              <a:rPr lang="ru-RU" sz="2800" dirty="0" smtClean="0">
                <a:solidFill>
                  <a:schemeClr val="tx2"/>
                </a:solidFill>
              </a:rPr>
              <a:t>, </a:t>
            </a:r>
            <a:r>
              <a:rPr lang="ru-RU" sz="2800" dirty="0" err="1" smtClean="0">
                <a:solidFill>
                  <a:schemeClr val="tx2"/>
                </a:solidFill>
              </a:rPr>
              <a:t>письменності</a:t>
            </a:r>
            <a:r>
              <a:rPr lang="ru-RU" sz="2800" dirty="0" smtClean="0">
                <a:solidFill>
                  <a:schemeClr val="tx2"/>
                </a:solidFill>
              </a:rPr>
              <a:t>, </a:t>
            </a:r>
            <a:r>
              <a:rPr lang="ru-RU" sz="2800" dirty="0" err="1" smtClean="0">
                <a:solidFill>
                  <a:schemeClr val="tx2"/>
                </a:solidFill>
              </a:rPr>
              <a:t>культури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тощо</a:t>
            </a:r>
            <a:r>
              <a:rPr lang="ru-RU" sz="2800" dirty="0" smtClean="0">
                <a:solidFill>
                  <a:schemeClr val="tx2"/>
                </a:solidFill>
              </a:rPr>
              <a:t>. </a:t>
            </a:r>
          </a:p>
          <a:p>
            <a:pPr algn="just"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/>
                </a:solidFill>
              </a:rPr>
              <a:t>	У </a:t>
            </a:r>
            <a:r>
              <a:rPr lang="ru-RU" sz="2800" b="1" dirty="0" err="1" smtClean="0">
                <a:solidFill>
                  <a:schemeClr val="tx2"/>
                </a:solidFill>
              </a:rPr>
              <a:t>межиріччі</a:t>
            </a:r>
            <a:r>
              <a:rPr lang="ru-RU" sz="2800" b="1" dirty="0" smtClean="0">
                <a:solidFill>
                  <a:schemeClr val="tx2"/>
                </a:solidFill>
              </a:rPr>
              <a:t> Тигру та </a:t>
            </a:r>
            <a:r>
              <a:rPr lang="ru-RU" sz="2800" b="1" dirty="0" err="1" smtClean="0">
                <a:solidFill>
                  <a:schemeClr val="tx2"/>
                </a:solidFill>
              </a:rPr>
              <a:t>Євфрату</a:t>
            </a:r>
            <a:r>
              <a:rPr lang="ru-RU" sz="2800" b="1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виникли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стародавні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</a:rPr>
              <a:t>Шумер і Аккад, </a:t>
            </a:r>
            <a:r>
              <a:rPr lang="ru-RU" sz="2800" b="1" dirty="0" err="1" smtClean="0">
                <a:solidFill>
                  <a:schemeClr val="tx2"/>
                </a:solidFill>
              </a:rPr>
              <a:t>згодом</a:t>
            </a:r>
            <a:r>
              <a:rPr lang="ru-RU" sz="2800" b="1" dirty="0" smtClean="0">
                <a:solidFill>
                  <a:schemeClr val="tx2"/>
                </a:solidFill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</a:rPr>
              <a:t>Вавилонія</a:t>
            </a:r>
            <a:r>
              <a:rPr lang="ru-RU" sz="2800" b="1" dirty="0" smtClean="0">
                <a:solidFill>
                  <a:schemeClr val="tx2"/>
                </a:solidFill>
              </a:rPr>
              <a:t> </a:t>
            </a:r>
            <a:r>
              <a:rPr lang="ru-RU" sz="2800" dirty="0" smtClean="0">
                <a:solidFill>
                  <a:schemeClr val="tx2"/>
                </a:solidFill>
              </a:rPr>
              <a:t>і </a:t>
            </a:r>
            <a:r>
              <a:rPr lang="ru-RU" sz="2800" b="1" dirty="0" err="1" smtClean="0">
                <a:solidFill>
                  <a:schemeClr val="tx2"/>
                </a:solidFill>
              </a:rPr>
              <a:t>Ассирія</a:t>
            </a:r>
            <a:r>
              <a:rPr lang="ru-RU" sz="2800" b="1" dirty="0" smtClean="0">
                <a:solidFill>
                  <a:schemeClr val="tx2"/>
                </a:solidFill>
              </a:rPr>
              <a:t>.</a:t>
            </a:r>
            <a:r>
              <a:rPr lang="ru-RU" sz="2800" dirty="0" smtClean="0">
                <a:solidFill>
                  <a:schemeClr val="tx2"/>
                </a:solidFill>
              </a:rPr>
              <a:t> По </a:t>
            </a:r>
            <a:r>
              <a:rPr lang="ru-RU" sz="2800" dirty="0" err="1" smtClean="0">
                <a:solidFill>
                  <a:schemeClr val="tx2"/>
                </a:solidFill>
              </a:rPr>
              <a:t>сусідству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розташувалися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</a:rPr>
              <a:t>Хеттська</a:t>
            </a:r>
            <a:r>
              <a:rPr lang="ru-RU" sz="2800" b="1" dirty="0" smtClean="0">
                <a:solidFill>
                  <a:schemeClr val="tx2"/>
                </a:solidFill>
              </a:rPr>
              <a:t> держава, </a:t>
            </a:r>
            <a:r>
              <a:rPr lang="ru-RU" sz="2800" b="1" dirty="0" err="1" smtClean="0">
                <a:solidFill>
                  <a:schemeClr val="tx2"/>
                </a:solidFill>
              </a:rPr>
              <a:t>Фінікія</a:t>
            </a:r>
            <a:r>
              <a:rPr lang="ru-RU" sz="2800" b="1" dirty="0" smtClean="0">
                <a:solidFill>
                  <a:schemeClr val="tx2"/>
                </a:solidFill>
              </a:rPr>
              <a:t>, </a:t>
            </a:r>
            <a:r>
              <a:rPr lang="ru-RU" sz="2800" b="1" dirty="0" err="1" smtClean="0">
                <a:solidFill>
                  <a:schemeClr val="tx2"/>
                </a:solidFill>
              </a:rPr>
              <a:t>єврейські</a:t>
            </a:r>
            <a:r>
              <a:rPr lang="ru-RU" sz="2800" b="1" dirty="0" smtClean="0">
                <a:solidFill>
                  <a:schemeClr val="tx2"/>
                </a:solidFill>
              </a:rPr>
              <a:t>  царства,  </a:t>
            </a:r>
            <a:r>
              <a:rPr lang="ru-RU" sz="2800" b="1" dirty="0" err="1" smtClean="0">
                <a:solidFill>
                  <a:schemeClr val="tx2"/>
                </a:solidFill>
              </a:rPr>
              <a:t>Персія</a:t>
            </a:r>
            <a:r>
              <a:rPr lang="ru-RU" sz="2800" b="1" dirty="0" smtClean="0">
                <a:solidFill>
                  <a:schemeClr val="tx2"/>
                </a:solidFill>
              </a:rPr>
              <a:t>, Урарту</a:t>
            </a:r>
            <a:r>
              <a:rPr lang="ru-RU" sz="2800" dirty="0" smtClean="0">
                <a:solidFill>
                  <a:schemeClr val="tx2"/>
                </a:solidFill>
              </a:rPr>
              <a:t> та </a:t>
            </a:r>
            <a:r>
              <a:rPr lang="ru-RU" sz="2800" dirty="0" err="1" smtClean="0">
                <a:solidFill>
                  <a:schemeClr val="tx2"/>
                </a:solidFill>
              </a:rPr>
              <a:t>ін</a:t>
            </a:r>
            <a:r>
              <a:rPr lang="ru-RU" sz="2800" dirty="0" smtClean="0">
                <a:solidFill>
                  <a:schemeClr val="tx2"/>
                </a:solidFill>
              </a:rPr>
              <a:t>. 	</a:t>
            </a:r>
          </a:p>
          <a:p>
            <a:pPr algn="just"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/>
                </a:solidFill>
              </a:rPr>
              <a:t>	В </a:t>
            </a:r>
            <a:r>
              <a:rPr lang="ru-RU" sz="2800" b="1" dirty="0" err="1" smtClean="0">
                <a:solidFill>
                  <a:schemeClr val="tx2"/>
                </a:solidFill>
              </a:rPr>
              <a:t>Африці</a:t>
            </a:r>
            <a:r>
              <a:rPr lang="ru-RU" sz="2800" b="1" dirty="0" smtClean="0">
                <a:solidFill>
                  <a:schemeClr val="tx2"/>
                </a:solidFill>
              </a:rPr>
              <a:t>,</a:t>
            </a:r>
            <a:r>
              <a:rPr lang="ru-RU" sz="2800" dirty="0" smtClean="0">
                <a:solidFill>
                  <a:schemeClr val="tx2"/>
                </a:solidFill>
              </a:rPr>
              <a:t> у </a:t>
            </a:r>
            <a:r>
              <a:rPr lang="ru-RU" sz="2800" dirty="0" err="1" smtClean="0">
                <a:solidFill>
                  <a:schemeClr val="tx2"/>
                </a:solidFill>
              </a:rPr>
              <a:t>долині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річки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Ніл</a:t>
            </a:r>
            <a:r>
              <a:rPr lang="ru-RU" sz="2800" dirty="0" smtClean="0">
                <a:solidFill>
                  <a:schemeClr val="tx2"/>
                </a:solidFill>
              </a:rPr>
              <a:t>, </a:t>
            </a:r>
            <a:r>
              <a:rPr lang="ru-RU" sz="2800" dirty="0" err="1" smtClean="0">
                <a:solidFill>
                  <a:schemeClr val="tx2"/>
                </a:solidFill>
              </a:rPr>
              <a:t>знаходився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</a:rPr>
              <a:t>Єгипет</a:t>
            </a:r>
            <a:r>
              <a:rPr lang="ru-RU" sz="2800" b="1" dirty="0" smtClean="0">
                <a:solidFill>
                  <a:schemeClr val="tx2"/>
                </a:solidFill>
              </a:rPr>
              <a:t>.</a:t>
            </a:r>
            <a:r>
              <a:rPr lang="ru-RU" sz="2800" dirty="0" smtClean="0">
                <a:solidFill>
                  <a:schemeClr val="tx2"/>
                </a:solidFill>
              </a:rPr>
              <a:t> До </a:t>
            </a:r>
            <a:r>
              <a:rPr lang="ru-RU" sz="2800" dirty="0" err="1" smtClean="0">
                <a:solidFill>
                  <a:schemeClr val="tx2"/>
                </a:solidFill>
              </a:rPr>
              <a:t>цієї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групи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</a:rPr>
              <a:t>країн</a:t>
            </a:r>
            <a:r>
              <a:rPr lang="ru-RU" sz="2800" dirty="0" smtClean="0">
                <a:solidFill>
                  <a:schemeClr val="tx2"/>
                </a:solidFill>
              </a:rPr>
              <a:t> належать </a:t>
            </a:r>
            <a:r>
              <a:rPr lang="ru-RU" sz="2800" dirty="0" err="1" smtClean="0">
                <a:solidFill>
                  <a:schemeClr val="tx2"/>
                </a:solidFill>
              </a:rPr>
              <a:t>також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</a:rPr>
              <a:t>Стародавні</a:t>
            </a:r>
            <a:r>
              <a:rPr lang="ru-RU" sz="2800" b="1" dirty="0" smtClean="0">
                <a:solidFill>
                  <a:schemeClr val="tx2"/>
                </a:solidFill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</a:rPr>
              <a:t>Індія</a:t>
            </a:r>
            <a:r>
              <a:rPr lang="ru-RU" sz="2800" b="1" dirty="0" smtClean="0">
                <a:solidFill>
                  <a:schemeClr val="tx2"/>
                </a:solidFill>
              </a:rPr>
              <a:t> та Китай.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02" y="0"/>
            <a:ext cx="8643998" cy="1143000"/>
          </a:xfrm>
        </p:spPr>
        <p:txBody>
          <a:bodyPr/>
          <a:lstStyle/>
          <a:p>
            <a:pPr algn="ctr"/>
            <a:r>
              <a:rPr lang="uk-UA" b="1" dirty="0" smtClean="0"/>
              <a:t>Характеристика держави і права країн Стародавнього Сходу</a:t>
            </a:r>
            <a:endParaRPr lang="ru-RU" dirty="0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334981480"/>
              </p:ext>
            </p:extLst>
          </p:nvPr>
        </p:nvGraphicFramePr>
        <p:xfrm>
          <a:off x="214282" y="1357298"/>
          <a:ext cx="8929718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033796769"/>
              </p:ext>
            </p:extLst>
          </p:nvPr>
        </p:nvGraphicFramePr>
        <p:xfrm>
          <a:off x="214282" y="142852"/>
          <a:ext cx="8929718" cy="6715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786842" cy="1143000"/>
          </a:xfrm>
        </p:spPr>
        <p:txBody>
          <a:bodyPr/>
          <a:lstStyle/>
          <a:p>
            <a:pPr algn="ctr"/>
            <a:r>
              <a:rPr lang="uk-UA" b="1" dirty="0" smtClean="0"/>
              <a:t>ДЕРЖАВНИЙ УСТРІЙ КРАЇН СТАРОДАВНЬОГО СХОДУ</a:t>
            </a:r>
            <a:endParaRPr lang="ru-RU" b="1" dirty="0"/>
          </a:p>
        </p:txBody>
      </p:sp>
      <p:pic>
        <p:nvPicPr>
          <p:cNvPr id="5" name="Рисунок SmartArt 4" descr="D:\книги\ИГПЗС картинки\16.jpg"/>
          <p:cNvPicPr>
            <a:picLocks noGrp="1"/>
          </p:cNvPicPr>
          <p:nvPr>
            <p:ph type="dgm" idx="1"/>
          </p:nvPr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714348" y="1357298"/>
            <a:ext cx="2844000" cy="26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Файл:AmenhotepI-StatueHead MuseumOfFineArtsBoston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14744" y="1500174"/>
            <a:ext cx="17462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book-science.ru/artimage/p1565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00826" y="1428736"/>
            <a:ext cx="20320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280px-Nebukadnessar_II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42976" y="4143380"/>
            <a:ext cx="20764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historylib.org/historybooks/Aleksandr-Igorevich-Ermakov_Velikie-polkovodtsy--100-istoriy-o-podvigakh-i-pobedakh/i_00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9058" y="3929066"/>
            <a:ext cx="18923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in3"/>
          <p:cNvPicPr/>
          <p:nvPr/>
        </p:nvPicPr>
        <p:blipFill>
          <a:blip r:embed="rId10" cstate="print">
            <a:clrChange>
              <a:clrFrom>
                <a:srgbClr val="FEFED8"/>
              </a:clrFrom>
              <a:clrTo>
                <a:srgbClr val="FEFED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0826" y="4143380"/>
            <a:ext cx="19812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85918" y="6215082"/>
            <a:ext cx="7358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РАБОВЛАСНИЦЬКІ  МОНАРХІЇ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25470"/>
          </a:xfrm>
        </p:spPr>
        <p:txBody>
          <a:bodyPr/>
          <a:lstStyle/>
          <a:p>
            <a:pPr algn="ctr"/>
            <a:r>
              <a:rPr lang="uk-UA" sz="8000" b="1" dirty="0" smtClean="0"/>
              <a:t>ВАВИЛОН</a:t>
            </a:r>
            <a:endParaRPr lang="ru-RU" sz="80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7308000" cy="500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6092105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u="sng" dirty="0">
                <a:hlinkClick r:id="rId3"/>
              </a:rPr>
              <a:t>https</a:t>
            </a:r>
            <a:r>
              <a:rPr lang="uk-UA" u="sng" dirty="0">
                <a:hlinkClick r:id="rId3"/>
              </a:rPr>
              <a:t>://</a:t>
            </a:r>
            <a:r>
              <a:rPr lang="en-US" u="sng" dirty="0">
                <a:hlinkClick r:id="rId3"/>
              </a:rPr>
              <a:t>www</a:t>
            </a:r>
            <a:r>
              <a:rPr lang="uk-UA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youtube</a:t>
            </a:r>
            <a:r>
              <a:rPr lang="uk-UA" u="sng" dirty="0">
                <a:hlinkClick r:id="rId3"/>
              </a:rPr>
              <a:t>.</a:t>
            </a:r>
            <a:r>
              <a:rPr lang="en-US" u="sng" dirty="0">
                <a:hlinkClick r:id="rId3"/>
              </a:rPr>
              <a:t>com</a:t>
            </a:r>
            <a:r>
              <a:rPr lang="uk-UA" u="sng" dirty="0">
                <a:hlinkClick r:id="rId3"/>
              </a:rPr>
              <a:t>/</a:t>
            </a:r>
            <a:r>
              <a:rPr lang="en-US" u="sng" dirty="0">
                <a:hlinkClick r:id="rId3"/>
              </a:rPr>
              <a:t>watch</a:t>
            </a:r>
            <a:r>
              <a:rPr lang="uk-UA" u="sng" dirty="0">
                <a:hlinkClick r:id="rId3"/>
              </a:rPr>
              <a:t>?</a:t>
            </a:r>
            <a:r>
              <a:rPr lang="en-US" u="sng" dirty="0">
                <a:hlinkClick r:id="rId3"/>
              </a:rPr>
              <a:t>v</a:t>
            </a:r>
            <a:r>
              <a:rPr lang="uk-UA" u="sng" dirty="0">
                <a:hlinkClick r:id="rId3"/>
              </a:rPr>
              <a:t>=</a:t>
            </a:r>
            <a:r>
              <a:rPr lang="en-US" u="sng" dirty="0">
                <a:hlinkClick r:id="rId3"/>
              </a:rPr>
              <a:t>r</a:t>
            </a:r>
            <a:r>
              <a:rPr lang="uk-UA" u="sng" dirty="0">
                <a:hlinkClick r:id="rId3"/>
              </a:rPr>
              <a:t>0</a:t>
            </a:r>
            <a:r>
              <a:rPr lang="en-US" u="sng" dirty="0" err="1">
                <a:hlinkClick r:id="rId3"/>
              </a:rPr>
              <a:t>fSpmwVUlw</a:t>
            </a:r>
            <a:endParaRPr lang="ru-RU" dirty="0"/>
          </a:p>
          <a:p>
            <a:pPr algn="just"/>
            <a:r>
              <a:rPr lang="en-US" u="sng" dirty="0">
                <a:hlinkClick r:id="rId4"/>
              </a:rPr>
              <a:t>https://www.youtube.com/watch?v=If4xDrcECGE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8441" y="116632"/>
            <a:ext cx="8643998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dirty="0" smtClean="0"/>
              <a:t>	</a:t>
            </a:r>
            <a:r>
              <a:rPr lang="ru-RU" sz="3600" b="1" dirty="0" smtClean="0">
                <a:solidFill>
                  <a:schemeClr val="tx2"/>
                </a:solidFill>
              </a:rPr>
              <a:t> </a:t>
            </a:r>
            <a:r>
              <a:rPr lang="ru-RU" sz="3600" b="1" dirty="0" err="1" smtClean="0">
                <a:solidFill>
                  <a:schemeClr val="tx2"/>
                </a:solidFill>
              </a:rPr>
              <a:t>Месопотамія</a:t>
            </a:r>
            <a:r>
              <a:rPr lang="ru-RU" sz="3600" b="1" dirty="0" smtClean="0">
                <a:solidFill>
                  <a:schemeClr val="tx2"/>
                </a:solidFill>
              </a:rPr>
              <a:t>  (</a:t>
            </a:r>
            <a:r>
              <a:rPr lang="ru-RU" sz="3600" b="1" dirty="0" err="1" smtClean="0">
                <a:solidFill>
                  <a:schemeClr val="tx2"/>
                </a:solidFill>
              </a:rPr>
              <a:t>Межиріччя</a:t>
            </a:r>
            <a:r>
              <a:rPr lang="ru-RU" sz="3600" b="1" dirty="0" smtClean="0">
                <a:solidFill>
                  <a:schemeClr val="tx2"/>
                </a:solidFill>
              </a:rPr>
              <a:t>),  </a:t>
            </a:r>
            <a:r>
              <a:rPr lang="ru-RU" sz="3600" b="1" dirty="0" err="1" smtClean="0">
                <a:solidFill>
                  <a:schemeClr val="tx2"/>
                </a:solidFill>
              </a:rPr>
              <a:t>Дворіччя</a:t>
            </a:r>
            <a:r>
              <a:rPr lang="ru-RU" sz="3600" b="1" dirty="0" smtClean="0">
                <a:solidFill>
                  <a:schemeClr val="tx2"/>
                </a:solidFill>
              </a:rPr>
              <a:t> - </a:t>
            </a:r>
            <a:r>
              <a:rPr lang="ru-RU" sz="3600" dirty="0" err="1" smtClean="0">
                <a:solidFill>
                  <a:schemeClr val="tx2"/>
                </a:solidFill>
              </a:rPr>
              <a:t>країна</a:t>
            </a:r>
            <a:r>
              <a:rPr lang="ru-RU" sz="3600" dirty="0" smtClean="0">
                <a:solidFill>
                  <a:schemeClr val="tx2"/>
                </a:solidFill>
              </a:rPr>
              <a:t>, </a:t>
            </a:r>
            <a:r>
              <a:rPr lang="ru-RU" sz="3600" dirty="0" err="1" smtClean="0">
                <a:solidFill>
                  <a:schemeClr val="tx2"/>
                </a:solidFill>
              </a:rPr>
              <a:t>розташована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dirty="0" err="1" smtClean="0">
                <a:solidFill>
                  <a:schemeClr val="tx2"/>
                </a:solidFill>
              </a:rPr>
              <a:t>між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dirty="0" err="1" smtClean="0">
                <a:solidFill>
                  <a:schemeClr val="tx2"/>
                </a:solidFill>
              </a:rPr>
              <a:t>ріками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i="1" dirty="0" err="1" smtClean="0">
                <a:solidFill>
                  <a:schemeClr val="tx2"/>
                </a:solidFill>
              </a:rPr>
              <a:t>Євфратом</a:t>
            </a:r>
            <a:r>
              <a:rPr lang="ru-RU" sz="3600" i="1" dirty="0" smtClean="0">
                <a:solidFill>
                  <a:schemeClr val="tx2"/>
                </a:solidFill>
              </a:rPr>
              <a:t>  </a:t>
            </a:r>
            <a:r>
              <a:rPr lang="ru-RU" sz="3600" i="1" dirty="0" err="1" smtClean="0">
                <a:solidFill>
                  <a:schemeClr val="tx2"/>
                </a:solidFill>
              </a:rPr>
              <a:t>і</a:t>
            </a:r>
            <a:r>
              <a:rPr lang="ru-RU" sz="3600" i="1" dirty="0" smtClean="0">
                <a:solidFill>
                  <a:schemeClr val="tx2"/>
                </a:solidFill>
              </a:rPr>
              <a:t> Тигром</a:t>
            </a:r>
            <a:r>
              <a:rPr lang="ru-RU" sz="36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3600" dirty="0" smtClean="0">
                <a:solidFill>
                  <a:schemeClr val="tx2"/>
                </a:solidFill>
              </a:rPr>
              <a:t>	За </a:t>
            </a:r>
            <a:r>
              <a:rPr lang="ru-RU" sz="3600" dirty="0" err="1" smtClean="0">
                <a:solidFill>
                  <a:schemeClr val="tx2"/>
                </a:solidFill>
              </a:rPr>
              <a:t>часів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b="1" dirty="0" err="1" smtClean="0">
                <a:solidFill>
                  <a:schemeClr val="tx2"/>
                </a:solidFill>
              </a:rPr>
              <a:t>Хаммурапі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dirty="0" err="1" smtClean="0">
                <a:solidFill>
                  <a:schemeClr val="tx2"/>
                </a:solidFill>
              </a:rPr>
              <a:t>Вавилонське</a:t>
            </a:r>
            <a:r>
              <a:rPr lang="ru-RU" sz="3600" dirty="0" smtClean="0">
                <a:solidFill>
                  <a:schemeClr val="tx2"/>
                </a:solidFill>
              </a:rPr>
              <a:t> царство досягнуло вершин </a:t>
            </a:r>
            <a:r>
              <a:rPr lang="ru-RU" sz="3600" dirty="0" err="1" smtClean="0">
                <a:solidFill>
                  <a:schemeClr val="tx2"/>
                </a:solidFill>
              </a:rPr>
              <a:t>своєї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dirty="0" err="1" smtClean="0">
                <a:solidFill>
                  <a:schemeClr val="tx2"/>
                </a:solidFill>
              </a:rPr>
              <a:t>могутності</a:t>
            </a:r>
            <a:r>
              <a:rPr lang="ru-RU" sz="3600" dirty="0" smtClean="0">
                <a:solidFill>
                  <a:schemeClr val="tx2"/>
                </a:solidFill>
              </a:rPr>
              <a:t>. В </a:t>
            </a:r>
            <a:r>
              <a:rPr lang="ru-RU" sz="3600" dirty="0" err="1" smtClean="0">
                <a:solidFill>
                  <a:schemeClr val="tx2"/>
                </a:solidFill>
              </a:rPr>
              <a:t>результаті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dirty="0" err="1" smtClean="0">
                <a:solidFill>
                  <a:schemeClr val="tx2"/>
                </a:solidFill>
              </a:rPr>
              <a:t>тривалої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dirty="0" err="1" smtClean="0">
                <a:solidFill>
                  <a:schemeClr val="tx2"/>
                </a:solidFill>
              </a:rPr>
              <a:t>боротьби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dirty="0" err="1" smtClean="0">
                <a:solidFill>
                  <a:schemeClr val="tx2"/>
                </a:solidFill>
              </a:rPr>
              <a:t>він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dirty="0" err="1" smtClean="0">
                <a:solidFill>
                  <a:schemeClr val="tx2"/>
                </a:solidFill>
              </a:rPr>
              <a:t>завоював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b="1" dirty="0" smtClean="0">
                <a:solidFill>
                  <a:schemeClr val="tx2"/>
                </a:solidFill>
              </a:rPr>
              <a:t>Ларс, </a:t>
            </a:r>
            <a:r>
              <a:rPr lang="ru-RU" sz="3600" b="1" dirty="0" err="1" smtClean="0">
                <a:solidFill>
                  <a:schemeClr val="tx2"/>
                </a:solidFill>
              </a:rPr>
              <a:t>Марі</a:t>
            </a:r>
            <a:r>
              <a:rPr lang="ru-RU" sz="3600" b="1" dirty="0" smtClean="0">
                <a:solidFill>
                  <a:schemeClr val="tx2"/>
                </a:solidFill>
              </a:rPr>
              <a:t>. Шумер, </a:t>
            </a:r>
            <a:r>
              <a:rPr lang="ru-RU" sz="3600" b="1" dirty="0" err="1" smtClean="0">
                <a:solidFill>
                  <a:schemeClr val="tx2"/>
                </a:solidFill>
              </a:rPr>
              <a:t>Ассирійську</a:t>
            </a:r>
            <a:r>
              <a:rPr lang="ru-RU" sz="3600" b="1" dirty="0" smtClean="0">
                <a:solidFill>
                  <a:schemeClr val="tx2"/>
                </a:solidFill>
              </a:rPr>
              <a:t> державу</a:t>
            </a:r>
            <a:r>
              <a:rPr lang="ru-RU" sz="3600" dirty="0" smtClean="0">
                <a:solidFill>
                  <a:schemeClr val="tx2"/>
                </a:solidFill>
              </a:rPr>
              <a:t>. </a:t>
            </a:r>
          </a:p>
          <a:p>
            <a:pPr algn="just"/>
            <a:r>
              <a:rPr lang="ru-RU" sz="3600" dirty="0" smtClean="0">
                <a:solidFill>
                  <a:schemeClr val="tx2"/>
                </a:solidFill>
              </a:rPr>
              <a:t>	</a:t>
            </a:r>
            <a:r>
              <a:rPr lang="ru-RU" sz="3600" dirty="0" err="1" smtClean="0">
                <a:solidFill>
                  <a:schemeClr val="tx2"/>
                </a:solidFill>
              </a:rPr>
              <a:t>Отже</a:t>
            </a:r>
            <a:r>
              <a:rPr lang="ru-RU" sz="3600" dirty="0" smtClean="0">
                <a:solidFill>
                  <a:schemeClr val="tx2"/>
                </a:solidFill>
              </a:rPr>
              <a:t>, </a:t>
            </a:r>
            <a:r>
              <a:rPr lang="ru-RU" sz="3600" dirty="0" err="1" smtClean="0">
                <a:solidFill>
                  <a:schemeClr val="tx2"/>
                </a:solidFill>
              </a:rPr>
              <a:t>Хаммурапі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dirty="0" err="1" smtClean="0">
                <a:solidFill>
                  <a:schemeClr val="tx2"/>
                </a:solidFill>
              </a:rPr>
              <a:t>перетворив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dirty="0" err="1" smtClean="0">
                <a:solidFill>
                  <a:schemeClr val="tx2"/>
                </a:solidFill>
              </a:rPr>
              <a:t>невелику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dirty="0" err="1" smtClean="0">
                <a:solidFill>
                  <a:schemeClr val="tx2"/>
                </a:solidFill>
              </a:rPr>
              <a:t>Вавилонію</a:t>
            </a:r>
            <a:r>
              <a:rPr lang="ru-RU" sz="3600" dirty="0" smtClean="0">
                <a:solidFill>
                  <a:schemeClr val="tx2"/>
                </a:solidFill>
              </a:rPr>
              <a:t> в </a:t>
            </a:r>
            <a:r>
              <a:rPr lang="ru-RU" sz="3600" dirty="0" err="1" smtClean="0">
                <a:solidFill>
                  <a:schemeClr val="tx2"/>
                </a:solidFill>
              </a:rPr>
              <a:t>могутню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dirty="0" err="1" smtClean="0">
                <a:solidFill>
                  <a:schemeClr val="tx2"/>
                </a:solidFill>
              </a:rPr>
              <a:t>імперію</a:t>
            </a:r>
            <a:r>
              <a:rPr lang="ru-RU" sz="3600" dirty="0" smtClean="0">
                <a:solidFill>
                  <a:schemeClr val="tx2"/>
                </a:solidFill>
              </a:rPr>
              <a:t>, яка </a:t>
            </a:r>
            <a:r>
              <a:rPr lang="ru-RU" sz="3600" dirty="0" err="1" smtClean="0">
                <a:solidFill>
                  <a:schemeClr val="tx2"/>
                </a:solidFill>
              </a:rPr>
              <a:t>охоплювала</a:t>
            </a:r>
            <a:r>
              <a:rPr lang="ru-RU" sz="3600" dirty="0" smtClean="0">
                <a:solidFill>
                  <a:schemeClr val="tx2"/>
                </a:solidFill>
              </a:rPr>
              <a:t> все </a:t>
            </a:r>
            <a:r>
              <a:rPr lang="ru-RU" sz="3600" dirty="0" err="1" smtClean="0">
                <a:solidFill>
                  <a:schemeClr val="tx2"/>
                </a:solidFill>
              </a:rPr>
              <a:t>Межиріччя</a:t>
            </a:r>
            <a:r>
              <a:rPr lang="en-US" sz="3600" dirty="0">
                <a:solidFill>
                  <a:schemeClr val="tx2"/>
                </a:solidFill>
              </a:rPr>
              <a:t>.</a:t>
            </a:r>
            <a:endParaRPr lang="ru-RU" sz="3600" dirty="0" smtClean="0">
              <a:solidFill>
                <a:schemeClr val="tx2"/>
              </a:solidFill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116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druchniki.ws/imag/pravo/kop_prav/image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0" y="18000"/>
            <a:ext cx="871935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0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12196067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0000" y="495441"/>
            <a:ext cx="7704000" cy="6362559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5066"/>
            <a:ext cx="7812360" cy="680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72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0"/>
            <a:ext cx="8072494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	</a:t>
            </a:r>
            <a:r>
              <a:rPr lang="ru-RU" sz="3400" b="1" dirty="0" smtClean="0">
                <a:solidFill>
                  <a:schemeClr val="tx2"/>
                </a:solidFill>
              </a:rPr>
              <a:t>Вавилон</a:t>
            </a:r>
            <a:r>
              <a:rPr lang="ru-RU" sz="3400" dirty="0" smtClean="0">
                <a:solidFill>
                  <a:schemeClr val="tx2"/>
                </a:solidFill>
              </a:rPr>
              <a:t>  - </a:t>
            </a:r>
            <a:r>
              <a:rPr lang="ru-RU" sz="3400" dirty="0" err="1" smtClean="0">
                <a:solidFill>
                  <a:schemeClr val="tx2"/>
                </a:solidFill>
              </a:rPr>
              <a:t>столиця</a:t>
            </a:r>
            <a:r>
              <a:rPr lang="ru-RU" sz="3400" dirty="0" smtClean="0">
                <a:solidFill>
                  <a:schemeClr val="tx2"/>
                </a:solidFill>
              </a:rPr>
              <a:t>  </a:t>
            </a:r>
            <a:r>
              <a:rPr lang="ru-RU" sz="3400" dirty="0" err="1" smtClean="0">
                <a:solidFill>
                  <a:schemeClr val="tx2"/>
                </a:solidFill>
              </a:rPr>
              <a:t>Межиріччя</a:t>
            </a:r>
            <a:r>
              <a:rPr lang="ru-RU" sz="3400" dirty="0" smtClean="0">
                <a:solidFill>
                  <a:schemeClr val="tx2"/>
                </a:solidFill>
              </a:rPr>
              <a:t>. </a:t>
            </a:r>
          </a:p>
          <a:p>
            <a:pPr algn="just"/>
            <a:r>
              <a:rPr lang="ru-RU" sz="3400" dirty="0" smtClean="0">
                <a:solidFill>
                  <a:schemeClr val="tx2"/>
                </a:solidFill>
              </a:rPr>
              <a:t>	</a:t>
            </a:r>
            <a:r>
              <a:rPr lang="ru-RU" sz="3400" dirty="0" err="1" smtClean="0">
                <a:solidFill>
                  <a:schemeClr val="tx2"/>
                </a:solidFill>
              </a:rPr>
              <a:t>Окружність</a:t>
            </a:r>
            <a:r>
              <a:rPr lang="ru-RU" sz="3400" dirty="0" smtClean="0">
                <a:solidFill>
                  <a:schemeClr val="tx2"/>
                </a:solidFill>
              </a:rPr>
              <a:t>, </a:t>
            </a:r>
            <a:r>
              <a:rPr lang="ru-RU" sz="3400" b="1" dirty="0" smtClean="0">
                <a:solidFill>
                  <a:schemeClr val="tx2"/>
                </a:solidFill>
              </a:rPr>
              <a:t>за Геродотом</a:t>
            </a:r>
            <a:r>
              <a:rPr lang="ru-RU" sz="3400" dirty="0" smtClean="0">
                <a:solidFill>
                  <a:schemeClr val="tx2"/>
                </a:solidFill>
              </a:rPr>
              <a:t>, мала </a:t>
            </a:r>
            <a:r>
              <a:rPr lang="ru-RU" sz="3400" dirty="0" err="1" smtClean="0">
                <a:solidFill>
                  <a:schemeClr val="tx2"/>
                </a:solidFill>
              </a:rPr>
              <a:t>близько</a:t>
            </a:r>
            <a:r>
              <a:rPr lang="ru-RU" sz="3400" dirty="0" smtClean="0">
                <a:solidFill>
                  <a:schemeClr val="tx2"/>
                </a:solidFill>
              </a:rPr>
              <a:t> </a:t>
            </a:r>
            <a:r>
              <a:rPr lang="ru-RU" sz="3400" b="1" dirty="0" smtClean="0">
                <a:solidFill>
                  <a:schemeClr val="tx2"/>
                </a:solidFill>
              </a:rPr>
              <a:t>90 км. </a:t>
            </a:r>
          </a:p>
          <a:p>
            <a:pPr algn="just"/>
            <a:r>
              <a:rPr lang="ru-RU" sz="3400" dirty="0" smtClean="0">
                <a:solidFill>
                  <a:schemeClr val="tx2"/>
                </a:solidFill>
              </a:rPr>
              <a:t>	</a:t>
            </a:r>
            <a:r>
              <a:rPr lang="ru-RU" sz="3400" dirty="0" err="1" smtClean="0">
                <a:solidFill>
                  <a:schemeClr val="tx2"/>
                </a:solidFill>
              </a:rPr>
              <a:t>Місто</a:t>
            </a:r>
            <a:r>
              <a:rPr lang="ru-RU" sz="3400" dirty="0" smtClean="0">
                <a:solidFill>
                  <a:schemeClr val="tx2"/>
                </a:solidFill>
              </a:rPr>
              <a:t> </a:t>
            </a:r>
            <a:r>
              <a:rPr lang="ru-RU" sz="3400" dirty="0" err="1" smtClean="0">
                <a:solidFill>
                  <a:schemeClr val="tx2"/>
                </a:solidFill>
              </a:rPr>
              <a:t>оточене</a:t>
            </a:r>
            <a:r>
              <a:rPr lang="ru-RU" sz="3400" dirty="0" smtClean="0">
                <a:solidFill>
                  <a:schemeClr val="tx2"/>
                </a:solidFill>
              </a:rPr>
              <a:t> </a:t>
            </a:r>
            <a:r>
              <a:rPr lang="ru-RU" sz="3400" dirty="0" err="1" smtClean="0">
                <a:solidFill>
                  <a:schemeClr val="tx2"/>
                </a:solidFill>
              </a:rPr>
              <a:t>трьома</a:t>
            </a:r>
            <a:r>
              <a:rPr lang="ru-RU" sz="3400" dirty="0" smtClean="0">
                <a:solidFill>
                  <a:schemeClr val="tx2"/>
                </a:solidFill>
              </a:rPr>
              <a:t> </a:t>
            </a:r>
            <a:r>
              <a:rPr lang="ru-RU" sz="3400" dirty="0" err="1" smtClean="0">
                <a:solidFill>
                  <a:schemeClr val="tx2"/>
                </a:solidFill>
              </a:rPr>
              <a:t>стінами</a:t>
            </a:r>
            <a:r>
              <a:rPr lang="ru-RU" sz="3400" dirty="0" smtClean="0">
                <a:solidFill>
                  <a:schemeClr val="tx2"/>
                </a:solidFill>
              </a:rPr>
              <a:t> </a:t>
            </a:r>
            <a:r>
              <a:rPr lang="ru-RU" sz="3400" dirty="0" err="1" smtClean="0">
                <a:solidFill>
                  <a:schemeClr val="tx2"/>
                </a:solidFill>
              </a:rPr>
              <a:t>висотою</a:t>
            </a:r>
            <a:r>
              <a:rPr lang="ru-RU" sz="3400" dirty="0" smtClean="0">
                <a:solidFill>
                  <a:schemeClr val="tx2"/>
                </a:solidFill>
              </a:rPr>
              <a:t> 22 м, шириною 6-8 м </a:t>
            </a:r>
            <a:r>
              <a:rPr lang="ru-RU" sz="3400" dirty="0" err="1" smtClean="0">
                <a:solidFill>
                  <a:schemeClr val="tx2"/>
                </a:solidFill>
              </a:rPr>
              <a:t>кожна</a:t>
            </a:r>
            <a:r>
              <a:rPr lang="ru-RU" sz="3400" dirty="0" smtClean="0">
                <a:solidFill>
                  <a:schemeClr val="tx2"/>
                </a:solidFill>
              </a:rPr>
              <a:t>, </a:t>
            </a:r>
            <a:r>
              <a:rPr lang="ru-RU" sz="3400" dirty="0" err="1" smtClean="0">
                <a:solidFill>
                  <a:schemeClr val="tx2"/>
                </a:solidFill>
              </a:rPr>
              <a:t>забудоване</a:t>
            </a:r>
            <a:r>
              <a:rPr lang="ru-RU" sz="3400" dirty="0" smtClean="0">
                <a:solidFill>
                  <a:schemeClr val="tx2"/>
                </a:solidFill>
              </a:rPr>
              <a:t> </a:t>
            </a:r>
            <a:r>
              <a:rPr lang="ru-RU" sz="3400" b="1" dirty="0" smtClean="0">
                <a:solidFill>
                  <a:schemeClr val="tx2"/>
                </a:solidFill>
              </a:rPr>
              <a:t>палацами, храмами, 4-5 </a:t>
            </a:r>
            <a:r>
              <a:rPr lang="ru-RU" sz="3400" b="1" dirty="0" err="1" smtClean="0">
                <a:solidFill>
                  <a:schemeClr val="tx2"/>
                </a:solidFill>
              </a:rPr>
              <a:t>поверховими</a:t>
            </a:r>
            <a:r>
              <a:rPr lang="ru-RU" sz="3400" b="1" dirty="0" smtClean="0">
                <a:solidFill>
                  <a:schemeClr val="tx2"/>
                </a:solidFill>
              </a:rPr>
              <a:t> </a:t>
            </a:r>
            <a:r>
              <a:rPr lang="ru-RU" sz="3400" b="1" dirty="0" err="1" smtClean="0">
                <a:solidFill>
                  <a:schemeClr val="tx2"/>
                </a:solidFill>
              </a:rPr>
              <a:t>будинками</a:t>
            </a:r>
            <a:r>
              <a:rPr lang="ru-RU" sz="3400" dirty="0" smtClean="0">
                <a:solidFill>
                  <a:schemeClr val="tx2"/>
                </a:solidFill>
              </a:rPr>
              <a:t>. </a:t>
            </a:r>
          </a:p>
          <a:p>
            <a:pPr algn="just"/>
            <a:r>
              <a:rPr lang="ru-RU" sz="3400" dirty="0" smtClean="0">
                <a:solidFill>
                  <a:schemeClr val="tx2"/>
                </a:solidFill>
              </a:rPr>
              <a:t>	</a:t>
            </a:r>
            <a:r>
              <a:rPr lang="ru-RU" sz="3400" b="1" dirty="0" smtClean="0">
                <a:solidFill>
                  <a:schemeClr val="tx2"/>
                </a:solidFill>
              </a:rPr>
              <a:t>Одним з 7 чудес </a:t>
            </a:r>
            <a:r>
              <a:rPr lang="ru-RU" sz="3400" b="1" dirty="0" err="1" smtClean="0">
                <a:solidFill>
                  <a:schemeClr val="tx2"/>
                </a:solidFill>
              </a:rPr>
              <a:t>світу</a:t>
            </a:r>
            <a:r>
              <a:rPr lang="ru-RU" sz="3400" b="1" dirty="0" smtClean="0">
                <a:solidFill>
                  <a:schemeClr val="tx2"/>
                </a:solidFill>
              </a:rPr>
              <a:t> </a:t>
            </a:r>
            <a:r>
              <a:rPr lang="ru-RU" sz="3400" dirty="0" err="1" smtClean="0">
                <a:solidFill>
                  <a:schemeClr val="tx2"/>
                </a:solidFill>
              </a:rPr>
              <a:t>вважали</a:t>
            </a:r>
            <a:r>
              <a:rPr lang="ru-RU" sz="3400" dirty="0" smtClean="0">
                <a:solidFill>
                  <a:schemeClr val="tx2"/>
                </a:solidFill>
              </a:rPr>
              <a:t> </a:t>
            </a:r>
            <a:r>
              <a:rPr lang="ru-RU" sz="3400" dirty="0" err="1" smtClean="0">
                <a:solidFill>
                  <a:schemeClr val="tx2"/>
                </a:solidFill>
              </a:rPr>
              <a:t>висячі</a:t>
            </a:r>
            <a:r>
              <a:rPr lang="ru-RU" sz="3400" dirty="0" smtClean="0">
                <a:solidFill>
                  <a:schemeClr val="tx2"/>
                </a:solidFill>
              </a:rPr>
              <a:t> </a:t>
            </a:r>
            <a:r>
              <a:rPr lang="ru-RU" sz="3400" b="1" dirty="0" smtClean="0">
                <a:solidFill>
                  <a:schemeClr val="tx2"/>
                </a:solidFill>
              </a:rPr>
              <a:t>сади </a:t>
            </a:r>
            <a:r>
              <a:rPr lang="ru-RU" sz="3400" b="1" dirty="0" err="1" smtClean="0">
                <a:solidFill>
                  <a:schemeClr val="tx2"/>
                </a:solidFill>
              </a:rPr>
              <a:t>вавилонської</a:t>
            </a:r>
            <a:r>
              <a:rPr lang="ru-RU" sz="3400" b="1" dirty="0" smtClean="0">
                <a:solidFill>
                  <a:schemeClr val="tx2"/>
                </a:solidFill>
              </a:rPr>
              <a:t> </a:t>
            </a:r>
            <a:r>
              <a:rPr lang="ru-RU" sz="3400" b="1" dirty="0" err="1" smtClean="0">
                <a:solidFill>
                  <a:schemeClr val="tx2"/>
                </a:solidFill>
              </a:rPr>
              <a:t>цариці</a:t>
            </a:r>
            <a:r>
              <a:rPr lang="ru-RU" sz="3400" b="1" dirty="0" smtClean="0">
                <a:solidFill>
                  <a:schemeClr val="tx2"/>
                </a:solidFill>
              </a:rPr>
              <a:t> </a:t>
            </a:r>
            <a:r>
              <a:rPr lang="ru-RU" sz="3400" b="1" dirty="0" err="1" smtClean="0">
                <a:solidFill>
                  <a:schemeClr val="tx2"/>
                </a:solidFill>
              </a:rPr>
              <a:t>Семіраміди</a:t>
            </a:r>
            <a:r>
              <a:rPr lang="ru-RU" sz="3400" dirty="0" smtClean="0">
                <a:solidFill>
                  <a:schemeClr val="tx2"/>
                </a:solidFill>
              </a:rPr>
              <a:t>. 	</a:t>
            </a:r>
            <a:endParaRPr lang="en-US" sz="3400" dirty="0" smtClean="0">
              <a:solidFill>
                <a:schemeClr val="tx2"/>
              </a:solidFill>
            </a:endParaRPr>
          </a:p>
          <a:p>
            <a:pPr algn="just"/>
            <a:r>
              <a:rPr lang="en-US" sz="3400" dirty="0">
                <a:solidFill>
                  <a:schemeClr val="tx2"/>
                </a:solidFill>
              </a:rPr>
              <a:t>	</a:t>
            </a:r>
            <a:r>
              <a:rPr lang="ru-RU" sz="3400" dirty="0" smtClean="0">
                <a:solidFill>
                  <a:schemeClr val="tx2"/>
                </a:solidFill>
              </a:rPr>
              <a:t>Великого </a:t>
            </a:r>
            <a:r>
              <a:rPr lang="ru-RU" sz="3400" dirty="0" err="1" smtClean="0">
                <a:solidFill>
                  <a:schemeClr val="tx2"/>
                </a:solidFill>
              </a:rPr>
              <a:t>розвитку</a:t>
            </a:r>
            <a:r>
              <a:rPr lang="ru-RU" sz="3400" dirty="0" smtClean="0">
                <a:solidFill>
                  <a:schemeClr val="tx2"/>
                </a:solidFill>
              </a:rPr>
              <a:t> </a:t>
            </a:r>
            <a:r>
              <a:rPr lang="ru-RU" sz="3400" dirty="0" err="1" smtClean="0">
                <a:solidFill>
                  <a:schemeClr val="tx2"/>
                </a:solidFill>
              </a:rPr>
              <a:t>досягла</a:t>
            </a:r>
            <a:r>
              <a:rPr lang="ru-RU" sz="3400" dirty="0" smtClean="0">
                <a:solidFill>
                  <a:schemeClr val="tx2"/>
                </a:solidFill>
              </a:rPr>
              <a:t> </a:t>
            </a:r>
            <a:r>
              <a:rPr lang="ru-RU" sz="3400" b="1" dirty="0" err="1" smtClean="0">
                <a:solidFill>
                  <a:schemeClr val="tx2"/>
                </a:solidFill>
              </a:rPr>
              <a:t>економіка</a:t>
            </a:r>
            <a:r>
              <a:rPr lang="ru-RU" sz="3400" b="1" dirty="0" smtClean="0">
                <a:solidFill>
                  <a:schemeClr val="tx2"/>
                </a:solidFill>
              </a:rPr>
              <a:t>, наука, культура, </a:t>
            </a:r>
            <a:r>
              <a:rPr lang="ru-RU" sz="3400" b="1" dirty="0" err="1" smtClean="0">
                <a:solidFill>
                  <a:schemeClr val="tx2"/>
                </a:solidFill>
              </a:rPr>
              <a:t>мистецтво</a:t>
            </a:r>
            <a:r>
              <a:rPr lang="ru-RU" sz="3400" b="1" dirty="0" smtClean="0">
                <a:solidFill>
                  <a:schemeClr val="tx2"/>
                </a:solidFill>
              </a:rPr>
              <a:t>, медицина </a:t>
            </a:r>
            <a:r>
              <a:rPr lang="ru-RU" sz="3400" dirty="0" smtClean="0">
                <a:solidFill>
                  <a:schemeClr val="tx2"/>
                </a:solidFill>
              </a:rPr>
              <a:t>та </a:t>
            </a:r>
            <a:r>
              <a:rPr lang="ru-RU" sz="3400" dirty="0" err="1" smtClean="0">
                <a:solidFill>
                  <a:schemeClr val="tx2"/>
                </a:solidFill>
              </a:rPr>
              <a:t>ін</a:t>
            </a:r>
            <a:r>
              <a:rPr lang="ru-RU" sz="3400" dirty="0" smtClean="0">
                <a:solidFill>
                  <a:schemeClr val="tx2"/>
                </a:solidFill>
              </a:rPr>
              <a:t>. </a:t>
            </a:r>
            <a:endParaRPr lang="ru-RU" sz="3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5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3333CC"/>
                </a:solidFill>
              </a:rPr>
              <a:t>Державний </a:t>
            </a:r>
          </a:p>
          <a:p>
            <a:pPr algn="ctr"/>
            <a:r>
              <a:rPr lang="uk-UA" sz="6000" b="1" dirty="0" smtClean="0">
                <a:solidFill>
                  <a:srgbClr val="3333CC"/>
                </a:solidFill>
              </a:rPr>
              <a:t>устрій</a:t>
            </a:r>
            <a:endParaRPr lang="ru-RU" sz="6000" dirty="0">
              <a:solidFill>
                <a:srgbClr val="3333CC"/>
              </a:solidFill>
            </a:endParaRPr>
          </a:p>
        </p:txBody>
      </p:sp>
      <p:pic>
        <p:nvPicPr>
          <p:cNvPr id="2050" name="Picture 2" descr="Картинки по запросу вавило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 b="4479"/>
          <a:stretch/>
        </p:blipFill>
        <p:spPr bwMode="auto">
          <a:xfrm>
            <a:off x="1321469" y="2055624"/>
            <a:ext cx="771344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43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9"/>
          <a:stretch>
            <a:fillRect/>
          </a:stretch>
        </p:blipFill>
        <p:spPr bwMode="auto">
          <a:xfrm>
            <a:off x="1187624" y="0"/>
            <a:ext cx="7956376" cy="66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1230" y="116631"/>
            <a:ext cx="796495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	</a:t>
            </a:r>
            <a:r>
              <a:rPr lang="ru-RU" sz="4400" b="1" dirty="0" smtClean="0">
                <a:solidFill>
                  <a:srgbClr val="3333CC"/>
                </a:solidFill>
              </a:rPr>
              <a:t>Монарх (</a:t>
            </a:r>
            <a:r>
              <a:rPr lang="ru-RU" sz="4400" b="1" dirty="0" err="1" smtClean="0">
                <a:solidFill>
                  <a:srgbClr val="3333CC"/>
                </a:solidFill>
              </a:rPr>
              <a:t>лугаль</a:t>
            </a:r>
            <a:r>
              <a:rPr lang="ru-RU" sz="4400" b="1" dirty="0" smtClean="0">
                <a:solidFill>
                  <a:srgbClr val="3333CC"/>
                </a:solidFill>
              </a:rPr>
              <a:t>)</a:t>
            </a:r>
          </a:p>
          <a:p>
            <a:pPr algn="just"/>
            <a:r>
              <a:rPr lang="ru-RU" sz="3200" dirty="0" smtClean="0">
                <a:solidFill>
                  <a:schemeClr val="tx2"/>
                </a:solidFill>
              </a:rPr>
              <a:t>	</a:t>
            </a:r>
            <a:r>
              <a:rPr lang="ru-RU" sz="3200" b="1" dirty="0" smtClean="0">
                <a:solidFill>
                  <a:schemeClr val="tx2"/>
                </a:solidFill>
              </a:rPr>
              <a:t>11 </a:t>
            </a:r>
            <a:r>
              <a:rPr lang="ru-RU" sz="3200" b="1" dirty="0" err="1" smtClean="0">
                <a:solidFill>
                  <a:schemeClr val="tx2"/>
                </a:solidFill>
              </a:rPr>
              <a:t>царів</a:t>
            </a:r>
            <a:r>
              <a:rPr lang="ru-RU" sz="3200" b="1" dirty="0" smtClean="0">
                <a:solidFill>
                  <a:schemeClr val="tx2"/>
                </a:solidFill>
              </a:rPr>
              <a:t> І-</a:t>
            </a:r>
            <a:r>
              <a:rPr lang="ru-RU" sz="3200" b="1" dirty="0" err="1" smtClean="0">
                <a:solidFill>
                  <a:schemeClr val="tx2"/>
                </a:solidFill>
              </a:rPr>
              <a:t>ої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Вавилонської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династії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dirty="0" smtClean="0">
                <a:solidFill>
                  <a:schemeClr val="tx2"/>
                </a:solidFill>
              </a:rPr>
              <a:t>(</a:t>
            </a:r>
            <a:r>
              <a:rPr lang="ru-RU" sz="3200" dirty="0" err="1" smtClean="0">
                <a:solidFill>
                  <a:schemeClr val="tx2"/>
                </a:solidFill>
              </a:rPr>
              <a:t>від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b="1" dirty="0" smtClean="0">
                <a:solidFill>
                  <a:schemeClr val="tx2"/>
                </a:solidFill>
              </a:rPr>
              <a:t>1893 до 1594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рр</a:t>
            </a:r>
            <a:r>
              <a:rPr lang="ru-RU" sz="3200" b="1" dirty="0" smtClean="0">
                <a:solidFill>
                  <a:schemeClr val="tx2"/>
                </a:solidFill>
              </a:rPr>
              <a:t>. до н.е.)  </a:t>
            </a:r>
            <a:r>
              <a:rPr lang="ru-RU" sz="3200" dirty="0" err="1" smtClean="0">
                <a:solidFill>
                  <a:schemeClr val="tx2"/>
                </a:solidFill>
              </a:rPr>
              <a:t>зміцнювали</a:t>
            </a:r>
            <a:r>
              <a:rPr lang="ru-RU" sz="3200" dirty="0" smtClean="0">
                <a:solidFill>
                  <a:schemeClr val="tx2"/>
                </a:solidFill>
              </a:rPr>
              <a:t> державу. 	</a:t>
            </a:r>
            <a:endParaRPr lang="en-US" sz="3200" dirty="0" smtClean="0">
              <a:solidFill>
                <a:schemeClr val="tx2"/>
              </a:solidFill>
            </a:endParaRPr>
          </a:p>
          <a:p>
            <a:pPr algn="just"/>
            <a:r>
              <a:rPr lang="en-US" sz="3200" dirty="0">
                <a:solidFill>
                  <a:schemeClr val="tx2"/>
                </a:solidFill>
              </a:rPr>
              <a:t>	</a:t>
            </a:r>
            <a:r>
              <a:rPr lang="ru-RU" sz="3200" dirty="0" err="1" smtClean="0">
                <a:solidFill>
                  <a:schemeClr val="tx2"/>
                </a:solidFill>
              </a:rPr>
              <a:t>Найвідоміши</a:t>
            </a:r>
            <a:r>
              <a:rPr lang="uk-UA" sz="3200" dirty="0">
                <a:solidFill>
                  <a:schemeClr val="tx2"/>
                </a:solidFill>
              </a:rPr>
              <a:t>й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Хаммурапі</a:t>
            </a:r>
            <a:r>
              <a:rPr lang="ru-RU" sz="3200" dirty="0" smtClean="0">
                <a:solidFill>
                  <a:schemeClr val="tx2"/>
                </a:solidFill>
              </a:rPr>
              <a:t>  </a:t>
            </a:r>
            <a:r>
              <a:rPr lang="ru-RU" sz="3200" b="1" dirty="0" smtClean="0">
                <a:solidFill>
                  <a:schemeClr val="tx2"/>
                </a:solidFill>
              </a:rPr>
              <a:t>(1793-1750 </a:t>
            </a:r>
            <a:r>
              <a:rPr lang="ru-RU" sz="3200" b="1" dirty="0" err="1" smtClean="0">
                <a:solidFill>
                  <a:schemeClr val="tx2"/>
                </a:solidFill>
              </a:rPr>
              <a:t>рр</a:t>
            </a:r>
            <a:r>
              <a:rPr lang="ru-RU" sz="3200" b="1" dirty="0" smtClean="0">
                <a:solidFill>
                  <a:schemeClr val="tx2"/>
                </a:solidFill>
              </a:rPr>
              <a:t>. до н.е.). </a:t>
            </a:r>
            <a:r>
              <a:rPr lang="ru-RU" sz="3200" dirty="0" err="1" smtClean="0">
                <a:solidFill>
                  <a:schemeClr val="tx2"/>
                </a:solidFill>
              </a:rPr>
              <a:t>Він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оголосив</a:t>
            </a:r>
            <a:r>
              <a:rPr lang="ru-RU" sz="3200" dirty="0" smtClean="0">
                <a:solidFill>
                  <a:schemeClr val="tx2"/>
                </a:solidFill>
              </a:rPr>
              <a:t> себе «царем </a:t>
            </a:r>
            <a:r>
              <a:rPr lang="ru-RU" sz="3200" dirty="0" err="1" smtClean="0">
                <a:solidFill>
                  <a:schemeClr val="tx2"/>
                </a:solidFill>
              </a:rPr>
              <a:t>царів</a:t>
            </a:r>
            <a:r>
              <a:rPr lang="ru-RU" sz="3200" dirty="0" smtClean="0">
                <a:solidFill>
                  <a:schemeClr val="tx2"/>
                </a:solidFill>
              </a:rPr>
              <a:t>», </a:t>
            </a:r>
            <a:r>
              <a:rPr lang="ru-RU" sz="3200" dirty="0" err="1" smtClean="0">
                <a:solidFill>
                  <a:schemeClr val="tx2"/>
                </a:solidFill>
              </a:rPr>
              <a:t>намісником</a:t>
            </a:r>
            <a:r>
              <a:rPr lang="ru-RU" sz="3200" dirty="0" smtClean="0">
                <a:solidFill>
                  <a:schemeClr val="tx2"/>
                </a:solidFill>
              </a:rPr>
              <a:t> бога на </a:t>
            </a:r>
            <a:r>
              <a:rPr lang="ru-RU" sz="3200" dirty="0" err="1" smtClean="0">
                <a:solidFill>
                  <a:schemeClr val="tx2"/>
                </a:solidFill>
              </a:rPr>
              <a:t>землі</a:t>
            </a:r>
            <a:r>
              <a:rPr lang="ru-RU" sz="3200" dirty="0" smtClean="0">
                <a:solidFill>
                  <a:schemeClr val="tx2"/>
                </a:solidFill>
              </a:rPr>
              <a:t>, наказав </a:t>
            </a:r>
            <a:r>
              <a:rPr lang="ru-RU" sz="3200" dirty="0" err="1" smtClean="0">
                <a:solidFill>
                  <a:schemeClr val="tx2"/>
                </a:solidFill>
              </a:rPr>
              <a:t>спорудити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високий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базальтовий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стовп</a:t>
            </a:r>
            <a:r>
              <a:rPr lang="ru-RU" sz="3200" dirty="0" smtClean="0">
                <a:solidFill>
                  <a:schemeClr val="tx2"/>
                </a:solidFill>
              </a:rPr>
              <a:t>, на </a:t>
            </a:r>
            <a:r>
              <a:rPr lang="ru-RU" sz="3200" dirty="0" err="1" smtClean="0">
                <a:solidFill>
                  <a:schemeClr val="tx2"/>
                </a:solidFill>
              </a:rPr>
              <a:t>верхівці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якого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велів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зобразити</a:t>
            </a:r>
            <a:r>
              <a:rPr lang="ru-RU" sz="3200" dirty="0" smtClean="0">
                <a:solidFill>
                  <a:schemeClr val="tx2"/>
                </a:solidFill>
              </a:rPr>
              <a:t> себе разом </a:t>
            </a:r>
            <a:r>
              <a:rPr lang="ru-RU" sz="3200" dirty="0" err="1" smtClean="0">
                <a:solidFill>
                  <a:schemeClr val="tx2"/>
                </a:solidFill>
              </a:rPr>
              <a:t>з</a:t>
            </a:r>
            <a:r>
              <a:rPr lang="ru-RU" sz="3200" dirty="0" smtClean="0">
                <a:solidFill>
                  <a:schemeClr val="tx2"/>
                </a:solidFill>
              </a:rPr>
              <a:t> богом </a:t>
            </a:r>
            <a:r>
              <a:rPr lang="ru-RU" sz="3200" dirty="0" err="1" smtClean="0">
                <a:solidFill>
                  <a:schemeClr val="tx2"/>
                </a:solidFill>
              </a:rPr>
              <a:t>сонця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Шамашем</a:t>
            </a:r>
            <a:r>
              <a:rPr lang="ru-RU" sz="3200" dirty="0" smtClean="0">
                <a:solidFill>
                  <a:schemeClr val="tx2"/>
                </a:solidFill>
              </a:rPr>
              <a:t>. </a:t>
            </a:r>
          </a:p>
          <a:p>
            <a:pPr lvl="0" algn="just"/>
            <a:r>
              <a:rPr lang="ru-RU" sz="3200" b="1" dirty="0" smtClean="0">
                <a:solidFill>
                  <a:srgbClr val="000000"/>
                </a:solidFill>
              </a:rPr>
              <a:t>	Монарх</a:t>
            </a:r>
            <a:r>
              <a:rPr lang="ru-RU" sz="3200" dirty="0" smtClean="0">
                <a:solidFill>
                  <a:srgbClr val="000000"/>
                </a:solidFill>
              </a:rPr>
              <a:t> </a:t>
            </a:r>
            <a:r>
              <a:rPr lang="ru-RU" sz="3200" dirty="0" err="1">
                <a:solidFill>
                  <a:srgbClr val="000000"/>
                </a:solidFill>
              </a:rPr>
              <a:t>очолював</a:t>
            </a:r>
            <a:r>
              <a:rPr lang="ru-RU" sz="3200" dirty="0">
                <a:solidFill>
                  <a:srgbClr val="000000"/>
                </a:solidFill>
              </a:rPr>
              <a:t> </a:t>
            </a:r>
            <a:r>
              <a:rPr lang="ru-RU" sz="3200" b="1" dirty="0" err="1">
                <a:solidFill>
                  <a:srgbClr val="000000"/>
                </a:solidFill>
              </a:rPr>
              <a:t>централ</a:t>
            </a:r>
            <a:r>
              <a:rPr lang="ru-RU" sz="3200" dirty="0" err="1">
                <a:solidFill>
                  <a:srgbClr val="000000"/>
                </a:solidFill>
              </a:rPr>
              <a:t>ь</a:t>
            </a:r>
            <a:r>
              <a:rPr lang="ru-RU" sz="3200" b="1" dirty="0" err="1">
                <a:solidFill>
                  <a:srgbClr val="000000"/>
                </a:solidFill>
              </a:rPr>
              <a:t>ний</a:t>
            </a:r>
            <a:r>
              <a:rPr lang="ru-RU" sz="3200" b="1" dirty="0">
                <a:solidFill>
                  <a:srgbClr val="000000"/>
                </a:solidFill>
              </a:rPr>
              <a:t> аппарат, </a:t>
            </a:r>
            <a:r>
              <a:rPr lang="ru-RU" sz="3200" dirty="0" err="1">
                <a:solidFill>
                  <a:srgbClr val="000000"/>
                </a:solidFill>
              </a:rPr>
              <a:t>призначав</a:t>
            </a:r>
            <a:r>
              <a:rPr lang="ru-RU" sz="3200" dirty="0">
                <a:solidFill>
                  <a:srgbClr val="000000"/>
                </a:solidFill>
              </a:rPr>
              <a:t> </a:t>
            </a:r>
            <a:r>
              <a:rPr lang="ru-RU" sz="3200" b="1" dirty="0" err="1">
                <a:solidFill>
                  <a:srgbClr val="000000"/>
                </a:solidFill>
              </a:rPr>
              <a:t>верхівку</a:t>
            </a:r>
            <a:r>
              <a:rPr lang="uk-UA" sz="3200" b="1" dirty="0">
                <a:solidFill>
                  <a:srgbClr val="000000"/>
                </a:solidFill>
              </a:rPr>
              <a:t>  </a:t>
            </a:r>
            <a:r>
              <a:rPr lang="uk-UA" sz="3200" dirty="0">
                <a:solidFill>
                  <a:srgbClr val="000000"/>
                </a:solidFill>
              </a:rPr>
              <a:t>і </a:t>
            </a:r>
            <a:r>
              <a:rPr lang="ru-RU" sz="3200" dirty="0">
                <a:solidFill>
                  <a:srgbClr val="000000"/>
                </a:solidFill>
              </a:rPr>
              <a:t> надавав </a:t>
            </a:r>
            <a:r>
              <a:rPr lang="ru-RU" sz="3200" dirty="0" err="1">
                <a:solidFill>
                  <a:srgbClr val="000000"/>
                </a:solidFill>
              </a:rPr>
              <a:t>їм</a:t>
            </a:r>
            <a:r>
              <a:rPr lang="ru-RU" sz="3200" dirty="0">
                <a:solidFill>
                  <a:srgbClr val="000000"/>
                </a:solidFill>
              </a:rPr>
              <a:t> </a:t>
            </a:r>
            <a:r>
              <a:rPr lang="ru-RU" sz="3200" b="1" dirty="0" err="1">
                <a:solidFill>
                  <a:srgbClr val="000000"/>
                </a:solidFill>
              </a:rPr>
              <a:t>вказівки</a:t>
            </a:r>
            <a:r>
              <a:rPr lang="ru-RU" sz="3200" b="1" dirty="0">
                <a:solidFill>
                  <a:srgbClr val="000000"/>
                </a:solidFill>
              </a:rPr>
              <a:t> та </a:t>
            </a:r>
            <a:r>
              <a:rPr lang="ru-RU" sz="3200" b="1" dirty="0" err="1">
                <a:solidFill>
                  <a:srgbClr val="000000"/>
                </a:solidFill>
              </a:rPr>
              <a:t>інструкції</a:t>
            </a:r>
            <a:r>
              <a:rPr lang="ru-RU" sz="2800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155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1230" y="116631"/>
            <a:ext cx="796495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</a:rPr>
              <a:t>На </a:t>
            </a:r>
            <a:r>
              <a:rPr lang="ru-RU" sz="3200" dirty="0" err="1" smtClean="0">
                <a:solidFill>
                  <a:schemeClr val="tx2"/>
                </a:solidFill>
              </a:rPr>
              <a:t>чолі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міст</a:t>
            </a:r>
            <a:r>
              <a:rPr lang="ru-RU" sz="3200" b="1" dirty="0" smtClean="0">
                <a:solidFill>
                  <a:schemeClr val="tx2"/>
                </a:solidFill>
              </a:rPr>
              <a:t>-держав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smtClean="0">
                <a:solidFill>
                  <a:schemeClr val="tx2"/>
                </a:solidFill>
              </a:rPr>
              <a:t>      </a:t>
            </a:r>
            <a:r>
              <a:rPr lang="ru-RU" sz="3200" dirty="0" err="1" smtClean="0">
                <a:solidFill>
                  <a:schemeClr val="tx2"/>
                </a:solidFill>
              </a:rPr>
              <a:t>правителі</a:t>
            </a:r>
            <a:r>
              <a:rPr lang="ru-RU" sz="3200" dirty="0" smtClean="0">
                <a:solidFill>
                  <a:schemeClr val="tx2"/>
                </a:solidFill>
              </a:rPr>
              <a:t> - </a:t>
            </a:r>
            <a:r>
              <a:rPr lang="ru-RU" sz="3200" b="1" dirty="0" err="1" smtClean="0">
                <a:solidFill>
                  <a:schemeClr val="tx2"/>
                </a:solidFill>
              </a:rPr>
              <a:t>патесі</a:t>
            </a:r>
            <a:r>
              <a:rPr lang="ru-RU" sz="3200" dirty="0" smtClean="0">
                <a:solidFill>
                  <a:schemeClr val="tx2"/>
                </a:solidFill>
              </a:rPr>
              <a:t>. </a:t>
            </a:r>
            <a:endParaRPr lang="en-US" sz="3200" dirty="0" smtClean="0">
              <a:solidFill>
                <a:schemeClr val="tx2"/>
              </a:solidFill>
            </a:endParaRPr>
          </a:p>
          <a:p>
            <a:pPr algn="just"/>
            <a:r>
              <a:rPr lang="en-US" sz="3200" b="1" dirty="0">
                <a:solidFill>
                  <a:schemeClr val="tx2"/>
                </a:solidFill>
              </a:rPr>
              <a:t>	</a:t>
            </a:r>
            <a:r>
              <a:rPr lang="ru-RU" sz="3200" b="1" dirty="0" smtClean="0">
                <a:solidFill>
                  <a:schemeClr val="tx2"/>
                </a:solidFill>
              </a:rPr>
              <a:t>Влада правителя абсолютна: </a:t>
            </a:r>
            <a:r>
              <a:rPr lang="ru-RU" sz="3200" dirty="0" err="1" smtClean="0">
                <a:solidFill>
                  <a:schemeClr val="tx2"/>
                </a:solidFill>
              </a:rPr>
              <a:t>патесі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видавав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закони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мав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вищу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адміністративно-виконавчу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владу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був</a:t>
            </a:r>
            <a:r>
              <a:rPr lang="ru-RU" sz="3200" dirty="0" smtClean="0">
                <a:solidFill>
                  <a:schemeClr val="tx2"/>
                </a:solidFill>
              </a:rPr>
              <a:t>  </a:t>
            </a:r>
            <a:r>
              <a:rPr lang="ru-RU" sz="3200" dirty="0" err="1" smtClean="0">
                <a:solidFill>
                  <a:schemeClr val="tx2"/>
                </a:solidFill>
              </a:rPr>
              <a:t>воєначальником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суддею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верховним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жерцем</a:t>
            </a:r>
            <a:r>
              <a:rPr lang="ru-RU" sz="3200" dirty="0" smtClean="0">
                <a:solidFill>
                  <a:schemeClr val="tx2"/>
                </a:solidFill>
              </a:rPr>
              <a:t>. </a:t>
            </a:r>
          </a:p>
          <a:p>
            <a:pPr algn="just"/>
            <a:r>
              <a:rPr lang="ru-RU" sz="3200" dirty="0">
                <a:solidFill>
                  <a:schemeClr val="tx2"/>
                </a:solidFill>
              </a:rPr>
              <a:t>	</a:t>
            </a:r>
            <a:r>
              <a:rPr lang="ru-RU" sz="3200" dirty="0" err="1" smtClean="0">
                <a:solidFill>
                  <a:schemeClr val="tx2"/>
                </a:solidFill>
              </a:rPr>
              <a:t>Населення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приписувало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патесі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могутність</a:t>
            </a:r>
            <a:r>
              <a:rPr lang="ru-RU" sz="3200" dirty="0" smtClean="0">
                <a:solidFill>
                  <a:schemeClr val="tx2"/>
                </a:solidFill>
              </a:rPr>
              <a:t> і </a:t>
            </a:r>
            <a:r>
              <a:rPr lang="ru-RU" sz="3200" dirty="0" err="1" smtClean="0">
                <a:solidFill>
                  <a:schemeClr val="tx2"/>
                </a:solidFill>
              </a:rPr>
              <a:t>надприродну</a:t>
            </a:r>
            <a:r>
              <a:rPr lang="ru-RU" sz="3200" dirty="0" smtClean="0">
                <a:solidFill>
                  <a:schemeClr val="tx2"/>
                </a:solidFill>
              </a:rPr>
              <a:t> силу. </a:t>
            </a:r>
          </a:p>
          <a:p>
            <a:pPr algn="just"/>
            <a:r>
              <a:rPr lang="ru-RU" sz="3200" b="1" dirty="0">
                <a:solidFill>
                  <a:schemeClr val="tx2"/>
                </a:solidFill>
              </a:rPr>
              <a:t>	</a:t>
            </a:r>
            <a:r>
              <a:rPr lang="ru-RU" sz="3200" b="1" dirty="0" err="1" smtClean="0">
                <a:solidFill>
                  <a:schemeClr val="tx2"/>
                </a:solidFill>
              </a:rPr>
              <a:t>П</a:t>
            </a:r>
            <a:r>
              <a:rPr lang="ru-RU" sz="3200" b="1" dirty="0" err="1" smtClean="0">
                <a:solidFill>
                  <a:srgbClr val="000000"/>
                </a:solidFill>
              </a:rPr>
              <a:t>атесі</a:t>
            </a:r>
            <a:r>
              <a:rPr lang="ru-RU" sz="3200" b="1" dirty="0" smtClean="0">
                <a:solidFill>
                  <a:srgbClr val="000000"/>
                </a:solidFill>
              </a:rPr>
              <a:t> </a:t>
            </a:r>
            <a:r>
              <a:rPr lang="ru-RU" sz="3200" dirty="0" smtClean="0">
                <a:solidFill>
                  <a:schemeClr val="tx2"/>
                </a:solidFill>
              </a:rPr>
              <a:t>повинен </a:t>
            </a:r>
            <a:r>
              <a:rPr lang="ru-RU" sz="3200" dirty="0" err="1" smtClean="0">
                <a:solidFill>
                  <a:schemeClr val="tx2"/>
                </a:solidFill>
              </a:rPr>
              <a:t>оберігати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країну</a:t>
            </a:r>
            <a:r>
              <a:rPr lang="ru-RU" sz="3200" dirty="0" smtClean="0">
                <a:solidFill>
                  <a:schemeClr val="tx2"/>
                </a:solidFill>
              </a:rPr>
              <a:t>, народ </a:t>
            </a:r>
            <a:r>
              <a:rPr lang="ru-RU" sz="3200" dirty="0" err="1" smtClean="0">
                <a:solidFill>
                  <a:schemeClr val="tx2"/>
                </a:solidFill>
              </a:rPr>
              <a:t>від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стихійних</a:t>
            </a:r>
            <a:r>
              <a:rPr lang="ru-RU" sz="3200" dirty="0" smtClean="0">
                <a:solidFill>
                  <a:schemeClr val="tx2"/>
                </a:solidFill>
              </a:rPr>
              <a:t> лих, </a:t>
            </a:r>
            <a:r>
              <a:rPr lang="ru-RU" sz="3200" dirty="0" err="1" smtClean="0">
                <a:solidFill>
                  <a:schemeClr val="tx2"/>
                </a:solidFill>
              </a:rPr>
              <a:t>гніву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богів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нашестя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ворогів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наповнювати</a:t>
            </a:r>
            <a:r>
              <a:rPr lang="ru-RU" sz="3200" dirty="0" smtClean="0">
                <a:solidFill>
                  <a:schemeClr val="tx2"/>
                </a:solidFill>
              </a:rPr>
              <a:t> канали водою, </a:t>
            </a:r>
            <a:r>
              <a:rPr lang="ru-RU" sz="3200" dirty="0" err="1" smtClean="0">
                <a:solidFill>
                  <a:schemeClr val="tx2"/>
                </a:solidFill>
              </a:rPr>
              <a:t>забезпечувати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врожаї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примножувати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звірів</a:t>
            </a:r>
            <a:r>
              <a:rPr lang="ru-RU" sz="3200" dirty="0" smtClean="0">
                <a:solidFill>
                  <a:schemeClr val="tx2"/>
                </a:solidFill>
              </a:rPr>
              <a:t> на </a:t>
            </a:r>
            <a:r>
              <a:rPr lang="ru-RU" sz="3200" dirty="0" err="1" smtClean="0">
                <a:solidFill>
                  <a:schemeClr val="tx2"/>
                </a:solidFill>
              </a:rPr>
              <a:t>землі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будувати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храми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фортеці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споруди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млини</a:t>
            </a:r>
            <a:r>
              <a:rPr lang="ru-RU" sz="3200" dirty="0" smtClean="0">
                <a:solidFill>
                  <a:schemeClr val="tx2"/>
                </a:solidFill>
              </a:rPr>
              <a:t>, загони для </a:t>
            </a:r>
            <a:r>
              <a:rPr lang="ru-RU" sz="3200" dirty="0" err="1" smtClean="0">
                <a:solidFill>
                  <a:schemeClr val="tx2"/>
                </a:solidFill>
              </a:rPr>
              <a:t>священних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тварин</a:t>
            </a:r>
            <a:r>
              <a:rPr lang="ru-RU" sz="32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3200" dirty="0" smtClean="0">
                <a:solidFill>
                  <a:schemeClr val="tx2"/>
                </a:solidFill>
              </a:rPr>
              <a:t> 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 bwMode="auto">
          <a:xfrm>
            <a:off x="5093709" y="398267"/>
            <a:ext cx="359592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4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142852"/>
            <a:ext cx="81439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3333CC"/>
                </a:solidFill>
              </a:rPr>
              <a:t>Центральний</a:t>
            </a:r>
            <a:r>
              <a:rPr lang="ru-RU" sz="4000" b="1" dirty="0" smtClean="0">
                <a:solidFill>
                  <a:srgbClr val="3333CC"/>
                </a:solidFill>
              </a:rPr>
              <a:t> аппарат </a:t>
            </a:r>
            <a:r>
              <a:rPr lang="ru-RU" sz="4000" b="1" dirty="0" err="1" smtClean="0">
                <a:solidFill>
                  <a:srgbClr val="3333CC"/>
                </a:solidFill>
              </a:rPr>
              <a:t>управління</a:t>
            </a:r>
            <a:endParaRPr lang="ru-RU" sz="4000" b="1" dirty="0" smtClean="0">
              <a:solidFill>
                <a:srgbClr val="3333CC"/>
              </a:solidFill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3000" b="1" dirty="0" err="1" smtClean="0">
                <a:solidFill>
                  <a:schemeClr val="tx2"/>
                </a:solidFill>
              </a:rPr>
              <a:t>Нубанда</a:t>
            </a:r>
            <a:r>
              <a:rPr lang="ru-RU" sz="3000" dirty="0" smtClean="0">
                <a:solidFill>
                  <a:schemeClr val="tx2"/>
                </a:solidFill>
              </a:rPr>
              <a:t> - управитель </a:t>
            </a:r>
            <a:r>
              <a:rPr lang="ru-RU" sz="3000" dirty="0" err="1" smtClean="0">
                <a:solidFill>
                  <a:schemeClr val="tx2"/>
                </a:solidFill>
              </a:rPr>
              <a:t>царського</a:t>
            </a:r>
            <a:r>
              <a:rPr lang="ru-RU" sz="3000" dirty="0" smtClean="0">
                <a:solidFill>
                  <a:schemeClr val="tx2"/>
                </a:solidFill>
              </a:rPr>
              <a:t> палацу і </a:t>
            </a:r>
            <a:r>
              <a:rPr lang="ru-RU" sz="3000" dirty="0" err="1" smtClean="0">
                <a:solidFill>
                  <a:schemeClr val="tx2"/>
                </a:solidFill>
              </a:rPr>
              <a:t>маєтків</a:t>
            </a:r>
            <a:r>
              <a:rPr lang="ru-RU" sz="3000" dirty="0" smtClean="0">
                <a:solidFill>
                  <a:schemeClr val="tx2"/>
                </a:solidFill>
              </a:rPr>
              <a:t>. </a:t>
            </a:r>
            <a:r>
              <a:rPr lang="ru-RU" sz="3000" dirty="0" err="1" smtClean="0">
                <a:solidFill>
                  <a:schemeClr val="tx2"/>
                </a:solidFill>
              </a:rPr>
              <a:t>Призначався</a:t>
            </a:r>
            <a:r>
              <a:rPr lang="ru-RU" sz="3000" dirty="0" smtClean="0">
                <a:solidFill>
                  <a:schemeClr val="tx2"/>
                </a:solidFill>
              </a:rPr>
              <a:t> з </a:t>
            </a:r>
            <a:r>
              <a:rPr lang="ru-RU" sz="3000" dirty="0" err="1" smtClean="0">
                <a:solidFill>
                  <a:schemeClr val="tx2"/>
                </a:solidFill>
              </a:rPr>
              <a:t>середовища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впливових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осіб</a:t>
            </a:r>
            <a:r>
              <a:rPr lang="ru-RU" sz="3000" dirty="0" smtClean="0">
                <a:solidFill>
                  <a:schemeClr val="tx2"/>
                </a:solidFill>
              </a:rPr>
              <a:t>, </a:t>
            </a:r>
            <a:r>
              <a:rPr lang="ru-RU" sz="3000" dirty="0" err="1" smtClean="0">
                <a:solidFill>
                  <a:schemeClr val="tx2"/>
                </a:solidFill>
              </a:rPr>
              <a:t>керував</a:t>
            </a:r>
            <a:r>
              <a:rPr lang="ru-RU" sz="3000" dirty="0" smtClean="0">
                <a:solidFill>
                  <a:schemeClr val="tx2"/>
                </a:solidFill>
              </a:rPr>
              <a:t> штатом </a:t>
            </a:r>
            <a:r>
              <a:rPr lang="ru-RU" sz="3000" dirty="0" err="1" smtClean="0">
                <a:solidFill>
                  <a:schemeClr val="tx2"/>
                </a:solidFill>
              </a:rPr>
              <a:t>двірцевих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урядовців</a:t>
            </a:r>
            <a:r>
              <a:rPr lang="ru-RU" sz="3000" dirty="0" smtClean="0">
                <a:solidFill>
                  <a:schemeClr val="tx2"/>
                </a:solidFill>
              </a:rPr>
              <a:t> і слуг, управляв </a:t>
            </a:r>
            <a:r>
              <a:rPr lang="ru-RU" sz="3000" dirty="0" err="1" smtClean="0">
                <a:solidFill>
                  <a:schemeClr val="tx2"/>
                </a:solidFill>
              </a:rPr>
              <a:t>царськими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маєтками</a:t>
            </a:r>
            <a:r>
              <a:rPr lang="ru-RU" sz="3000" dirty="0" smtClean="0">
                <a:solidFill>
                  <a:schemeClr val="tx2"/>
                </a:solidFill>
              </a:rPr>
              <a:t>, </a:t>
            </a:r>
            <a:r>
              <a:rPr lang="ru-RU" sz="3000" dirty="0" err="1" smtClean="0">
                <a:solidFill>
                  <a:schemeClr val="tx2"/>
                </a:solidFill>
              </a:rPr>
              <a:t>господарськими</a:t>
            </a:r>
            <a:r>
              <a:rPr lang="ru-RU" sz="3000" dirty="0" smtClean="0">
                <a:solidFill>
                  <a:schemeClr val="tx2"/>
                </a:solidFill>
              </a:rPr>
              <a:t> роботами (</a:t>
            </a:r>
            <a:r>
              <a:rPr lang="ru-RU" sz="3000" dirty="0" err="1" smtClean="0">
                <a:solidFill>
                  <a:schemeClr val="tx2"/>
                </a:solidFill>
              </a:rPr>
              <a:t>іригація</a:t>
            </a:r>
            <a:r>
              <a:rPr lang="ru-RU" sz="3000" dirty="0" smtClean="0">
                <a:solidFill>
                  <a:schemeClr val="tx2"/>
                </a:solidFill>
              </a:rPr>
              <a:t>, </a:t>
            </a:r>
            <a:r>
              <a:rPr lang="ru-RU" sz="3000" dirty="0" err="1" smtClean="0">
                <a:solidFill>
                  <a:schemeClr val="tx2"/>
                </a:solidFill>
              </a:rPr>
              <a:t>землеробство</a:t>
            </a:r>
            <a:r>
              <a:rPr lang="ru-RU" sz="3000" dirty="0" smtClean="0">
                <a:solidFill>
                  <a:schemeClr val="tx2"/>
                </a:solidFill>
              </a:rPr>
              <a:t>, </a:t>
            </a:r>
            <a:r>
              <a:rPr lang="ru-RU" sz="3000" dirty="0" err="1" smtClean="0">
                <a:solidFill>
                  <a:schemeClr val="tx2"/>
                </a:solidFill>
              </a:rPr>
              <a:t>фінанси</a:t>
            </a:r>
            <a:r>
              <a:rPr lang="ru-RU" sz="3000" dirty="0" smtClean="0">
                <a:solidFill>
                  <a:schemeClr val="tx2"/>
                </a:solidFill>
              </a:rPr>
              <a:t>), </a:t>
            </a:r>
            <a:r>
              <a:rPr lang="ru-RU" sz="3000" dirty="0" err="1" smtClean="0">
                <a:solidFill>
                  <a:schemeClr val="tx2"/>
                </a:solidFill>
              </a:rPr>
              <a:t>командував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військом</a:t>
            </a:r>
            <a:r>
              <a:rPr lang="ru-RU" sz="3000" dirty="0" smtClean="0">
                <a:solidFill>
                  <a:schemeClr val="tx2"/>
                </a:solidFill>
              </a:rPr>
              <a:t>, чинив суд, заступав царя в </a:t>
            </a:r>
            <a:r>
              <a:rPr lang="ru-RU" sz="3000" dirty="0" err="1" smtClean="0">
                <a:solidFill>
                  <a:schemeClr val="tx2"/>
                </a:solidFill>
              </a:rPr>
              <a:t>усіх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інших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державних</a:t>
            </a:r>
            <a:r>
              <a:rPr lang="ru-RU" sz="3000" dirty="0" smtClean="0">
                <a:solidFill>
                  <a:schemeClr val="tx2"/>
                </a:solidFill>
              </a:rPr>
              <a:t> справах. </a:t>
            </a:r>
          </a:p>
          <a:p>
            <a:pPr algn="just">
              <a:buFont typeface="Wingdings" pitchFamily="2" charset="2"/>
              <a:buChar char="q"/>
            </a:pPr>
            <a:r>
              <a:rPr lang="ru-RU" sz="3000" b="1" dirty="0" err="1" smtClean="0">
                <a:solidFill>
                  <a:schemeClr val="tx2"/>
                </a:solidFill>
              </a:rPr>
              <a:t>Нубанді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підпорядковувались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місцеві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правителі</a:t>
            </a:r>
            <a:r>
              <a:rPr lang="ru-RU" sz="3000" dirty="0" smtClean="0">
                <a:solidFill>
                  <a:schemeClr val="tx2"/>
                </a:solidFill>
              </a:rPr>
              <a:t> й </a:t>
            </a:r>
            <a:r>
              <a:rPr lang="ru-RU" sz="3000" dirty="0" err="1" smtClean="0">
                <a:solidFill>
                  <a:schemeClr val="tx2"/>
                </a:solidFill>
              </a:rPr>
              <a:t>адміністрація</a:t>
            </a:r>
            <a:r>
              <a:rPr lang="ru-RU" sz="3000" dirty="0" smtClean="0">
                <a:solidFill>
                  <a:schemeClr val="tx2"/>
                </a:solidFill>
              </a:rPr>
              <a:t>. </a:t>
            </a:r>
          </a:p>
          <a:p>
            <a:pPr algn="just">
              <a:buFont typeface="Wingdings" pitchFamily="2" charset="2"/>
              <a:buChar char="q"/>
            </a:pPr>
            <a:r>
              <a:rPr lang="ru-RU" sz="3000" b="1" dirty="0" err="1" smtClean="0">
                <a:solidFill>
                  <a:schemeClr val="tx2"/>
                </a:solidFill>
              </a:rPr>
              <a:t>Інші</a:t>
            </a:r>
            <a:r>
              <a:rPr lang="ru-RU" sz="3000" b="1" dirty="0" smtClean="0">
                <a:solidFill>
                  <a:schemeClr val="tx2"/>
                </a:solidFill>
              </a:rPr>
              <a:t> </a:t>
            </a:r>
            <a:r>
              <a:rPr lang="ru-RU" sz="3000" b="1" dirty="0" err="1" smtClean="0">
                <a:solidFill>
                  <a:schemeClr val="tx2"/>
                </a:solidFill>
              </a:rPr>
              <a:t>вищі</a:t>
            </a:r>
            <a:r>
              <a:rPr lang="ru-RU" sz="3000" b="1" dirty="0" smtClean="0">
                <a:solidFill>
                  <a:schemeClr val="tx2"/>
                </a:solidFill>
              </a:rPr>
              <a:t> </a:t>
            </a:r>
            <a:r>
              <a:rPr lang="ru-RU" sz="3000" b="1" dirty="0" err="1" smtClean="0">
                <a:solidFill>
                  <a:schemeClr val="tx2"/>
                </a:solidFill>
              </a:rPr>
              <a:t>службові</a:t>
            </a:r>
            <a:r>
              <a:rPr lang="ru-RU" sz="3000" b="1" dirty="0" smtClean="0">
                <a:solidFill>
                  <a:schemeClr val="tx2"/>
                </a:solidFill>
              </a:rPr>
              <a:t> особи: </a:t>
            </a:r>
            <a:r>
              <a:rPr lang="ru-RU" sz="3000" dirty="0" smtClean="0">
                <a:solidFill>
                  <a:schemeClr val="tx2"/>
                </a:solidFill>
              </a:rPr>
              <a:t>скарбник, начальник </a:t>
            </a:r>
            <a:r>
              <a:rPr lang="ru-RU" sz="3000" dirty="0" err="1" smtClean="0">
                <a:solidFill>
                  <a:schemeClr val="tx2"/>
                </a:solidFill>
              </a:rPr>
              <a:t>царської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гвардії</a:t>
            </a:r>
            <a:r>
              <a:rPr lang="ru-RU" sz="3000" dirty="0" smtClean="0">
                <a:solidFill>
                  <a:schemeClr val="tx2"/>
                </a:solidFill>
              </a:rPr>
              <a:t> і </a:t>
            </a:r>
            <a:r>
              <a:rPr lang="ru-RU" sz="3000" dirty="0" err="1" smtClean="0">
                <a:solidFill>
                  <a:schemeClr val="tx2"/>
                </a:solidFill>
              </a:rPr>
              <a:t>охорони</a:t>
            </a:r>
            <a:r>
              <a:rPr lang="ru-RU" sz="3000" dirty="0" smtClean="0">
                <a:solidFill>
                  <a:schemeClr val="tx2"/>
                </a:solidFill>
              </a:rPr>
              <a:t>, </a:t>
            </a:r>
            <a:r>
              <a:rPr lang="ru-RU" sz="3000" dirty="0" err="1" smtClean="0">
                <a:solidFill>
                  <a:schemeClr val="tx2"/>
                </a:solidFill>
              </a:rPr>
              <a:t>порадники</a:t>
            </a:r>
            <a:r>
              <a:rPr lang="ru-RU" sz="3000" dirty="0" smtClean="0">
                <a:solidFill>
                  <a:schemeClr val="tx2"/>
                </a:solidFill>
              </a:rPr>
              <a:t> царя, </a:t>
            </a:r>
            <a:r>
              <a:rPr lang="ru-RU" sz="3000" dirty="0" err="1" smtClean="0">
                <a:solidFill>
                  <a:schemeClr val="tx2"/>
                </a:solidFill>
              </a:rPr>
              <a:t>полководці</a:t>
            </a:r>
            <a:r>
              <a:rPr lang="ru-RU" sz="3000" dirty="0" smtClean="0">
                <a:solidFill>
                  <a:schemeClr val="tx2"/>
                </a:solidFill>
              </a:rPr>
              <a:t>. </a:t>
            </a:r>
            <a:endParaRPr lang="ru-RU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5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44624"/>
            <a:ext cx="777686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err="1" smtClean="0">
                <a:solidFill>
                  <a:srgbClr val="3333CC"/>
                </a:solidFill>
              </a:rPr>
              <a:t>Місцевий</a:t>
            </a:r>
            <a:r>
              <a:rPr lang="ru-RU" sz="4000" b="1" dirty="0" smtClean="0">
                <a:solidFill>
                  <a:srgbClr val="3333CC"/>
                </a:solidFill>
              </a:rPr>
              <a:t> </a:t>
            </a:r>
            <a:r>
              <a:rPr lang="ru-RU" sz="4000" b="1" dirty="0">
                <a:solidFill>
                  <a:srgbClr val="3333CC"/>
                </a:solidFill>
              </a:rPr>
              <a:t>аппарат </a:t>
            </a:r>
            <a:r>
              <a:rPr lang="ru-RU" sz="4000" b="1" dirty="0" err="1">
                <a:solidFill>
                  <a:srgbClr val="3333CC"/>
                </a:solidFill>
              </a:rPr>
              <a:t>управління</a:t>
            </a:r>
            <a:endParaRPr lang="ru-RU" sz="4000" b="1" dirty="0">
              <a:solidFill>
                <a:srgbClr val="3333CC"/>
              </a:solidFill>
            </a:endParaRPr>
          </a:p>
          <a:p>
            <a:pPr algn="ctr">
              <a:buFont typeface="Wingdings" pitchFamily="2" charset="2"/>
              <a:buChar char="q"/>
            </a:pPr>
            <a:r>
              <a:rPr lang="ru-RU" sz="4000" dirty="0" smtClean="0">
                <a:solidFill>
                  <a:schemeClr val="tx2"/>
                </a:solidFill>
              </a:rPr>
              <a:t>Держава </a:t>
            </a:r>
            <a:r>
              <a:rPr lang="ru-RU" sz="4000" dirty="0" err="1" smtClean="0">
                <a:solidFill>
                  <a:schemeClr val="tx2"/>
                </a:solidFill>
              </a:rPr>
              <a:t>була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dirty="0" err="1" smtClean="0">
                <a:solidFill>
                  <a:schemeClr val="tx2"/>
                </a:solidFill>
              </a:rPr>
              <a:t>поділена</a:t>
            </a:r>
            <a:r>
              <a:rPr lang="ru-RU" sz="4000" dirty="0" smtClean="0">
                <a:solidFill>
                  <a:schemeClr val="tx2"/>
                </a:solidFill>
              </a:rPr>
              <a:t> на </a:t>
            </a:r>
            <a:r>
              <a:rPr lang="ru-RU" sz="4000" b="1" dirty="0" err="1" smtClean="0">
                <a:solidFill>
                  <a:schemeClr val="tx2"/>
                </a:solidFill>
              </a:rPr>
              <a:t>провінції</a:t>
            </a:r>
            <a:r>
              <a:rPr lang="ru-RU" sz="4000" dirty="0" smtClean="0">
                <a:solidFill>
                  <a:schemeClr val="tx2"/>
                </a:solidFill>
              </a:rPr>
              <a:t>, яку  </a:t>
            </a:r>
            <a:r>
              <a:rPr lang="ru-RU" sz="4000" dirty="0" err="1" smtClean="0">
                <a:solidFill>
                  <a:schemeClr val="tx2"/>
                </a:solidFill>
              </a:rPr>
              <a:t>очолювали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</a:rPr>
              <a:t>місцеві</a:t>
            </a:r>
            <a:r>
              <a:rPr lang="ru-RU" sz="4000" b="1" dirty="0" smtClean="0">
                <a:solidFill>
                  <a:schemeClr val="tx2"/>
                </a:solidFill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</a:rPr>
              <a:t>патесі</a:t>
            </a:r>
            <a:r>
              <a:rPr lang="ru-RU" sz="4000" dirty="0" smtClean="0">
                <a:solidFill>
                  <a:schemeClr val="tx2"/>
                </a:solidFill>
              </a:rPr>
              <a:t>, а </a:t>
            </a:r>
            <a:r>
              <a:rPr lang="ru-RU" sz="4000" dirty="0" err="1" smtClean="0">
                <a:solidFill>
                  <a:schemeClr val="tx2"/>
                </a:solidFill>
              </a:rPr>
              <a:t>згодом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dirty="0" err="1" smtClean="0">
                <a:solidFill>
                  <a:schemeClr val="tx2"/>
                </a:solidFill>
              </a:rPr>
              <a:t>царські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dirty="0" err="1" smtClean="0">
                <a:solidFill>
                  <a:schemeClr val="tx2"/>
                </a:solidFill>
              </a:rPr>
              <a:t>урядовці</a:t>
            </a:r>
            <a:r>
              <a:rPr lang="ru-RU" sz="4000" dirty="0" smtClean="0">
                <a:solidFill>
                  <a:schemeClr val="tx2"/>
                </a:solidFill>
              </a:rPr>
              <a:t> - </a:t>
            </a:r>
            <a:r>
              <a:rPr lang="ru-RU" sz="4000" b="1" dirty="0" err="1" smtClean="0">
                <a:solidFill>
                  <a:schemeClr val="tx2"/>
                </a:solidFill>
              </a:rPr>
              <a:t>губернатори</a:t>
            </a:r>
            <a:r>
              <a:rPr lang="ru-RU" sz="4000" b="1" dirty="0" smtClean="0">
                <a:solidFill>
                  <a:schemeClr val="tx2"/>
                </a:solidFill>
              </a:rPr>
              <a:t> (</a:t>
            </a:r>
            <a:r>
              <a:rPr lang="ru-RU" sz="4000" b="1" dirty="0" err="1" smtClean="0">
                <a:solidFill>
                  <a:schemeClr val="tx2"/>
                </a:solidFill>
              </a:rPr>
              <a:t>ісакку</a:t>
            </a:r>
            <a:r>
              <a:rPr lang="ru-RU" sz="4000" b="1" dirty="0" smtClean="0">
                <a:solidFill>
                  <a:schemeClr val="tx2"/>
                </a:solidFill>
              </a:rPr>
              <a:t>)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</a:p>
          <a:p>
            <a:pPr algn="ctr">
              <a:buFont typeface="Wingdings" pitchFamily="2" charset="2"/>
              <a:buChar char="q"/>
            </a:pPr>
            <a:r>
              <a:rPr lang="ru-RU" sz="4000" b="1" dirty="0" err="1" smtClean="0">
                <a:solidFill>
                  <a:schemeClr val="tx2"/>
                </a:solidFill>
              </a:rPr>
              <a:t>Провінції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dirty="0" err="1" smtClean="0">
                <a:solidFill>
                  <a:schemeClr val="tx2"/>
                </a:solidFill>
              </a:rPr>
              <a:t>поділялись</a:t>
            </a:r>
            <a:r>
              <a:rPr lang="ru-RU" sz="4000" dirty="0" smtClean="0">
                <a:solidFill>
                  <a:schemeClr val="tx2"/>
                </a:solidFill>
              </a:rPr>
              <a:t> на </a:t>
            </a:r>
            <a:r>
              <a:rPr lang="ru-RU" sz="4000" b="1" dirty="0" smtClean="0">
                <a:solidFill>
                  <a:schemeClr val="tx2"/>
                </a:solidFill>
              </a:rPr>
              <a:t>округи</a:t>
            </a:r>
            <a:r>
              <a:rPr lang="ru-RU" sz="4000" dirty="0" smtClean="0">
                <a:solidFill>
                  <a:schemeClr val="tx2"/>
                </a:solidFill>
              </a:rPr>
              <a:t> на </a:t>
            </a:r>
            <a:r>
              <a:rPr lang="ru-RU" sz="4000" dirty="0" err="1" smtClean="0">
                <a:solidFill>
                  <a:schemeClr val="tx2"/>
                </a:solidFill>
              </a:rPr>
              <a:t>чолі</a:t>
            </a:r>
            <a:r>
              <a:rPr lang="ru-RU" sz="4000" dirty="0" smtClean="0">
                <a:solidFill>
                  <a:schemeClr val="tx2"/>
                </a:solidFill>
              </a:rPr>
              <a:t> з </a:t>
            </a:r>
            <a:r>
              <a:rPr lang="ru-RU" sz="4000" b="1" dirty="0" err="1" smtClean="0">
                <a:solidFill>
                  <a:schemeClr val="tx2"/>
                </a:solidFill>
              </a:rPr>
              <a:t>шакканаку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</a:p>
          <a:p>
            <a:pPr algn="ctr">
              <a:buFont typeface="Wingdings" pitchFamily="2" charset="2"/>
              <a:buChar char="q"/>
            </a:pPr>
            <a:r>
              <a:rPr lang="ru-RU" sz="4000" b="1" dirty="0" err="1" smtClean="0">
                <a:solidFill>
                  <a:schemeClr val="tx2"/>
                </a:solidFill>
              </a:rPr>
              <a:t>Міста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dirty="0" err="1" smtClean="0">
                <a:solidFill>
                  <a:schemeClr val="tx2"/>
                </a:solidFill>
              </a:rPr>
              <a:t>очолювали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</a:rPr>
              <a:t>рабіану</a:t>
            </a:r>
            <a:endParaRPr lang="ru-RU" sz="4000" b="1" dirty="0" smtClean="0">
              <a:solidFill>
                <a:schemeClr val="tx2"/>
              </a:solidFill>
            </a:endParaRPr>
          </a:p>
          <a:p>
            <a:pPr algn="ctr">
              <a:buFont typeface="Wingdings" pitchFamily="2" charset="2"/>
              <a:buChar char="q"/>
            </a:pPr>
            <a:r>
              <a:rPr lang="ru-RU" sz="4000" b="1" dirty="0" err="1" smtClean="0">
                <a:solidFill>
                  <a:schemeClr val="tx2"/>
                </a:solidFill>
              </a:rPr>
              <a:t>Общини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dirty="0" err="1">
                <a:solidFill>
                  <a:schemeClr val="tx2"/>
                </a:solidFill>
              </a:rPr>
              <a:t>очолювали</a:t>
            </a:r>
            <a:r>
              <a:rPr lang="ru-RU" sz="4000" dirty="0">
                <a:solidFill>
                  <a:schemeClr val="tx2"/>
                </a:solidFill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</a:rPr>
              <a:t>старійшини</a:t>
            </a:r>
            <a:endParaRPr lang="ru-RU" sz="4000" dirty="0" smtClean="0"/>
          </a:p>
        </p:txBody>
      </p:sp>
    </p:spTree>
    <p:extLst>
      <p:ext uri="{BB962C8B-B14F-4D97-AF65-F5344CB8AC3E}">
        <p14:creationId xmlns:p14="http://schemas.microsoft.com/office/powerpoint/2010/main" val="168155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44624"/>
            <a:ext cx="7776864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err="1" smtClean="0">
                <a:solidFill>
                  <a:srgbClr val="3333CC"/>
                </a:solidFill>
              </a:rPr>
              <a:t>Місцевий</a:t>
            </a:r>
            <a:r>
              <a:rPr lang="ru-RU" sz="4000" b="1" dirty="0" smtClean="0">
                <a:solidFill>
                  <a:srgbClr val="3333CC"/>
                </a:solidFill>
              </a:rPr>
              <a:t> </a:t>
            </a:r>
            <a:r>
              <a:rPr lang="ru-RU" sz="4000" b="1" dirty="0" err="1" smtClean="0">
                <a:solidFill>
                  <a:srgbClr val="3333CC"/>
                </a:solidFill>
              </a:rPr>
              <a:t>апарат</a:t>
            </a:r>
            <a:r>
              <a:rPr lang="ru-RU" sz="4000" b="1" dirty="0" smtClean="0">
                <a:solidFill>
                  <a:srgbClr val="3333CC"/>
                </a:solidFill>
              </a:rPr>
              <a:t> </a:t>
            </a:r>
            <a:r>
              <a:rPr lang="ru-RU" sz="4000" b="1" dirty="0" err="1">
                <a:solidFill>
                  <a:srgbClr val="3333CC"/>
                </a:solidFill>
              </a:rPr>
              <a:t>управління</a:t>
            </a:r>
            <a:endParaRPr lang="ru-RU" sz="4000" b="1" dirty="0">
              <a:solidFill>
                <a:srgbClr val="3333CC"/>
              </a:solidFill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3000" b="1" dirty="0" err="1" smtClean="0">
                <a:solidFill>
                  <a:schemeClr val="tx2"/>
                </a:solidFill>
              </a:rPr>
              <a:t>Компетенція</a:t>
            </a:r>
            <a:r>
              <a:rPr lang="ru-RU" sz="3000" b="1" dirty="0" smtClean="0">
                <a:solidFill>
                  <a:schemeClr val="tx2"/>
                </a:solidFill>
              </a:rPr>
              <a:t> </a:t>
            </a:r>
            <a:r>
              <a:rPr lang="ru-RU" sz="3000" b="1" dirty="0" err="1" smtClean="0">
                <a:solidFill>
                  <a:schemeClr val="tx2"/>
                </a:solidFill>
              </a:rPr>
              <a:t>місцевої</a:t>
            </a:r>
            <a:r>
              <a:rPr lang="ru-RU" sz="3000" b="1" dirty="0" smtClean="0">
                <a:solidFill>
                  <a:schemeClr val="tx2"/>
                </a:solidFill>
              </a:rPr>
              <a:t> </a:t>
            </a:r>
            <a:r>
              <a:rPr lang="ru-RU" sz="3000" b="1" dirty="0" err="1" smtClean="0">
                <a:solidFill>
                  <a:schemeClr val="tx2"/>
                </a:solidFill>
              </a:rPr>
              <a:t>адміністрації</a:t>
            </a:r>
            <a:r>
              <a:rPr lang="ru-RU" sz="3000" b="1" dirty="0">
                <a:solidFill>
                  <a:schemeClr val="tx2"/>
                </a:solidFill>
              </a:rPr>
              <a:t>:</a:t>
            </a:r>
            <a:r>
              <a:rPr lang="ru-RU" sz="3000" b="1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призначали</a:t>
            </a:r>
            <a:r>
              <a:rPr lang="ru-RU" sz="3000" dirty="0" smtClean="0">
                <a:solidFill>
                  <a:schemeClr val="tx2"/>
                </a:solidFill>
              </a:rPr>
              <a:t> та </a:t>
            </a:r>
            <a:r>
              <a:rPr lang="ru-RU" sz="3000" dirty="0" err="1" smtClean="0">
                <a:solidFill>
                  <a:schemeClr val="tx2"/>
                </a:solidFill>
              </a:rPr>
              <a:t>звільняли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посадовців</a:t>
            </a:r>
            <a:r>
              <a:rPr lang="ru-RU" sz="3000" dirty="0" smtClean="0">
                <a:solidFill>
                  <a:schemeClr val="tx2"/>
                </a:solidFill>
              </a:rPr>
              <a:t> рангом </a:t>
            </a:r>
            <a:r>
              <a:rPr lang="ru-RU" sz="3000" dirty="0" err="1" smtClean="0">
                <a:solidFill>
                  <a:schemeClr val="tx2"/>
                </a:solidFill>
              </a:rPr>
              <a:t>нижче</a:t>
            </a:r>
            <a:r>
              <a:rPr lang="ru-RU" sz="3000" dirty="0" smtClean="0">
                <a:solidFill>
                  <a:schemeClr val="tx2"/>
                </a:solidFill>
              </a:rPr>
              <a:t>, </a:t>
            </a:r>
            <a:r>
              <a:rPr lang="ru-RU" sz="3000" dirty="0" err="1" smtClean="0">
                <a:solidFill>
                  <a:schemeClr val="tx2"/>
                </a:solidFill>
              </a:rPr>
              <a:t>доглядали</a:t>
            </a:r>
            <a:r>
              <a:rPr lang="ru-RU" sz="3000" dirty="0" smtClean="0">
                <a:solidFill>
                  <a:schemeClr val="tx2"/>
                </a:solidFill>
              </a:rPr>
              <a:t> за порядком, </a:t>
            </a:r>
            <a:r>
              <a:rPr lang="ru-RU" sz="3000" dirty="0" err="1" smtClean="0">
                <a:solidFill>
                  <a:schemeClr val="tx2"/>
                </a:solidFill>
              </a:rPr>
              <a:t>збором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податків</a:t>
            </a:r>
            <a:r>
              <a:rPr lang="ru-RU" sz="3000" dirty="0" smtClean="0">
                <a:solidFill>
                  <a:schemeClr val="tx2"/>
                </a:solidFill>
              </a:rPr>
              <a:t>, </a:t>
            </a:r>
            <a:r>
              <a:rPr lang="ru-RU" sz="3000" dirty="0" err="1" smtClean="0">
                <a:solidFill>
                  <a:schemeClr val="tx2"/>
                </a:solidFill>
              </a:rPr>
              <a:t>дбали</a:t>
            </a:r>
            <a:r>
              <a:rPr lang="ru-RU" sz="3000" dirty="0" smtClean="0">
                <a:solidFill>
                  <a:schemeClr val="tx2"/>
                </a:solidFill>
              </a:rPr>
              <a:t> про оборону, </a:t>
            </a:r>
            <a:r>
              <a:rPr lang="ru-RU" sz="3000" dirty="0" err="1" smtClean="0">
                <a:solidFill>
                  <a:schemeClr val="tx2"/>
                </a:solidFill>
              </a:rPr>
              <a:t>збирали</a:t>
            </a:r>
            <a:r>
              <a:rPr lang="ru-RU" sz="3000" dirty="0" smtClean="0">
                <a:solidFill>
                  <a:schemeClr val="tx2"/>
                </a:solidFill>
              </a:rPr>
              <a:t> й </a:t>
            </a:r>
            <a:r>
              <a:rPr lang="ru-RU" sz="3000" dirty="0" err="1" smtClean="0">
                <a:solidFill>
                  <a:schemeClr val="tx2"/>
                </a:solidFill>
              </a:rPr>
              <a:t>очолювали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військо</a:t>
            </a:r>
            <a:r>
              <a:rPr lang="ru-RU" sz="3000" dirty="0" smtClean="0">
                <a:solidFill>
                  <a:schemeClr val="tx2"/>
                </a:solidFill>
              </a:rPr>
              <a:t>, </a:t>
            </a:r>
            <a:r>
              <a:rPr lang="ru-RU" sz="3000" dirty="0" err="1" smtClean="0">
                <a:solidFill>
                  <a:schemeClr val="tx2"/>
                </a:solidFill>
              </a:rPr>
              <a:t>виконували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судові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функції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тощо</a:t>
            </a:r>
            <a:r>
              <a:rPr lang="ru-RU" sz="3000" dirty="0" smtClean="0">
                <a:solidFill>
                  <a:schemeClr val="tx2"/>
                </a:solidFill>
              </a:rPr>
              <a:t>.</a:t>
            </a:r>
          </a:p>
          <a:p>
            <a:pPr algn="just">
              <a:buFont typeface="Wingdings" pitchFamily="2" charset="2"/>
              <a:buChar char="q"/>
            </a:pPr>
            <a:r>
              <a:rPr lang="ru-RU" sz="3000" b="1" dirty="0" err="1" smtClean="0">
                <a:solidFill>
                  <a:schemeClr val="tx2"/>
                </a:solidFill>
              </a:rPr>
              <a:t>Існували</a:t>
            </a:r>
            <a:r>
              <a:rPr lang="ru-RU" sz="3000" b="1" dirty="0" smtClean="0">
                <a:solidFill>
                  <a:schemeClr val="tx2"/>
                </a:solidFill>
              </a:rPr>
              <a:t> </a:t>
            </a:r>
            <a:r>
              <a:rPr lang="ru-RU" sz="3000" b="1" dirty="0" err="1" smtClean="0">
                <a:solidFill>
                  <a:schemeClr val="tx2"/>
                </a:solidFill>
              </a:rPr>
              <a:t>урядовці</a:t>
            </a:r>
            <a:r>
              <a:rPr lang="ru-RU" sz="3000" dirty="0" smtClean="0">
                <a:solidFill>
                  <a:schemeClr val="tx2"/>
                </a:solidFill>
              </a:rPr>
              <a:t>, </a:t>
            </a:r>
            <a:r>
              <a:rPr lang="ru-RU" sz="3000" dirty="0" err="1" smtClean="0">
                <a:solidFill>
                  <a:schemeClr val="tx2"/>
                </a:solidFill>
              </a:rPr>
              <a:t>які</a:t>
            </a:r>
            <a:r>
              <a:rPr lang="ru-RU" sz="3000" dirty="0" smtClean="0">
                <a:solidFill>
                  <a:schemeClr val="tx2"/>
                </a:solidFill>
              </a:rPr>
              <a:t> у </a:t>
            </a:r>
            <a:r>
              <a:rPr lang="ru-RU" sz="3000" dirty="0" err="1" smtClean="0">
                <a:solidFill>
                  <a:schemeClr val="tx2"/>
                </a:solidFill>
              </a:rPr>
              <a:t>супроводі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воїнів</a:t>
            </a:r>
            <a:r>
              <a:rPr lang="ru-RU" sz="3000" dirty="0" smtClean="0">
                <a:solidFill>
                  <a:schemeClr val="tx2"/>
                </a:solidFill>
              </a:rPr>
              <a:t> і слуг роз</a:t>
            </a:r>
            <a:r>
              <a:rPr lang="en-US" sz="3000" dirty="0" smtClean="0">
                <a:solidFill>
                  <a:schemeClr val="tx2"/>
                </a:solidFill>
              </a:rPr>
              <a:t>’</a:t>
            </a:r>
            <a:r>
              <a:rPr lang="ru-RU" sz="3000" dirty="0" err="1" smtClean="0">
                <a:solidFill>
                  <a:schemeClr val="tx2"/>
                </a:solidFill>
              </a:rPr>
              <a:t>їжджали</a:t>
            </a:r>
            <a:r>
              <a:rPr lang="ru-RU" sz="3000" dirty="0" smtClean="0">
                <a:solidFill>
                  <a:schemeClr val="tx2"/>
                </a:solidFill>
              </a:rPr>
              <a:t> по </a:t>
            </a:r>
            <a:r>
              <a:rPr lang="ru-RU" sz="3000" dirty="0" err="1" smtClean="0">
                <a:solidFill>
                  <a:schemeClr val="tx2"/>
                </a:solidFill>
              </a:rPr>
              <a:t>країні</a:t>
            </a:r>
            <a:r>
              <a:rPr lang="ru-RU" sz="3000" dirty="0" smtClean="0">
                <a:solidFill>
                  <a:schemeClr val="tx2"/>
                </a:solidFill>
              </a:rPr>
              <a:t>, </a:t>
            </a:r>
            <a:r>
              <a:rPr lang="ru-RU" sz="3000" dirty="0" err="1" smtClean="0">
                <a:solidFill>
                  <a:schemeClr val="tx2"/>
                </a:solidFill>
              </a:rPr>
              <a:t>виконуючи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доручення</a:t>
            </a:r>
            <a:r>
              <a:rPr lang="ru-RU" sz="3000" dirty="0" smtClean="0">
                <a:solidFill>
                  <a:schemeClr val="tx2"/>
                </a:solidFill>
              </a:rPr>
              <a:t> царя, </a:t>
            </a:r>
            <a:r>
              <a:rPr lang="ru-RU" sz="3000" dirty="0" err="1" smtClean="0">
                <a:solidFill>
                  <a:schemeClr val="tx2"/>
                </a:solidFill>
              </a:rPr>
              <a:t>нубанди</a:t>
            </a:r>
            <a:r>
              <a:rPr lang="ru-RU" sz="3000" dirty="0" smtClean="0">
                <a:solidFill>
                  <a:schemeClr val="tx2"/>
                </a:solidFill>
              </a:rPr>
              <a:t> та </a:t>
            </a:r>
            <a:r>
              <a:rPr lang="ru-RU" sz="3000" dirty="0" err="1" smtClean="0">
                <a:solidFill>
                  <a:schemeClr val="tx2"/>
                </a:solidFill>
              </a:rPr>
              <a:t>інших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сановників</a:t>
            </a:r>
            <a:r>
              <a:rPr lang="ru-RU" sz="3000" dirty="0" smtClean="0">
                <a:solidFill>
                  <a:schemeClr val="tx2"/>
                </a:solidFill>
              </a:rPr>
              <a:t>. </a:t>
            </a:r>
          </a:p>
          <a:p>
            <a:pPr algn="just">
              <a:buFont typeface="Wingdings" pitchFamily="2" charset="2"/>
              <a:buChar char="q"/>
            </a:pPr>
            <a:r>
              <a:rPr lang="ru-RU" sz="3000" b="1" dirty="0" err="1" smtClean="0">
                <a:solidFill>
                  <a:schemeClr val="tx2"/>
                </a:solidFill>
              </a:rPr>
              <a:t>Писці</a:t>
            </a:r>
            <a:r>
              <a:rPr lang="ru-RU" sz="3000" b="1" dirty="0" smtClean="0">
                <a:solidFill>
                  <a:schemeClr val="tx2"/>
                </a:solidFill>
              </a:rPr>
              <a:t> (</a:t>
            </a:r>
            <a:r>
              <a:rPr lang="ru-RU" sz="3000" b="1" dirty="0" err="1" smtClean="0">
                <a:solidFill>
                  <a:schemeClr val="tx2"/>
                </a:solidFill>
              </a:rPr>
              <a:t>дубсари</a:t>
            </a:r>
            <a:r>
              <a:rPr lang="ru-RU" sz="3000" b="1" dirty="0" smtClean="0">
                <a:solidFill>
                  <a:schemeClr val="tx2"/>
                </a:solidFill>
              </a:rPr>
              <a:t>) </a:t>
            </a:r>
            <a:r>
              <a:rPr lang="ru-RU" sz="3000" dirty="0" smtClean="0">
                <a:solidFill>
                  <a:schemeClr val="tx2"/>
                </a:solidFill>
              </a:rPr>
              <a:t>оформляли </a:t>
            </a:r>
            <a:r>
              <a:rPr lang="ru-RU" sz="3000" dirty="0" err="1" smtClean="0">
                <a:solidFill>
                  <a:schemeClr val="tx2"/>
                </a:solidFill>
              </a:rPr>
              <a:t>правові</a:t>
            </a:r>
            <a:r>
              <a:rPr lang="ru-RU" sz="3000" dirty="0" smtClean="0">
                <a:solidFill>
                  <a:schemeClr val="tx2"/>
                </a:solidFill>
              </a:rPr>
              <a:t> </a:t>
            </a:r>
            <a:r>
              <a:rPr lang="ru-RU" sz="3000" dirty="0" err="1" smtClean="0">
                <a:solidFill>
                  <a:schemeClr val="tx2"/>
                </a:solidFill>
              </a:rPr>
              <a:t>документи</a:t>
            </a:r>
            <a:r>
              <a:rPr lang="ru-RU" sz="3000" dirty="0" smtClean="0">
                <a:solidFill>
                  <a:schemeClr val="tx2"/>
                </a:solidFill>
              </a:rPr>
              <a:t>, вели </a:t>
            </a:r>
            <a:r>
              <a:rPr lang="ru-RU" sz="3000" dirty="0" err="1" smtClean="0">
                <a:solidFill>
                  <a:schemeClr val="tx2"/>
                </a:solidFill>
              </a:rPr>
              <a:t>реєстраційні</a:t>
            </a:r>
            <a:r>
              <a:rPr lang="ru-RU" sz="3000" dirty="0" smtClean="0">
                <a:solidFill>
                  <a:schemeClr val="tx2"/>
                </a:solidFill>
              </a:rPr>
              <a:t> книги, записи про </a:t>
            </a:r>
            <a:r>
              <a:rPr lang="ru-RU" sz="3000" dirty="0" err="1" smtClean="0">
                <a:solidFill>
                  <a:schemeClr val="tx2"/>
                </a:solidFill>
              </a:rPr>
              <a:t>ви</a:t>
            </a:r>
            <a:r>
              <a:rPr lang="ru-RU" sz="3000" dirty="0" err="1" smtClean="0"/>
              <a:t>конання</a:t>
            </a:r>
            <a:r>
              <a:rPr lang="ru-RU" sz="3000" dirty="0" smtClean="0"/>
              <a:t> повинностей, </a:t>
            </a:r>
            <a:r>
              <a:rPr lang="ru-RU" sz="3000" dirty="0" err="1" smtClean="0"/>
              <a:t>сплати</a:t>
            </a:r>
            <a:r>
              <a:rPr lang="ru-RU" sz="3000" dirty="0" smtClean="0"/>
              <a:t> </a:t>
            </a:r>
            <a:r>
              <a:rPr lang="ru-RU" sz="3000" dirty="0" err="1" smtClean="0"/>
              <a:t>податків</a:t>
            </a:r>
            <a:endParaRPr lang="ru-RU" sz="3000" dirty="0" smtClean="0"/>
          </a:p>
        </p:txBody>
      </p:sp>
    </p:spTree>
    <p:extLst>
      <p:ext uri="{BB962C8B-B14F-4D97-AF65-F5344CB8AC3E}">
        <p14:creationId xmlns:p14="http://schemas.microsoft.com/office/powerpoint/2010/main" val="327325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 err="1">
                <a:solidFill>
                  <a:srgbClr val="3333CC"/>
                </a:solidFill>
              </a:rPr>
              <a:t>Судова</a:t>
            </a:r>
            <a:r>
              <a:rPr lang="ru-RU" sz="6000" b="1" dirty="0">
                <a:solidFill>
                  <a:srgbClr val="3333CC"/>
                </a:solidFill>
              </a:rPr>
              <a:t> </a:t>
            </a:r>
            <a:r>
              <a:rPr lang="ru-RU" sz="6000" b="1" dirty="0" smtClean="0">
                <a:solidFill>
                  <a:srgbClr val="3333CC"/>
                </a:solidFill>
              </a:rPr>
              <a:t>система </a:t>
            </a:r>
            <a:endParaRPr lang="ru-RU" sz="6000" b="1" dirty="0">
              <a:solidFill>
                <a:srgbClr val="3333CC"/>
              </a:solidFill>
            </a:endParaRPr>
          </a:p>
        </p:txBody>
      </p:sp>
      <p:pic>
        <p:nvPicPr>
          <p:cNvPr id="3074" name="Picture 2" descr="Картинки по запросу суд  в вавилон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20488" r="5169" b="2517"/>
          <a:stretch/>
        </p:blipFill>
        <p:spPr bwMode="auto">
          <a:xfrm>
            <a:off x="1059182" y="1556792"/>
            <a:ext cx="7936116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12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6"/>
          <a:stretch>
            <a:fillRect/>
          </a:stretch>
        </p:blipFill>
        <p:spPr bwMode="auto">
          <a:xfrm>
            <a:off x="2143108" y="142852"/>
            <a:ext cx="5796000" cy="658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57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16632"/>
            <a:ext cx="7920880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4800" dirty="0" smtClean="0">
                <a:solidFill>
                  <a:schemeClr val="tx2"/>
                </a:solidFill>
              </a:rPr>
              <a:t>В </a:t>
            </a:r>
            <a:r>
              <a:rPr lang="ru-RU" sz="4800" dirty="0" err="1" smtClean="0">
                <a:solidFill>
                  <a:schemeClr val="tx2"/>
                </a:solidFill>
              </a:rPr>
              <a:t>ранню</a:t>
            </a:r>
            <a:r>
              <a:rPr lang="ru-RU" sz="4800" dirty="0" smtClean="0">
                <a:solidFill>
                  <a:schemeClr val="tx2"/>
                </a:solidFill>
              </a:rPr>
              <a:t> </a:t>
            </a:r>
            <a:r>
              <a:rPr lang="ru-RU" sz="4800" dirty="0" err="1" smtClean="0">
                <a:solidFill>
                  <a:schemeClr val="tx2"/>
                </a:solidFill>
              </a:rPr>
              <a:t>епоху</a:t>
            </a:r>
            <a:r>
              <a:rPr lang="ru-RU" sz="4800" dirty="0" smtClean="0">
                <a:solidFill>
                  <a:schemeClr val="tx2"/>
                </a:solidFill>
              </a:rPr>
              <a:t> </a:t>
            </a:r>
            <a:r>
              <a:rPr lang="ru-RU" sz="4800" dirty="0" err="1" smtClean="0">
                <a:solidFill>
                  <a:schemeClr val="tx2"/>
                </a:solidFill>
              </a:rPr>
              <a:t>всі</a:t>
            </a:r>
            <a:r>
              <a:rPr lang="ru-RU" sz="4800" dirty="0" smtClean="0">
                <a:solidFill>
                  <a:schemeClr val="tx2"/>
                </a:solidFill>
              </a:rPr>
              <a:t> </a:t>
            </a:r>
            <a:r>
              <a:rPr lang="ru-RU" sz="4800" dirty="0" err="1" smtClean="0">
                <a:solidFill>
                  <a:schemeClr val="tx2"/>
                </a:solidFill>
              </a:rPr>
              <a:t>спірні</a:t>
            </a:r>
            <a:r>
              <a:rPr lang="ru-RU" sz="4800" dirty="0" smtClean="0">
                <a:solidFill>
                  <a:schemeClr val="tx2"/>
                </a:solidFill>
              </a:rPr>
              <a:t> </a:t>
            </a:r>
            <a:r>
              <a:rPr lang="ru-RU" sz="4800" dirty="0" err="1" smtClean="0">
                <a:solidFill>
                  <a:schemeClr val="tx2"/>
                </a:solidFill>
              </a:rPr>
              <a:t>справи</a:t>
            </a:r>
            <a:r>
              <a:rPr lang="ru-RU" sz="4800" dirty="0" smtClean="0">
                <a:solidFill>
                  <a:schemeClr val="tx2"/>
                </a:solidFill>
              </a:rPr>
              <a:t> </a:t>
            </a:r>
            <a:r>
              <a:rPr lang="ru-RU" sz="4800" dirty="0" err="1" smtClean="0">
                <a:solidFill>
                  <a:schemeClr val="tx2"/>
                </a:solidFill>
              </a:rPr>
              <a:t>розглядали</a:t>
            </a:r>
            <a:r>
              <a:rPr lang="ru-RU" sz="4800" dirty="0" smtClean="0">
                <a:solidFill>
                  <a:schemeClr val="tx2"/>
                </a:solidFill>
              </a:rPr>
              <a:t> </a:t>
            </a:r>
            <a:r>
              <a:rPr lang="ru-RU" sz="4800" b="1" dirty="0" err="1" smtClean="0">
                <a:solidFill>
                  <a:schemeClr val="tx2"/>
                </a:solidFill>
              </a:rPr>
              <a:t>жерці</a:t>
            </a:r>
            <a:r>
              <a:rPr lang="ru-RU" sz="4800" b="1" dirty="0" smtClean="0">
                <a:solidFill>
                  <a:schemeClr val="tx2"/>
                </a:solidFill>
              </a:rPr>
              <a:t>.</a:t>
            </a:r>
            <a:r>
              <a:rPr lang="ru-RU" sz="4800" dirty="0" smtClean="0">
                <a:solidFill>
                  <a:schemeClr val="tx2"/>
                </a:solidFill>
              </a:rPr>
              <a:t> Вони </a:t>
            </a:r>
            <a:r>
              <a:rPr lang="ru-RU" sz="4800" dirty="0" err="1" smtClean="0">
                <a:solidFill>
                  <a:schemeClr val="tx2"/>
                </a:solidFill>
              </a:rPr>
              <a:t>були</a:t>
            </a:r>
            <a:r>
              <a:rPr lang="ru-RU" sz="4800" dirty="0" smtClean="0">
                <a:solidFill>
                  <a:schemeClr val="tx2"/>
                </a:solidFill>
              </a:rPr>
              <a:t> у </a:t>
            </a:r>
            <a:r>
              <a:rPr lang="ru-RU" sz="4800" b="1" dirty="0" err="1" smtClean="0">
                <a:solidFill>
                  <a:schemeClr val="tx2"/>
                </a:solidFill>
              </a:rPr>
              <a:t>Межиріччі</a:t>
            </a:r>
            <a:r>
              <a:rPr lang="ru-RU" sz="4800" b="1" dirty="0" smtClean="0">
                <a:solidFill>
                  <a:schemeClr val="tx2"/>
                </a:solidFill>
              </a:rPr>
              <a:t> </a:t>
            </a:r>
            <a:r>
              <a:rPr lang="ru-RU" sz="4800" dirty="0" smtClean="0">
                <a:solidFill>
                  <a:schemeClr val="tx2"/>
                </a:solidFill>
              </a:rPr>
              <a:t>першими </a:t>
            </a:r>
            <a:r>
              <a:rPr lang="ru-RU" sz="4800" dirty="0" err="1" smtClean="0">
                <a:solidFill>
                  <a:schemeClr val="tx2"/>
                </a:solidFill>
              </a:rPr>
              <a:t>суддями</a:t>
            </a:r>
            <a:r>
              <a:rPr lang="ru-RU" sz="4800" dirty="0" smtClean="0">
                <a:solidFill>
                  <a:schemeClr val="tx2"/>
                </a:solidFill>
              </a:rPr>
              <a:t>, а </a:t>
            </a:r>
            <a:r>
              <a:rPr lang="ru-RU" sz="4800" dirty="0" err="1" smtClean="0">
                <a:solidFill>
                  <a:schemeClr val="tx2"/>
                </a:solidFill>
              </a:rPr>
              <a:t>місцем</a:t>
            </a:r>
            <a:r>
              <a:rPr lang="ru-RU" sz="4800" dirty="0" smtClean="0">
                <a:solidFill>
                  <a:schemeClr val="tx2"/>
                </a:solidFill>
              </a:rPr>
              <a:t> суду - </a:t>
            </a:r>
            <a:r>
              <a:rPr lang="ru-RU" sz="4800" b="1" dirty="0" err="1" smtClean="0">
                <a:solidFill>
                  <a:schemeClr val="tx2"/>
                </a:solidFill>
              </a:rPr>
              <a:t>храми</a:t>
            </a:r>
            <a:r>
              <a:rPr lang="ru-RU" sz="4800" dirty="0" smtClean="0">
                <a:solidFill>
                  <a:schemeClr val="tx2"/>
                </a:solidFill>
              </a:rPr>
              <a:t>. </a:t>
            </a:r>
          </a:p>
          <a:p>
            <a:pPr algn="ctr">
              <a:buFont typeface="Wingdings" pitchFamily="2" charset="2"/>
              <a:buChar char="q"/>
            </a:pPr>
            <a:r>
              <a:rPr lang="ru-RU" sz="4800" dirty="0">
                <a:solidFill>
                  <a:schemeClr val="tx2"/>
                </a:solidFill>
              </a:rPr>
              <a:t>	 </a:t>
            </a:r>
            <a:r>
              <a:rPr lang="ru-RU" sz="4800" dirty="0" smtClean="0">
                <a:solidFill>
                  <a:schemeClr val="tx2"/>
                </a:solidFill>
              </a:rPr>
              <a:t>При </a:t>
            </a:r>
            <a:r>
              <a:rPr lang="ru-RU" sz="4800" dirty="0" err="1">
                <a:solidFill>
                  <a:schemeClr val="tx2"/>
                </a:solidFill>
              </a:rPr>
              <a:t>Хаммурапі</a:t>
            </a:r>
            <a:r>
              <a:rPr lang="ru-RU" sz="4800" dirty="0">
                <a:solidFill>
                  <a:schemeClr val="tx2"/>
                </a:solidFill>
              </a:rPr>
              <a:t> </a:t>
            </a:r>
            <a:r>
              <a:rPr lang="ru-RU" sz="4800" b="1" dirty="0" err="1" smtClean="0">
                <a:solidFill>
                  <a:schemeClr val="tx2"/>
                </a:solidFill>
              </a:rPr>
              <a:t>судочинство</a:t>
            </a:r>
            <a:r>
              <a:rPr lang="ru-RU" sz="4800" dirty="0" smtClean="0">
                <a:solidFill>
                  <a:schemeClr val="tx2"/>
                </a:solidFill>
              </a:rPr>
              <a:t> </a:t>
            </a:r>
            <a:r>
              <a:rPr lang="ru-RU" sz="4800" dirty="0" err="1" smtClean="0">
                <a:solidFill>
                  <a:schemeClr val="tx2"/>
                </a:solidFill>
              </a:rPr>
              <a:t>набуває</a:t>
            </a:r>
            <a:r>
              <a:rPr lang="ru-RU" sz="4800" dirty="0" smtClean="0">
                <a:solidFill>
                  <a:schemeClr val="tx2"/>
                </a:solidFill>
              </a:rPr>
              <a:t> </a:t>
            </a:r>
            <a:r>
              <a:rPr lang="ru-RU" sz="4800" dirty="0" err="1" smtClean="0">
                <a:solidFill>
                  <a:schemeClr val="tx2"/>
                </a:solidFill>
              </a:rPr>
              <a:t>світського</a:t>
            </a:r>
            <a:r>
              <a:rPr lang="ru-RU" sz="4800" dirty="0" smtClean="0">
                <a:solidFill>
                  <a:schemeClr val="tx2"/>
                </a:solidFill>
              </a:rPr>
              <a:t> </a:t>
            </a:r>
            <a:r>
              <a:rPr lang="ru-RU" sz="4800" dirty="0" err="1" smtClean="0">
                <a:solidFill>
                  <a:schemeClr val="tx2"/>
                </a:solidFill>
              </a:rPr>
              <a:t>х-ру</a:t>
            </a:r>
            <a:r>
              <a:rPr lang="ru-RU" sz="4800" dirty="0" smtClean="0">
                <a:solidFill>
                  <a:schemeClr val="tx2"/>
                </a:solidFill>
              </a:rPr>
              <a:t> і переходить до </a:t>
            </a:r>
            <a:r>
              <a:rPr lang="ru-RU" sz="4800" b="1" dirty="0" err="1" smtClean="0">
                <a:solidFill>
                  <a:schemeClr val="tx2"/>
                </a:solidFill>
              </a:rPr>
              <a:t>державних</a:t>
            </a:r>
            <a:r>
              <a:rPr lang="ru-RU" sz="4800" b="1" dirty="0" smtClean="0">
                <a:solidFill>
                  <a:schemeClr val="tx2"/>
                </a:solidFill>
              </a:rPr>
              <a:t> </a:t>
            </a:r>
            <a:r>
              <a:rPr lang="ru-RU" sz="4800" b="1" dirty="0" err="1" smtClean="0">
                <a:solidFill>
                  <a:schemeClr val="tx2"/>
                </a:solidFill>
              </a:rPr>
              <a:t>урядовців</a:t>
            </a:r>
            <a:r>
              <a:rPr lang="ru-RU" sz="4800" dirty="0" smtClean="0">
                <a:solidFill>
                  <a:schemeClr val="tx2"/>
                </a:solidFill>
              </a:rPr>
              <a:t>. </a:t>
            </a:r>
          </a:p>
          <a:p>
            <a:pPr algn="just"/>
            <a:r>
              <a:rPr lang="ru-RU" sz="2800" b="1" dirty="0" smtClean="0">
                <a:solidFill>
                  <a:schemeClr val="tx2"/>
                </a:solidFill>
              </a:rPr>
              <a:t>	</a:t>
            </a:r>
            <a:r>
              <a:rPr lang="ru-RU" sz="2800" dirty="0" smtClean="0">
                <a:solidFill>
                  <a:schemeClr val="tx2"/>
                </a:solidFill>
              </a:rPr>
              <a:t>	</a:t>
            </a:r>
            <a:r>
              <a:rPr lang="ru-RU" sz="2800" dirty="0"/>
              <a:t>	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218076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16632"/>
            <a:ext cx="792088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4000" b="1" dirty="0" smtClean="0">
                <a:solidFill>
                  <a:schemeClr val="tx2"/>
                </a:solidFill>
              </a:rPr>
              <a:t>Суд не </a:t>
            </a:r>
            <a:r>
              <a:rPr lang="ru-RU" sz="4000" b="1" dirty="0" err="1" smtClean="0">
                <a:solidFill>
                  <a:schemeClr val="tx2"/>
                </a:solidFill>
              </a:rPr>
              <a:t>був</a:t>
            </a:r>
            <a:r>
              <a:rPr lang="ru-RU" sz="4000" b="1" dirty="0" smtClean="0">
                <a:solidFill>
                  <a:schemeClr val="tx2"/>
                </a:solidFill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</a:rPr>
              <a:t>відокремлений</a:t>
            </a:r>
            <a:r>
              <a:rPr lang="ru-RU" sz="4000" b="1" dirty="0" smtClean="0">
                <a:solidFill>
                  <a:schemeClr val="tx2"/>
                </a:solidFill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</a:rPr>
              <a:t>від</a:t>
            </a:r>
            <a:r>
              <a:rPr lang="ru-RU" sz="4000" b="1" dirty="0" smtClean="0">
                <a:solidFill>
                  <a:schemeClr val="tx2"/>
                </a:solidFill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</a:rPr>
              <a:t>адміністрації</a:t>
            </a:r>
            <a:r>
              <a:rPr lang="ru-RU" sz="4000" b="1" dirty="0" smtClean="0">
                <a:solidFill>
                  <a:schemeClr val="tx2"/>
                </a:solidFill>
              </a:rPr>
              <a:t>: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b="1" dirty="0" smtClean="0">
                <a:solidFill>
                  <a:schemeClr val="tx2"/>
                </a:solidFill>
              </a:rPr>
              <a:t>старости -</a:t>
            </a:r>
            <a:r>
              <a:rPr lang="ru-RU" sz="4000" dirty="0" smtClean="0">
                <a:solidFill>
                  <a:schemeClr val="tx2"/>
                </a:solidFill>
              </a:rPr>
              <a:t> в общинах, </a:t>
            </a:r>
            <a:r>
              <a:rPr lang="ru-RU" sz="4000" b="1" dirty="0" err="1" smtClean="0">
                <a:solidFill>
                  <a:schemeClr val="tx2"/>
                </a:solidFill>
              </a:rPr>
              <a:t>управителі</a:t>
            </a:r>
            <a:r>
              <a:rPr lang="ru-RU" sz="4000" b="1" dirty="0" smtClean="0">
                <a:solidFill>
                  <a:schemeClr val="tx2"/>
                </a:solidFill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</a:rPr>
              <a:t>міст</a:t>
            </a:r>
            <a:r>
              <a:rPr lang="ru-RU" sz="4000" b="1" dirty="0" smtClean="0">
                <a:solidFill>
                  <a:schemeClr val="tx2"/>
                </a:solidFill>
              </a:rPr>
              <a:t>, </a:t>
            </a:r>
            <a:r>
              <a:rPr lang="ru-RU" sz="4000" b="1" dirty="0" err="1" smtClean="0">
                <a:solidFill>
                  <a:schemeClr val="tx2"/>
                </a:solidFill>
              </a:rPr>
              <a:t>округів</a:t>
            </a:r>
            <a:r>
              <a:rPr lang="ru-RU" sz="4000" b="1" dirty="0" smtClean="0">
                <a:solidFill>
                  <a:schemeClr val="tx2"/>
                </a:solidFill>
              </a:rPr>
              <a:t> і областей, </a:t>
            </a:r>
            <a:r>
              <a:rPr lang="ru-RU" sz="4000" b="1" dirty="0" err="1" smtClean="0">
                <a:solidFill>
                  <a:schemeClr val="tx2"/>
                </a:solidFill>
              </a:rPr>
              <a:t>намісники</a:t>
            </a:r>
            <a:r>
              <a:rPr lang="ru-RU" sz="4000" b="1" dirty="0" smtClean="0">
                <a:solidFill>
                  <a:schemeClr val="tx2"/>
                </a:solidFill>
              </a:rPr>
              <a:t> </a:t>
            </a:r>
            <a:r>
              <a:rPr lang="en-US" sz="4000" b="1" dirty="0" smtClean="0">
                <a:solidFill>
                  <a:schemeClr val="tx2"/>
                </a:solidFill>
              </a:rPr>
              <a:t>- </a:t>
            </a:r>
            <a:r>
              <a:rPr lang="ru-RU" sz="4000" dirty="0" smtClean="0">
                <a:solidFill>
                  <a:schemeClr val="tx2"/>
                </a:solidFill>
              </a:rPr>
              <a:t>в </a:t>
            </a:r>
            <a:r>
              <a:rPr lang="ru-RU" sz="4000" dirty="0" err="1" smtClean="0">
                <a:solidFill>
                  <a:schemeClr val="tx2"/>
                </a:solidFill>
              </a:rPr>
              <a:t>провінціях</a:t>
            </a:r>
            <a:r>
              <a:rPr lang="ru-RU" sz="4000" dirty="0" smtClean="0">
                <a:solidFill>
                  <a:schemeClr val="tx2"/>
                </a:solidFill>
              </a:rPr>
              <a:t>.  </a:t>
            </a:r>
            <a:endParaRPr lang="en-US" sz="4000" dirty="0" smtClean="0">
              <a:solidFill>
                <a:schemeClr val="tx2"/>
              </a:solidFill>
            </a:endParaRPr>
          </a:p>
          <a:p>
            <a:pPr algn="ctr">
              <a:buFont typeface="Wingdings" pitchFamily="2" charset="2"/>
              <a:buChar char="q"/>
            </a:pPr>
            <a:r>
              <a:rPr lang="ru-RU" sz="4000" dirty="0" err="1" smtClean="0">
                <a:solidFill>
                  <a:schemeClr val="tx2"/>
                </a:solidFill>
              </a:rPr>
              <a:t>Справи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dirty="0" err="1" smtClean="0">
                <a:solidFill>
                  <a:schemeClr val="tx2"/>
                </a:solidFill>
              </a:rPr>
              <a:t>розглядались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dirty="0" err="1" smtClean="0">
                <a:solidFill>
                  <a:schemeClr val="tx2"/>
                </a:solidFill>
              </a:rPr>
              <a:t>спільно</a:t>
            </a:r>
            <a:r>
              <a:rPr lang="ru-RU" sz="4000" dirty="0" smtClean="0">
                <a:solidFill>
                  <a:schemeClr val="tx2"/>
                </a:solidFill>
              </a:rPr>
              <a:t> з </a:t>
            </a:r>
            <a:r>
              <a:rPr lang="ru-RU" sz="4000" b="1" dirty="0" err="1" smtClean="0">
                <a:solidFill>
                  <a:schemeClr val="tx2"/>
                </a:solidFill>
              </a:rPr>
              <a:t>колегією</a:t>
            </a:r>
            <a:r>
              <a:rPr lang="ru-RU" sz="4000" b="1" dirty="0" smtClean="0">
                <a:solidFill>
                  <a:schemeClr val="tx2"/>
                </a:solidFill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</a:rPr>
              <a:t>присяжних</a:t>
            </a:r>
            <a:r>
              <a:rPr lang="ru-RU" sz="4000" b="1" dirty="0" smtClean="0">
                <a:solidFill>
                  <a:schemeClr val="tx2"/>
                </a:solidFill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</a:rPr>
              <a:t>або</a:t>
            </a:r>
            <a:r>
              <a:rPr lang="ru-RU" sz="4000" b="1" dirty="0" smtClean="0">
                <a:solidFill>
                  <a:schemeClr val="tx2"/>
                </a:solidFill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</a:rPr>
              <a:t>асесорів</a:t>
            </a:r>
            <a:r>
              <a:rPr lang="ru-RU" sz="4000" b="1" dirty="0" smtClean="0">
                <a:solidFill>
                  <a:schemeClr val="tx2"/>
                </a:solidFill>
              </a:rPr>
              <a:t> </a:t>
            </a:r>
            <a:r>
              <a:rPr lang="ru-RU" sz="4000" dirty="0" smtClean="0">
                <a:solidFill>
                  <a:schemeClr val="tx2"/>
                </a:solidFill>
              </a:rPr>
              <a:t>(</a:t>
            </a:r>
            <a:r>
              <a:rPr lang="ru-RU" sz="4000" dirty="0" err="1" smtClean="0">
                <a:solidFill>
                  <a:schemeClr val="tx2"/>
                </a:solidFill>
              </a:rPr>
              <a:t>від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b="1" dirty="0" smtClean="0">
                <a:solidFill>
                  <a:schemeClr val="tx2"/>
                </a:solidFill>
              </a:rPr>
              <a:t>3 </a:t>
            </a:r>
            <a:r>
              <a:rPr lang="ru-RU" sz="4000" dirty="0" smtClean="0">
                <a:solidFill>
                  <a:schemeClr val="tx2"/>
                </a:solidFill>
              </a:rPr>
              <a:t>до </a:t>
            </a:r>
            <a:r>
              <a:rPr lang="ru-RU" sz="4000" b="1" dirty="0" smtClean="0">
                <a:solidFill>
                  <a:schemeClr val="tx2"/>
                </a:solidFill>
              </a:rPr>
              <a:t>10 </a:t>
            </a:r>
            <a:r>
              <a:rPr lang="ru-RU" sz="4000" b="1" dirty="0" err="1" smtClean="0">
                <a:solidFill>
                  <a:schemeClr val="tx2"/>
                </a:solidFill>
              </a:rPr>
              <a:t>осіб</a:t>
            </a:r>
            <a:r>
              <a:rPr lang="ru-RU" sz="4000" b="1" dirty="0" smtClean="0">
                <a:solidFill>
                  <a:schemeClr val="tx2"/>
                </a:solidFill>
              </a:rPr>
              <a:t>)</a:t>
            </a:r>
            <a:r>
              <a:rPr lang="ru-RU" sz="4000" dirty="0" smtClean="0">
                <a:solidFill>
                  <a:schemeClr val="tx2"/>
                </a:solidFill>
              </a:rPr>
              <a:t>. </a:t>
            </a:r>
            <a:r>
              <a:rPr lang="ru-RU" sz="4000" b="1" dirty="0" err="1" smtClean="0">
                <a:solidFill>
                  <a:schemeClr val="tx2"/>
                </a:solidFill>
              </a:rPr>
              <a:t>Функції</a:t>
            </a:r>
            <a:r>
              <a:rPr lang="ru-RU" sz="4000" b="1" dirty="0" smtClean="0">
                <a:solidFill>
                  <a:schemeClr val="tx2"/>
                </a:solidFill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</a:rPr>
              <a:t>асесорів</a:t>
            </a:r>
            <a:r>
              <a:rPr lang="ru-RU" sz="4000" b="1" dirty="0" smtClean="0">
                <a:solidFill>
                  <a:schemeClr val="tx2"/>
                </a:solidFill>
              </a:rPr>
              <a:t> </a:t>
            </a:r>
            <a:r>
              <a:rPr lang="ru-RU" sz="4000" dirty="0" err="1" smtClean="0">
                <a:solidFill>
                  <a:schemeClr val="tx2"/>
                </a:solidFill>
              </a:rPr>
              <a:t>виконувала</a:t>
            </a:r>
            <a:r>
              <a:rPr lang="ru-RU" sz="4000" dirty="0" smtClean="0">
                <a:solidFill>
                  <a:schemeClr val="tx2"/>
                </a:solidFill>
              </a:rPr>
              <a:t> знать. </a:t>
            </a:r>
            <a:r>
              <a:rPr lang="ru-RU" sz="4000" dirty="0" err="1" smtClean="0">
                <a:solidFill>
                  <a:schemeClr val="tx2"/>
                </a:solidFill>
              </a:rPr>
              <a:t>Отже</a:t>
            </a:r>
            <a:r>
              <a:rPr lang="ru-RU" sz="4000" dirty="0" smtClean="0">
                <a:solidFill>
                  <a:schemeClr val="tx2"/>
                </a:solidFill>
              </a:rPr>
              <a:t>, </a:t>
            </a:r>
            <a:r>
              <a:rPr lang="ru-RU" sz="4000" dirty="0" err="1" smtClean="0">
                <a:solidFill>
                  <a:schemeClr val="tx2"/>
                </a:solidFill>
              </a:rPr>
              <a:t>судочинство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dirty="0" err="1" smtClean="0">
                <a:solidFill>
                  <a:schemeClr val="tx2"/>
                </a:solidFill>
              </a:rPr>
              <a:t>було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</a:rPr>
              <a:t>колегіальним</a:t>
            </a:r>
            <a:r>
              <a:rPr lang="ru-RU" sz="28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2800" dirty="0" smtClean="0">
                <a:solidFill>
                  <a:schemeClr val="tx2"/>
                </a:solidFill>
              </a:rPr>
              <a:t>	</a:t>
            </a:r>
            <a:r>
              <a:rPr lang="ru-RU" sz="2800" dirty="0"/>
              <a:t>	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134349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16632"/>
            <a:ext cx="792088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2"/>
                </a:solidFill>
              </a:rPr>
              <a:t>В </a:t>
            </a:r>
            <a:r>
              <a:rPr lang="ru-RU" sz="3200" b="1" dirty="0" err="1" smtClean="0">
                <a:solidFill>
                  <a:schemeClr val="tx2"/>
                </a:solidFill>
              </a:rPr>
              <a:t>епоху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Хаммурапі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dirty="0" smtClean="0">
                <a:solidFill>
                  <a:schemeClr val="tx2"/>
                </a:solidFill>
              </a:rPr>
              <a:t>- </a:t>
            </a:r>
            <a:r>
              <a:rPr lang="ru-RU" sz="3200" b="1" dirty="0" err="1" smtClean="0">
                <a:solidFill>
                  <a:schemeClr val="tx2"/>
                </a:solidFill>
              </a:rPr>
              <a:t>професійні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судді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</a:p>
          <a:p>
            <a:pPr algn="ctr"/>
            <a:r>
              <a:rPr lang="ru-RU" sz="3200" dirty="0" err="1" smtClean="0">
                <a:solidFill>
                  <a:schemeClr val="tx2"/>
                </a:solidFill>
              </a:rPr>
              <a:t>яких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призначав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цар</a:t>
            </a:r>
            <a:r>
              <a:rPr lang="ru-RU" sz="3200" dirty="0" smtClean="0">
                <a:solidFill>
                  <a:schemeClr val="tx2"/>
                </a:solidFill>
              </a:rPr>
              <a:t>. </a:t>
            </a:r>
          </a:p>
          <a:p>
            <a:pPr algn="ctr">
              <a:buFont typeface="Wingdings" pitchFamily="2" charset="2"/>
              <a:buChar char="q"/>
            </a:pPr>
            <a:r>
              <a:rPr lang="ru-RU" sz="3200" dirty="0" err="1" smtClean="0">
                <a:solidFill>
                  <a:schemeClr val="tx2"/>
                </a:solidFill>
              </a:rPr>
              <a:t>Поряд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із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судовими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функціями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судді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виконували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перевірку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сплати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податків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контролювали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управління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царськими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аєтками</a:t>
            </a:r>
            <a:r>
              <a:rPr lang="ru-RU" sz="3200" dirty="0" smtClean="0">
                <a:solidFill>
                  <a:schemeClr val="tx2"/>
                </a:solidFill>
              </a:rPr>
              <a:t>. </a:t>
            </a:r>
          </a:p>
          <a:p>
            <a:pPr algn="ctr">
              <a:buFont typeface="Wingdings" pitchFamily="2" charset="2"/>
              <a:buChar char="q"/>
            </a:pPr>
            <a:r>
              <a:rPr lang="ru-RU" sz="3200" b="1" dirty="0" err="1" smtClean="0">
                <a:solidFill>
                  <a:schemeClr val="tx2"/>
                </a:solidFill>
              </a:rPr>
              <a:t>Судочинство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діяло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колегіально</a:t>
            </a:r>
            <a:r>
              <a:rPr lang="ru-RU" sz="3200" dirty="0" smtClean="0">
                <a:solidFill>
                  <a:schemeClr val="tx2"/>
                </a:solidFill>
              </a:rPr>
              <a:t>: по </a:t>
            </a:r>
            <a:r>
              <a:rPr lang="ru-RU" sz="3200" b="1" dirty="0" smtClean="0">
                <a:solidFill>
                  <a:schemeClr val="tx2"/>
                </a:solidFill>
              </a:rPr>
              <a:t>3, 4, 8 </a:t>
            </a:r>
            <a:r>
              <a:rPr lang="ru-RU" sz="3200" b="1" dirty="0" err="1" smtClean="0">
                <a:solidFill>
                  <a:schemeClr val="tx2"/>
                </a:solidFill>
              </a:rPr>
              <a:t>суддів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dirty="0" smtClean="0">
                <a:solidFill>
                  <a:schemeClr val="tx2"/>
                </a:solidFill>
              </a:rPr>
              <a:t> в кожному </a:t>
            </a:r>
            <a:r>
              <a:rPr lang="ru-RU" sz="3200" dirty="0" err="1" smtClean="0">
                <a:solidFill>
                  <a:schemeClr val="tx2"/>
                </a:solidFill>
              </a:rPr>
              <a:t>окрузі</a:t>
            </a:r>
            <a:r>
              <a:rPr lang="ru-RU" sz="3200" dirty="0" smtClean="0">
                <a:solidFill>
                  <a:schemeClr val="tx2"/>
                </a:solidFill>
              </a:rPr>
              <a:t>.</a:t>
            </a:r>
          </a:p>
          <a:p>
            <a:pPr algn="ctr">
              <a:buFont typeface="Wingdings" pitchFamily="2" charset="2"/>
              <a:buChar char="q"/>
            </a:pPr>
            <a:r>
              <a:rPr lang="ru-RU" sz="3200" dirty="0" err="1" smtClean="0">
                <a:solidFill>
                  <a:schemeClr val="tx2"/>
                </a:solidFill>
              </a:rPr>
              <a:t>Судді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мали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помічників</a:t>
            </a:r>
            <a:r>
              <a:rPr lang="ru-RU" sz="3200" b="1" dirty="0" smtClean="0">
                <a:solidFill>
                  <a:schemeClr val="tx2"/>
                </a:solidFill>
              </a:rPr>
              <a:t> (</a:t>
            </a:r>
            <a:r>
              <a:rPr lang="ru-RU" sz="3200" b="1" dirty="0" err="1" smtClean="0">
                <a:solidFill>
                  <a:schemeClr val="tx2"/>
                </a:solidFill>
              </a:rPr>
              <a:t>рабішу</a:t>
            </a:r>
            <a:r>
              <a:rPr lang="ru-RU" sz="3200" dirty="0" smtClean="0">
                <a:solidFill>
                  <a:schemeClr val="tx2"/>
                </a:solidFill>
              </a:rPr>
              <a:t>), </a:t>
            </a:r>
            <a:r>
              <a:rPr lang="ru-RU" sz="3200" dirty="0" err="1" smtClean="0">
                <a:solidFill>
                  <a:schemeClr val="tx2"/>
                </a:solidFill>
              </a:rPr>
              <a:t>які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готували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справи</a:t>
            </a:r>
            <a:r>
              <a:rPr lang="ru-RU" sz="3200" dirty="0" smtClean="0">
                <a:solidFill>
                  <a:schemeClr val="tx2"/>
                </a:solidFill>
              </a:rPr>
              <a:t> до </a:t>
            </a:r>
            <a:r>
              <a:rPr lang="ru-RU" sz="3200" dirty="0" err="1" smtClean="0">
                <a:solidFill>
                  <a:schemeClr val="tx2"/>
                </a:solidFill>
              </a:rPr>
              <a:t>слухання</a:t>
            </a:r>
            <a:r>
              <a:rPr lang="ru-RU" sz="3200" dirty="0" smtClean="0">
                <a:solidFill>
                  <a:schemeClr val="tx2"/>
                </a:solidFill>
              </a:rPr>
              <a:t> та </a:t>
            </a:r>
            <a:r>
              <a:rPr lang="ru-RU" sz="3200" dirty="0" err="1" smtClean="0">
                <a:solidFill>
                  <a:schemeClr val="tx2"/>
                </a:solidFill>
              </a:rPr>
              <a:t>консультантували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мали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контрольні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функції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вимагали</a:t>
            </a:r>
            <a:r>
              <a:rPr lang="ru-RU" sz="3200" dirty="0" smtClean="0">
                <a:solidFill>
                  <a:schemeClr val="tx2"/>
                </a:solidFill>
              </a:rPr>
              <a:t> у </a:t>
            </a:r>
            <a:r>
              <a:rPr lang="ru-RU" sz="3200" dirty="0" err="1" smtClean="0">
                <a:solidFill>
                  <a:schemeClr val="tx2"/>
                </a:solidFill>
              </a:rPr>
              <a:t>сторін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докази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документи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перевіряли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їх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достовірність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2200" dirty="0"/>
              <a:t>	</a:t>
            </a:r>
            <a:endParaRPr lang="ru-RU" sz="2200" dirty="0" smtClean="0"/>
          </a:p>
        </p:txBody>
      </p:sp>
      <p:sp>
        <p:nvSpPr>
          <p:cNvPr id="2" name="Выгнутая вправо стрелка 1"/>
          <p:cNvSpPr/>
          <p:nvPr/>
        </p:nvSpPr>
        <p:spPr bwMode="auto">
          <a:xfrm>
            <a:off x="8316416" y="5301208"/>
            <a:ext cx="293078" cy="288032"/>
          </a:xfrm>
          <a:prstGeom prst="curvedLef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2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214290"/>
            <a:ext cx="777686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 smtClean="0"/>
              <a:t>	</a:t>
            </a:r>
            <a:r>
              <a:rPr lang="ru-RU" sz="3200" b="1" dirty="0" err="1" smtClean="0">
                <a:solidFill>
                  <a:schemeClr val="tx2"/>
                </a:solidFill>
              </a:rPr>
              <a:t>Вищим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суддею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був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цар</a:t>
            </a:r>
            <a:r>
              <a:rPr lang="ru-RU" sz="3200" dirty="0" smtClean="0">
                <a:solidFill>
                  <a:schemeClr val="tx2"/>
                </a:solidFill>
              </a:rPr>
              <a:t>. </a:t>
            </a:r>
            <a:r>
              <a:rPr lang="ru-RU" sz="3200" dirty="0" err="1" smtClean="0">
                <a:solidFill>
                  <a:schemeClr val="tx2"/>
                </a:solidFill>
              </a:rPr>
              <a:t>Він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міг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розглядати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будь-яку</a:t>
            </a:r>
            <a:r>
              <a:rPr lang="ru-RU" sz="3200" dirty="0" smtClean="0">
                <a:solidFill>
                  <a:schemeClr val="tx2"/>
                </a:solidFill>
              </a:rPr>
              <a:t> справу, </a:t>
            </a:r>
            <a:r>
              <a:rPr lang="ru-RU" sz="3200" dirty="0" err="1" smtClean="0">
                <a:solidFill>
                  <a:schemeClr val="tx2"/>
                </a:solidFill>
              </a:rPr>
              <a:t>апеляції</a:t>
            </a:r>
            <a:r>
              <a:rPr lang="ru-RU" sz="3200" dirty="0" smtClean="0">
                <a:solidFill>
                  <a:schemeClr val="tx2"/>
                </a:solidFill>
              </a:rPr>
              <a:t> на </a:t>
            </a:r>
            <a:r>
              <a:rPr lang="ru-RU" sz="3200" dirty="0" err="1" smtClean="0">
                <a:solidFill>
                  <a:schemeClr val="tx2"/>
                </a:solidFill>
              </a:rPr>
              <a:t>вироки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всіх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судів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тобто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виступав</a:t>
            </a:r>
            <a:r>
              <a:rPr lang="ru-RU" sz="3200" dirty="0" smtClean="0">
                <a:solidFill>
                  <a:schemeClr val="tx2"/>
                </a:solidFill>
              </a:rPr>
              <a:t> як </a:t>
            </a:r>
            <a:r>
              <a:rPr lang="ru-RU" sz="3200" b="1" i="1" dirty="0" smtClean="0">
                <a:solidFill>
                  <a:schemeClr val="tx2"/>
                </a:solidFill>
              </a:rPr>
              <a:t>перша і як </a:t>
            </a:r>
            <a:r>
              <a:rPr lang="ru-RU" sz="3200" b="1" i="1" dirty="0" err="1" smtClean="0">
                <a:solidFill>
                  <a:schemeClr val="tx2"/>
                </a:solidFill>
              </a:rPr>
              <a:t>апеляційна</a:t>
            </a:r>
            <a:r>
              <a:rPr lang="ru-RU" sz="3200" b="1" i="1" dirty="0" smtClean="0">
                <a:solidFill>
                  <a:schemeClr val="tx2"/>
                </a:solidFill>
              </a:rPr>
              <a:t> </a:t>
            </a:r>
            <a:r>
              <a:rPr lang="ru-RU" sz="3200" b="1" i="1" dirty="0" err="1" smtClean="0">
                <a:solidFill>
                  <a:schemeClr val="tx2"/>
                </a:solidFill>
              </a:rPr>
              <a:t>інстанція</a:t>
            </a:r>
            <a:r>
              <a:rPr lang="ru-RU" sz="3200" dirty="0" smtClean="0">
                <a:solidFill>
                  <a:schemeClr val="tx2"/>
                </a:solidFill>
              </a:rPr>
              <a:t>. </a:t>
            </a:r>
            <a:r>
              <a:rPr lang="ru-RU" sz="3200" dirty="0" err="1" smtClean="0">
                <a:solidFill>
                  <a:schemeClr val="tx2"/>
                </a:solidFill>
              </a:rPr>
              <a:t>Йому</a:t>
            </a:r>
            <a:r>
              <a:rPr lang="ru-RU" sz="3200" dirty="0" smtClean="0">
                <a:solidFill>
                  <a:schemeClr val="tx2"/>
                </a:solidFill>
              </a:rPr>
              <a:t> належало </a:t>
            </a:r>
            <a:r>
              <a:rPr lang="ru-RU" sz="3200" b="1" i="1" dirty="0" smtClean="0">
                <a:solidFill>
                  <a:schemeClr val="tx2"/>
                </a:solidFill>
              </a:rPr>
              <a:t>право </a:t>
            </a:r>
            <a:r>
              <a:rPr lang="ru-RU" sz="3200" b="1" i="1" dirty="0" err="1" smtClean="0">
                <a:solidFill>
                  <a:schemeClr val="tx2"/>
                </a:solidFill>
              </a:rPr>
              <a:t>помилування</a:t>
            </a:r>
            <a:r>
              <a:rPr lang="ru-RU" sz="32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3200" dirty="0" smtClean="0">
                <a:solidFill>
                  <a:schemeClr val="tx2"/>
                </a:solidFill>
              </a:rPr>
              <a:t>	</a:t>
            </a:r>
            <a:r>
              <a:rPr lang="ru-RU" sz="3200" dirty="0" err="1" smtClean="0">
                <a:solidFill>
                  <a:schemeClr val="tx2"/>
                </a:solidFill>
              </a:rPr>
              <a:t>Крім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державних</a:t>
            </a:r>
            <a:r>
              <a:rPr lang="ru-RU" sz="3200" b="1" dirty="0" smtClean="0">
                <a:solidFill>
                  <a:schemeClr val="tx2"/>
                </a:solidFill>
              </a:rPr>
              <a:t>, </a:t>
            </a:r>
            <a:r>
              <a:rPr lang="ru-RU" sz="3200" b="1" dirty="0" err="1" smtClean="0">
                <a:solidFill>
                  <a:schemeClr val="tx2"/>
                </a:solidFill>
              </a:rPr>
              <a:t>світських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судів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збереглися</a:t>
            </a:r>
            <a:r>
              <a:rPr lang="ru-RU" sz="3200" dirty="0" smtClean="0">
                <a:solidFill>
                  <a:schemeClr val="tx2"/>
                </a:solidFill>
              </a:rPr>
              <a:t> і </a:t>
            </a:r>
            <a:r>
              <a:rPr lang="ru-RU" sz="3200" b="1" dirty="0" err="1" smtClean="0">
                <a:solidFill>
                  <a:schemeClr val="tx2"/>
                </a:solidFill>
              </a:rPr>
              <a:t>жрецькі</a:t>
            </a:r>
            <a:r>
              <a:rPr lang="ru-RU" sz="3200" b="1" dirty="0" smtClean="0">
                <a:solidFill>
                  <a:schemeClr val="tx2"/>
                </a:solidFill>
              </a:rPr>
              <a:t>, </a:t>
            </a:r>
            <a:r>
              <a:rPr lang="ru-RU" sz="3200" b="1" dirty="0" err="1" smtClean="0">
                <a:solidFill>
                  <a:schemeClr val="tx2"/>
                </a:solidFill>
              </a:rPr>
              <a:t>храмові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dirty="0" smtClean="0">
                <a:solidFill>
                  <a:schemeClr val="tx2"/>
                </a:solidFill>
              </a:rPr>
              <a:t>суди. Вони судили самих </a:t>
            </a:r>
            <a:r>
              <a:rPr lang="ru-RU" sz="3200" dirty="0" err="1" smtClean="0">
                <a:solidFill>
                  <a:schemeClr val="tx2"/>
                </a:solidFill>
              </a:rPr>
              <a:t>жерців</a:t>
            </a:r>
            <a:r>
              <a:rPr lang="ru-RU" sz="3200" dirty="0" smtClean="0">
                <a:solidFill>
                  <a:schemeClr val="tx2"/>
                </a:solidFill>
              </a:rPr>
              <a:t> та </a:t>
            </a:r>
            <a:r>
              <a:rPr lang="ru-RU" sz="3200" dirty="0" err="1" smtClean="0">
                <a:solidFill>
                  <a:schemeClr val="tx2"/>
                </a:solidFill>
              </a:rPr>
              <a:t>залежне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населення</a:t>
            </a:r>
            <a:r>
              <a:rPr lang="ru-RU" sz="3200" dirty="0" smtClean="0">
                <a:solidFill>
                  <a:schemeClr val="tx2"/>
                </a:solidFill>
              </a:rPr>
              <a:t>, яке проживало </a:t>
            </a:r>
            <a:r>
              <a:rPr lang="ru-RU" sz="3200" dirty="0" err="1" smtClean="0">
                <a:solidFill>
                  <a:schemeClr val="tx2"/>
                </a:solidFill>
              </a:rPr>
              <a:t>і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працювало</a:t>
            </a:r>
            <a:r>
              <a:rPr lang="ru-RU" sz="3200" dirty="0" smtClean="0">
                <a:solidFill>
                  <a:schemeClr val="tx2"/>
                </a:solidFill>
              </a:rPr>
              <a:t> на </a:t>
            </a:r>
            <a:r>
              <a:rPr lang="ru-RU" sz="3200" dirty="0" err="1" smtClean="0">
                <a:solidFill>
                  <a:schemeClr val="tx2"/>
                </a:solidFill>
              </a:rPr>
              <a:t>храмових</a:t>
            </a:r>
            <a:r>
              <a:rPr lang="ru-RU" sz="3200" dirty="0" smtClean="0">
                <a:solidFill>
                  <a:schemeClr val="tx2"/>
                </a:solidFill>
              </a:rPr>
              <a:t> землях, у </a:t>
            </a:r>
            <a:r>
              <a:rPr lang="ru-RU" sz="3200" dirty="0" err="1" smtClean="0">
                <a:solidFill>
                  <a:schemeClr val="tx2"/>
                </a:solidFill>
              </a:rPr>
              <a:t>маєтках</a:t>
            </a:r>
            <a:r>
              <a:rPr lang="ru-RU" sz="32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3200" dirty="0" smtClean="0">
                <a:solidFill>
                  <a:schemeClr val="tx2"/>
                </a:solidFill>
              </a:rPr>
              <a:t>	</a:t>
            </a:r>
            <a:r>
              <a:rPr lang="ru-RU" sz="3200" dirty="0" err="1" smtClean="0">
                <a:solidFill>
                  <a:schemeClr val="tx2"/>
                </a:solidFill>
              </a:rPr>
              <a:t>Судові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функції</a:t>
            </a:r>
            <a:r>
              <a:rPr lang="ru-RU" sz="3200" dirty="0" smtClean="0">
                <a:solidFill>
                  <a:schemeClr val="tx2"/>
                </a:solidFill>
              </a:rPr>
              <a:t> над </a:t>
            </a:r>
            <a:r>
              <a:rPr lang="ru-RU" sz="3200" dirty="0" err="1" smtClean="0">
                <a:solidFill>
                  <a:schemeClr val="tx2"/>
                </a:solidFill>
              </a:rPr>
              <a:t>усім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залежним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населенням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передусім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над</a:t>
            </a:r>
            <a:r>
              <a:rPr lang="ru-RU" sz="3200" dirty="0" smtClean="0">
                <a:solidFill>
                  <a:schemeClr val="tx2"/>
                </a:solidFill>
              </a:rPr>
              <a:t> рабами, </a:t>
            </a:r>
            <a:r>
              <a:rPr lang="ru-RU" sz="3200" dirty="0" err="1" smtClean="0">
                <a:solidFill>
                  <a:schemeClr val="tx2"/>
                </a:solidFill>
              </a:rPr>
              <a:t>мали</a:t>
            </a:r>
            <a:r>
              <a:rPr lang="ru-RU" sz="3200" dirty="0" smtClean="0">
                <a:solidFill>
                  <a:schemeClr val="tx2"/>
                </a:solidFill>
              </a:rPr>
              <a:t> й </a:t>
            </a:r>
            <a:r>
              <a:rPr lang="ru-RU" sz="3200" b="1" dirty="0" err="1" smtClean="0">
                <a:solidFill>
                  <a:schemeClr val="tx2"/>
                </a:solidFill>
              </a:rPr>
              <a:t>рабовласники</a:t>
            </a:r>
            <a:r>
              <a:rPr lang="ru-RU" sz="3200" b="1" dirty="0" smtClean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305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42852"/>
            <a:ext cx="7776864" cy="6473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600" dirty="0" smtClean="0"/>
              <a:t>	</a:t>
            </a:r>
            <a:r>
              <a:rPr lang="ru-RU" sz="3200" dirty="0" smtClean="0">
                <a:solidFill>
                  <a:schemeClr val="tx2"/>
                </a:solidFill>
              </a:rPr>
              <a:t>При судах служили </a:t>
            </a:r>
            <a:r>
              <a:rPr lang="ru-RU" sz="3200" b="1" dirty="0" smtClean="0">
                <a:solidFill>
                  <a:schemeClr val="tx2"/>
                </a:solidFill>
              </a:rPr>
              <a:t>«</a:t>
            </a:r>
            <a:r>
              <a:rPr lang="ru-RU" sz="3200" b="1" dirty="0" err="1" smtClean="0">
                <a:solidFill>
                  <a:schemeClr val="tx2"/>
                </a:solidFill>
              </a:rPr>
              <a:t>воїни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судді</a:t>
            </a:r>
            <a:r>
              <a:rPr lang="ru-RU" sz="3200" dirty="0" smtClean="0">
                <a:solidFill>
                  <a:schemeClr val="tx2"/>
                </a:solidFill>
              </a:rPr>
              <a:t>» - </a:t>
            </a:r>
            <a:r>
              <a:rPr lang="ru-RU" sz="3200" dirty="0" err="1" smtClean="0">
                <a:solidFill>
                  <a:schemeClr val="tx2"/>
                </a:solidFill>
              </a:rPr>
              <a:t>охоронці</a:t>
            </a:r>
            <a:r>
              <a:rPr lang="ru-RU" sz="3200" dirty="0" smtClean="0">
                <a:solidFill>
                  <a:schemeClr val="tx2"/>
                </a:solidFill>
              </a:rPr>
              <a:t> суду, </a:t>
            </a:r>
            <a:r>
              <a:rPr lang="ru-RU" sz="3200" dirty="0" err="1" smtClean="0">
                <a:solidFill>
                  <a:schemeClr val="tx2"/>
                </a:solidFill>
              </a:rPr>
              <a:t>виконавці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рішень</a:t>
            </a:r>
            <a:r>
              <a:rPr lang="ru-RU" sz="3200" dirty="0" smtClean="0">
                <a:solidFill>
                  <a:schemeClr val="tx2"/>
                </a:solidFill>
              </a:rPr>
              <a:t> і </a:t>
            </a:r>
            <a:r>
              <a:rPr lang="ru-RU" sz="3200" dirty="0" err="1" smtClean="0">
                <a:solidFill>
                  <a:schemeClr val="tx2"/>
                </a:solidFill>
              </a:rPr>
              <a:t>доручень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суддів</a:t>
            </a:r>
            <a:r>
              <a:rPr lang="ru-RU" sz="3200" dirty="0" smtClean="0">
                <a:solidFill>
                  <a:schemeClr val="tx2"/>
                </a:solidFill>
              </a:rPr>
              <a:t>. </a:t>
            </a:r>
          </a:p>
          <a:p>
            <a:pPr algn="just">
              <a:buFont typeface="Wingdings" pitchFamily="2" charset="2"/>
              <a:buChar char="q"/>
            </a:pPr>
            <a:r>
              <a:rPr lang="ru-RU" sz="3200" dirty="0">
                <a:solidFill>
                  <a:schemeClr val="tx2"/>
                </a:solidFill>
              </a:rPr>
              <a:t>	</a:t>
            </a:r>
            <a:r>
              <a:rPr lang="ru-RU" sz="3200" dirty="0" err="1" smtClean="0">
                <a:solidFill>
                  <a:schemeClr val="tx2"/>
                </a:solidFill>
              </a:rPr>
              <a:t>Існували</a:t>
            </a:r>
            <a:r>
              <a:rPr lang="ru-RU" sz="3200" dirty="0" smtClean="0">
                <a:solidFill>
                  <a:schemeClr val="tx2"/>
                </a:solidFill>
              </a:rPr>
              <a:t> посади </a:t>
            </a:r>
            <a:r>
              <a:rPr lang="ru-RU" sz="3200" b="1" dirty="0" err="1" smtClean="0">
                <a:solidFill>
                  <a:schemeClr val="tx2"/>
                </a:solidFill>
              </a:rPr>
              <a:t>писців-секретарів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які</a:t>
            </a:r>
            <a:r>
              <a:rPr lang="ru-RU" sz="3200" dirty="0" smtClean="0">
                <a:solidFill>
                  <a:schemeClr val="tx2"/>
                </a:solidFill>
              </a:rPr>
              <a:t> оформляли </a:t>
            </a:r>
            <a:r>
              <a:rPr lang="ru-RU" sz="3200" dirty="0" err="1" smtClean="0">
                <a:solidFill>
                  <a:schemeClr val="tx2"/>
                </a:solidFill>
              </a:rPr>
              <a:t>судові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рішення</a:t>
            </a:r>
            <a:r>
              <a:rPr lang="ru-RU" sz="3200" dirty="0" smtClean="0">
                <a:solidFill>
                  <a:schemeClr val="tx2"/>
                </a:solidFill>
              </a:rPr>
              <a:t>. </a:t>
            </a:r>
          </a:p>
          <a:p>
            <a:pPr algn="just"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2"/>
                </a:solidFill>
              </a:rPr>
              <a:t>	</a:t>
            </a:r>
            <a:r>
              <a:rPr lang="ru-RU" sz="3200" b="1" dirty="0" err="1" smtClean="0">
                <a:solidFill>
                  <a:schemeClr val="tx2"/>
                </a:solidFill>
              </a:rPr>
              <a:t>Функції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>
                <a:solidFill>
                  <a:schemeClr val="tx2"/>
                </a:solidFill>
              </a:rPr>
              <a:t>писців-секретарів</a:t>
            </a:r>
            <a:r>
              <a:rPr lang="ru-RU" sz="3200" b="1" dirty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зводились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dirty="0" smtClean="0">
                <a:solidFill>
                  <a:schemeClr val="tx2"/>
                </a:solidFill>
              </a:rPr>
              <a:t>до </a:t>
            </a:r>
            <a:r>
              <a:rPr lang="ru-RU" sz="3200" dirty="0" err="1" smtClean="0">
                <a:solidFill>
                  <a:schemeClr val="tx2"/>
                </a:solidFill>
              </a:rPr>
              <a:t>обов</a:t>
            </a:r>
            <a:r>
              <a:rPr lang="en-US" sz="3200" dirty="0" smtClean="0">
                <a:solidFill>
                  <a:schemeClr val="tx2"/>
                </a:solidFill>
              </a:rPr>
              <a:t>’</a:t>
            </a:r>
            <a:r>
              <a:rPr lang="ru-RU" sz="3200" dirty="0" err="1" smtClean="0">
                <a:solidFill>
                  <a:schemeClr val="tx2"/>
                </a:solidFill>
              </a:rPr>
              <a:t>язків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секретарів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суддів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архіваріусів</a:t>
            </a:r>
            <a:r>
              <a:rPr lang="ru-RU" sz="3200" dirty="0" smtClean="0">
                <a:solidFill>
                  <a:schemeClr val="tx2"/>
                </a:solidFill>
              </a:rPr>
              <a:t> і </a:t>
            </a:r>
            <a:r>
              <a:rPr lang="ru-RU" sz="3200" dirty="0" err="1" smtClean="0">
                <a:solidFill>
                  <a:schemeClr val="tx2"/>
                </a:solidFill>
              </a:rPr>
              <a:t>канцеляристів</a:t>
            </a:r>
            <a:r>
              <a:rPr lang="ru-RU" sz="3200" dirty="0" smtClean="0">
                <a:solidFill>
                  <a:schemeClr val="tx2"/>
                </a:solidFill>
              </a:rPr>
              <a:t>. Вони входили до складу </a:t>
            </a:r>
            <a:r>
              <a:rPr lang="ru-RU" sz="3200" dirty="0" err="1" smtClean="0">
                <a:solidFill>
                  <a:schemeClr val="tx2"/>
                </a:solidFill>
              </a:rPr>
              <a:t>корпорації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судових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писців</a:t>
            </a:r>
            <a:r>
              <a:rPr lang="ru-RU" sz="3200" dirty="0" smtClean="0">
                <a:solidFill>
                  <a:schemeClr val="tx2"/>
                </a:solidFill>
              </a:rPr>
              <a:t>, </a:t>
            </a:r>
            <a:r>
              <a:rPr lang="ru-RU" sz="3200" dirty="0" err="1" smtClean="0">
                <a:solidFill>
                  <a:schemeClr val="tx2"/>
                </a:solidFill>
              </a:rPr>
              <a:t>виконували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функції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управління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майном</a:t>
            </a:r>
            <a:r>
              <a:rPr lang="ru-RU" sz="3200" dirty="0" smtClean="0">
                <a:solidFill>
                  <a:schemeClr val="tx2"/>
                </a:solidFill>
              </a:rPr>
              <a:t> суду - </a:t>
            </a:r>
            <a:r>
              <a:rPr lang="ru-RU" sz="3200" dirty="0" err="1" smtClean="0">
                <a:solidFill>
                  <a:schemeClr val="tx2"/>
                </a:solidFill>
              </a:rPr>
              <a:t>будівлями</a:t>
            </a:r>
            <a:r>
              <a:rPr lang="ru-RU" sz="3200" dirty="0" smtClean="0">
                <a:solidFill>
                  <a:schemeClr val="tx2"/>
                </a:solidFill>
              </a:rPr>
              <a:t>, рабами, </a:t>
            </a:r>
            <a:r>
              <a:rPr lang="ru-RU" sz="3200" dirty="0" err="1" smtClean="0">
                <a:solidFill>
                  <a:schemeClr val="tx2"/>
                </a:solidFill>
              </a:rPr>
              <a:t>наймали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робітників</a:t>
            </a:r>
            <a:r>
              <a:rPr lang="ru-RU" sz="3200" dirty="0" smtClean="0">
                <a:solidFill>
                  <a:schemeClr val="tx2"/>
                </a:solidFill>
              </a:rPr>
              <a:t> для </a:t>
            </a:r>
            <a:r>
              <a:rPr lang="ru-RU" sz="3200" dirty="0" err="1" smtClean="0">
                <a:solidFill>
                  <a:schemeClr val="tx2"/>
                </a:solidFill>
              </a:rPr>
              <a:t>різних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err="1" smtClean="0">
                <a:solidFill>
                  <a:schemeClr val="tx2"/>
                </a:solidFill>
              </a:rPr>
              <a:t>робіт</a:t>
            </a:r>
            <a:r>
              <a:rPr lang="ru-RU" sz="32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endParaRPr lang="ru-RU" sz="2600" dirty="0" smtClean="0"/>
          </a:p>
        </p:txBody>
      </p:sp>
    </p:spTree>
    <p:extLst>
      <p:ext uri="{BB962C8B-B14F-4D97-AF65-F5344CB8AC3E}">
        <p14:creationId xmlns:p14="http://schemas.microsoft.com/office/powerpoint/2010/main" val="293152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77048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b="1" dirty="0" err="1">
                <a:solidFill>
                  <a:srgbClr val="3333CC"/>
                </a:solidFill>
              </a:rPr>
              <a:t>Збройні</a:t>
            </a:r>
            <a:r>
              <a:rPr lang="ru-RU" sz="6600" b="1" dirty="0">
                <a:solidFill>
                  <a:srgbClr val="3333CC"/>
                </a:solidFill>
              </a:rPr>
              <a:t> </a:t>
            </a:r>
            <a:r>
              <a:rPr lang="ru-RU" sz="6600" b="1" dirty="0" err="1">
                <a:solidFill>
                  <a:srgbClr val="3333CC"/>
                </a:solidFill>
              </a:rPr>
              <a:t>сили</a:t>
            </a:r>
            <a:r>
              <a:rPr lang="ru-RU" sz="6600" b="1" dirty="0">
                <a:solidFill>
                  <a:srgbClr val="3333CC"/>
                </a:solidFill>
              </a:rPr>
              <a:t> </a:t>
            </a:r>
          </a:p>
        </p:txBody>
      </p:sp>
      <p:pic>
        <p:nvPicPr>
          <p:cNvPr id="4098" name="Picture 2" descr="Картинки по запросу армия вавил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14" y="1628800"/>
            <a:ext cx="7740000" cy="497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5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99040"/>
            <a:ext cx="7955793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600" dirty="0" err="1" smtClean="0">
                <a:solidFill>
                  <a:schemeClr val="tx2"/>
                </a:solidFill>
              </a:rPr>
              <a:t>Основна</a:t>
            </a:r>
            <a:r>
              <a:rPr lang="ru-RU" sz="2600" dirty="0" smtClean="0">
                <a:solidFill>
                  <a:schemeClr val="tx2"/>
                </a:solidFill>
              </a:rPr>
              <a:t> </a:t>
            </a:r>
            <a:r>
              <a:rPr lang="ru-RU" sz="2600" dirty="0" err="1" smtClean="0">
                <a:solidFill>
                  <a:schemeClr val="tx2"/>
                </a:solidFill>
              </a:rPr>
              <a:t>збройна</a:t>
            </a:r>
            <a:r>
              <a:rPr lang="ru-RU" sz="2600" dirty="0" smtClean="0">
                <a:solidFill>
                  <a:schemeClr val="tx2"/>
                </a:solidFill>
              </a:rPr>
              <a:t> сила – </a:t>
            </a:r>
            <a:r>
              <a:rPr lang="ru-RU" sz="2600" b="1" dirty="0" err="1" smtClean="0">
                <a:solidFill>
                  <a:schemeClr val="tx2"/>
                </a:solidFill>
              </a:rPr>
              <a:t>ополчення</a:t>
            </a:r>
            <a:r>
              <a:rPr lang="ru-RU" sz="2600" b="1" dirty="0" smtClean="0">
                <a:solidFill>
                  <a:schemeClr val="tx2"/>
                </a:solidFill>
              </a:rPr>
              <a:t>, </a:t>
            </a:r>
            <a:r>
              <a:rPr lang="ru-RU" sz="2600" dirty="0" smtClean="0">
                <a:solidFill>
                  <a:schemeClr val="tx2"/>
                </a:solidFill>
              </a:rPr>
              <a:t>яке </a:t>
            </a:r>
            <a:r>
              <a:rPr lang="ru-RU" sz="2600" dirty="0" err="1" smtClean="0">
                <a:solidFill>
                  <a:schemeClr val="tx2"/>
                </a:solidFill>
              </a:rPr>
              <a:t>складалось</a:t>
            </a:r>
            <a:r>
              <a:rPr lang="ru-RU" sz="2600" dirty="0" smtClean="0">
                <a:solidFill>
                  <a:schemeClr val="tx2"/>
                </a:solidFill>
              </a:rPr>
              <a:t> з </a:t>
            </a:r>
            <a:r>
              <a:rPr lang="ru-RU" sz="2600" dirty="0" err="1" smtClean="0">
                <a:solidFill>
                  <a:schemeClr val="tx2"/>
                </a:solidFill>
              </a:rPr>
              <a:t>усіх</a:t>
            </a:r>
            <a:r>
              <a:rPr lang="ru-RU" sz="2600" dirty="0" smtClean="0">
                <a:solidFill>
                  <a:schemeClr val="tx2"/>
                </a:solidFill>
              </a:rPr>
              <a:t> </a:t>
            </a:r>
            <a:r>
              <a:rPr lang="ru-RU" sz="2600" dirty="0" err="1" smtClean="0">
                <a:solidFill>
                  <a:schemeClr val="tx2"/>
                </a:solidFill>
              </a:rPr>
              <a:t>вільних</a:t>
            </a:r>
            <a:r>
              <a:rPr lang="ru-RU" sz="2600" dirty="0" smtClean="0">
                <a:solidFill>
                  <a:schemeClr val="tx2"/>
                </a:solidFill>
              </a:rPr>
              <a:t> людей (</a:t>
            </a:r>
            <a:r>
              <a:rPr lang="ru-RU" sz="2600" dirty="0" err="1" smtClean="0">
                <a:solidFill>
                  <a:schemeClr val="tx2"/>
                </a:solidFill>
              </a:rPr>
              <a:t>крім</a:t>
            </a:r>
            <a:r>
              <a:rPr lang="ru-RU" sz="2600" dirty="0" smtClean="0">
                <a:solidFill>
                  <a:schemeClr val="tx2"/>
                </a:solidFill>
              </a:rPr>
              <a:t> </a:t>
            </a:r>
            <a:r>
              <a:rPr lang="ru-RU" sz="2600" dirty="0" err="1" smtClean="0">
                <a:solidFill>
                  <a:schemeClr val="tx2"/>
                </a:solidFill>
              </a:rPr>
              <a:t>жерців</a:t>
            </a:r>
            <a:r>
              <a:rPr lang="ru-RU" sz="2600" dirty="0" smtClean="0">
                <a:solidFill>
                  <a:schemeClr val="tx2"/>
                </a:solidFill>
              </a:rPr>
              <a:t>, </a:t>
            </a:r>
            <a:r>
              <a:rPr lang="ru-RU" sz="2600" dirty="0" err="1" smtClean="0">
                <a:solidFill>
                  <a:schemeClr val="tx2"/>
                </a:solidFill>
              </a:rPr>
              <a:t>знаті</a:t>
            </a:r>
            <a:r>
              <a:rPr lang="ru-RU" sz="2600" dirty="0" smtClean="0">
                <a:solidFill>
                  <a:schemeClr val="tx2"/>
                </a:solidFill>
              </a:rPr>
              <a:t>) і </a:t>
            </a:r>
            <a:r>
              <a:rPr lang="ru-RU" sz="2600" dirty="0" err="1" smtClean="0">
                <a:solidFill>
                  <a:schemeClr val="tx2"/>
                </a:solidFill>
              </a:rPr>
              <a:t>збирали</a:t>
            </a:r>
            <a:r>
              <a:rPr lang="ru-RU" sz="2600" dirty="0" smtClean="0">
                <a:solidFill>
                  <a:schemeClr val="tx2"/>
                </a:solidFill>
              </a:rPr>
              <a:t> </a:t>
            </a:r>
            <a:r>
              <a:rPr lang="ru-RU" sz="2600" dirty="0" err="1" smtClean="0">
                <a:solidFill>
                  <a:schemeClr val="tx2"/>
                </a:solidFill>
              </a:rPr>
              <a:t>його</a:t>
            </a:r>
            <a:r>
              <a:rPr lang="ru-RU" sz="2600" dirty="0" smtClean="0">
                <a:solidFill>
                  <a:schemeClr val="tx2"/>
                </a:solidFill>
              </a:rPr>
              <a:t> при </a:t>
            </a:r>
            <a:r>
              <a:rPr lang="ru-RU" sz="2600" dirty="0" err="1" smtClean="0">
                <a:solidFill>
                  <a:schemeClr val="tx2"/>
                </a:solidFill>
              </a:rPr>
              <a:t>потребі</a:t>
            </a:r>
            <a:r>
              <a:rPr lang="ru-RU" sz="2600" dirty="0" smtClean="0">
                <a:solidFill>
                  <a:schemeClr val="tx2"/>
                </a:solidFill>
              </a:rPr>
              <a:t> за наказом царя	</a:t>
            </a:r>
          </a:p>
          <a:p>
            <a:pPr algn="ctr">
              <a:buFont typeface="Wingdings" pitchFamily="2" charset="2"/>
              <a:buChar char="q"/>
            </a:pPr>
            <a:r>
              <a:rPr lang="ru-RU" sz="2600" b="1" dirty="0" err="1" smtClean="0">
                <a:solidFill>
                  <a:schemeClr val="tx2"/>
                </a:solidFill>
              </a:rPr>
              <a:t>Основне</a:t>
            </a:r>
            <a:r>
              <a:rPr lang="ru-RU" sz="2600" b="1" dirty="0" smtClean="0">
                <a:solidFill>
                  <a:schemeClr val="tx2"/>
                </a:solidFill>
              </a:rPr>
              <a:t> </a:t>
            </a:r>
            <a:r>
              <a:rPr lang="ru-RU" sz="2600" b="1" dirty="0" err="1" smtClean="0">
                <a:solidFill>
                  <a:schemeClr val="tx2"/>
                </a:solidFill>
              </a:rPr>
              <a:t>озброєння</a:t>
            </a:r>
            <a:r>
              <a:rPr lang="ru-RU" sz="2600" b="1" dirty="0" smtClean="0">
                <a:solidFill>
                  <a:schemeClr val="tx2"/>
                </a:solidFill>
              </a:rPr>
              <a:t> </a:t>
            </a:r>
            <a:r>
              <a:rPr lang="ru-RU" sz="2600" dirty="0" smtClean="0">
                <a:solidFill>
                  <a:schemeClr val="tx2"/>
                </a:solidFill>
              </a:rPr>
              <a:t>- </a:t>
            </a:r>
            <a:r>
              <a:rPr lang="ru-RU" sz="2600" dirty="0" err="1" smtClean="0">
                <a:solidFill>
                  <a:schemeClr val="tx2"/>
                </a:solidFill>
              </a:rPr>
              <a:t>довгі</a:t>
            </a:r>
            <a:r>
              <a:rPr lang="ru-RU" sz="2600" dirty="0" smtClean="0">
                <a:solidFill>
                  <a:schemeClr val="tx2"/>
                </a:solidFill>
              </a:rPr>
              <a:t> </a:t>
            </a:r>
            <a:r>
              <a:rPr lang="ru-RU" sz="2600" dirty="0" err="1" smtClean="0">
                <a:solidFill>
                  <a:schemeClr val="tx2"/>
                </a:solidFill>
              </a:rPr>
              <a:t>списи</a:t>
            </a:r>
            <a:r>
              <a:rPr lang="ru-RU" sz="2600" dirty="0" smtClean="0">
                <a:solidFill>
                  <a:schemeClr val="tx2"/>
                </a:solidFill>
              </a:rPr>
              <a:t>, молоти й </a:t>
            </a:r>
            <a:r>
              <a:rPr lang="ru-RU" sz="2600" dirty="0" err="1" smtClean="0">
                <a:solidFill>
                  <a:schemeClr val="tx2"/>
                </a:solidFill>
              </a:rPr>
              <a:t>сокири</a:t>
            </a:r>
            <a:r>
              <a:rPr lang="ru-RU" sz="2600" dirty="0" smtClean="0">
                <a:solidFill>
                  <a:schemeClr val="tx2"/>
                </a:solidFill>
              </a:rPr>
              <a:t>, </a:t>
            </a:r>
            <a:r>
              <a:rPr lang="ru-RU" sz="2600" dirty="0" err="1" smtClean="0">
                <a:solidFill>
                  <a:schemeClr val="tx2"/>
                </a:solidFill>
              </a:rPr>
              <a:t>згодом</a:t>
            </a:r>
            <a:r>
              <a:rPr lang="ru-RU" sz="2600" dirty="0" smtClean="0">
                <a:solidFill>
                  <a:schemeClr val="tx2"/>
                </a:solidFill>
              </a:rPr>
              <a:t> луки, </a:t>
            </a:r>
            <a:r>
              <a:rPr lang="ru-RU" sz="2600" dirty="0" err="1" smtClean="0">
                <a:solidFill>
                  <a:schemeClr val="tx2"/>
                </a:solidFill>
              </a:rPr>
              <a:t>мечі</a:t>
            </a:r>
            <a:r>
              <a:rPr lang="ru-RU" sz="2600" dirty="0" smtClean="0">
                <a:solidFill>
                  <a:schemeClr val="tx2"/>
                </a:solidFill>
              </a:rPr>
              <a:t>, </a:t>
            </a:r>
            <a:r>
              <a:rPr lang="ru-RU" sz="2600" dirty="0" err="1" smtClean="0">
                <a:solidFill>
                  <a:schemeClr val="tx2"/>
                </a:solidFill>
              </a:rPr>
              <a:t>колісниці</a:t>
            </a:r>
            <a:r>
              <a:rPr lang="ru-RU" sz="2600" dirty="0" smtClean="0">
                <a:solidFill>
                  <a:schemeClr val="tx2"/>
                </a:solidFill>
              </a:rPr>
              <a:t>. </a:t>
            </a:r>
          </a:p>
          <a:p>
            <a:pPr algn="ctr">
              <a:buFont typeface="Wingdings" pitchFamily="2" charset="2"/>
              <a:buChar char="q"/>
            </a:pPr>
            <a:r>
              <a:rPr lang="ru-RU" sz="2600" b="1" dirty="0" smtClean="0">
                <a:solidFill>
                  <a:schemeClr val="tx2"/>
                </a:solidFill>
              </a:rPr>
              <a:t>В </a:t>
            </a:r>
            <a:r>
              <a:rPr lang="ru-RU" sz="2600" b="1" dirty="0" err="1" smtClean="0">
                <a:solidFill>
                  <a:schemeClr val="tx2"/>
                </a:solidFill>
              </a:rPr>
              <a:t>епоху</a:t>
            </a:r>
            <a:r>
              <a:rPr lang="ru-RU" sz="2600" b="1" dirty="0" smtClean="0">
                <a:solidFill>
                  <a:schemeClr val="tx2"/>
                </a:solidFill>
              </a:rPr>
              <a:t> </a:t>
            </a:r>
            <a:r>
              <a:rPr lang="ru-RU" sz="2600" b="1" dirty="0" err="1" smtClean="0">
                <a:solidFill>
                  <a:schemeClr val="tx2"/>
                </a:solidFill>
              </a:rPr>
              <a:t>Хаммурапі</a:t>
            </a:r>
            <a:r>
              <a:rPr lang="ru-RU" sz="2600" b="1" dirty="0" smtClean="0">
                <a:solidFill>
                  <a:schemeClr val="tx2"/>
                </a:solidFill>
              </a:rPr>
              <a:t> </a:t>
            </a:r>
            <a:r>
              <a:rPr lang="ru-RU" sz="2600" dirty="0" err="1" smtClean="0">
                <a:solidFill>
                  <a:schemeClr val="tx2"/>
                </a:solidFill>
              </a:rPr>
              <a:t>виникло</a:t>
            </a:r>
            <a:r>
              <a:rPr lang="ru-RU" sz="2600" dirty="0" smtClean="0">
                <a:solidFill>
                  <a:schemeClr val="tx2"/>
                </a:solidFill>
              </a:rPr>
              <a:t> </a:t>
            </a:r>
            <a:r>
              <a:rPr lang="ru-RU" sz="2600" b="1" dirty="0" err="1" smtClean="0">
                <a:solidFill>
                  <a:schemeClr val="tx2"/>
                </a:solidFill>
              </a:rPr>
              <a:t>професійне</a:t>
            </a:r>
            <a:r>
              <a:rPr lang="ru-RU" sz="2600" b="1" dirty="0" smtClean="0">
                <a:solidFill>
                  <a:schemeClr val="tx2"/>
                </a:solidFill>
              </a:rPr>
              <a:t> </a:t>
            </a:r>
            <a:r>
              <a:rPr lang="ru-RU" sz="2600" b="1" dirty="0" err="1" smtClean="0">
                <a:solidFill>
                  <a:schemeClr val="tx2"/>
                </a:solidFill>
              </a:rPr>
              <a:t>військо</a:t>
            </a:r>
            <a:r>
              <a:rPr lang="ru-RU" sz="2600" b="1" dirty="0" smtClean="0">
                <a:solidFill>
                  <a:schemeClr val="tx2"/>
                </a:solidFill>
              </a:rPr>
              <a:t> </a:t>
            </a:r>
            <a:r>
              <a:rPr lang="ru-RU" sz="2600" dirty="0" smtClean="0">
                <a:solidFill>
                  <a:schemeClr val="tx2"/>
                </a:solidFill>
              </a:rPr>
              <a:t>- </a:t>
            </a:r>
            <a:r>
              <a:rPr lang="ru-RU" sz="2600" dirty="0" err="1" smtClean="0">
                <a:solidFill>
                  <a:schemeClr val="tx2"/>
                </a:solidFill>
              </a:rPr>
              <a:t>піше</a:t>
            </a:r>
            <a:r>
              <a:rPr lang="ru-RU" sz="2600" dirty="0" smtClean="0">
                <a:solidFill>
                  <a:schemeClr val="tx2"/>
                </a:solidFill>
              </a:rPr>
              <a:t> і </a:t>
            </a:r>
            <a:r>
              <a:rPr lang="ru-RU" sz="2600" dirty="0" err="1" smtClean="0">
                <a:solidFill>
                  <a:schemeClr val="tx2"/>
                </a:solidFill>
              </a:rPr>
              <a:t>кінне</a:t>
            </a:r>
            <a:r>
              <a:rPr lang="ru-RU" sz="2600" dirty="0" smtClean="0">
                <a:solidFill>
                  <a:schemeClr val="tx2"/>
                </a:solidFill>
              </a:rPr>
              <a:t>. </a:t>
            </a:r>
            <a:r>
              <a:rPr lang="ru-RU" sz="2600" dirty="0" err="1" smtClean="0">
                <a:solidFill>
                  <a:schemeClr val="tx2"/>
                </a:solidFill>
              </a:rPr>
              <a:t>Основний</a:t>
            </a:r>
            <a:r>
              <a:rPr lang="ru-RU" sz="2600" dirty="0" smtClean="0">
                <a:solidFill>
                  <a:schemeClr val="tx2"/>
                </a:solidFill>
              </a:rPr>
              <a:t> </a:t>
            </a:r>
            <a:r>
              <a:rPr lang="ru-RU" sz="2600" dirty="0" err="1" smtClean="0">
                <a:solidFill>
                  <a:schemeClr val="tx2"/>
                </a:solidFill>
              </a:rPr>
              <a:t>рід</a:t>
            </a:r>
            <a:r>
              <a:rPr lang="ru-RU" sz="2600" dirty="0" smtClean="0">
                <a:solidFill>
                  <a:schemeClr val="tx2"/>
                </a:solidFill>
              </a:rPr>
              <a:t> </a:t>
            </a:r>
            <a:r>
              <a:rPr lang="ru-RU" sz="2600" dirty="0" err="1" smtClean="0">
                <a:solidFill>
                  <a:schemeClr val="tx2"/>
                </a:solidFill>
              </a:rPr>
              <a:t>військ</a:t>
            </a:r>
            <a:r>
              <a:rPr lang="ru-RU" sz="2600" dirty="0" smtClean="0">
                <a:solidFill>
                  <a:schemeClr val="tx2"/>
                </a:solidFill>
              </a:rPr>
              <a:t> становила </a:t>
            </a:r>
            <a:r>
              <a:rPr lang="ru-RU" sz="2600" b="1" dirty="0" err="1" smtClean="0">
                <a:solidFill>
                  <a:schemeClr val="tx2"/>
                </a:solidFill>
              </a:rPr>
              <a:t>піхота</a:t>
            </a:r>
            <a:r>
              <a:rPr lang="ru-RU" sz="2600" dirty="0" smtClean="0">
                <a:solidFill>
                  <a:schemeClr val="tx2"/>
                </a:solidFill>
              </a:rPr>
              <a:t>  і </a:t>
            </a:r>
            <a:r>
              <a:rPr lang="ru-RU" sz="2600" b="1" dirty="0" smtClean="0">
                <a:solidFill>
                  <a:schemeClr val="tx2"/>
                </a:solidFill>
              </a:rPr>
              <a:t>загони </a:t>
            </a:r>
            <a:r>
              <a:rPr lang="ru-RU" sz="2600" b="1" dirty="0" err="1" smtClean="0">
                <a:solidFill>
                  <a:schemeClr val="tx2"/>
                </a:solidFill>
              </a:rPr>
              <a:t>лучників</a:t>
            </a:r>
            <a:r>
              <a:rPr lang="ru-RU" sz="2600" dirty="0" smtClean="0">
                <a:solidFill>
                  <a:schemeClr val="tx2"/>
                </a:solidFill>
              </a:rPr>
              <a:t>. </a:t>
            </a:r>
            <a:r>
              <a:rPr lang="ru-RU" sz="2600" dirty="0" err="1" smtClean="0">
                <a:solidFill>
                  <a:schemeClr val="tx2"/>
                </a:solidFill>
              </a:rPr>
              <a:t>Згодом</a:t>
            </a:r>
            <a:r>
              <a:rPr lang="ru-RU" sz="2600" dirty="0" smtClean="0">
                <a:solidFill>
                  <a:schemeClr val="tx2"/>
                </a:solidFill>
              </a:rPr>
              <a:t> й </a:t>
            </a:r>
            <a:r>
              <a:rPr lang="ru-RU" sz="2600" b="1" dirty="0" err="1" smtClean="0">
                <a:solidFill>
                  <a:schemeClr val="tx2"/>
                </a:solidFill>
              </a:rPr>
              <a:t>найманці</a:t>
            </a:r>
            <a:r>
              <a:rPr lang="ru-RU" sz="2600" b="1" dirty="0" smtClean="0">
                <a:solidFill>
                  <a:schemeClr val="tx2"/>
                </a:solidFill>
              </a:rPr>
              <a:t>.</a:t>
            </a:r>
            <a:r>
              <a:rPr lang="ru-RU" sz="2600" dirty="0" smtClean="0">
                <a:solidFill>
                  <a:schemeClr val="tx2"/>
                </a:solidFill>
              </a:rPr>
              <a:t> </a:t>
            </a:r>
          </a:p>
          <a:p>
            <a:pPr algn="just"/>
            <a:r>
              <a:rPr lang="ru-RU" sz="2400" dirty="0">
                <a:solidFill>
                  <a:schemeClr val="tx2"/>
                </a:solidFill>
              </a:rPr>
              <a:t>	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Картинки по запросу армия вавилон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9305" r="2682"/>
          <a:stretch/>
        </p:blipFill>
        <p:spPr bwMode="auto">
          <a:xfrm>
            <a:off x="5291662" y="3961457"/>
            <a:ext cx="3774742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армия вавило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89759"/>
            <a:ext cx="374400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4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7b89ad5e1bbbt"/>
          <p:cNvPicPr>
            <a:picLocks noChangeAspect="1" noChangeArrowheads="1"/>
          </p:cNvPicPr>
          <p:nvPr/>
        </p:nvPicPr>
        <p:blipFill rotWithShape="1">
          <a:blip r:embed="rId2"/>
          <a:srcRect t="5375" b="5375"/>
          <a:stretch/>
        </p:blipFill>
        <p:spPr>
          <a:xfrm>
            <a:off x="1285852" y="4337654"/>
            <a:ext cx="3564000" cy="2520346"/>
          </a:xfrm>
          <a:prstGeom prst="rect">
            <a:avLst/>
          </a:prstGeom>
        </p:spPr>
      </p:pic>
      <p:pic>
        <p:nvPicPr>
          <p:cNvPr id="5" name="Picture 10" descr="8587cadb0c0b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99227" y="4318102"/>
            <a:ext cx="3528000" cy="25203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1538" y="0"/>
            <a:ext cx="795579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2"/>
                </a:solidFill>
              </a:rPr>
              <a:t>У </a:t>
            </a:r>
            <a:r>
              <a:rPr lang="ru-RU" sz="2400" b="1" dirty="0" err="1" smtClean="0">
                <a:solidFill>
                  <a:schemeClr val="tx2"/>
                </a:solidFill>
              </a:rPr>
              <a:t>реєстри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військово­зобов</a:t>
            </a:r>
            <a:r>
              <a:rPr lang="en-US" sz="2400" b="1" dirty="0" smtClean="0">
                <a:solidFill>
                  <a:schemeClr val="tx2"/>
                </a:solidFill>
              </a:rPr>
              <a:t>’</a:t>
            </a:r>
            <a:r>
              <a:rPr lang="ru-RU" sz="2400" b="1" dirty="0" err="1" smtClean="0">
                <a:solidFill>
                  <a:schemeClr val="tx2"/>
                </a:solidFill>
              </a:rPr>
              <a:t>язаних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громадян</a:t>
            </a:r>
            <a:r>
              <a:rPr lang="ru-RU" sz="2400" dirty="0" smtClean="0">
                <a:solidFill>
                  <a:schemeClr val="tx2"/>
                </a:solidFill>
              </a:rPr>
              <a:t>, з </a:t>
            </a:r>
            <a:r>
              <a:rPr lang="ru-RU" sz="2400" dirty="0" err="1" smtClean="0">
                <a:solidFill>
                  <a:schemeClr val="tx2"/>
                </a:solidFill>
              </a:rPr>
              <a:t>яких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комплектували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армію</a:t>
            </a:r>
            <a:r>
              <a:rPr lang="ru-RU" sz="2400" dirty="0" smtClean="0">
                <a:solidFill>
                  <a:schemeClr val="tx2"/>
                </a:solidFill>
              </a:rPr>
              <a:t>, не вносили </a:t>
            </a:r>
            <a:r>
              <a:rPr lang="ru-RU" sz="2400" b="1" dirty="0" err="1" smtClean="0">
                <a:solidFill>
                  <a:schemeClr val="tx2"/>
                </a:solidFill>
              </a:rPr>
              <a:t>жерців</a:t>
            </a:r>
            <a:r>
              <a:rPr lang="ru-RU" sz="2400" b="1" dirty="0" smtClean="0">
                <a:solidFill>
                  <a:schemeClr val="tx2"/>
                </a:solidFill>
              </a:rPr>
              <a:t>, </a:t>
            </a:r>
            <a:r>
              <a:rPr lang="ru-RU" sz="2400" b="1" dirty="0" err="1" smtClean="0">
                <a:solidFill>
                  <a:schemeClr val="tx2"/>
                </a:solidFill>
              </a:rPr>
              <a:t>рабовласників</a:t>
            </a:r>
            <a:r>
              <a:rPr lang="ru-RU" sz="2400" b="1" dirty="0" smtClean="0">
                <a:solidFill>
                  <a:schemeClr val="tx2"/>
                </a:solidFill>
              </a:rPr>
              <a:t>, </a:t>
            </a:r>
            <a:r>
              <a:rPr lang="ru-RU" sz="2400" b="1" dirty="0" err="1" smtClean="0">
                <a:solidFill>
                  <a:schemeClr val="tx2"/>
                </a:solidFill>
              </a:rPr>
              <a:t>високих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урядовців</a:t>
            </a:r>
            <a:r>
              <a:rPr lang="ru-RU" sz="2400" b="1" dirty="0" smtClean="0">
                <a:solidFill>
                  <a:schemeClr val="tx2"/>
                </a:solidFill>
              </a:rPr>
              <a:t>, </a:t>
            </a:r>
            <a:r>
              <a:rPr lang="ru-RU" sz="2400" b="1" dirty="0" err="1" smtClean="0">
                <a:solidFill>
                  <a:schemeClr val="tx2"/>
                </a:solidFill>
              </a:rPr>
              <a:t>банкірів</a:t>
            </a:r>
            <a:r>
              <a:rPr lang="ru-RU" sz="2400" b="1" dirty="0" smtClean="0">
                <a:solidFill>
                  <a:schemeClr val="tx2"/>
                </a:solidFill>
              </a:rPr>
              <a:t>, </a:t>
            </a:r>
            <a:r>
              <a:rPr lang="ru-RU" sz="2400" b="1" dirty="0" err="1" smtClean="0">
                <a:solidFill>
                  <a:schemeClr val="tx2"/>
                </a:solidFill>
              </a:rPr>
              <a:t>торговців</a:t>
            </a:r>
            <a:r>
              <a:rPr lang="ru-RU" sz="2400" b="1" dirty="0" smtClean="0">
                <a:solidFill>
                  <a:schemeClr val="tx2"/>
                </a:solidFill>
              </a:rPr>
              <a:t>, </a:t>
            </a:r>
            <a:r>
              <a:rPr lang="ru-RU" sz="2400" b="1" dirty="0" err="1" smtClean="0">
                <a:solidFill>
                  <a:schemeClr val="tx2"/>
                </a:solidFill>
              </a:rPr>
              <a:t>купців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</a:p>
          <a:p>
            <a:pPr algn="ctr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2"/>
                </a:solidFill>
              </a:rPr>
              <a:t>За службу </a:t>
            </a:r>
            <a:r>
              <a:rPr lang="ru-RU" sz="2400" dirty="0" err="1" smtClean="0">
                <a:solidFill>
                  <a:schemeClr val="tx2"/>
                </a:solidFill>
              </a:rPr>
              <a:t>воїни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отримували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від</a:t>
            </a:r>
            <a:r>
              <a:rPr lang="ru-RU" sz="2400" dirty="0" smtClean="0">
                <a:solidFill>
                  <a:schemeClr val="tx2"/>
                </a:solidFill>
              </a:rPr>
              <a:t> царя у </a:t>
            </a:r>
            <a:r>
              <a:rPr lang="ru-RU" sz="2400" dirty="0" err="1" smtClean="0">
                <a:solidFill>
                  <a:schemeClr val="tx2"/>
                </a:solidFill>
              </a:rPr>
              <a:t>володіння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земельні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наділи</a:t>
            </a:r>
            <a:r>
              <a:rPr lang="ru-RU" sz="2400" dirty="0" smtClean="0">
                <a:solidFill>
                  <a:schemeClr val="tx2"/>
                </a:solidFill>
              </a:rPr>
              <a:t> - </a:t>
            </a:r>
            <a:r>
              <a:rPr lang="ru-RU" sz="2400" b="1" dirty="0" err="1" smtClean="0">
                <a:solidFill>
                  <a:schemeClr val="tx2"/>
                </a:solidFill>
              </a:rPr>
              <a:t>ілку</a:t>
            </a:r>
            <a:r>
              <a:rPr lang="ru-RU" sz="2400" dirty="0" smtClean="0">
                <a:solidFill>
                  <a:schemeClr val="tx2"/>
                </a:solidFill>
              </a:rPr>
              <a:t> (разом з рабами). </a:t>
            </a:r>
          </a:p>
          <a:p>
            <a:pPr algn="ctr">
              <a:buFont typeface="Wingdings" pitchFamily="2" charset="2"/>
              <a:buChar char="q"/>
            </a:pPr>
            <a:r>
              <a:rPr lang="ru-RU" sz="2400" dirty="0" err="1" smtClean="0">
                <a:solidFill>
                  <a:schemeClr val="tx2"/>
                </a:solidFill>
              </a:rPr>
              <a:t>Усім</a:t>
            </a:r>
            <a:r>
              <a:rPr lang="ru-RU" sz="2400" dirty="0" smtClean="0">
                <a:solidFill>
                  <a:schemeClr val="tx2"/>
                </a:solidFill>
              </a:rPr>
              <a:t>, </a:t>
            </a:r>
            <a:r>
              <a:rPr lang="ru-RU" sz="2400" dirty="0" err="1" smtClean="0">
                <a:solidFill>
                  <a:schemeClr val="tx2"/>
                </a:solidFill>
              </a:rPr>
              <a:t>хто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намагався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присвоїти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майно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воїна</a:t>
            </a:r>
            <a:r>
              <a:rPr lang="ru-RU" sz="2400" dirty="0" smtClean="0">
                <a:solidFill>
                  <a:schemeClr val="tx2"/>
                </a:solidFill>
              </a:rPr>
              <a:t>, </a:t>
            </a:r>
          </a:p>
          <a:p>
            <a:pPr algn="ctr"/>
            <a:r>
              <a:rPr lang="ru-RU" sz="2400" dirty="0" err="1" smtClean="0">
                <a:solidFill>
                  <a:schemeClr val="tx2"/>
                </a:solidFill>
              </a:rPr>
              <a:t>загрожувала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смертна кара</a:t>
            </a:r>
            <a:r>
              <a:rPr lang="ru-RU" sz="2400" dirty="0" smtClean="0">
                <a:solidFill>
                  <a:schemeClr val="tx2"/>
                </a:solidFill>
              </a:rPr>
              <a:t>. </a:t>
            </a:r>
          </a:p>
          <a:p>
            <a:pPr algn="ctr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2"/>
                </a:solidFill>
              </a:rPr>
              <a:t>В </a:t>
            </a:r>
            <a:r>
              <a:rPr lang="ru-RU" sz="2400" dirty="0" err="1" smtClean="0">
                <a:solidFill>
                  <a:schemeClr val="tx2"/>
                </a:solidFill>
              </a:rPr>
              <a:t>добу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нововавилонської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державності</a:t>
            </a:r>
            <a:r>
              <a:rPr lang="ru-RU" sz="2400" b="1" dirty="0" smtClean="0">
                <a:solidFill>
                  <a:schemeClr val="tx2"/>
                </a:solidFill>
              </a:rPr>
              <a:t>, </a:t>
            </a:r>
            <a:r>
              <a:rPr lang="ru-RU" sz="2400" dirty="0" err="1" smtClean="0">
                <a:solidFill>
                  <a:schemeClr val="tx2"/>
                </a:solidFill>
              </a:rPr>
              <a:t>населення</a:t>
            </a:r>
            <a:r>
              <a:rPr lang="ru-RU" sz="2400" dirty="0" smtClean="0">
                <a:solidFill>
                  <a:schemeClr val="tx2"/>
                </a:solidFill>
              </a:rPr>
              <a:t>, </a:t>
            </a:r>
            <a:r>
              <a:rPr lang="ru-RU" sz="2400" dirty="0" err="1" smtClean="0">
                <a:solidFill>
                  <a:schemeClr val="tx2"/>
                </a:solidFill>
              </a:rPr>
              <a:t>що</a:t>
            </a:r>
            <a:r>
              <a:rPr lang="ru-RU" sz="2400" dirty="0" smtClean="0">
                <a:solidFill>
                  <a:schemeClr val="tx2"/>
                </a:solidFill>
              </a:rPr>
              <a:t> не </a:t>
            </a:r>
            <a:r>
              <a:rPr lang="ru-RU" sz="2400" dirty="0" err="1" smtClean="0">
                <a:solidFill>
                  <a:schemeClr val="tx2"/>
                </a:solidFill>
              </a:rPr>
              <a:t>було</a:t>
            </a:r>
            <a:r>
              <a:rPr lang="ru-RU" sz="2400" dirty="0" smtClean="0">
                <a:solidFill>
                  <a:schemeClr val="tx2"/>
                </a:solidFill>
              </a:rPr>
              <a:t> на  </a:t>
            </a:r>
            <a:r>
              <a:rPr lang="ru-RU" sz="2400" dirty="0" err="1" smtClean="0">
                <a:solidFill>
                  <a:schemeClr val="tx2"/>
                </a:solidFill>
              </a:rPr>
              <a:t>службі</a:t>
            </a:r>
            <a:r>
              <a:rPr lang="ru-RU" sz="2400" dirty="0" smtClean="0">
                <a:solidFill>
                  <a:schemeClr val="tx2"/>
                </a:solidFill>
              </a:rPr>
              <a:t> у </a:t>
            </a:r>
            <a:r>
              <a:rPr lang="ru-RU" sz="2400" dirty="0" err="1" smtClean="0">
                <a:solidFill>
                  <a:schemeClr val="tx2"/>
                </a:solidFill>
              </a:rPr>
              <a:t>війську</a:t>
            </a:r>
            <a:r>
              <a:rPr lang="ru-RU" sz="2400" dirty="0" smtClean="0">
                <a:solidFill>
                  <a:schemeClr val="tx2"/>
                </a:solidFill>
              </a:rPr>
              <a:t>, </a:t>
            </a:r>
            <a:r>
              <a:rPr lang="ru-RU" sz="2400" dirty="0" err="1" smtClean="0">
                <a:solidFill>
                  <a:schemeClr val="tx2"/>
                </a:solidFill>
              </a:rPr>
              <a:t>мусило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сплачувати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військовий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</a:rPr>
              <a:t>податок</a:t>
            </a:r>
            <a:r>
              <a:rPr lang="ru-RU" sz="2400" dirty="0" smtClean="0">
                <a:solidFill>
                  <a:schemeClr val="tx2"/>
                </a:solidFill>
              </a:rPr>
              <a:t> на </a:t>
            </a:r>
            <a:r>
              <a:rPr lang="ru-RU" sz="2400" dirty="0" err="1" smtClean="0">
                <a:solidFill>
                  <a:schemeClr val="tx2"/>
                </a:solidFill>
              </a:rPr>
              <a:t>утримання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 smtClean="0">
                <a:solidFill>
                  <a:schemeClr val="tx2"/>
                </a:solidFill>
              </a:rPr>
              <a:t>збройних</a:t>
            </a:r>
            <a:r>
              <a:rPr lang="ru-RU" sz="2400" dirty="0" smtClean="0">
                <a:solidFill>
                  <a:schemeClr val="tx2"/>
                </a:solidFill>
              </a:rPr>
              <a:t> сил. </a:t>
            </a:r>
          </a:p>
          <a:p>
            <a:pPr algn="ctr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2"/>
                </a:solidFill>
              </a:rPr>
              <a:t>У </a:t>
            </a:r>
            <a:r>
              <a:rPr lang="ru-RU" sz="2400" dirty="0" err="1" smtClean="0">
                <a:solidFill>
                  <a:schemeClr val="tx2"/>
                </a:solidFill>
              </a:rPr>
              <a:t>разі</a:t>
            </a:r>
            <a:r>
              <a:rPr lang="ru-RU" sz="2400" dirty="0" smtClean="0">
                <a:solidFill>
                  <a:schemeClr val="tx2"/>
                </a:solidFill>
              </a:rPr>
              <a:t> потреби скликали </a:t>
            </a:r>
            <a:r>
              <a:rPr lang="ru-RU" sz="2400" b="1" dirty="0" err="1" smtClean="0">
                <a:solidFill>
                  <a:schemeClr val="tx2"/>
                </a:solidFill>
              </a:rPr>
              <a:t>ополчення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4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3333CC"/>
                </a:solidFill>
              </a:rPr>
              <a:t>Соціальний склад населення</a:t>
            </a:r>
            <a:endParaRPr lang="ru-RU" sz="5400" b="1" dirty="0">
              <a:solidFill>
                <a:srgbClr val="3333CC"/>
              </a:solidFill>
            </a:endParaRPr>
          </a:p>
        </p:txBody>
      </p:sp>
      <p:pic>
        <p:nvPicPr>
          <p:cNvPr id="5122" name="Picture 2" descr="Картинки по запросу население вавилон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38019" r="2926" b="11275"/>
          <a:stretch/>
        </p:blipFill>
        <p:spPr bwMode="auto">
          <a:xfrm>
            <a:off x="1691680" y="1870958"/>
            <a:ext cx="6588000" cy="474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8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население вавил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33724"/>
            <a:ext cx="6191250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17"/>
          <a:stretch/>
        </p:blipFill>
        <p:spPr bwMode="auto">
          <a:xfrm>
            <a:off x="1347761" y="10531"/>
            <a:ext cx="7488832" cy="668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15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Рисунок 13" descr="http://www.hrono.ru/img/foto/dur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6" y="3500438"/>
            <a:ext cx="2345022" cy="3204000"/>
          </a:xfrm>
          <a:prstGeom prst="rect">
            <a:avLst/>
          </a:prstGeom>
          <a:noFill/>
        </p:spPr>
      </p:pic>
      <p:pic>
        <p:nvPicPr>
          <p:cNvPr id="96257" name="Рисунок 83" descr="http://www.old-picture.com/american-legacy/000/pictures/Wendell-Oliver-Holmes-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00438"/>
            <a:ext cx="2304000" cy="3194767"/>
          </a:xfrm>
          <a:prstGeom prst="rect">
            <a:avLst/>
          </a:prstGeom>
          <a:noFill/>
        </p:spPr>
      </p:pic>
      <p:sp>
        <p:nvSpPr>
          <p:cNvPr id="96269" name="AutoShape 13"/>
          <p:cNvSpPr>
            <a:spLocks noChangeArrowheads="1"/>
          </p:cNvSpPr>
          <p:nvPr/>
        </p:nvSpPr>
        <p:spPr bwMode="auto">
          <a:xfrm>
            <a:off x="1071538" y="214290"/>
            <a:ext cx="7500990" cy="78581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Основоположники історії держави і права зарубіжних кра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їн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6267" name="AutoShape 11"/>
          <p:cNvSpPr>
            <a:spLocks noChangeArrowheads="1"/>
          </p:cNvSpPr>
          <p:nvPr/>
        </p:nvSpPr>
        <p:spPr bwMode="auto">
          <a:xfrm>
            <a:off x="52388" y="1371600"/>
            <a:ext cx="2428875" cy="4762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Історична школа права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6261" name="AutoShape 5"/>
          <p:cNvSpPr>
            <a:spLocks noChangeArrowheads="1"/>
          </p:cNvSpPr>
          <p:nvPr/>
        </p:nvSpPr>
        <p:spPr bwMode="auto">
          <a:xfrm>
            <a:off x="52388" y="2070100"/>
            <a:ext cx="2428875" cy="4667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Соціологічна школа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6264" name="AutoShape 8"/>
          <p:cNvSpPr>
            <a:spLocks noChangeArrowheads="1"/>
          </p:cNvSpPr>
          <p:nvPr/>
        </p:nvSpPr>
        <p:spPr bwMode="auto">
          <a:xfrm>
            <a:off x="52388" y="2724150"/>
            <a:ext cx="2476500" cy="6191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Позитивістська школа права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3033713" y="2781300"/>
            <a:ext cx="3143250" cy="50482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О.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Є.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Дюринг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Спенсер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3033713" y="2070100"/>
            <a:ext cx="3143250" cy="43815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О. Холмс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6266" name="Rectangle 10"/>
          <p:cNvSpPr>
            <a:spLocks noChangeArrowheads="1"/>
          </p:cNvSpPr>
          <p:nvPr/>
        </p:nvSpPr>
        <p:spPr bwMode="auto">
          <a:xfrm>
            <a:off x="3033713" y="1408113"/>
            <a:ext cx="3143250" cy="43815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Ф.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Савіньї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Г.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Пухта</a:t>
            </a:r>
            <a:endParaRPr kumimoji="0" lang="uk-UA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96265" name="AutoShape 9"/>
          <p:cNvSpPr>
            <a:spLocks noChangeShapeType="1"/>
          </p:cNvSpPr>
          <p:nvPr/>
        </p:nvSpPr>
        <p:spPr bwMode="auto">
          <a:xfrm>
            <a:off x="2481263" y="1635125"/>
            <a:ext cx="552450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259" name="AutoShape 3"/>
          <p:cNvSpPr>
            <a:spLocks noChangeShapeType="1"/>
          </p:cNvSpPr>
          <p:nvPr/>
        </p:nvSpPr>
        <p:spPr bwMode="auto">
          <a:xfrm>
            <a:off x="2481263" y="2270125"/>
            <a:ext cx="552450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262" name="AutoShape 6"/>
          <p:cNvSpPr>
            <a:spLocks noChangeShapeType="1"/>
          </p:cNvSpPr>
          <p:nvPr/>
        </p:nvSpPr>
        <p:spPr bwMode="auto">
          <a:xfrm>
            <a:off x="2538413" y="2997200"/>
            <a:ext cx="495300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268" name="AutoShape 12"/>
          <p:cNvSpPr>
            <a:spLocks noChangeArrowheads="1"/>
          </p:cNvSpPr>
          <p:nvPr/>
        </p:nvSpPr>
        <p:spPr bwMode="auto">
          <a:xfrm>
            <a:off x="1285852" y="1000108"/>
            <a:ext cx="228600" cy="334963"/>
          </a:xfrm>
          <a:prstGeom prst="downArrow">
            <a:avLst>
              <a:gd name="adj1" fmla="val 50000"/>
              <a:gd name="adj2" fmla="val 36632"/>
            </a:avLst>
          </a:prstGeom>
          <a:solidFill>
            <a:srgbClr val="7F7F7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272" name="Rectangle 16"/>
          <p:cNvSpPr>
            <a:spLocks noChangeArrowheads="1"/>
          </p:cNvSpPr>
          <p:nvPr/>
        </p:nvSpPr>
        <p:spPr bwMode="auto">
          <a:xfrm>
            <a:off x="1357290" y="50004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6280" name="Rectangle 24"/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6281" name="Rectangle 25"/>
          <p:cNvSpPr>
            <a:spLocks noChangeArrowheads="1"/>
          </p:cNvSpPr>
          <p:nvPr/>
        </p:nvSpPr>
        <p:spPr bwMode="auto">
          <a:xfrm>
            <a:off x="0" y="4924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6282" name="Rectangle 26"/>
          <p:cNvSpPr>
            <a:spLocks noChangeArrowheads="1"/>
          </p:cNvSpPr>
          <p:nvPr/>
        </p:nvSpPr>
        <p:spPr bwMode="auto">
          <a:xfrm>
            <a:off x="0" y="8477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</a:pPr>
            <a:r>
              <a:rPr kumimoji="0" lang="uk-UA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Є. Дюринг                                                                                     О.</a:t>
            </a: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Холмс</a:t>
            </a: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</a:t>
            </a:r>
            <a:r>
              <a:rPr kumimoji="0" lang="uk-UA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На початку ХХ ст.</a:t>
            </a:r>
            <a:r>
              <a:rPr kumimoji="0" lang="uk-UA" sz="1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вченими був узагальнений величезний фактичний матеріал, видані фундаментальні праці німецьких, американських вчених. З цього часу курс загальної історії держави і права увели в навчальні програми вищих навчальних закладів</a:t>
            </a:r>
            <a:endParaRPr kumimoji="0" lang="uk-UA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96283" name="Rectangle 27"/>
          <p:cNvSpPr>
            <a:spLocks noChangeArrowheads="1"/>
          </p:cNvSpPr>
          <p:nvPr/>
        </p:nvSpPr>
        <p:spPr bwMode="auto">
          <a:xfrm>
            <a:off x="6286512" y="1456464"/>
            <a:ext cx="2643206" cy="481670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ebdings" pitchFamily="18" charset="2"/>
              <a:buChar char="¨"/>
              <a:tabLst/>
            </a:pPr>
            <a:r>
              <a:rPr kumimoji="0" lang="uk-UA" sz="17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  <a:sym typeface="Webdings" pitchFamily="18" charset="2"/>
              </a:rPr>
              <a:t>ІДПЗК </a:t>
            </a:r>
            <a:r>
              <a:rPr kumimoji="0" lang="uk-UA" sz="17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  <a:sym typeface="Webdings" pitchFamily="18" charset="2"/>
              </a:rPr>
              <a:t>як наука і навчальна дисципліна має свою </a:t>
            </a:r>
            <a:r>
              <a:rPr kumimoji="0" lang="uk-UA" sz="17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  <a:sym typeface="Webdings" pitchFamily="18" charset="2"/>
              </a:rPr>
              <a:t>історію</a:t>
            </a:r>
            <a:r>
              <a:rPr kumimoji="0" lang="uk-UA" sz="17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  <a:sym typeface="Webdings" pitchFamily="18" charset="2"/>
              </a:rPr>
              <a:t>. Як самостійна галузь наукового знання вона бере свій початок </a:t>
            </a:r>
            <a:r>
              <a:rPr kumimoji="0" lang="uk-UA" sz="17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  <a:sym typeface="Webdings" pitchFamily="18" charset="2"/>
              </a:rPr>
              <a:t>з кінця Х</a:t>
            </a:r>
            <a:r>
              <a:rPr kumimoji="0" lang="en-US" sz="17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  <a:sym typeface="Webdings" pitchFamily="18" charset="2"/>
              </a:rPr>
              <a:t>V</a:t>
            </a:r>
            <a:r>
              <a:rPr kumimoji="0" lang="uk-UA" sz="17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  <a:sym typeface="Webdings" pitchFamily="18" charset="2"/>
              </a:rPr>
              <a:t>ІІІ – поч</a:t>
            </a:r>
            <a:r>
              <a:rPr lang="uk-UA" sz="1700" b="1" dirty="0" smtClean="0">
                <a:latin typeface="+mj-lt"/>
                <a:ea typeface="Calibri" pitchFamily="34" charset="0"/>
                <a:cs typeface="Times New Roman" pitchFamily="18" charset="0"/>
                <a:sym typeface="Webdings" pitchFamily="18" charset="2"/>
              </a:rPr>
              <a:t>. </a:t>
            </a:r>
            <a:r>
              <a:rPr kumimoji="0" lang="uk-UA" sz="17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  <a:sym typeface="Webdings" pitchFamily="18" charset="2"/>
              </a:rPr>
              <a:t>ХІХ ст.</a:t>
            </a:r>
          </a:p>
          <a:p>
            <a:pPr indent="449263" algn="just" eaLnBrk="1" hangingPunct="1">
              <a:buFont typeface="Webdings" pitchFamily="18" charset="2"/>
              <a:buChar char="¨"/>
            </a:pPr>
            <a:r>
              <a:rPr lang="uk-UA" sz="1700" b="1" dirty="0" smtClean="0">
                <a:latin typeface="+mj-lt"/>
              </a:rPr>
              <a:t>На поч. ХХ ст.</a:t>
            </a:r>
            <a:r>
              <a:rPr lang="uk-UA" sz="1700" dirty="0" smtClean="0">
                <a:latin typeface="+mj-lt"/>
              </a:rPr>
              <a:t> вченими був узагальнений величезний матеріал, видані праці німецьких, американських вчених. </a:t>
            </a:r>
          </a:p>
          <a:p>
            <a:pPr indent="449263" algn="just" eaLnBrk="1" hangingPunct="1">
              <a:buFont typeface="Webdings" pitchFamily="18" charset="2"/>
              <a:buChar char="¨"/>
            </a:pPr>
            <a:r>
              <a:rPr lang="uk-UA" sz="1700" dirty="0" smtClean="0">
                <a:latin typeface="+mj-lt"/>
              </a:rPr>
              <a:t>З цього часу курс загальної історії держави і права увели в навчальні програми вищих навчальних закладів</a:t>
            </a:r>
            <a:endParaRPr lang="ru-RU" sz="1700" dirty="0" smtClean="0">
              <a:latin typeface="+mj-lt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ebdings" pitchFamily="18" charset="2"/>
              <a:buChar char="¨"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ebdings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0"/>
            <a:ext cx="8215338" cy="6858000"/>
          </a:xfrm>
        </p:spPr>
        <p:txBody>
          <a:bodyPr/>
          <a:lstStyle/>
          <a:p>
            <a:pPr algn="ctr">
              <a:spcBef>
                <a:spcPts val="0"/>
              </a:spcBef>
              <a:buClrTx/>
              <a:buFont typeface="Wingdings" pitchFamily="2" charset="2"/>
              <a:buChar char="q"/>
            </a:pPr>
            <a:r>
              <a:rPr lang="uk-UA" sz="2200" b="0" dirty="0" smtClean="0">
                <a:solidFill>
                  <a:schemeClr val="tx2"/>
                </a:solidFill>
                <a:latin typeface="+mj-lt"/>
              </a:rPr>
              <a:t>П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роцес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суспільного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розшарування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pPr algn="ctr">
              <a:spcBef>
                <a:spcPts val="0"/>
              </a:spcBef>
              <a:buClrTx/>
              <a:buNone/>
            </a:pP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розпочався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 </a:t>
            </a:r>
            <a:r>
              <a:rPr lang="uk-UA" sz="2600" b="0" dirty="0">
                <a:solidFill>
                  <a:schemeClr val="tx2"/>
                </a:solidFill>
                <a:latin typeface="+mj-lt"/>
              </a:rPr>
              <a:t>з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 </a:t>
            </a:r>
            <a:r>
              <a:rPr lang="ru-RU" sz="2600" dirty="0" smtClean="0">
                <a:solidFill>
                  <a:schemeClr val="tx2"/>
                </a:solidFill>
                <a:latin typeface="+mj-lt"/>
              </a:rPr>
              <a:t>IV тис. до н.е.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pPr algn="ctr">
              <a:spcBef>
                <a:spcPts val="0"/>
              </a:spcBef>
              <a:buClrTx/>
              <a:buFont typeface="Wingdings" pitchFamily="2" charset="2"/>
              <a:buChar char="q"/>
            </a:pP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В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епоху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Хаммурапі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суспільство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складалось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dirty="0" err="1" smtClean="0">
                <a:solidFill>
                  <a:schemeClr val="tx2"/>
                </a:solidFill>
                <a:latin typeface="+mj-lt"/>
              </a:rPr>
              <a:t>з</a:t>
            </a:r>
            <a:r>
              <a:rPr lang="ru-RU" sz="2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dirty="0" err="1" smtClean="0">
                <a:solidFill>
                  <a:schemeClr val="tx2"/>
                </a:solidFill>
                <a:latin typeface="+mj-lt"/>
              </a:rPr>
              <a:t>двох</a:t>
            </a:r>
            <a:r>
              <a:rPr lang="ru-RU" sz="2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dirty="0" err="1" smtClean="0">
                <a:solidFill>
                  <a:schemeClr val="tx2"/>
                </a:solidFill>
                <a:latin typeface="+mj-lt"/>
              </a:rPr>
              <a:t>основних</a:t>
            </a:r>
            <a:r>
              <a:rPr lang="ru-RU" sz="2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dirty="0" err="1" smtClean="0">
                <a:solidFill>
                  <a:schemeClr val="tx2"/>
                </a:solidFill>
                <a:latin typeface="+mj-lt"/>
              </a:rPr>
              <a:t>верств</a:t>
            </a:r>
            <a:r>
              <a:rPr lang="ru-RU" sz="2600" dirty="0" smtClean="0">
                <a:solidFill>
                  <a:schemeClr val="tx2"/>
                </a:solidFill>
                <a:latin typeface="+mj-lt"/>
              </a:rPr>
              <a:t>: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800" dirty="0" err="1" smtClean="0">
                <a:solidFill>
                  <a:srgbClr val="3333CC"/>
                </a:solidFill>
                <a:latin typeface="+mj-lt"/>
              </a:rPr>
              <a:t>вільних</a:t>
            </a:r>
            <a:r>
              <a:rPr lang="ru-RU" sz="2800" dirty="0" smtClean="0">
                <a:solidFill>
                  <a:srgbClr val="3333CC"/>
                </a:solidFill>
                <a:latin typeface="+mj-lt"/>
              </a:rPr>
              <a:t> </a:t>
            </a:r>
            <a:r>
              <a:rPr lang="ru-RU" sz="2800" dirty="0" err="1" smtClean="0">
                <a:solidFill>
                  <a:srgbClr val="3333CC"/>
                </a:solidFill>
                <a:latin typeface="+mj-lt"/>
              </a:rPr>
              <a:t>і</a:t>
            </a:r>
            <a:r>
              <a:rPr lang="ru-RU" sz="2800" dirty="0" smtClean="0">
                <a:solidFill>
                  <a:srgbClr val="3333CC"/>
                </a:solidFill>
                <a:latin typeface="+mj-lt"/>
              </a:rPr>
              <a:t> </a:t>
            </a:r>
            <a:r>
              <a:rPr lang="ru-RU" sz="2800" dirty="0" err="1" smtClean="0">
                <a:solidFill>
                  <a:srgbClr val="3333CC"/>
                </a:solidFill>
                <a:latin typeface="+mj-lt"/>
              </a:rPr>
              <a:t>невільників</a:t>
            </a:r>
            <a:r>
              <a:rPr lang="ru-RU" sz="2800" b="0" dirty="0" smtClean="0">
                <a:solidFill>
                  <a:srgbClr val="3333CC"/>
                </a:solidFill>
                <a:latin typeface="+mj-lt"/>
              </a:rPr>
              <a:t>. </a:t>
            </a:r>
          </a:p>
          <a:p>
            <a:pPr algn="ctr">
              <a:spcBef>
                <a:spcPts val="0"/>
              </a:spcBef>
              <a:buClrTx/>
              <a:buFont typeface="Wingdings" pitchFamily="2" charset="2"/>
              <a:buChar char="q"/>
            </a:pPr>
            <a:r>
              <a:rPr lang="uk-UA" sz="3600" dirty="0" smtClean="0">
                <a:solidFill>
                  <a:srgbClr val="3333CC"/>
                </a:solidFill>
                <a:latin typeface="+mj-lt"/>
              </a:rPr>
              <a:t>Вільні </a:t>
            </a:r>
          </a:p>
          <a:p>
            <a:pPr algn="ctr">
              <a:spcBef>
                <a:spcPts val="0"/>
              </a:spcBef>
              <a:buClrTx/>
              <a:buFont typeface="Wingdings" pitchFamily="2" charset="2"/>
              <a:buChar char="q"/>
            </a:pPr>
            <a:r>
              <a:rPr lang="ru-RU" sz="2600" dirty="0" err="1" smtClean="0">
                <a:solidFill>
                  <a:schemeClr val="tx2"/>
                </a:solidFill>
                <a:latin typeface="+mj-lt"/>
              </a:rPr>
              <a:t>Світська</a:t>
            </a:r>
            <a:r>
              <a:rPr lang="ru-RU" sz="2600" dirty="0" smtClean="0">
                <a:solidFill>
                  <a:schemeClr val="tx2"/>
                </a:solidFill>
                <a:latin typeface="+mj-lt"/>
              </a:rPr>
              <a:t> знать 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не несла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жодних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повинностей,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окрім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військових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не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сплачувала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та 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податків</a:t>
            </a:r>
            <a:endParaRPr lang="ru-RU" sz="2600" b="0" dirty="0" smtClean="0">
              <a:solidFill>
                <a:schemeClr val="tx2"/>
              </a:solidFill>
              <a:latin typeface="+mj-lt"/>
            </a:endParaRPr>
          </a:p>
          <a:p>
            <a:pPr algn="ctr">
              <a:spcBef>
                <a:spcPts val="0"/>
              </a:spcBef>
              <a:buClrTx/>
              <a:buFont typeface="Wingdings" pitchFamily="2" charset="2"/>
              <a:buChar char="q"/>
            </a:pPr>
            <a:r>
              <a:rPr lang="uk-UA" sz="2600" dirty="0" err="1" smtClean="0">
                <a:solidFill>
                  <a:srgbClr val="3333CC"/>
                </a:solidFill>
                <a:latin typeface="+mj-lt"/>
              </a:rPr>
              <a:t>Авілум</a:t>
            </a:r>
            <a:r>
              <a:rPr lang="uk-UA" sz="2600" dirty="0" smtClean="0">
                <a:solidFill>
                  <a:srgbClr val="3333CC"/>
                </a:solidFill>
                <a:latin typeface="+mj-lt"/>
              </a:rPr>
              <a:t> (рабовласницька і землевласницька знать)</a:t>
            </a:r>
          </a:p>
          <a:p>
            <a:pPr algn="ctr">
              <a:spcBef>
                <a:spcPts val="0"/>
              </a:spcBef>
              <a:buClrTx/>
              <a:buFont typeface="Wingdings" pitchFamily="2" charset="2"/>
              <a:buChar char="Ø"/>
            </a:pP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посідали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найвищі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пости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в центральному, державному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апараті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, у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війську</a:t>
            </a:r>
            <a:endParaRPr lang="ru-RU" sz="2600" b="0" dirty="0" smtClean="0">
              <a:solidFill>
                <a:schemeClr val="tx2"/>
              </a:solidFill>
              <a:latin typeface="+mj-lt"/>
            </a:endParaRPr>
          </a:p>
          <a:p>
            <a:pPr algn="ctr">
              <a:spcBef>
                <a:spcPts val="0"/>
              </a:spcBef>
              <a:buClrTx/>
              <a:buFont typeface="Wingdings" pitchFamily="2" charset="2"/>
              <a:buChar char="Ø"/>
            </a:pP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були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царськими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намісниками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на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місцях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uk-UA" sz="2600" b="0" dirty="0" smtClean="0">
                <a:solidFill>
                  <a:schemeClr val="tx2"/>
                </a:solidFill>
                <a:latin typeface="+mj-lt"/>
              </a:rPr>
              <a:t>-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в областях,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містах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pPr algn="ctr">
              <a:spcBef>
                <a:spcPts val="0"/>
              </a:spcBef>
              <a:buClrTx/>
              <a:buFont typeface="Wingdings" pitchFamily="2" charset="2"/>
              <a:buChar char="Ø"/>
            </a:pP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життя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, здоров</a:t>
            </a:r>
            <a:r>
              <a:rPr lang="en-US" sz="2600" b="0" dirty="0" smtClean="0">
                <a:solidFill>
                  <a:schemeClr val="tx2"/>
                </a:solidFill>
                <a:latin typeface="+mj-lt"/>
              </a:rPr>
              <a:t>’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я,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сім</a:t>
            </a:r>
            <a:r>
              <a:rPr lang="en-US" sz="2600" b="0" dirty="0" smtClean="0">
                <a:solidFill>
                  <a:schemeClr val="tx2"/>
                </a:solidFill>
                <a:latin typeface="+mj-lt"/>
              </a:rPr>
              <a:t>’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я,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майно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авілум</a:t>
            </a:r>
            <a:r>
              <a:rPr lang="uk-UA" sz="2600" b="0" dirty="0" smtClean="0">
                <a:solidFill>
                  <a:schemeClr val="tx2"/>
                </a:solidFill>
                <a:latin typeface="+mj-lt"/>
              </a:rPr>
              <a:t>а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endParaRPr lang="en-US" sz="2600" b="0" dirty="0" smtClean="0">
              <a:solidFill>
                <a:schemeClr val="tx2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ClrTx/>
              <a:buNone/>
            </a:pP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суворо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охоронялися</a:t>
            </a:r>
            <a:endParaRPr lang="ru-RU" sz="2600" b="0" dirty="0" smtClean="0">
              <a:solidFill>
                <a:schemeClr val="tx2"/>
              </a:solidFill>
              <a:latin typeface="+mj-lt"/>
            </a:endParaRPr>
          </a:p>
          <a:p>
            <a:pPr algn="ctr">
              <a:spcBef>
                <a:spcPts val="0"/>
              </a:spcBef>
              <a:buClrTx/>
              <a:buFont typeface="Wingdings" pitchFamily="2" charset="2"/>
              <a:buChar char="q"/>
            </a:pPr>
            <a:r>
              <a:rPr lang="uk-UA" sz="2600" dirty="0" smtClean="0">
                <a:solidFill>
                  <a:srgbClr val="3333CC"/>
                </a:solidFill>
                <a:latin typeface="+mj-lt"/>
              </a:rPr>
              <a:t>М</a:t>
            </a:r>
            <a:r>
              <a:rPr lang="ru-RU" sz="2600" dirty="0" err="1" smtClean="0">
                <a:solidFill>
                  <a:srgbClr val="3333CC"/>
                </a:solidFill>
                <a:latin typeface="+mj-lt"/>
              </a:rPr>
              <a:t>ушкену</a:t>
            </a:r>
            <a:r>
              <a:rPr lang="ru-RU" sz="2600" dirty="0" smtClean="0">
                <a:solidFill>
                  <a:srgbClr val="3333CC"/>
                </a:solidFill>
                <a:latin typeface="+mj-lt"/>
              </a:rPr>
              <a:t> (</a:t>
            </a:r>
            <a:r>
              <a:rPr lang="ru-RU" sz="2600" dirty="0" err="1" smtClean="0">
                <a:solidFill>
                  <a:srgbClr val="3333CC"/>
                </a:solidFill>
                <a:latin typeface="+mj-lt"/>
              </a:rPr>
              <a:t>рабовласники</a:t>
            </a:r>
            <a:r>
              <a:rPr lang="ru-RU" sz="2600" dirty="0" smtClean="0">
                <a:solidFill>
                  <a:srgbClr val="3333CC"/>
                </a:solidFill>
                <a:latin typeface="+mj-lt"/>
              </a:rPr>
              <a:t> </a:t>
            </a:r>
            <a:r>
              <a:rPr lang="ru-RU" sz="2600" dirty="0" err="1" smtClean="0">
                <a:solidFill>
                  <a:srgbClr val="3333CC"/>
                </a:solidFill>
                <a:latin typeface="+mj-lt"/>
              </a:rPr>
              <a:t>і</a:t>
            </a:r>
            <a:r>
              <a:rPr lang="ru-RU" sz="2600" dirty="0" smtClean="0">
                <a:solidFill>
                  <a:srgbClr val="3333CC"/>
                </a:solidFill>
                <a:latin typeface="+mj-lt"/>
              </a:rPr>
              <a:t> </a:t>
            </a:r>
            <a:r>
              <a:rPr lang="ru-RU" sz="2600" dirty="0" err="1" smtClean="0">
                <a:solidFill>
                  <a:srgbClr val="3333CC"/>
                </a:solidFill>
                <a:latin typeface="+mj-lt"/>
              </a:rPr>
              <a:t>землевласники</a:t>
            </a:r>
            <a:r>
              <a:rPr lang="ru-RU" sz="2600" dirty="0" smtClean="0">
                <a:solidFill>
                  <a:srgbClr val="3333CC"/>
                </a:solidFill>
                <a:latin typeface="+mj-lt"/>
              </a:rPr>
              <a:t>)</a:t>
            </a:r>
          </a:p>
          <a:p>
            <a:pPr algn="ctr">
              <a:spcBef>
                <a:spcPts val="0"/>
              </a:spcBef>
              <a:buClrTx/>
              <a:buFont typeface="Wingdings" pitchFamily="2" charset="2"/>
              <a:buChar char="Ø"/>
            </a:pPr>
            <a:r>
              <a:rPr lang="ru-RU" sz="2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за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своїм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статусом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нижчі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від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авілум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pPr algn="just">
              <a:buClrTx/>
              <a:buFont typeface="Wingdings" pitchFamily="2" charset="2"/>
              <a:buChar char="q"/>
            </a:pPr>
            <a:endParaRPr lang="ru-RU" sz="2400" b="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0"/>
            <a:ext cx="8215338" cy="6858000"/>
          </a:xfrm>
        </p:spPr>
        <p:txBody>
          <a:bodyPr/>
          <a:lstStyle/>
          <a:p>
            <a:pPr algn="ctr">
              <a:buClrTx/>
              <a:buFont typeface="Wingdings" pitchFamily="2" charset="2"/>
              <a:buChar char="q"/>
            </a:pPr>
            <a:r>
              <a:rPr lang="uk-UA" sz="2400" dirty="0" smtClean="0">
                <a:solidFill>
                  <a:srgbClr val="3333CC"/>
                </a:solidFill>
                <a:latin typeface="+mj-lt"/>
              </a:rPr>
              <a:t>Т</a:t>
            </a:r>
            <a:r>
              <a:rPr lang="ru-RU" sz="2400" dirty="0" err="1" smtClean="0">
                <a:solidFill>
                  <a:srgbClr val="3333CC"/>
                </a:solidFill>
                <a:latin typeface="+mj-lt"/>
              </a:rPr>
              <a:t>амкари</a:t>
            </a:r>
            <a:r>
              <a:rPr lang="ru-RU" sz="2400" dirty="0" smtClean="0">
                <a:solidFill>
                  <a:srgbClr val="3333CC"/>
                </a:solidFill>
                <a:latin typeface="+mj-lt"/>
              </a:rPr>
              <a:t> (</a:t>
            </a:r>
            <a:r>
              <a:rPr lang="ru-RU" sz="2400" dirty="0" err="1" smtClean="0">
                <a:solidFill>
                  <a:srgbClr val="3333CC"/>
                </a:solidFill>
                <a:latin typeface="+mj-lt"/>
              </a:rPr>
              <a:t>банкіри</a:t>
            </a:r>
            <a:r>
              <a:rPr lang="ru-RU" sz="2400" dirty="0" smtClean="0">
                <a:solidFill>
                  <a:srgbClr val="3333CC"/>
                </a:solidFill>
                <a:latin typeface="+mj-lt"/>
              </a:rPr>
              <a:t>, </a:t>
            </a:r>
            <a:r>
              <a:rPr lang="ru-RU" sz="2400" dirty="0" err="1" smtClean="0">
                <a:solidFill>
                  <a:srgbClr val="3333CC"/>
                </a:solidFill>
                <a:latin typeface="+mj-lt"/>
              </a:rPr>
              <a:t>купці</a:t>
            </a:r>
            <a:r>
              <a:rPr lang="ru-RU" sz="2400" dirty="0" smtClean="0">
                <a:solidFill>
                  <a:srgbClr val="3333CC"/>
                </a:solidFill>
                <a:latin typeface="+mj-lt"/>
              </a:rPr>
              <a:t>, </a:t>
            </a:r>
            <a:r>
              <a:rPr lang="ru-RU" sz="2400" dirty="0" err="1" smtClean="0">
                <a:solidFill>
                  <a:srgbClr val="3333CC"/>
                </a:solidFill>
                <a:latin typeface="+mj-lt"/>
              </a:rPr>
              <a:t>торговці</a:t>
            </a:r>
            <a:r>
              <a:rPr lang="ru-RU" sz="2400" dirty="0" smtClean="0">
                <a:solidFill>
                  <a:srgbClr val="3333CC"/>
                </a:solidFill>
                <a:latin typeface="+mj-lt"/>
              </a:rPr>
              <a:t>, </a:t>
            </a:r>
            <a:r>
              <a:rPr lang="ru-RU" sz="2400" dirty="0" err="1" smtClean="0">
                <a:solidFill>
                  <a:srgbClr val="3333CC"/>
                </a:solidFill>
                <a:latin typeface="+mj-lt"/>
              </a:rPr>
              <a:t>лихварі</a:t>
            </a:r>
            <a:r>
              <a:rPr lang="ru-RU" sz="2400" dirty="0" smtClean="0">
                <a:solidFill>
                  <a:srgbClr val="3333CC"/>
                </a:solidFill>
                <a:latin typeface="+mj-lt"/>
              </a:rPr>
              <a:t>)</a:t>
            </a:r>
          </a:p>
          <a:p>
            <a:pPr algn="just">
              <a:buClrTx/>
              <a:buFont typeface="Wingdings" pitchFamily="2" charset="2"/>
              <a:buChar char="Ø"/>
            </a:pPr>
            <a:r>
              <a:rPr lang="ru-RU" sz="2200" b="0" dirty="0" err="1" smtClean="0">
                <a:solidFill>
                  <a:schemeClr val="tx2"/>
                </a:solidFill>
                <a:latin typeface="+mj-lt"/>
              </a:rPr>
              <a:t>мали</a:t>
            </a:r>
            <a:r>
              <a:rPr lang="ru-RU" sz="22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200" b="0" dirty="0" err="1" smtClean="0">
                <a:solidFill>
                  <a:schemeClr val="tx2"/>
                </a:solidFill>
                <a:latin typeface="+mj-lt"/>
              </a:rPr>
              <a:t>велику</a:t>
            </a:r>
            <a:r>
              <a:rPr lang="ru-RU" sz="2200" b="0" dirty="0" smtClean="0">
                <a:solidFill>
                  <a:schemeClr val="tx2"/>
                </a:solidFill>
                <a:latin typeface="+mj-lt"/>
              </a:rPr>
              <a:t> вагу в </a:t>
            </a:r>
            <a:r>
              <a:rPr lang="ru-RU" sz="2200" b="0" dirty="0" err="1" smtClean="0">
                <a:solidFill>
                  <a:schemeClr val="tx2"/>
                </a:solidFill>
                <a:latin typeface="+mj-lt"/>
              </a:rPr>
              <a:t>суспільстві</a:t>
            </a:r>
            <a:endParaRPr lang="ru-RU" sz="2200" b="0" dirty="0" smtClean="0">
              <a:solidFill>
                <a:schemeClr val="tx2"/>
              </a:solidFill>
              <a:latin typeface="+mj-lt"/>
            </a:endParaRPr>
          </a:p>
          <a:p>
            <a:pPr algn="just">
              <a:buClrTx/>
              <a:buFont typeface="Wingdings" pitchFamily="2" charset="2"/>
              <a:buChar char="Ø"/>
            </a:pPr>
            <a:r>
              <a:rPr lang="ru-RU" sz="2200" b="0" dirty="0" err="1" smtClean="0">
                <a:solidFill>
                  <a:schemeClr val="tx2"/>
                </a:solidFill>
                <a:latin typeface="+mj-lt"/>
              </a:rPr>
              <a:t>значний</a:t>
            </a:r>
            <a:r>
              <a:rPr lang="ru-RU" sz="22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200" b="0" dirty="0" err="1" smtClean="0">
                <a:solidFill>
                  <a:schemeClr val="tx2"/>
                </a:solidFill>
                <a:latin typeface="+mj-lt"/>
              </a:rPr>
              <a:t>вплив</a:t>
            </a:r>
            <a:r>
              <a:rPr lang="ru-RU" sz="2200" b="0" dirty="0" smtClean="0">
                <a:solidFill>
                  <a:schemeClr val="tx2"/>
                </a:solidFill>
                <a:latin typeface="+mj-lt"/>
              </a:rPr>
              <a:t> на </a:t>
            </a:r>
            <a:r>
              <a:rPr lang="ru-RU" sz="2200" b="0" dirty="0" err="1" smtClean="0">
                <a:solidFill>
                  <a:schemeClr val="tx2"/>
                </a:solidFill>
                <a:latin typeface="+mj-lt"/>
              </a:rPr>
              <a:t>державну</a:t>
            </a:r>
            <a:r>
              <a:rPr lang="ru-RU" sz="22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200" b="0" dirty="0" err="1" smtClean="0">
                <a:solidFill>
                  <a:schemeClr val="tx2"/>
                </a:solidFill>
                <a:latin typeface="+mj-lt"/>
              </a:rPr>
              <a:t>політику</a:t>
            </a:r>
            <a:r>
              <a:rPr lang="ru-RU" sz="2200" b="0" dirty="0" smtClean="0">
                <a:solidFill>
                  <a:schemeClr val="tx2"/>
                </a:solidFill>
                <a:latin typeface="+mj-lt"/>
              </a:rPr>
              <a:t>, </a:t>
            </a:r>
            <a:r>
              <a:rPr lang="ru-RU" sz="2200" b="0" dirty="0" err="1" smtClean="0">
                <a:solidFill>
                  <a:schemeClr val="tx2"/>
                </a:solidFill>
                <a:latin typeface="+mj-lt"/>
              </a:rPr>
              <a:t>що</a:t>
            </a:r>
            <a:r>
              <a:rPr lang="ru-RU" sz="22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200" b="0" dirty="0" err="1" smtClean="0">
                <a:solidFill>
                  <a:schemeClr val="tx2"/>
                </a:solidFill>
                <a:latin typeface="+mj-lt"/>
              </a:rPr>
              <a:t>пояснюється</a:t>
            </a:r>
            <a:r>
              <a:rPr lang="ru-RU" sz="22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200" b="0" dirty="0" err="1" smtClean="0">
                <a:solidFill>
                  <a:schemeClr val="tx2"/>
                </a:solidFill>
                <a:latin typeface="+mj-lt"/>
              </a:rPr>
              <a:t>високою</a:t>
            </a:r>
            <a:r>
              <a:rPr lang="ru-RU" sz="22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200" b="0" dirty="0" err="1" smtClean="0">
                <a:solidFill>
                  <a:schemeClr val="tx2"/>
                </a:solidFill>
                <a:latin typeface="+mj-lt"/>
              </a:rPr>
              <a:t>питомою</a:t>
            </a:r>
            <a:r>
              <a:rPr lang="ru-RU" sz="2200" b="0" dirty="0" smtClean="0">
                <a:solidFill>
                  <a:schemeClr val="tx2"/>
                </a:solidFill>
                <a:latin typeface="+mj-lt"/>
              </a:rPr>
              <a:t> вагою </a:t>
            </a:r>
            <a:r>
              <a:rPr lang="ru-RU" sz="2200" b="0" dirty="0" err="1" smtClean="0">
                <a:solidFill>
                  <a:schemeClr val="tx2"/>
                </a:solidFill>
                <a:latin typeface="+mj-lt"/>
              </a:rPr>
              <a:t>торгівлі</a:t>
            </a:r>
            <a:r>
              <a:rPr lang="ru-RU" sz="2200" b="0" dirty="0" smtClean="0">
                <a:solidFill>
                  <a:schemeClr val="tx2"/>
                </a:solidFill>
                <a:latin typeface="+mj-lt"/>
              </a:rPr>
              <a:t> в </a:t>
            </a:r>
            <a:r>
              <a:rPr lang="ru-RU" sz="2200" b="0" dirty="0" err="1" smtClean="0">
                <a:solidFill>
                  <a:schemeClr val="tx2"/>
                </a:solidFill>
                <a:latin typeface="+mj-lt"/>
              </a:rPr>
              <a:t>житті</a:t>
            </a:r>
            <a:r>
              <a:rPr lang="ru-RU" sz="22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uk-UA" sz="2200" b="0" dirty="0" smtClean="0">
                <a:solidFill>
                  <a:schemeClr val="tx2"/>
                </a:solidFill>
                <a:latin typeface="+mj-lt"/>
              </a:rPr>
              <a:t>В</a:t>
            </a:r>
            <a:r>
              <a:rPr lang="ru-RU" sz="2200" b="0" dirty="0" err="1" smtClean="0">
                <a:solidFill>
                  <a:schemeClr val="tx2"/>
                </a:solidFill>
                <a:latin typeface="+mj-lt"/>
              </a:rPr>
              <a:t>авилона</a:t>
            </a:r>
            <a:r>
              <a:rPr lang="ru-RU" sz="2200" b="0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pPr algn="ctr">
              <a:buClrTx/>
              <a:buFont typeface="Wingdings" pitchFamily="2" charset="2"/>
              <a:buChar char="q"/>
            </a:pPr>
            <a:r>
              <a:rPr lang="uk-UA" dirty="0" smtClean="0">
                <a:solidFill>
                  <a:srgbClr val="3333CC"/>
                </a:solidFill>
                <a:latin typeface="+mj-lt"/>
              </a:rPr>
              <a:t>Ж</a:t>
            </a:r>
            <a:r>
              <a:rPr lang="ru-RU" dirty="0" err="1" smtClean="0">
                <a:solidFill>
                  <a:srgbClr val="3333CC"/>
                </a:solidFill>
                <a:latin typeface="+mj-lt"/>
              </a:rPr>
              <a:t>ерці</a:t>
            </a:r>
            <a:endParaRPr lang="ru-RU" dirty="0" smtClean="0">
              <a:solidFill>
                <a:srgbClr val="3333CC"/>
              </a:solidFill>
              <a:latin typeface="+mj-lt"/>
            </a:endParaRP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володіли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багатствами</a:t>
            </a:r>
            <a:r>
              <a:rPr lang="uk-UA" sz="2400" b="0" dirty="0" smtClean="0">
                <a:latin typeface="+mj-lt"/>
              </a:rPr>
              <a:t>,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їм</a:t>
            </a:r>
            <a:r>
              <a:rPr lang="ru-RU" sz="2400" b="0" dirty="0" smtClean="0">
                <a:latin typeface="+mj-lt"/>
              </a:rPr>
              <a:t> належали </a:t>
            </a:r>
            <a:r>
              <a:rPr lang="ru-RU" sz="2400" b="0" dirty="0" err="1" smtClean="0">
                <a:latin typeface="+mj-lt"/>
              </a:rPr>
              <a:t>землі</a:t>
            </a:r>
            <a:r>
              <a:rPr lang="ru-RU" sz="2400" b="0" dirty="0" smtClean="0">
                <a:latin typeface="+mj-lt"/>
              </a:rPr>
              <a:t>, стада </a:t>
            </a:r>
            <a:r>
              <a:rPr lang="ru-RU" sz="2400" b="0" dirty="0" err="1" smtClean="0">
                <a:latin typeface="+mj-lt"/>
              </a:rPr>
              <a:t>худоби</a:t>
            </a:r>
            <a:r>
              <a:rPr lang="ru-RU" sz="2400" b="0" dirty="0" smtClean="0">
                <a:latin typeface="+mj-lt"/>
              </a:rPr>
              <a:t>, </a:t>
            </a:r>
            <a:r>
              <a:rPr lang="ru-RU" sz="2400" b="0" dirty="0" err="1" smtClean="0">
                <a:latin typeface="+mj-lt"/>
              </a:rPr>
              <a:t>палаци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і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храми</a:t>
            </a:r>
            <a:r>
              <a:rPr lang="ru-RU" sz="2400" b="0" dirty="0" smtClean="0">
                <a:latin typeface="+mj-lt"/>
              </a:rPr>
              <a:t>, </a:t>
            </a:r>
            <a:r>
              <a:rPr lang="ru-RU" sz="2400" b="0" dirty="0" err="1" smtClean="0">
                <a:latin typeface="+mj-lt"/>
              </a:rPr>
              <a:t>зерносховища</a:t>
            </a:r>
            <a:r>
              <a:rPr lang="ru-RU" sz="2400" b="0" dirty="0" smtClean="0">
                <a:latin typeface="+mj-lt"/>
              </a:rPr>
              <a:t>, </a:t>
            </a:r>
            <a:r>
              <a:rPr lang="ru-RU" sz="2400" b="0" dirty="0" err="1" smtClean="0">
                <a:latin typeface="+mj-lt"/>
              </a:rPr>
              <a:t>скарби</a:t>
            </a:r>
            <a:r>
              <a:rPr lang="ru-RU" sz="2400" b="0" dirty="0" smtClean="0">
                <a:latin typeface="+mj-lt"/>
              </a:rPr>
              <a:t>, </a:t>
            </a:r>
            <a:r>
              <a:rPr lang="ru-RU" sz="2400" b="0" dirty="0" err="1" smtClean="0">
                <a:latin typeface="+mj-lt"/>
              </a:rPr>
              <a:t>маси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рабів</a:t>
            </a:r>
            <a:endParaRPr lang="ru-RU" sz="2400" b="0" dirty="0" smtClean="0">
              <a:latin typeface="+mj-lt"/>
            </a:endParaRP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займалися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лихварством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і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торгівлею</a:t>
            </a:r>
            <a:endParaRPr lang="ru-RU" sz="2400" b="0" dirty="0" smtClean="0">
              <a:latin typeface="+mj-lt"/>
            </a:endParaRP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отримували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особливі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податки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з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населення</a:t>
            </a:r>
            <a:r>
              <a:rPr lang="ru-RU" sz="2400" b="0" dirty="0" smtClean="0">
                <a:latin typeface="+mj-lt"/>
              </a:rPr>
              <a:t>, плату за </a:t>
            </a:r>
            <a:r>
              <a:rPr lang="ru-RU" sz="2400" b="0" dirty="0" err="1" smtClean="0">
                <a:latin typeface="+mj-lt"/>
              </a:rPr>
              <a:t>культові</a:t>
            </a:r>
            <a:r>
              <a:rPr lang="ru-RU" sz="2400" b="0" dirty="0" smtClean="0">
                <a:latin typeface="+mj-lt"/>
              </a:rPr>
              <a:t> обряди, </a:t>
            </a:r>
            <a:r>
              <a:rPr lang="ru-RU" sz="2400" b="0" dirty="0" err="1" smtClean="0">
                <a:latin typeface="+mj-lt"/>
              </a:rPr>
              <a:t>пожертвування</a:t>
            </a:r>
            <a:r>
              <a:rPr lang="ru-RU" sz="2400" b="0" dirty="0" smtClean="0">
                <a:latin typeface="+mj-lt"/>
              </a:rPr>
              <a:t> царя, </a:t>
            </a:r>
            <a:r>
              <a:rPr lang="ru-RU" sz="2400" b="0" dirty="0" err="1" smtClean="0">
                <a:latin typeface="+mj-lt"/>
              </a:rPr>
              <a:t>світської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знаті</a:t>
            </a:r>
            <a:r>
              <a:rPr lang="ru-RU" sz="2400" b="0" dirty="0" smtClean="0">
                <a:latin typeface="+mj-lt"/>
              </a:rPr>
              <a:t>, </a:t>
            </a:r>
            <a:r>
              <a:rPr lang="ru-RU" sz="2400" b="0" dirty="0" err="1" smtClean="0">
                <a:latin typeface="+mj-lt"/>
              </a:rPr>
              <a:t>простих</a:t>
            </a:r>
            <a:r>
              <a:rPr lang="ru-RU" sz="2400" b="0" dirty="0" smtClean="0">
                <a:latin typeface="+mj-lt"/>
              </a:rPr>
              <a:t> людей</a:t>
            </a: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400" b="0" dirty="0" err="1" smtClean="0">
                <a:latin typeface="+mj-lt"/>
              </a:rPr>
              <a:t>мали</a:t>
            </a:r>
            <a:r>
              <a:rPr lang="ru-RU" sz="2400" b="0" dirty="0" smtClean="0">
                <a:latin typeface="+mj-lt"/>
              </a:rPr>
              <a:t> </a:t>
            </a:r>
            <a:r>
              <a:rPr lang="uk-UA" sz="2400" b="0" dirty="0" smtClean="0">
                <a:latin typeface="+mj-lt"/>
              </a:rPr>
              <a:t>свою </a:t>
            </a:r>
            <a:r>
              <a:rPr lang="ru-RU" sz="2400" b="0" dirty="0" err="1" smtClean="0">
                <a:latin typeface="+mj-lt"/>
              </a:rPr>
              <a:t>охорону</a:t>
            </a:r>
            <a:r>
              <a:rPr lang="ru-RU" sz="2400" b="0" dirty="0" smtClean="0">
                <a:latin typeface="+mj-lt"/>
              </a:rPr>
              <a:t>, </a:t>
            </a:r>
            <a:r>
              <a:rPr lang="ru-RU" sz="2400" b="0" dirty="0" err="1" smtClean="0">
                <a:latin typeface="+mj-lt"/>
              </a:rPr>
              <a:t>збройні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сили</a:t>
            </a:r>
            <a:endParaRPr lang="ru-RU" sz="2400" b="0" dirty="0" smtClean="0">
              <a:latin typeface="+mj-lt"/>
            </a:endParaRP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400" b="0" dirty="0" err="1" smtClean="0">
                <a:latin typeface="+mj-lt"/>
              </a:rPr>
              <a:t>контролювали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юстицію</a:t>
            </a:r>
            <a:endParaRPr lang="ru-RU" sz="2400" b="0" dirty="0" smtClean="0">
              <a:latin typeface="+mj-lt"/>
            </a:endParaRP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розвивали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наукові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 err="1" smtClean="0">
                <a:latin typeface="+mj-lt"/>
              </a:rPr>
              <a:t>знання</a:t>
            </a:r>
            <a:r>
              <a:rPr lang="ru-RU" sz="2400" b="0" dirty="0" smtClean="0">
                <a:latin typeface="+mj-lt"/>
              </a:rPr>
              <a:t>: математика, медицина, </a:t>
            </a:r>
            <a:r>
              <a:rPr lang="ru-RU" sz="2400" b="0" dirty="0" err="1" smtClean="0">
                <a:latin typeface="+mj-lt"/>
              </a:rPr>
              <a:t>географія</a:t>
            </a:r>
            <a:r>
              <a:rPr lang="ru-RU" sz="2400" b="0" dirty="0" smtClean="0">
                <a:latin typeface="+mj-lt"/>
              </a:rPr>
              <a:t>, </a:t>
            </a:r>
            <a:r>
              <a:rPr lang="ru-RU" sz="2400" b="0" dirty="0" err="1" smtClean="0">
                <a:latin typeface="+mj-lt"/>
              </a:rPr>
              <a:t>астрономія</a:t>
            </a:r>
            <a:r>
              <a:rPr lang="ru-RU" sz="2400" b="0" dirty="0" smtClean="0">
                <a:latin typeface="+mj-lt"/>
              </a:rPr>
              <a:t>. </a:t>
            </a:r>
            <a:r>
              <a:rPr lang="ru-RU" sz="1800" b="0" i="1" dirty="0" err="1" smtClean="0">
                <a:latin typeface="+mj-lt"/>
              </a:rPr>
              <a:t>Завдяки</a:t>
            </a:r>
            <a:r>
              <a:rPr lang="ru-RU" sz="1800" b="0" i="1" dirty="0" smtClean="0">
                <a:latin typeface="+mj-lt"/>
              </a:rPr>
              <a:t> </a:t>
            </a:r>
            <a:r>
              <a:rPr lang="ru-RU" sz="1800" b="0" i="1" dirty="0" err="1" smtClean="0">
                <a:latin typeface="+mj-lt"/>
              </a:rPr>
              <a:t>цьому</a:t>
            </a:r>
            <a:r>
              <a:rPr lang="ru-RU" sz="1800" b="0" i="1" dirty="0" smtClean="0">
                <a:latin typeface="+mj-lt"/>
              </a:rPr>
              <a:t> вони </a:t>
            </a:r>
            <a:r>
              <a:rPr lang="ru-RU" sz="1800" b="0" i="1" dirty="0" err="1" smtClean="0">
                <a:latin typeface="+mj-lt"/>
              </a:rPr>
              <a:t>заздалегідь</a:t>
            </a:r>
            <a:r>
              <a:rPr lang="ru-RU" sz="1800" b="0" i="1" dirty="0" smtClean="0">
                <a:latin typeface="+mj-lt"/>
              </a:rPr>
              <a:t> могли </a:t>
            </a:r>
            <a:r>
              <a:rPr lang="ru-RU" sz="1800" b="0" i="1" dirty="0" err="1" smtClean="0">
                <a:latin typeface="+mj-lt"/>
              </a:rPr>
              <a:t>передбачати</a:t>
            </a:r>
            <a:r>
              <a:rPr lang="ru-RU" sz="1800" b="0" i="1" dirty="0" smtClean="0">
                <a:latin typeface="+mj-lt"/>
              </a:rPr>
              <a:t> </a:t>
            </a:r>
            <a:r>
              <a:rPr lang="ru-RU" sz="1800" b="0" i="1" dirty="0" err="1" smtClean="0">
                <a:latin typeface="+mj-lt"/>
              </a:rPr>
              <a:t>природні</a:t>
            </a:r>
            <a:r>
              <a:rPr lang="ru-RU" sz="1800" b="0" i="1" dirty="0" smtClean="0">
                <a:latin typeface="+mj-lt"/>
              </a:rPr>
              <a:t> </a:t>
            </a:r>
            <a:r>
              <a:rPr lang="ru-RU" sz="1800" b="0" i="1" dirty="0" err="1" smtClean="0">
                <a:latin typeface="+mj-lt"/>
              </a:rPr>
              <a:t>явища</a:t>
            </a:r>
            <a:r>
              <a:rPr lang="ru-RU" sz="1800" b="0" i="1" dirty="0" smtClean="0">
                <a:latin typeface="+mj-lt"/>
              </a:rPr>
              <a:t> (</a:t>
            </a:r>
            <a:r>
              <a:rPr lang="ru-RU" sz="1800" b="0" i="1" dirty="0" err="1" smtClean="0">
                <a:latin typeface="+mj-lt"/>
              </a:rPr>
              <a:t>повінь</a:t>
            </a:r>
            <a:r>
              <a:rPr lang="ru-RU" sz="1800" b="0" i="1" dirty="0" smtClean="0">
                <a:latin typeface="+mj-lt"/>
              </a:rPr>
              <a:t>, посуху, </a:t>
            </a:r>
            <a:r>
              <a:rPr lang="ru-RU" sz="1800" b="0" i="1" dirty="0" err="1" smtClean="0">
                <a:latin typeface="+mj-lt"/>
              </a:rPr>
              <a:t>затемнення</a:t>
            </a:r>
            <a:r>
              <a:rPr lang="ru-RU" sz="1800" b="0" i="1" dirty="0" smtClean="0">
                <a:latin typeface="+mj-lt"/>
              </a:rPr>
              <a:t>) </a:t>
            </a:r>
            <a:r>
              <a:rPr lang="ru-RU" sz="1800" b="0" i="1" dirty="0" err="1" smtClean="0">
                <a:latin typeface="+mj-lt"/>
              </a:rPr>
              <a:t>і</a:t>
            </a:r>
            <a:r>
              <a:rPr lang="ru-RU" sz="1800" b="0" i="1" dirty="0" smtClean="0">
                <a:latin typeface="+mj-lt"/>
              </a:rPr>
              <a:t> </a:t>
            </a:r>
            <a:r>
              <a:rPr lang="ru-RU" sz="1800" b="0" i="1" dirty="0" err="1" smtClean="0">
                <a:latin typeface="+mj-lt"/>
              </a:rPr>
              <a:t>використовували</a:t>
            </a:r>
            <a:r>
              <a:rPr lang="ru-RU" sz="1800" b="0" i="1" dirty="0" smtClean="0">
                <a:latin typeface="+mj-lt"/>
              </a:rPr>
              <a:t> </a:t>
            </a:r>
            <a:r>
              <a:rPr lang="ru-RU" sz="1800" b="0" i="1" dirty="0" err="1" smtClean="0">
                <a:latin typeface="+mj-lt"/>
              </a:rPr>
              <a:t>цю</a:t>
            </a:r>
            <a:r>
              <a:rPr lang="ru-RU" sz="1800" b="0" i="1" dirty="0" smtClean="0">
                <a:latin typeface="+mj-lt"/>
              </a:rPr>
              <a:t> </a:t>
            </a:r>
            <a:r>
              <a:rPr lang="ru-RU" sz="1800" b="0" i="1" dirty="0" err="1" smtClean="0">
                <a:latin typeface="+mj-lt"/>
              </a:rPr>
              <a:t>здатність</a:t>
            </a:r>
            <a:r>
              <a:rPr lang="ru-RU" sz="1800" b="0" i="1" dirty="0" smtClean="0">
                <a:latin typeface="+mj-lt"/>
              </a:rPr>
              <a:t> у </a:t>
            </a:r>
            <a:r>
              <a:rPr lang="uk-UA" sz="1800" b="0" i="1" dirty="0" smtClean="0">
                <a:latin typeface="+mj-lt"/>
              </a:rPr>
              <a:t>свою</a:t>
            </a:r>
            <a:r>
              <a:rPr lang="ru-RU" sz="1800" b="0" i="1" dirty="0" err="1" smtClean="0">
                <a:latin typeface="+mj-lt"/>
              </a:rPr>
              <a:t>їх</a:t>
            </a:r>
            <a:r>
              <a:rPr lang="ru-RU" sz="1800" b="0" i="1" dirty="0" smtClean="0">
                <a:latin typeface="+mj-lt"/>
              </a:rPr>
              <a:t> </a:t>
            </a:r>
            <a:r>
              <a:rPr lang="ru-RU" sz="1800" b="0" i="1" dirty="0" err="1" smtClean="0">
                <a:latin typeface="+mj-lt"/>
              </a:rPr>
              <a:t>цілях</a:t>
            </a:r>
            <a:r>
              <a:rPr lang="ru-RU" sz="1800" b="0" i="1" dirty="0" smtClean="0">
                <a:latin typeface="+mj-lt"/>
              </a:rPr>
              <a:t>. </a:t>
            </a:r>
          </a:p>
          <a:p>
            <a:pPr algn="just">
              <a:buClrTx/>
              <a:buFont typeface="Wingdings" pitchFamily="2" charset="2"/>
              <a:buChar char="q"/>
            </a:pPr>
            <a:endParaRPr lang="ru-RU" sz="2200" b="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0"/>
            <a:ext cx="8215338" cy="6858000"/>
          </a:xfrm>
        </p:spPr>
        <p:txBody>
          <a:bodyPr/>
          <a:lstStyle/>
          <a:p>
            <a:pPr algn="ctr">
              <a:buClrTx/>
              <a:buFont typeface="Wingdings" pitchFamily="2" charset="2"/>
              <a:buChar char="q"/>
            </a:pPr>
            <a:r>
              <a:rPr lang="uk-UA" sz="2800" dirty="0" smtClean="0">
                <a:solidFill>
                  <a:srgbClr val="3333CC"/>
                </a:solidFill>
                <a:latin typeface="+mj-lt"/>
              </a:rPr>
              <a:t>О</a:t>
            </a:r>
            <a:r>
              <a:rPr lang="ru-RU" sz="2800" dirty="0" err="1" smtClean="0">
                <a:solidFill>
                  <a:srgbClr val="3333CC"/>
                </a:solidFill>
                <a:latin typeface="+mj-lt"/>
              </a:rPr>
              <a:t>бщинники</a:t>
            </a:r>
            <a:r>
              <a:rPr lang="ru-RU" sz="2800" dirty="0" smtClean="0">
                <a:solidFill>
                  <a:srgbClr val="3333CC"/>
                </a:solidFill>
                <a:latin typeface="+mj-lt"/>
              </a:rPr>
              <a:t>, </a:t>
            </a:r>
            <a:r>
              <a:rPr lang="ru-RU" sz="2800" dirty="0" err="1" smtClean="0">
                <a:solidFill>
                  <a:srgbClr val="3333CC"/>
                </a:solidFill>
                <a:latin typeface="+mj-lt"/>
              </a:rPr>
              <a:t>низи</a:t>
            </a:r>
            <a:r>
              <a:rPr lang="ru-RU" sz="2800" dirty="0" smtClean="0">
                <a:solidFill>
                  <a:srgbClr val="3333CC"/>
                </a:solidFill>
                <a:latin typeface="+mj-lt"/>
              </a:rPr>
              <a:t> </a:t>
            </a:r>
            <a:r>
              <a:rPr lang="ru-RU" sz="2800" dirty="0" err="1" smtClean="0">
                <a:solidFill>
                  <a:srgbClr val="3333CC"/>
                </a:solidFill>
                <a:latin typeface="+mj-lt"/>
              </a:rPr>
              <a:t>міського</a:t>
            </a:r>
            <a:r>
              <a:rPr lang="ru-RU" sz="2800" dirty="0" smtClean="0">
                <a:solidFill>
                  <a:srgbClr val="3333CC"/>
                </a:solidFill>
                <a:latin typeface="+mj-lt"/>
              </a:rPr>
              <a:t> </a:t>
            </a:r>
            <a:r>
              <a:rPr lang="ru-RU" sz="2800" dirty="0" err="1" smtClean="0">
                <a:solidFill>
                  <a:srgbClr val="3333CC"/>
                </a:solidFill>
                <a:latin typeface="+mj-lt"/>
              </a:rPr>
              <a:t>населення</a:t>
            </a:r>
            <a:r>
              <a:rPr lang="ru-RU" sz="2800" dirty="0" smtClean="0">
                <a:solidFill>
                  <a:srgbClr val="3333CC"/>
                </a:solidFill>
                <a:latin typeface="+mj-lt"/>
              </a:rPr>
              <a:t> </a:t>
            </a: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4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спільно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володіли</a:t>
            </a:r>
            <a:r>
              <a:rPr lang="ru-RU" sz="2800" b="0" dirty="0" smtClean="0">
                <a:latin typeface="+mj-lt"/>
              </a:rPr>
              <a:t> землями </a:t>
            </a:r>
            <a:r>
              <a:rPr lang="ru-RU" sz="2800" b="0" dirty="0" err="1" smtClean="0">
                <a:latin typeface="+mj-lt"/>
              </a:rPr>
              <a:t>й</a:t>
            </a:r>
            <a:r>
              <a:rPr lang="ru-RU" sz="2800" b="0" dirty="0" smtClean="0">
                <a:latin typeface="+mj-lt"/>
              </a:rPr>
              <a:t> рабами</a:t>
            </a: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800" b="0" dirty="0" err="1" smtClean="0">
                <a:latin typeface="+mj-lt"/>
              </a:rPr>
              <a:t>виконували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різні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повинності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й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роботи</a:t>
            </a:r>
            <a:r>
              <a:rPr lang="ru-RU" sz="2800" b="0" dirty="0" smtClean="0">
                <a:latin typeface="+mj-lt"/>
              </a:rPr>
              <a:t> на </a:t>
            </a:r>
            <a:r>
              <a:rPr lang="ru-RU" sz="2800" b="0" dirty="0" err="1" smtClean="0">
                <a:latin typeface="+mj-lt"/>
              </a:rPr>
              <a:t>користь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держави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й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храмів</a:t>
            </a:r>
            <a:endParaRPr lang="ru-RU" sz="2800" b="0" dirty="0" smtClean="0">
              <a:latin typeface="+mj-lt"/>
            </a:endParaRP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800" b="0" dirty="0" err="1" smtClean="0">
                <a:latin typeface="+mj-lt"/>
              </a:rPr>
              <a:t>сплачували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податки</a:t>
            </a:r>
            <a:endParaRPr lang="ru-RU" sz="2800" b="0" dirty="0" smtClean="0">
              <a:latin typeface="+mj-lt"/>
            </a:endParaRP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800" b="0" dirty="0" smtClean="0">
                <a:latin typeface="+mj-lt"/>
              </a:rPr>
              <a:t>обирали старост та </a:t>
            </a:r>
            <a:r>
              <a:rPr lang="ru-RU" sz="2800" b="0" dirty="0" err="1" smtClean="0">
                <a:latin typeface="+mj-lt"/>
              </a:rPr>
              <a:t>керівництво</a:t>
            </a:r>
            <a:r>
              <a:rPr lang="ru-RU" sz="2800" b="0" dirty="0" smtClean="0">
                <a:latin typeface="+mj-lt"/>
              </a:rPr>
              <a:t>, </a:t>
            </a:r>
            <a:r>
              <a:rPr lang="ru-RU" sz="2800" b="0" dirty="0" err="1" smtClean="0">
                <a:latin typeface="+mj-lt"/>
              </a:rPr>
              <a:t>які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діяли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під</a:t>
            </a:r>
            <a:r>
              <a:rPr lang="ru-RU" sz="2800" b="0" dirty="0" smtClean="0">
                <a:latin typeface="+mj-lt"/>
              </a:rPr>
              <a:t> контролем </a:t>
            </a:r>
            <a:r>
              <a:rPr lang="ru-RU" sz="2800" b="0" dirty="0" err="1" smtClean="0">
                <a:latin typeface="+mj-lt"/>
              </a:rPr>
              <a:t>державних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урядовців</a:t>
            </a:r>
            <a:r>
              <a:rPr lang="ru-RU" sz="2800" b="0" dirty="0" smtClean="0">
                <a:latin typeface="+mj-lt"/>
              </a:rPr>
              <a:t>, </a:t>
            </a:r>
            <a:r>
              <a:rPr lang="ru-RU" sz="2800" b="0" dirty="0" err="1" smtClean="0">
                <a:latin typeface="+mj-lt"/>
              </a:rPr>
              <a:t>збирачів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податків</a:t>
            </a:r>
            <a:endParaRPr lang="ru-RU" sz="2800" b="0" dirty="0" smtClean="0">
              <a:latin typeface="+mj-lt"/>
            </a:endParaRP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800" b="0" dirty="0" smtClean="0">
                <a:latin typeface="+mj-lt"/>
              </a:rPr>
              <a:t>становили </a:t>
            </a:r>
            <a:r>
              <a:rPr lang="ru-RU" sz="2800" b="0" dirty="0" err="1" smtClean="0">
                <a:latin typeface="+mj-lt"/>
              </a:rPr>
              <a:t>основну</a:t>
            </a:r>
            <a:r>
              <a:rPr lang="ru-RU" sz="2800" b="0" dirty="0" smtClean="0">
                <a:latin typeface="+mj-lt"/>
              </a:rPr>
              <a:t>  </a:t>
            </a:r>
            <a:r>
              <a:rPr lang="ru-RU" sz="2800" b="0" dirty="0" err="1" smtClean="0">
                <a:latin typeface="+mj-lt"/>
              </a:rPr>
              <a:t>ополчення</a:t>
            </a:r>
            <a:endParaRPr lang="ru-RU" sz="2800" b="0" dirty="0" smtClean="0">
              <a:latin typeface="+mj-lt"/>
            </a:endParaRP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800" b="0" dirty="0" err="1" smtClean="0">
                <a:latin typeface="+mj-lt"/>
              </a:rPr>
              <a:t>працювали</a:t>
            </a:r>
            <a:r>
              <a:rPr lang="ru-RU" sz="2800" b="0" dirty="0" smtClean="0">
                <a:latin typeface="+mj-lt"/>
              </a:rPr>
              <a:t> на  </a:t>
            </a:r>
            <a:r>
              <a:rPr lang="ru-RU" sz="2800" b="0" dirty="0" err="1" smtClean="0">
                <a:latin typeface="+mj-lt"/>
              </a:rPr>
              <a:t>публічних</a:t>
            </a:r>
            <a:r>
              <a:rPr lang="ru-RU" sz="2800" b="0" dirty="0" smtClean="0">
                <a:latin typeface="+mj-lt"/>
              </a:rPr>
              <a:t> роботах</a:t>
            </a:r>
            <a:r>
              <a:rPr lang="uk-UA" sz="2800" b="0" dirty="0" smtClean="0">
                <a:latin typeface="+mj-lt"/>
              </a:rPr>
              <a:t> (</a:t>
            </a:r>
            <a:r>
              <a:rPr lang="ru-RU" sz="2800" b="0" dirty="0" err="1" smtClean="0">
                <a:latin typeface="+mj-lt"/>
              </a:rPr>
              <a:t>будівництві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храмів</a:t>
            </a:r>
            <a:r>
              <a:rPr lang="ru-RU" sz="2800" b="0" dirty="0" smtClean="0">
                <a:latin typeface="+mj-lt"/>
              </a:rPr>
              <a:t>, </a:t>
            </a:r>
            <a:r>
              <a:rPr lang="ru-RU" sz="2800" b="0" dirty="0" err="1" smtClean="0">
                <a:latin typeface="+mj-lt"/>
              </a:rPr>
              <a:t>палаців</a:t>
            </a:r>
            <a:r>
              <a:rPr lang="ru-RU" sz="2800" b="0" dirty="0" smtClean="0">
                <a:latin typeface="+mj-lt"/>
              </a:rPr>
              <a:t>, </a:t>
            </a:r>
            <a:r>
              <a:rPr lang="ru-RU" sz="2800" b="0" dirty="0" err="1" smtClean="0">
                <a:latin typeface="+mj-lt"/>
              </a:rPr>
              <a:t>гробниць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царів</a:t>
            </a:r>
            <a:r>
              <a:rPr lang="ru-RU" sz="2800" b="0" dirty="0" smtClean="0">
                <a:latin typeface="+mj-lt"/>
              </a:rPr>
              <a:t>, </a:t>
            </a:r>
            <a:r>
              <a:rPr lang="ru-RU" sz="2800" b="0" dirty="0" err="1" smtClean="0">
                <a:latin typeface="+mj-lt"/>
              </a:rPr>
              <a:t>іригаційних</a:t>
            </a:r>
            <a:r>
              <a:rPr lang="ru-RU" sz="2800" b="0" dirty="0" smtClean="0">
                <a:latin typeface="+mj-lt"/>
              </a:rPr>
              <a:t> систем, </a:t>
            </a:r>
            <a:r>
              <a:rPr lang="ru-RU" sz="2800" b="0" dirty="0" err="1" smtClean="0">
                <a:latin typeface="+mj-lt"/>
              </a:rPr>
              <a:t>громадських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споруд</a:t>
            </a:r>
            <a:r>
              <a:rPr lang="ru-RU" sz="2800" b="0" dirty="0" smtClean="0">
                <a:latin typeface="+mj-lt"/>
              </a:rPr>
              <a:t>, </a:t>
            </a:r>
            <a:r>
              <a:rPr lang="ru-RU" sz="2800" b="0" dirty="0" err="1" smtClean="0">
                <a:latin typeface="+mj-lt"/>
              </a:rPr>
              <a:t>прокладанні</a:t>
            </a:r>
            <a:r>
              <a:rPr lang="ru-RU" sz="2800" b="0" dirty="0" smtClean="0">
                <a:latin typeface="+mj-lt"/>
              </a:rPr>
              <a:t> </a:t>
            </a:r>
            <a:r>
              <a:rPr lang="ru-RU" sz="2800" b="0" dirty="0" err="1" smtClean="0">
                <a:latin typeface="+mj-lt"/>
              </a:rPr>
              <a:t>доріг</a:t>
            </a:r>
            <a:r>
              <a:rPr lang="uk-UA" sz="2800" b="0" dirty="0" smtClean="0">
                <a:latin typeface="+mj-lt"/>
              </a:rPr>
              <a:t>)</a:t>
            </a:r>
            <a:r>
              <a:rPr lang="ru-RU" sz="2800" b="0" dirty="0" smtClean="0">
                <a:latin typeface="+mj-lt"/>
              </a:rPr>
              <a:t>. </a:t>
            </a:r>
            <a:r>
              <a:rPr lang="ru-RU" sz="2400" b="0" i="1" dirty="0" smtClean="0">
                <a:latin typeface="+mj-lt"/>
              </a:rPr>
              <a:t>За </a:t>
            </a:r>
            <a:r>
              <a:rPr lang="ru-RU" sz="2400" b="0" i="1" dirty="0" err="1" smtClean="0">
                <a:latin typeface="+mj-lt"/>
              </a:rPr>
              <a:t>виконання</a:t>
            </a:r>
            <a:r>
              <a:rPr lang="ru-RU" sz="2400" b="0" i="1" dirty="0" smtClean="0">
                <a:latin typeface="+mj-lt"/>
              </a:rPr>
              <a:t> </a:t>
            </a:r>
            <a:r>
              <a:rPr lang="ru-RU" sz="2400" b="0" i="1" dirty="0" err="1" smtClean="0">
                <a:latin typeface="+mj-lt"/>
              </a:rPr>
              <a:t>цих</a:t>
            </a:r>
            <a:r>
              <a:rPr lang="ru-RU" sz="2400" b="0" i="1" dirty="0" smtClean="0">
                <a:latin typeface="+mj-lt"/>
              </a:rPr>
              <a:t> </a:t>
            </a:r>
            <a:r>
              <a:rPr lang="ru-RU" sz="2400" b="0" i="1" dirty="0" err="1" smtClean="0">
                <a:latin typeface="+mj-lt"/>
              </a:rPr>
              <a:t>робіт</a:t>
            </a:r>
            <a:r>
              <a:rPr lang="ru-RU" sz="2400" b="0" i="1" dirty="0" smtClean="0">
                <a:latin typeface="+mj-lt"/>
              </a:rPr>
              <a:t> общинники </a:t>
            </a:r>
            <a:r>
              <a:rPr lang="ru-RU" sz="2400" b="0" i="1" dirty="0" err="1" smtClean="0">
                <a:latin typeface="+mj-lt"/>
              </a:rPr>
              <a:t>одержували</a:t>
            </a:r>
            <a:r>
              <a:rPr lang="ru-RU" sz="2400" b="0" i="1" dirty="0" smtClean="0">
                <a:latin typeface="+mj-lt"/>
              </a:rPr>
              <a:t> </a:t>
            </a:r>
            <a:r>
              <a:rPr lang="ru-RU" sz="2400" b="0" i="1" dirty="0" err="1" smtClean="0">
                <a:latin typeface="+mj-lt"/>
              </a:rPr>
              <a:t>мізерну</a:t>
            </a:r>
            <a:r>
              <a:rPr lang="ru-RU" sz="2400" b="0" i="1" dirty="0" smtClean="0">
                <a:latin typeface="+mj-lt"/>
              </a:rPr>
              <a:t> плату та </a:t>
            </a:r>
            <a:r>
              <a:rPr lang="ru-RU" sz="2400" b="0" i="1" dirty="0" err="1" smtClean="0">
                <a:latin typeface="+mj-lt"/>
              </a:rPr>
              <a:t>вбоге</a:t>
            </a:r>
            <a:r>
              <a:rPr lang="ru-RU" sz="2400" b="0" i="1" dirty="0" smtClean="0">
                <a:latin typeface="+mj-lt"/>
              </a:rPr>
              <a:t> </a:t>
            </a:r>
            <a:r>
              <a:rPr lang="ru-RU" sz="2400" b="0" i="1" dirty="0" err="1" smtClean="0">
                <a:latin typeface="+mj-lt"/>
              </a:rPr>
              <a:t>харчування</a:t>
            </a:r>
            <a:r>
              <a:rPr lang="ru-RU" sz="2400" b="0" i="1" dirty="0" smtClean="0">
                <a:latin typeface="+mj-lt"/>
              </a:rPr>
              <a:t>. </a:t>
            </a:r>
            <a:r>
              <a:rPr lang="ru-RU" sz="2400" b="0" i="1" dirty="0" err="1" smtClean="0">
                <a:latin typeface="+mj-lt"/>
              </a:rPr>
              <a:t>Від</a:t>
            </a:r>
            <a:r>
              <a:rPr lang="ru-RU" sz="2400" b="0" i="1" dirty="0" smtClean="0">
                <a:latin typeface="+mj-lt"/>
              </a:rPr>
              <a:t> </a:t>
            </a:r>
            <a:r>
              <a:rPr lang="ru-RU" sz="2400" b="0" i="1" dirty="0" err="1" smtClean="0">
                <a:latin typeface="+mj-lt"/>
              </a:rPr>
              <a:t>тяжкої</a:t>
            </a:r>
            <a:r>
              <a:rPr lang="ru-RU" sz="2400" b="0" i="1" dirty="0" smtClean="0">
                <a:latin typeface="+mj-lt"/>
              </a:rPr>
              <a:t> </a:t>
            </a:r>
            <a:r>
              <a:rPr lang="ru-RU" sz="2400" b="0" i="1" dirty="0" err="1" smtClean="0">
                <a:latin typeface="+mj-lt"/>
              </a:rPr>
              <a:t>праці</a:t>
            </a:r>
            <a:r>
              <a:rPr lang="ru-RU" sz="2400" b="0" i="1" dirty="0" smtClean="0">
                <a:latin typeface="+mj-lt"/>
              </a:rPr>
              <a:t> </a:t>
            </a:r>
            <a:r>
              <a:rPr lang="ru-RU" sz="2400" b="0" i="1" dirty="0" err="1" smtClean="0">
                <a:latin typeface="+mj-lt"/>
              </a:rPr>
              <a:t>і</a:t>
            </a:r>
            <a:r>
              <a:rPr lang="ru-RU" sz="2400" b="0" i="1" dirty="0" smtClean="0">
                <a:latin typeface="+mj-lt"/>
              </a:rPr>
              <a:t> </a:t>
            </a:r>
            <a:r>
              <a:rPr lang="ru-RU" sz="2400" b="0" i="1" dirty="0" err="1" smtClean="0">
                <a:latin typeface="+mj-lt"/>
              </a:rPr>
              <a:t>недоїдання</a:t>
            </a:r>
            <a:r>
              <a:rPr lang="ru-RU" sz="2400" b="0" i="1" dirty="0" smtClean="0">
                <a:latin typeface="+mj-lt"/>
              </a:rPr>
              <a:t> вони часто гинули</a:t>
            </a:r>
            <a:endParaRPr lang="ru-RU" sz="2400" b="0" i="1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0"/>
            <a:ext cx="8215338" cy="6858000"/>
          </a:xfrm>
        </p:spPr>
        <p:txBody>
          <a:bodyPr/>
          <a:lstStyle/>
          <a:p>
            <a:pPr algn="ctr">
              <a:buClrTx/>
              <a:buFont typeface="Wingdings" pitchFamily="2" charset="2"/>
              <a:buChar char="q"/>
            </a:pPr>
            <a:r>
              <a:rPr lang="uk-UA" sz="3600" dirty="0" smtClean="0">
                <a:solidFill>
                  <a:srgbClr val="3333CC"/>
                </a:solidFill>
                <a:latin typeface="+mj-lt"/>
              </a:rPr>
              <a:t>Р</a:t>
            </a:r>
            <a:r>
              <a:rPr lang="ru-RU" sz="3600" dirty="0" err="1" smtClean="0">
                <a:solidFill>
                  <a:srgbClr val="3333CC"/>
                </a:solidFill>
                <a:latin typeface="+mj-lt"/>
              </a:rPr>
              <a:t>аби</a:t>
            </a:r>
            <a:r>
              <a:rPr lang="uk-UA" sz="3600" dirty="0" smtClean="0">
                <a:solidFill>
                  <a:srgbClr val="3333CC"/>
                </a:solidFill>
                <a:latin typeface="+mj-lt"/>
              </a:rPr>
              <a:t>-</a:t>
            </a:r>
            <a:r>
              <a:rPr lang="ru-RU" sz="3600" dirty="0" err="1" smtClean="0">
                <a:solidFill>
                  <a:srgbClr val="3333CC"/>
                </a:solidFill>
                <a:latin typeface="+mj-lt"/>
              </a:rPr>
              <a:t>вардум</a:t>
            </a:r>
            <a:endParaRPr lang="ru-RU" sz="3600" dirty="0" smtClean="0">
              <a:solidFill>
                <a:srgbClr val="3333CC"/>
              </a:solidFill>
              <a:latin typeface="+mj-lt"/>
            </a:endParaRP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рабство мало так званий </a:t>
            </a:r>
            <a:r>
              <a:rPr lang="ru-RU" sz="2600" dirty="0" err="1" smtClean="0">
                <a:solidFill>
                  <a:schemeClr val="tx2"/>
                </a:solidFill>
                <a:latin typeface="+mj-lt"/>
              </a:rPr>
              <a:t>домашній</a:t>
            </a:r>
            <a:r>
              <a:rPr lang="ru-RU" sz="2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dirty="0" err="1" smtClean="0">
                <a:solidFill>
                  <a:schemeClr val="tx2"/>
                </a:solidFill>
                <a:latin typeface="+mj-lt"/>
              </a:rPr>
              <a:t>х-р</a:t>
            </a:r>
            <a:r>
              <a:rPr lang="ru-RU" sz="2600" dirty="0" smtClean="0">
                <a:solidFill>
                  <a:schemeClr val="tx2"/>
                </a:solidFill>
                <a:latin typeface="+mj-lt"/>
              </a:rPr>
              <a:t> (</a:t>
            </a:r>
            <a:r>
              <a:rPr lang="uk-UA" sz="2600" dirty="0" smtClean="0">
                <a:solidFill>
                  <a:schemeClr val="tx2"/>
                </a:solidFill>
                <a:latin typeface="+mj-lt"/>
              </a:rPr>
              <a:t>«д</a:t>
            </a:r>
            <a:r>
              <a:rPr lang="ru-RU" sz="2600" dirty="0" err="1" smtClean="0">
                <a:solidFill>
                  <a:schemeClr val="tx2"/>
                </a:solidFill>
                <a:latin typeface="+mj-lt"/>
              </a:rPr>
              <a:t>омашн</a:t>
            </a:r>
            <a:r>
              <a:rPr lang="uk-UA" sz="2600" dirty="0" smtClean="0">
                <a:solidFill>
                  <a:schemeClr val="tx2"/>
                </a:solidFill>
                <a:latin typeface="+mj-lt"/>
              </a:rPr>
              <a:t>є»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тому,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що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раби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працювали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спільно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з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общинниками, людьми царя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і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храмів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на полях, у садах,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домашньому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господарстві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,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ремеслі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рабоволодіння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було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колективним</a:t>
            </a:r>
            <a:r>
              <a:rPr lang="uk-UA" sz="2600" b="0" dirty="0" smtClean="0">
                <a:solidFill>
                  <a:schemeClr val="tx2"/>
                </a:solidFill>
                <a:latin typeface="+mj-lt"/>
              </a:rPr>
              <a:t> -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храмів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,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царського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дому, общин</a:t>
            </a: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на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відміну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від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класичного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рабства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вавилон</a:t>
            </a:r>
            <a:r>
              <a:rPr lang="uk-UA" sz="2600" b="0" dirty="0" err="1" smtClean="0">
                <a:solidFill>
                  <a:schemeClr val="tx2"/>
                </a:solidFill>
                <a:latin typeface="+mj-lt"/>
              </a:rPr>
              <a:t>ськ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і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раби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мали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деякі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права. Раб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міг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протестувати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, коли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його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продавав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власник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,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і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тоді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справа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розглядалася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судом,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міг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мати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uk-UA" sz="2600" b="0" dirty="0" err="1" smtClean="0">
                <a:solidFill>
                  <a:schemeClr val="tx2"/>
                </a:solidFill>
                <a:latin typeface="+mj-lt"/>
              </a:rPr>
              <a:t>сво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є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майно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,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володіти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і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частково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розпоряджатися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,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укладати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угоди,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виступав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суб'єктом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права у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цивільно-правових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відносинах</a:t>
            </a:r>
            <a:endParaRPr lang="ru-RU" sz="2600" b="0" dirty="0" smtClean="0">
              <a:solidFill>
                <a:schemeClr val="tx2"/>
              </a:solidFill>
              <a:latin typeface="+mj-lt"/>
            </a:endParaRPr>
          </a:p>
          <a:p>
            <a:pPr algn="ctr">
              <a:buClrTx/>
              <a:buFont typeface="Wingdings" pitchFamily="2" charset="2"/>
              <a:buChar char="Ø"/>
            </a:pP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після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смерті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раба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це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майно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переходило до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рабовласника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,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отже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, раб не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був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повноправним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b="0" dirty="0" err="1" smtClean="0">
                <a:solidFill>
                  <a:schemeClr val="tx2"/>
                </a:solidFill>
                <a:latin typeface="+mj-lt"/>
              </a:rPr>
              <a:t>власником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uk-UA" sz="2600" b="0" dirty="0" smtClean="0">
                <a:solidFill>
                  <a:schemeClr val="tx2"/>
                </a:solidFill>
                <a:latin typeface="+mj-lt"/>
              </a:rPr>
              <a:t>свою</a:t>
            </a:r>
            <a:r>
              <a:rPr lang="ru-RU" sz="2600" b="0" dirty="0" smtClean="0">
                <a:solidFill>
                  <a:schemeClr val="tx2"/>
                </a:solidFill>
                <a:latin typeface="+mj-lt"/>
              </a:rPr>
              <a:t>го майна.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25470"/>
          </a:xfrm>
        </p:spPr>
        <p:txBody>
          <a:bodyPr/>
          <a:lstStyle/>
          <a:p>
            <a:pPr algn="ctr"/>
            <a:r>
              <a:rPr lang="uk-UA" sz="8000" b="1" dirty="0" smtClean="0"/>
              <a:t>ЄГИПЕТ</a:t>
            </a:r>
            <a:endParaRPr lang="ru-RU" sz="8000" b="1" dirty="0"/>
          </a:p>
        </p:txBody>
      </p:sp>
      <p:pic>
        <p:nvPicPr>
          <p:cNvPr id="4" name="Рисунок 3" descr="http://www.abc-people.com/idea/zolotsech/pyramida-gs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0561" r="4524" b="12541"/>
          <a:stretch>
            <a:fillRect/>
          </a:stretch>
        </p:blipFill>
        <p:spPr bwMode="auto">
          <a:xfrm>
            <a:off x="1475656" y="1484784"/>
            <a:ext cx="4968000" cy="43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6632"/>
            <a:ext cx="1620000" cy="653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25938" y="116632"/>
            <a:ext cx="8229600" cy="72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uk-UA" sz="8000" b="1" smtClean="0"/>
              <a:t>ЄГИПЕТ</a:t>
            </a:r>
            <a:endParaRPr lang="ru-RU" sz="8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25" y="6165304"/>
            <a:ext cx="59404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6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/>
          <a:srcRect l="5273" t="2491"/>
          <a:stretch/>
        </p:blipFill>
        <p:spPr>
          <a:xfrm>
            <a:off x="805283" y="836712"/>
            <a:ext cx="8338657" cy="57218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6"/>
          <a:stretch/>
        </p:blipFill>
        <p:spPr bwMode="auto">
          <a:xfrm>
            <a:off x="1619672" y="12471"/>
            <a:ext cx="6984776" cy="661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50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1" y="1052736"/>
            <a:ext cx="7864037" cy="52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7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r="6339"/>
          <a:stretch/>
        </p:blipFill>
        <p:spPr bwMode="auto">
          <a:xfrm>
            <a:off x="1331640" y="116632"/>
            <a:ext cx="7056784" cy="660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2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2865"/>
            <a:ext cx="7272808" cy="672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90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4488309" y="2569749"/>
            <a:ext cx="4967288" cy="15843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>
                <a:solidFill>
                  <a:schemeClr val="tx1"/>
                </a:solidFill>
                <a:latin typeface="Arial Black" pitchFamily="34" charset="0"/>
              </a:rPr>
              <a:t>Предмет</a:t>
            </a:r>
            <a:endParaRPr lang="ru-RU" sz="4000" b="1" dirty="0">
              <a:solidFill>
                <a:schemeClr val="tx1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uk-UA" sz="4000" b="1" dirty="0" smtClean="0">
                <a:solidFill>
                  <a:schemeClr val="tx1"/>
                </a:solidFill>
                <a:latin typeface="Arial Black" pitchFamily="34" charset="0"/>
              </a:rPr>
              <a:t>ІДПЗК</a:t>
            </a:r>
            <a:endParaRPr lang="ru-RU" sz="4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4640324" y="4754199"/>
            <a:ext cx="4246403" cy="1987913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chemeClr val="tx2"/>
                </a:solidFill>
                <a:latin typeface="+mj-lt"/>
              </a:rPr>
              <a:t>джерел права та правової системи, причому в їхній історичній конкретності та хронологічній послідовності</a:t>
            </a:r>
            <a:endParaRPr lang="ru-RU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6732240" y="179961"/>
            <a:ext cx="2153106" cy="1780965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chemeClr val="tx2"/>
                </a:solidFill>
                <a:latin typeface="+mj-lt"/>
              </a:rPr>
              <a:t>правового положення населення</a:t>
            </a:r>
            <a:r>
              <a:rPr lang="ru-RU" sz="2400" dirty="0">
                <a:solidFill>
                  <a:schemeClr val="tx2"/>
                </a:solidFill>
                <a:latin typeface="+mj-lt"/>
              </a:rPr>
              <a:t> </a:t>
            </a:r>
          </a:p>
        </p:txBody>
      </p:sp>
      <p:sp>
        <p:nvSpPr>
          <p:cNvPr id="23" name="Штриховая стрелка вправо 22"/>
          <p:cNvSpPr/>
          <p:nvPr/>
        </p:nvSpPr>
        <p:spPr>
          <a:xfrm rot="5400000">
            <a:off x="7172685" y="4187033"/>
            <a:ext cx="503238" cy="574675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Штриховая стрелка вправо 23"/>
          <p:cNvSpPr/>
          <p:nvPr/>
        </p:nvSpPr>
        <p:spPr>
          <a:xfrm rot="10800000">
            <a:off x="4071934" y="3071810"/>
            <a:ext cx="504825" cy="576262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5" name="Штриховая стрелка вправо 24"/>
          <p:cNvSpPr/>
          <p:nvPr/>
        </p:nvSpPr>
        <p:spPr>
          <a:xfrm rot="16200000" flipV="1">
            <a:off x="7236520" y="1988342"/>
            <a:ext cx="431800" cy="576263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Прямоугольник с двумя вырезанными противолежащими углами 6"/>
          <p:cNvSpPr/>
          <p:nvPr/>
        </p:nvSpPr>
        <p:spPr>
          <a:xfrm>
            <a:off x="1142976" y="152609"/>
            <a:ext cx="3000396" cy="4247728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 smtClean="0">
                <a:solidFill>
                  <a:schemeClr val="tx2"/>
                </a:solidFill>
                <a:latin typeface="+mj-lt"/>
              </a:rPr>
              <a:t>Є вивчення процесу зародження і розвитку держави і права в окремих зарубіжних країнах, державно-правових категорій та інститутів</a:t>
            </a:r>
            <a:endParaRPr lang="ru-RU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7346" name="AutoShape 2" descr="&amp;Kcy;&amp;acy;&amp;rcy;&amp;tcy;&amp;icy;&amp;ncy;&amp;kcy;&amp;icy; &amp;pcy;&amp;ocy; &amp;zcy;&amp;acy;&amp;pcy;&amp;rcy;&amp;ocy;&amp;scy;&amp;ucy; &amp;dcy;&amp;rcy;&amp;iecy;&amp;vcy;&amp;ncy;&amp;icy;&amp;jcy; &amp;vcy;&amp;ocy;&amp;scy;&amp;tcy;&amp;ocy;&amp;k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48" name="AutoShape 4" descr="&amp;Kcy;&amp;acy;&amp;rcy;&amp;tcy;&amp;icy;&amp;ncy;&amp;kcy;&amp;icy; &amp;pcy;&amp;ocy; &amp;zcy;&amp;acy;&amp;pcy;&amp;rcy;&amp;ocy;&amp;scy;&amp;ucy; &amp;dcy;&amp;rcy;&amp;iecy;&amp;vcy;&amp;ncy;&amp;icy;&amp;jcy; &amp;vcy;&amp;ocy;&amp;scy;&amp;tcy;&amp;ocy;&amp;k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500042"/>
            <a:ext cx="21526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07969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23" grpId="0" animBg="1"/>
      <p:bldP spid="24" grpId="0" animBg="1"/>
      <p:bldP spid="25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25470"/>
          </a:xfrm>
        </p:spPr>
        <p:txBody>
          <a:bodyPr/>
          <a:lstStyle/>
          <a:p>
            <a:pPr algn="ctr"/>
            <a:r>
              <a:rPr lang="uk-UA" sz="8000" b="1" dirty="0" smtClean="0"/>
              <a:t>ІНДІЯ</a:t>
            </a:r>
            <a:endParaRPr lang="ru-RU" sz="8000" b="1" dirty="0"/>
          </a:p>
        </p:txBody>
      </p:sp>
      <p:pic>
        <p:nvPicPr>
          <p:cNvPr id="3074" name="Picture 2" descr="Картинки по запросу древняя ин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57886"/>
            <a:ext cx="38100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древняя инд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r="13518"/>
          <a:stretch/>
        </p:blipFill>
        <p:spPr bwMode="auto">
          <a:xfrm>
            <a:off x="539552" y="2314630"/>
            <a:ext cx="3321229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древняя ин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4788000" cy="26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4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12040" y="5509956"/>
            <a:ext cx="2187352" cy="115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algn="just">
              <a:spcAft>
                <a:spcPts val="0"/>
              </a:spcAft>
            </a:pPr>
            <a:r>
              <a:rPr lang="en-US" sz="1200" u="sng" dirty="0">
                <a:latin typeface="Times New Roman"/>
                <a:ea typeface="Times New Roman"/>
                <a:hlinkClick r:id="rId2"/>
              </a:rPr>
              <a:t>https://www.youtube.com/watch?v=RC_zHZGZerk&amp;list=PLv6ufBUWdRi2T_CmGgPX7VGhpxFg9YkH8&amp;index=2</a:t>
            </a:r>
            <a:endParaRPr lang="ru-RU" sz="1200" dirty="0">
              <a:latin typeface="Arial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imes New Roman"/>
                <a:ea typeface="Times New Roman"/>
              </a:rPr>
              <a:t>https://www.youtube.com/watch?v=1wcXODtpVz4</a:t>
            </a:r>
            <a:endParaRPr lang="ru-RU" sz="1200" dirty="0">
              <a:solidFill>
                <a:srgbClr val="000000"/>
              </a:solidFill>
              <a:effectLst/>
              <a:latin typeface="Arial"/>
              <a:ea typeface="Times New Roman"/>
            </a:endParaRPr>
          </a:p>
        </p:txBody>
      </p:sp>
      <p:pic>
        <p:nvPicPr>
          <p:cNvPr id="7" name="Picture 6" descr="Картинки по запросу древняя инд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" t="6881" r="9347" b="36257"/>
          <a:stretch/>
        </p:blipFill>
        <p:spPr bwMode="auto">
          <a:xfrm>
            <a:off x="750058" y="188640"/>
            <a:ext cx="8352928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артинки по запросу древняя инд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9"/>
          <a:stretch/>
        </p:blipFill>
        <p:spPr bwMode="auto">
          <a:xfrm>
            <a:off x="1331640" y="4692387"/>
            <a:ext cx="4762500" cy="20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4"/>
          <a:stretch/>
        </p:blipFill>
        <p:spPr bwMode="auto">
          <a:xfrm>
            <a:off x="1331640" y="332656"/>
            <a:ext cx="7704856" cy="618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51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4604"/>
            <a:ext cx="7491412" cy="824136"/>
          </a:xfrm>
        </p:spPr>
        <p:txBody>
          <a:bodyPr/>
          <a:lstStyle/>
          <a:p>
            <a:pPr algn="ctr"/>
            <a:r>
              <a:rPr lang="uk-UA" sz="4800" b="1" dirty="0">
                <a:solidFill>
                  <a:srgbClr val="333300"/>
                </a:solidFill>
              </a:rPr>
              <a:t>Варни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124744"/>
            <a:ext cx="7563420" cy="5544616"/>
          </a:xfrm>
          <a:ln w="38100">
            <a:solidFill>
              <a:schemeClr val="tx2"/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uk-UA" sz="2200" i="1" dirty="0" smtClean="0">
                <a:latin typeface="+mj-lt"/>
              </a:rPr>
              <a:t>соціальні </a:t>
            </a:r>
            <a:r>
              <a:rPr lang="uk-UA" sz="2200" i="1" dirty="0">
                <a:latin typeface="+mj-lt"/>
              </a:rPr>
              <a:t>групи у Стародавній Індії, належність до яких передавалася спадковим шляхом. Характеризуються різним походженням (за легендою</a:t>
            </a:r>
            <a:r>
              <a:rPr lang="uk-UA" sz="2200" i="1" dirty="0" smtClean="0">
                <a:latin typeface="+mj-lt"/>
              </a:rPr>
              <a:t>), правовим </a:t>
            </a:r>
            <a:r>
              <a:rPr lang="uk-UA" sz="2200" i="1" dirty="0">
                <a:latin typeface="+mj-lt"/>
              </a:rPr>
              <a:t>статусом та, частково, особливостями майнового стану.</a:t>
            </a:r>
            <a:endParaRPr lang="ru-RU" sz="2200" dirty="0"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uk-UA" sz="2200" i="1" dirty="0">
                <a:latin typeface="+mj-lt"/>
              </a:rPr>
              <a:t>Слово «</a:t>
            </a:r>
            <a:r>
              <a:rPr lang="uk-UA" sz="2200" i="1" dirty="0" err="1">
                <a:latin typeface="+mj-lt"/>
              </a:rPr>
              <a:t>варна</a:t>
            </a:r>
            <a:r>
              <a:rPr lang="uk-UA" sz="2200" i="1" dirty="0">
                <a:latin typeface="+mj-lt"/>
              </a:rPr>
              <a:t>» означає колір. Ця назва, ймовірно, була запроваджена з огляду на різке розмежування між першими трьома групами(брахмани, </a:t>
            </a:r>
            <a:r>
              <a:rPr lang="uk-UA" sz="2200" i="1" dirty="0" err="1">
                <a:latin typeface="+mj-lt"/>
              </a:rPr>
              <a:t>кшатріями</a:t>
            </a:r>
            <a:r>
              <a:rPr lang="uk-UA" sz="2200" i="1" dirty="0">
                <a:latin typeface="+mj-lt"/>
              </a:rPr>
              <a:t> й </a:t>
            </a:r>
            <a:r>
              <a:rPr lang="uk-UA" sz="2200" i="1" dirty="0" err="1">
                <a:latin typeface="+mj-lt"/>
              </a:rPr>
              <a:t>вайшіями</a:t>
            </a:r>
            <a:r>
              <a:rPr lang="uk-UA" sz="2200" i="1" dirty="0">
                <a:latin typeface="+mj-lt"/>
              </a:rPr>
              <a:t>) та шурами, які складалися із населення підкорених аріями племен і виділялись за кольором шкіри (арії – світлошкірі, індійці – смуглі). </a:t>
            </a:r>
            <a:endParaRPr lang="uk-UA" sz="2200" i="1" dirty="0" smtClean="0"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uk-UA" sz="2200" i="1" dirty="0" err="1" smtClean="0">
                <a:latin typeface="+mj-lt"/>
              </a:rPr>
              <a:t>Варнова</a:t>
            </a:r>
            <a:r>
              <a:rPr lang="uk-UA" sz="2200" i="1" dirty="0" smtClean="0">
                <a:latin typeface="+mj-lt"/>
              </a:rPr>
              <a:t> </a:t>
            </a:r>
            <a:r>
              <a:rPr lang="uk-UA" sz="2200" i="1" dirty="0">
                <a:latin typeface="+mj-lt"/>
              </a:rPr>
              <a:t>нерівність спричинила подальший поділ населення на родові групи ( </a:t>
            </a:r>
            <a:r>
              <a:rPr lang="uk-UA" sz="2200" i="1" dirty="0" err="1">
                <a:latin typeface="+mj-lt"/>
              </a:rPr>
              <a:t>джаті</a:t>
            </a:r>
            <a:r>
              <a:rPr lang="uk-UA" sz="2200" i="1" dirty="0">
                <a:latin typeface="+mj-lt"/>
              </a:rPr>
              <a:t> ) і сім'ї, які виконували різні обов'язки в житті общини. Пізніше родові групи почали називати португальським словом «касти».</a:t>
            </a:r>
            <a:endParaRPr lang="ru-RU" sz="2200" dirty="0">
              <a:latin typeface="+mj-lt"/>
            </a:endParaRPr>
          </a:p>
          <a:p>
            <a:endParaRPr lang="ru-RU" sz="1800" dirty="0"/>
          </a:p>
        </p:txBody>
      </p:sp>
      <p:sp>
        <p:nvSpPr>
          <p:cNvPr id="4" name="Стрелка вниз 3"/>
          <p:cNvSpPr/>
          <p:nvPr/>
        </p:nvSpPr>
        <p:spPr bwMode="auto">
          <a:xfrm>
            <a:off x="6234543" y="548680"/>
            <a:ext cx="792088" cy="720080"/>
          </a:xfrm>
          <a:prstGeom prst="downArrow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459"/>
            <a:ext cx="7272808" cy="690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64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25470"/>
          </a:xfrm>
        </p:spPr>
        <p:txBody>
          <a:bodyPr/>
          <a:lstStyle/>
          <a:p>
            <a:pPr algn="ctr"/>
            <a:r>
              <a:rPr lang="uk-UA" sz="8000" b="1" dirty="0" smtClean="0"/>
              <a:t>КИТАЙ</a:t>
            </a:r>
            <a:endParaRPr lang="ru-RU" sz="8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00192" y="5733256"/>
            <a:ext cx="25984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hlinkClick r:id="rId2"/>
              </a:rPr>
              <a:t>https://www.youtube.com/watch?v=9iU7iCU70w4</a:t>
            </a:r>
          </a:p>
          <a:p>
            <a:pPr algn="just"/>
            <a:r>
              <a:rPr lang="en-US" sz="1000" dirty="0" smtClean="0">
                <a:hlinkClick r:id="rId2"/>
              </a:rPr>
              <a:t>https</a:t>
            </a:r>
            <a:r>
              <a:rPr lang="en-US" sz="1000" dirty="0">
                <a:hlinkClick r:id="rId2"/>
              </a:rPr>
              <a:t>://</a:t>
            </a:r>
            <a:r>
              <a:rPr lang="en-US" sz="1000" dirty="0" smtClean="0">
                <a:hlinkClick r:id="rId2"/>
              </a:rPr>
              <a:t>www.youtube.com/watch?v=eltjVRlBEjE&amp;t=122s</a:t>
            </a:r>
            <a:endParaRPr lang="en-US" sz="1000" dirty="0" smtClean="0"/>
          </a:p>
          <a:p>
            <a:pPr algn="just"/>
            <a:r>
              <a:rPr lang="en-US" sz="1000" dirty="0"/>
              <a:t>https://www.youtube.com/watch?v=wAb45c4ma18</a:t>
            </a:r>
            <a:endParaRPr lang="ru-RU" sz="1000" dirty="0"/>
          </a:p>
        </p:txBody>
      </p:sp>
      <p:pic>
        <p:nvPicPr>
          <p:cNvPr id="2050" name="Picture 2" descr="Картинки по запросу древний китай картин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t="4127" r="5870" b="20811"/>
          <a:stretch/>
        </p:blipFill>
        <p:spPr bwMode="auto">
          <a:xfrm>
            <a:off x="827584" y="908720"/>
            <a:ext cx="8263156" cy="475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4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6984776" cy="66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97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b="51751"/>
          <a:stretch/>
        </p:blipFill>
        <p:spPr bwMode="auto">
          <a:xfrm>
            <a:off x="755576" y="287814"/>
            <a:ext cx="8280000" cy="633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86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9"/>
          <a:stretch/>
        </p:blipFill>
        <p:spPr bwMode="auto">
          <a:xfrm>
            <a:off x="1043608" y="260644"/>
            <a:ext cx="7884000" cy="605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10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79703" y="-833297"/>
            <a:ext cx="6804000" cy="847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21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599493"/>
              </p:ext>
            </p:extLst>
          </p:nvPr>
        </p:nvGraphicFramePr>
        <p:xfrm>
          <a:off x="179512" y="1110914"/>
          <a:ext cx="8856984" cy="5604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8184" y="95251"/>
            <a:ext cx="8759098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ts val="700"/>
              </a:spcBef>
              <a:buClr>
                <a:srgbClr val="D6ECFF"/>
              </a:buClr>
              <a:buSzPct val="95000"/>
              <a:defRPr/>
            </a:pPr>
            <a:r>
              <a:rPr lang="uk-UA" sz="4000" b="1" dirty="0">
                <a:solidFill>
                  <a:schemeClr val="bg1"/>
                </a:solidFill>
              </a:rPr>
              <a:t>    </a:t>
            </a:r>
            <a:r>
              <a:rPr lang="uk-UA" sz="5400" b="1" dirty="0">
                <a:solidFill>
                  <a:schemeClr val="bg1"/>
                </a:solidFill>
              </a:rPr>
              <a:t> </a:t>
            </a:r>
            <a:r>
              <a:rPr lang="uk-UA" sz="6000" b="1" dirty="0">
                <a:solidFill>
                  <a:srgbClr val="3333CC"/>
                </a:solidFill>
              </a:rPr>
              <a:t>Функції курсу</a:t>
            </a:r>
          </a:p>
        </p:txBody>
      </p:sp>
    </p:spTree>
    <p:extLst>
      <p:ext uri="{BB962C8B-B14F-4D97-AF65-F5344CB8AC3E}">
        <p14:creationId xmlns:p14="http://schemas.microsoft.com/office/powerpoint/2010/main" val="264715004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142984"/>
          <a:ext cx="8568952" cy="5598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8184" y="95251"/>
            <a:ext cx="8759098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ts val="700"/>
              </a:spcBef>
              <a:buClr>
                <a:srgbClr val="D6ECFF"/>
              </a:buClr>
              <a:buSzPct val="95000"/>
              <a:defRPr/>
            </a:pPr>
            <a:r>
              <a:rPr lang="uk-UA" sz="4000" b="1" dirty="0">
                <a:solidFill>
                  <a:schemeClr val="bg1"/>
                </a:solidFill>
              </a:rPr>
              <a:t>    </a:t>
            </a:r>
            <a:r>
              <a:rPr lang="uk-UA" sz="5400" b="1" dirty="0">
                <a:solidFill>
                  <a:schemeClr val="bg1"/>
                </a:solidFill>
              </a:rPr>
              <a:t> </a:t>
            </a:r>
            <a:r>
              <a:rPr lang="uk-UA" sz="6000" b="1" dirty="0">
                <a:solidFill>
                  <a:srgbClr val="3333CC"/>
                </a:solidFill>
              </a:rPr>
              <a:t>Завдання курсу</a:t>
            </a:r>
          </a:p>
        </p:txBody>
      </p:sp>
    </p:spTree>
    <p:extLst>
      <p:ext uri="{BB962C8B-B14F-4D97-AF65-F5344CB8AC3E}">
        <p14:creationId xmlns:p14="http://schemas.microsoft.com/office/powerpoint/2010/main" val="3443088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ІДПУ. Вступ">
  <a:themeElements>
    <a:clrScheme name="Тема Office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Тема Offic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Тема Office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ІДПУ. Вступ">
  <a:themeElements>
    <a:clrScheme name="Тема Office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Тема Offic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Тема Office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ІДПУ. Вступ">
  <a:themeElements>
    <a:clrScheme name="Тема Office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Тема Offic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Тема Office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ІДПУ. Вступ">
  <a:themeElements>
    <a:clrScheme name="Тема Office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Тема Offic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Тема Office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ІДПУ. Вступ">
  <a:themeElements>
    <a:clrScheme name="Тема Office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Тема Offic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Тема Office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ІДПУ. Вступ.pot</Template>
  <TotalTime>1085</TotalTime>
  <Words>1797</Words>
  <Application>Microsoft Office PowerPoint</Application>
  <PresentationFormat>Экран (4:3)</PresentationFormat>
  <Paragraphs>279</Paragraphs>
  <Slides>79</Slides>
  <Notes>1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79</vt:i4>
      </vt:variant>
    </vt:vector>
  </HeadingPairs>
  <TitlesOfParts>
    <vt:vector size="92" baseType="lpstr">
      <vt:lpstr>Arial</vt:lpstr>
      <vt:lpstr>Arial Black</vt:lpstr>
      <vt:lpstr>Calibri</vt:lpstr>
      <vt:lpstr>Monotype Corsiva</vt:lpstr>
      <vt:lpstr>Palatino Linotype</vt:lpstr>
      <vt:lpstr>Times New Roman</vt:lpstr>
      <vt:lpstr>Webdings</vt:lpstr>
      <vt:lpstr>Wingdings</vt:lpstr>
      <vt:lpstr>ІДПУ. Вступ</vt:lpstr>
      <vt:lpstr>1_ІДПУ. Вступ</vt:lpstr>
      <vt:lpstr>2_ІДПУ. Вступ</vt:lpstr>
      <vt:lpstr>3_ІДПУ. Вступ</vt:lpstr>
      <vt:lpstr>4_ІДПУ. Вступ</vt:lpstr>
      <vt:lpstr>    ІСТОРІЯ ДЕРЖАВИ ТА ПРАВА ЗАРУБІЖНИХ  КРАЇН  ЯК НАУКА І НАВЧАЛЬНА ДИСЦИПЛІНА. ДЕРЖАВА ТА ПРАВО КРАЇН СТАРОДАВНЬОГО СХОДУ     </vt:lpstr>
      <vt:lpstr>ЗМІСТ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Розселення людей у східній півкулі  у Х – ІV тис. до н.е.</vt:lpstr>
      <vt:lpstr>Схема розвитку цивілізації</vt:lpstr>
      <vt:lpstr>Презентация PowerPoint</vt:lpstr>
      <vt:lpstr>Характеристика держави і права країн Стародавнього Сходу</vt:lpstr>
      <vt:lpstr>Презентация PowerPoint</vt:lpstr>
      <vt:lpstr>ДЕРЖАВНИЙ УСТРІЙ КРАЇН СТАРОДАВНЬОГО СХОДУ</vt:lpstr>
      <vt:lpstr>ВАВИЛОН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ЄГИПЕТ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ІНДІЯ</vt:lpstr>
      <vt:lpstr>Презентация PowerPoint</vt:lpstr>
      <vt:lpstr>Презентация PowerPoint</vt:lpstr>
      <vt:lpstr>Варни</vt:lpstr>
      <vt:lpstr>Презентация PowerPoint</vt:lpstr>
      <vt:lpstr>КИТАЙ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ДЕРЖАВИ ТА ПРАВА УКРАЇНИ</dc:title>
  <dc:creator>Пользователь</dc:creator>
  <cp:lastModifiedBy>komp</cp:lastModifiedBy>
  <cp:revision>111</cp:revision>
  <cp:lastPrinted>1601-01-01T00:00:00Z</cp:lastPrinted>
  <dcterms:created xsi:type="dcterms:W3CDTF">2014-09-14T06:28:42Z</dcterms:created>
  <dcterms:modified xsi:type="dcterms:W3CDTF">2022-02-15T09:43:35Z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  <property fmtid="{D5CDD505-2E9C-101B-9397-08002B2CF9AE}" pid="3" name="LCID">
    <vt:i4>1049</vt:i4>
  </property>
</Properties>
</file>