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27341" y="859536"/>
            <a:ext cx="9682035" cy="1741573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900" b="1" dirty="0" smtClean="0"/>
              <a:t>Тема </a:t>
            </a:r>
            <a:r>
              <a:rPr lang="uk-UA" sz="4900" b="1" dirty="0"/>
              <a:t>3. ТЕХНОЛОГІЯ СТВОРЕННЯ АНІМАЦІЙНИХ ПРОГРАМ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1" y="2601110"/>
            <a:ext cx="9482328" cy="3150466"/>
          </a:xfrm>
        </p:spPr>
        <p:txBody>
          <a:bodyPr>
            <a:normAutofit fontScale="92500" lnSpcReduction="10000"/>
          </a:bodyPr>
          <a:lstStyle/>
          <a:p>
            <a:r>
              <a:rPr lang="uk-UA" sz="2800" dirty="0"/>
              <a:t>1. Види і технологічний процес розробки анімаційних програм</a:t>
            </a:r>
            <a:endParaRPr lang="ru-RU" sz="2800" dirty="0"/>
          </a:p>
          <a:p>
            <a:r>
              <a:rPr lang="uk-UA" sz="2800" dirty="0"/>
              <a:t>2. Основні етапи технологічного процесу розробки анімаційної програми</a:t>
            </a:r>
            <a:endParaRPr lang="ru-RU" sz="2800" dirty="0"/>
          </a:p>
          <a:p>
            <a:r>
              <a:rPr lang="uk-UA" sz="2800" dirty="0"/>
              <a:t>3. Реклама анімаційних програм</a:t>
            </a:r>
            <a:endParaRPr lang="ru-RU" sz="2800" dirty="0"/>
          </a:p>
          <a:p>
            <a:r>
              <a:rPr lang="uk-UA" sz="2800" dirty="0"/>
              <a:t>4. Основні вимоги та методи створення до анімаційних програм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9097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3353" y="624110"/>
            <a:ext cx="9831260" cy="1280890"/>
          </a:xfrm>
        </p:spPr>
        <p:txBody>
          <a:bodyPr>
            <a:noAutofit/>
          </a:bodyPr>
          <a:lstStyle/>
          <a:p>
            <a:r>
              <a:rPr lang="ru-RU" sz="2000" b="1" dirty="0"/>
              <a:t>Реклама </a:t>
            </a:r>
            <a:r>
              <a:rPr lang="ru-RU" sz="2000" b="1" dirty="0" err="1"/>
              <a:t>анімаційних</a:t>
            </a:r>
            <a:r>
              <a:rPr lang="ru-RU" sz="2000" b="1" dirty="0"/>
              <a:t> </a:t>
            </a:r>
            <a:r>
              <a:rPr lang="ru-RU" sz="2000" b="1" dirty="0" err="1"/>
              <a:t>програм</a:t>
            </a:r>
            <a:r>
              <a:rPr lang="ru-RU" sz="2000" b="1" dirty="0"/>
              <a:t> </a:t>
            </a:r>
            <a:r>
              <a:rPr lang="ru-RU" sz="2000" dirty="0"/>
              <a:t>–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інструмент</a:t>
            </a:r>
            <a:r>
              <a:rPr lang="ru-RU" sz="2000" dirty="0"/>
              <a:t>, за </a:t>
            </a:r>
            <a:r>
              <a:rPr lang="ru-RU" sz="2000" dirty="0" err="1"/>
              <a:t>допомогою</a:t>
            </a:r>
            <a:r>
              <a:rPr lang="ru-RU" sz="2000" dirty="0"/>
              <a:t> </a:t>
            </a:r>
            <a:r>
              <a:rPr lang="ru-RU" sz="2000" dirty="0" err="1"/>
              <a:t>якого</a:t>
            </a:r>
            <a:r>
              <a:rPr lang="ru-RU" sz="2000" dirty="0"/>
              <a:t> </a:t>
            </a:r>
            <a:r>
              <a:rPr lang="ru-RU" sz="2000" dirty="0" err="1"/>
              <a:t>споживачеві</a:t>
            </a:r>
            <a:r>
              <a:rPr lang="ru-RU" sz="2000" dirty="0"/>
              <a:t> </a:t>
            </a:r>
            <a:r>
              <a:rPr lang="ru-RU" sz="2000" dirty="0" err="1"/>
              <a:t>надається</a:t>
            </a:r>
            <a:r>
              <a:rPr lang="ru-RU" sz="2000" dirty="0"/>
              <a:t> </a:t>
            </a:r>
            <a:r>
              <a:rPr lang="ru-RU" sz="2000" dirty="0" err="1"/>
              <a:t>інформація</a:t>
            </a:r>
            <a:r>
              <a:rPr lang="ru-RU" sz="2000" dirty="0"/>
              <a:t> про </a:t>
            </a:r>
            <a:r>
              <a:rPr lang="ru-RU" sz="2000" dirty="0" err="1"/>
              <a:t>зміст</a:t>
            </a:r>
            <a:r>
              <a:rPr lang="ru-RU" sz="2000" dirty="0"/>
              <a:t>, </a:t>
            </a:r>
            <a:r>
              <a:rPr lang="ru-RU" sz="2000" dirty="0" err="1"/>
              <a:t>особливості</a:t>
            </a:r>
            <a:r>
              <a:rPr lang="ru-RU" sz="2000" dirty="0"/>
              <a:t>, </a:t>
            </a:r>
            <a:r>
              <a:rPr lang="ru-RU" sz="2000" dirty="0" err="1"/>
              <a:t>привабливість</a:t>
            </a:r>
            <a:r>
              <a:rPr lang="ru-RU" sz="2000" dirty="0"/>
              <a:t> </a:t>
            </a:r>
            <a:r>
              <a:rPr lang="ru-RU" sz="2000" dirty="0" err="1"/>
              <a:t>даної</a:t>
            </a:r>
            <a:r>
              <a:rPr lang="ru-RU" sz="2000" dirty="0"/>
              <a:t> </a:t>
            </a:r>
            <a:r>
              <a:rPr lang="ru-RU" sz="2000" dirty="0" err="1"/>
              <a:t>програми</a:t>
            </a:r>
            <a:r>
              <a:rPr lang="ru-RU" sz="2000" dirty="0"/>
              <a:t> з метою </a:t>
            </a:r>
            <a:r>
              <a:rPr lang="ru-RU" sz="2000" dirty="0" err="1"/>
              <a:t>зацікавити</a:t>
            </a:r>
            <a:r>
              <a:rPr lang="ru-RU" sz="2000" dirty="0"/>
              <a:t> </a:t>
            </a:r>
            <a:r>
              <a:rPr lang="ru-RU" sz="2000" dirty="0" err="1"/>
              <a:t>споживача</a:t>
            </a:r>
            <a:r>
              <a:rPr lang="ru-RU" sz="2000" dirty="0"/>
              <a:t>, </a:t>
            </a:r>
            <a:r>
              <a:rPr lang="ru-RU" sz="2000" dirty="0" err="1"/>
              <a:t>спонукати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придбати</a:t>
            </a:r>
            <a:r>
              <a:rPr lang="ru-RU" sz="2000" dirty="0"/>
              <a:t> </a:t>
            </a:r>
            <a:r>
              <a:rPr lang="ru-RU" sz="2000" dirty="0" err="1" smtClean="0"/>
              <a:t>її</a:t>
            </a:r>
            <a:r>
              <a:rPr lang="ru-RU" sz="2000" dirty="0" smtClean="0"/>
              <a:t> (за </a:t>
            </a:r>
            <a:r>
              <a:rPr lang="ru-RU" sz="2000" dirty="0" err="1"/>
              <a:t>необхідністю</a:t>
            </a:r>
            <a:r>
              <a:rPr lang="ru-RU" sz="2000" dirty="0"/>
              <a:t>) та стати </a:t>
            </a:r>
            <a:r>
              <a:rPr lang="ru-RU" sz="2000" dirty="0" err="1"/>
              <a:t>учасником</a:t>
            </a:r>
            <a:r>
              <a:rPr lang="ru-RU" sz="2000" dirty="0"/>
              <a:t> </a:t>
            </a:r>
            <a:r>
              <a:rPr lang="ru-RU" sz="2000" dirty="0" err="1"/>
              <a:t>анімаційної</a:t>
            </a:r>
            <a:r>
              <a:rPr lang="ru-RU" sz="2000" dirty="0"/>
              <a:t> </a:t>
            </a:r>
            <a:r>
              <a:rPr lang="ru-RU" sz="2000" dirty="0" err="1"/>
              <a:t>програми</a:t>
            </a:r>
            <a:r>
              <a:rPr lang="ru-RU" sz="2000" dirty="0"/>
              <a:t>.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25880" y="1975104"/>
            <a:ext cx="10178732" cy="4636008"/>
          </a:xfrm>
        </p:spPr>
        <p:txBody>
          <a:bodyPr>
            <a:normAutofit fontScale="92500" lnSpcReduction="20000"/>
          </a:bodyPr>
          <a:lstStyle/>
          <a:p>
            <a:endParaRPr lang="ru-RU" dirty="0"/>
          </a:p>
          <a:p>
            <a:r>
              <a:rPr lang="ru-RU" sz="2100" b="1" dirty="0" err="1"/>
              <a:t>Приступаючи</a:t>
            </a:r>
            <a:r>
              <a:rPr lang="ru-RU" sz="2100" b="1" dirty="0"/>
              <a:t> до </a:t>
            </a:r>
            <a:r>
              <a:rPr lang="ru-RU" sz="2100" b="1" dirty="0" err="1"/>
              <a:t>розробки</a:t>
            </a:r>
            <a:r>
              <a:rPr lang="ru-RU" sz="2100" b="1" dirty="0"/>
              <a:t> </a:t>
            </a:r>
            <a:r>
              <a:rPr lang="ru-RU" sz="2100" b="1" dirty="0" err="1"/>
              <a:t>реклами</a:t>
            </a:r>
            <a:r>
              <a:rPr lang="ru-RU" sz="2100" b="1" dirty="0"/>
              <a:t> </a:t>
            </a:r>
            <a:r>
              <a:rPr lang="ru-RU" sz="2100" b="1" dirty="0" err="1"/>
              <a:t>анімаційних</a:t>
            </a:r>
            <a:r>
              <a:rPr lang="ru-RU" sz="2100" b="1" dirty="0"/>
              <a:t> </a:t>
            </a:r>
            <a:r>
              <a:rPr lang="ru-RU" sz="2100" b="1" dirty="0" err="1"/>
              <a:t>програм</a:t>
            </a:r>
            <a:r>
              <a:rPr lang="ru-RU" sz="2100" b="1" dirty="0"/>
              <a:t>, </a:t>
            </a:r>
            <a:r>
              <a:rPr lang="ru-RU" sz="2100" b="1" dirty="0" err="1"/>
              <a:t>необхідно</a:t>
            </a:r>
            <a:r>
              <a:rPr lang="ru-RU" sz="2100" b="1" dirty="0"/>
              <a:t>:</a:t>
            </a:r>
          </a:p>
          <a:p>
            <a:r>
              <a:rPr lang="ru-RU" sz="2100" dirty="0"/>
              <a:t>1. </a:t>
            </a:r>
            <a:r>
              <a:rPr lang="ru-RU" sz="2100" u="sng" dirty="0" err="1"/>
              <a:t>Оцінити</a:t>
            </a:r>
            <a:r>
              <a:rPr lang="ru-RU" sz="2100" u="sng" dirty="0"/>
              <a:t> </a:t>
            </a:r>
            <a:r>
              <a:rPr lang="ru-RU" sz="2100" u="sng" dirty="0" err="1"/>
              <a:t>фінансові</a:t>
            </a:r>
            <a:r>
              <a:rPr lang="ru-RU" sz="2100" u="sng" dirty="0"/>
              <a:t> </a:t>
            </a:r>
            <a:r>
              <a:rPr lang="ru-RU" sz="2100" u="sng" dirty="0" err="1"/>
              <a:t>витрати</a:t>
            </a:r>
            <a:r>
              <a:rPr lang="ru-RU" sz="2100" u="sng" dirty="0"/>
              <a:t> на рекламу</a:t>
            </a:r>
            <a:r>
              <a:rPr lang="ru-RU" sz="2100" dirty="0"/>
              <a:t>, з </a:t>
            </a:r>
            <a:r>
              <a:rPr lang="ru-RU" sz="2100" dirty="0" err="1"/>
              <a:t>огляду</a:t>
            </a:r>
            <a:r>
              <a:rPr lang="ru-RU" sz="2100" dirty="0"/>
              <a:t> на </a:t>
            </a:r>
            <a:r>
              <a:rPr lang="ru-RU" sz="2100" dirty="0" err="1"/>
              <a:t>власні</a:t>
            </a:r>
            <a:r>
              <a:rPr lang="ru-RU" sz="2100" dirty="0"/>
              <a:t> </a:t>
            </a:r>
            <a:r>
              <a:rPr lang="ru-RU" sz="2100" dirty="0" err="1"/>
              <a:t>фінансові</a:t>
            </a:r>
            <a:r>
              <a:rPr lang="ru-RU" sz="2100" dirty="0"/>
              <a:t> </a:t>
            </a:r>
            <a:r>
              <a:rPr lang="ru-RU" sz="2100" dirty="0" err="1"/>
              <a:t>можливості</a:t>
            </a:r>
            <a:r>
              <a:rPr lang="ru-RU" sz="2100" dirty="0"/>
              <a:t>, </a:t>
            </a:r>
            <a:r>
              <a:rPr lang="ru-RU" sz="2100" dirty="0" err="1"/>
              <a:t>одержувану</a:t>
            </a:r>
            <a:r>
              <a:rPr lang="ru-RU" sz="2100" dirty="0"/>
              <a:t> </a:t>
            </a:r>
            <a:r>
              <a:rPr lang="ru-RU" sz="2100" dirty="0" err="1"/>
              <a:t>від</a:t>
            </a:r>
            <a:r>
              <a:rPr lang="ru-RU" sz="2100" dirty="0"/>
              <a:t> </a:t>
            </a:r>
            <a:r>
              <a:rPr lang="ru-RU" sz="2100" dirty="0" err="1"/>
              <a:t>реалізації</a:t>
            </a:r>
            <a:r>
              <a:rPr lang="ru-RU" sz="2100" dirty="0"/>
              <a:t> </a:t>
            </a:r>
            <a:r>
              <a:rPr lang="ru-RU" sz="2100" dirty="0" err="1"/>
              <a:t>програм</a:t>
            </a:r>
            <a:r>
              <a:rPr lang="ru-RU" sz="2100" dirty="0"/>
              <a:t> </a:t>
            </a:r>
            <a:r>
              <a:rPr lang="ru-RU" sz="2100" dirty="0" err="1"/>
              <a:t>прибуток</a:t>
            </a:r>
            <a:r>
              <a:rPr lang="ru-RU" sz="2100" dirty="0"/>
              <a:t>, </a:t>
            </a:r>
            <a:r>
              <a:rPr lang="ru-RU" sz="2100" dirty="0" err="1"/>
              <a:t>розцінки</a:t>
            </a:r>
            <a:r>
              <a:rPr lang="ru-RU" sz="2100" dirty="0"/>
              <a:t> на </a:t>
            </a:r>
            <a:r>
              <a:rPr lang="ru-RU" sz="2100" dirty="0" err="1"/>
              <a:t>виконання</a:t>
            </a:r>
            <a:r>
              <a:rPr lang="ru-RU" sz="2100" dirty="0"/>
              <a:t> </a:t>
            </a:r>
            <a:r>
              <a:rPr lang="ru-RU" sz="2100" dirty="0" err="1"/>
              <a:t>рекламних</a:t>
            </a:r>
            <a:r>
              <a:rPr lang="ru-RU" sz="2100" dirty="0"/>
              <a:t> </a:t>
            </a:r>
            <a:r>
              <a:rPr lang="ru-RU" sz="2100" dirty="0" err="1"/>
              <a:t>матеріалів</a:t>
            </a:r>
            <a:r>
              <a:rPr lang="ru-RU" sz="2100" dirty="0"/>
              <a:t> та </a:t>
            </a:r>
            <a:r>
              <a:rPr lang="ru-RU" sz="2100" dirty="0" err="1"/>
              <a:t>ін</a:t>
            </a:r>
            <a:r>
              <a:rPr lang="ru-RU" sz="2100" dirty="0"/>
              <a:t>.</a:t>
            </a:r>
          </a:p>
          <a:p>
            <a:r>
              <a:rPr lang="ru-RU" sz="2100" dirty="0"/>
              <a:t>2. </a:t>
            </a:r>
            <a:r>
              <a:rPr lang="ru-RU" sz="2100" u="sng" dirty="0" err="1"/>
              <a:t>Визначити</a:t>
            </a:r>
            <a:r>
              <a:rPr lang="ru-RU" sz="2100" u="sng" dirty="0"/>
              <a:t> </a:t>
            </a:r>
            <a:r>
              <a:rPr lang="ru-RU" sz="2100" u="sng" dirty="0" err="1"/>
              <a:t>потенційних</a:t>
            </a:r>
            <a:r>
              <a:rPr lang="ru-RU" sz="2100" u="sng" dirty="0"/>
              <a:t> </a:t>
            </a:r>
            <a:r>
              <a:rPr lang="ru-RU" sz="2100" u="sng" dirty="0" err="1"/>
              <a:t>споживачів</a:t>
            </a:r>
            <a:r>
              <a:rPr lang="ru-RU" sz="2100" u="sng" dirty="0"/>
              <a:t> </a:t>
            </a:r>
            <a:r>
              <a:rPr lang="ru-RU" sz="2100" dirty="0"/>
              <a:t>і </a:t>
            </a:r>
            <a:r>
              <a:rPr lang="ru-RU" sz="2100" dirty="0" err="1"/>
              <a:t>скласти</a:t>
            </a:r>
            <a:r>
              <a:rPr lang="ru-RU" sz="2100" dirty="0"/>
              <a:t> </a:t>
            </a:r>
            <a:r>
              <a:rPr lang="ru-RU" sz="2100" dirty="0" err="1"/>
              <a:t>їх</a:t>
            </a:r>
            <a:r>
              <a:rPr lang="ru-RU" sz="2100" dirty="0"/>
              <a:t> характеристику за </a:t>
            </a:r>
            <a:r>
              <a:rPr lang="ru-RU" sz="2100" dirty="0" err="1"/>
              <a:t>демографічними</a:t>
            </a:r>
            <a:r>
              <a:rPr lang="ru-RU" sz="2100" dirty="0"/>
              <a:t> (</a:t>
            </a:r>
            <a:r>
              <a:rPr lang="ru-RU" sz="2100" dirty="0" err="1"/>
              <a:t>вік</a:t>
            </a:r>
            <a:r>
              <a:rPr lang="ru-RU" sz="2100" dirty="0"/>
              <a:t>, стать), </a:t>
            </a:r>
            <a:r>
              <a:rPr lang="ru-RU" sz="2100" dirty="0" err="1"/>
              <a:t>етнічними</a:t>
            </a:r>
            <a:r>
              <a:rPr lang="ru-RU" sz="2100" dirty="0"/>
              <a:t> </a:t>
            </a:r>
            <a:r>
              <a:rPr lang="ru-RU" sz="2100" dirty="0" err="1"/>
              <a:t>ознаками</a:t>
            </a:r>
            <a:r>
              <a:rPr lang="ru-RU" sz="2100" dirty="0"/>
              <a:t>, </a:t>
            </a:r>
            <a:r>
              <a:rPr lang="ru-RU" sz="2100" dirty="0" err="1"/>
              <a:t>соціальним</a:t>
            </a:r>
            <a:r>
              <a:rPr lang="ru-RU" sz="2100" dirty="0"/>
              <a:t> статусом, </a:t>
            </a:r>
            <a:r>
              <a:rPr lang="ru-RU" sz="2100" dirty="0" err="1"/>
              <a:t>рівнем</a:t>
            </a:r>
            <a:r>
              <a:rPr lang="ru-RU" sz="2100" dirty="0"/>
              <a:t> </a:t>
            </a:r>
            <a:r>
              <a:rPr lang="ru-RU" sz="2100" dirty="0" err="1"/>
              <a:t>доходів</a:t>
            </a:r>
            <a:r>
              <a:rPr lang="ru-RU" sz="2100" dirty="0"/>
              <a:t> </a:t>
            </a:r>
            <a:r>
              <a:rPr lang="ru-RU" sz="2100" dirty="0" err="1"/>
              <a:t>тощо</a:t>
            </a:r>
            <a:r>
              <a:rPr lang="ru-RU" sz="2100" dirty="0"/>
              <a:t>.</a:t>
            </a:r>
          </a:p>
          <a:p>
            <a:r>
              <a:rPr lang="ru-RU" sz="2100" dirty="0"/>
              <a:t>3. </a:t>
            </a:r>
            <a:r>
              <a:rPr lang="ru-RU" sz="2100" u="sng" dirty="0" err="1"/>
              <a:t>Виявити</a:t>
            </a:r>
            <a:r>
              <a:rPr lang="ru-RU" sz="2100" u="sng" dirty="0"/>
              <a:t> </a:t>
            </a:r>
            <a:r>
              <a:rPr lang="ru-RU" sz="2100" u="sng" dirty="0" err="1"/>
              <a:t>конкурентів</a:t>
            </a:r>
            <a:r>
              <a:rPr lang="ru-RU" sz="2100" u="sng" dirty="0"/>
              <a:t> і </a:t>
            </a:r>
            <a:r>
              <a:rPr lang="ru-RU" sz="2100" u="sng" dirty="0" err="1"/>
              <a:t>визначити</a:t>
            </a:r>
            <a:r>
              <a:rPr lang="ru-RU" sz="2100" u="sng" dirty="0"/>
              <a:t> </a:t>
            </a:r>
            <a:r>
              <a:rPr lang="ru-RU" sz="2100" u="sng" dirty="0" err="1"/>
              <a:t>переваги</a:t>
            </a:r>
            <a:r>
              <a:rPr lang="ru-RU" sz="2100" u="sng" dirty="0"/>
              <a:t> </a:t>
            </a:r>
            <a:r>
              <a:rPr lang="ru-RU" sz="2100" u="sng" dirty="0" err="1"/>
              <a:t>власних</a:t>
            </a:r>
            <a:r>
              <a:rPr lang="ru-RU" sz="2100" u="sng" dirty="0"/>
              <a:t> </a:t>
            </a:r>
            <a:r>
              <a:rPr lang="ru-RU" sz="2100" u="sng" dirty="0" err="1"/>
              <a:t>програм</a:t>
            </a:r>
            <a:r>
              <a:rPr lang="ru-RU" sz="2100" dirty="0"/>
              <a:t>, на </a:t>
            </a:r>
            <a:r>
              <a:rPr lang="ru-RU" sz="2100" dirty="0" err="1"/>
              <a:t>які</a:t>
            </a:r>
            <a:r>
              <a:rPr lang="ru-RU" sz="2100" dirty="0"/>
              <a:t> </a:t>
            </a:r>
            <a:r>
              <a:rPr lang="ru-RU" sz="2100" dirty="0" err="1"/>
              <a:t>можна</a:t>
            </a:r>
            <a:r>
              <a:rPr lang="ru-RU" sz="2100" dirty="0"/>
              <a:t> </a:t>
            </a:r>
            <a:r>
              <a:rPr lang="ru-RU" sz="2100" dirty="0" err="1"/>
              <a:t>звернути</a:t>
            </a:r>
            <a:r>
              <a:rPr lang="ru-RU" sz="2100" dirty="0"/>
              <a:t> </a:t>
            </a:r>
            <a:r>
              <a:rPr lang="ru-RU" sz="2100" dirty="0" err="1"/>
              <a:t>увагу</a:t>
            </a:r>
            <a:r>
              <a:rPr lang="ru-RU" sz="2100" dirty="0"/>
              <a:t> в </a:t>
            </a:r>
            <a:r>
              <a:rPr lang="ru-RU" sz="2100" dirty="0" err="1"/>
              <a:t>рекламі</a:t>
            </a:r>
            <a:r>
              <a:rPr lang="ru-RU" sz="2100" dirty="0"/>
              <a:t>.</a:t>
            </a:r>
          </a:p>
          <a:p>
            <a:r>
              <a:rPr lang="ru-RU" sz="2100" dirty="0"/>
              <a:t>4. </a:t>
            </a:r>
            <a:r>
              <a:rPr lang="ru-RU" sz="2100" u="sng" dirty="0" err="1"/>
              <a:t>Визначити</a:t>
            </a:r>
            <a:r>
              <a:rPr lang="ru-RU" sz="2100" u="sng" dirty="0"/>
              <a:t> канали і </a:t>
            </a:r>
            <a:r>
              <a:rPr lang="ru-RU" sz="2100" u="sng" dirty="0" err="1"/>
              <a:t>способи</a:t>
            </a:r>
            <a:r>
              <a:rPr lang="ru-RU" sz="2100" u="sng" dirty="0"/>
              <a:t> </a:t>
            </a:r>
            <a:r>
              <a:rPr lang="ru-RU" sz="2100" u="sng" dirty="0" err="1"/>
              <a:t>розповсюдження</a:t>
            </a:r>
            <a:r>
              <a:rPr lang="ru-RU" sz="2100" u="sng" dirty="0"/>
              <a:t> </a:t>
            </a:r>
            <a:r>
              <a:rPr lang="ru-RU" sz="2100" u="sng" dirty="0" err="1"/>
              <a:t>реклами</a:t>
            </a:r>
            <a:r>
              <a:rPr lang="ru-RU" sz="2100" dirty="0"/>
              <a:t>. </a:t>
            </a:r>
            <a:r>
              <a:rPr lang="ru-RU" sz="2100" dirty="0" err="1"/>
              <a:t>Дуже</a:t>
            </a:r>
            <a:r>
              <a:rPr lang="ru-RU" sz="2100" dirty="0"/>
              <a:t> </a:t>
            </a:r>
            <a:r>
              <a:rPr lang="ru-RU" sz="2100" dirty="0" err="1"/>
              <a:t>важливо</a:t>
            </a:r>
            <a:r>
              <a:rPr lang="ru-RU" sz="2100" dirty="0"/>
              <a:t> </a:t>
            </a:r>
            <a:r>
              <a:rPr lang="ru-RU" sz="2100" dirty="0" err="1"/>
              <a:t>виробити</a:t>
            </a:r>
            <a:r>
              <a:rPr lang="ru-RU" sz="2100" dirty="0"/>
              <a:t> </a:t>
            </a:r>
            <a:r>
              <a:rPr lang="ru-RU" sz="2100" dirty="0" err="1"/>
              <a:t>свій</a:t>
            </a:r>
            <a:r>
              <a:rPr lang="ru-RU" sz="2100" dirty="0"/>
              <a:t> </a:t>
            </a:r>
            <a:r>
              <a:rPr lang="ru-RU" sz="2100" dirty="0" err="1"/>
              <a:t>фірмовий</a:t>
            </a:r>
            <a:r>
              <a:rPr lang="ru-RU" sz="2100" dirty="0"/>
              <a:t> стиль, </a:t>
            </a:r>
            <a:r>
              <a:rPr lang="ru-RU" sz="2100" dirty="0" err="1"/>
              <a:t>який</a:t>
            </a:r>
            <a:r>
              <a:rPr lang="ru-RU" sz="2100" dirty="0"/>
              <a:t> </a:t>
            </a:r>
            <a:r>
              <a:rPr lang="ru-RU" sz="2100" dirty="0" err="1"/>
              <a:t>сприймається</a:t>
            </a:r>
            <a:r>
              <a:rPr lang="ru-RU" sz="2100" dirty="0"/>
              <a:t> як </a:t>
            </a:r>
            <a:r>
              <a:rPr lang="ru-RU" sz="2100" dirty="0" err="1"/>
              <a:t>гарантія</a:t>
            </a:r>
            <a:r>
              <a:rPr lang="ru-RU" sz="2100" dirty="0"/>
              <a:t> </a:t>
            </a:r>
            <a:r>
              <a:rPr lang="ru-RU" sz="2100" dirty="0" err="1"/>
              <a:t>якості</a:t>
            </a:r>
            <a:r>
              <a:rPr lang="ru-RU" sz="2100" dirty="0"/>
              <a:t> </a:t>
            </a:r>
            <a:r>
              <a:rPr lang="ru-RU" sz="2100" dirty="0" err="1"/>
              <a:t>запропонованих</a:t>
            </a:r>
            <a:r>
              <a:rPr lang="ru-RU" sz="2100" dirty="0"/>
              <a:t> </a:t>
            </a:r>
            <a:r>
              <a:rPr lang="ru-RU" sz="2100" dirty="0" err="1"/>
              <a:t>анімаційних</a:t>
            </a:r>
            <a:r>
              <a:rPr lang="ru-RU" sz="2100" dirty="0"/>
              <a:t> </a:t>
            </a:r>
            <a:r>
              <a:rPr lang="ru-RU" sz="2100" dirty="0" err="1"/>
              <a:t>програм</a:t>
            </a:r>
            <a:r>
              <a:rPr lang="ru-RU" sz="2100" dirty="0"/>
              <a:t>. При </a:t>
            </a:r>
            <a:r>
              <a:rPr lang="ru-RU" sz="2100" dirty="0" err="1"/>
              <a:t>виробленні</a:t>
            </a:r>
            <a:r>
              <a:rPr lang="ru-RU" sz="2100" dirty="0"/>
              <a:t> </a:t>
            </a:r>
            <a:r>
              <a:rPr lang="ru-RU" sz="2100" dirty="0" err="1"/>
              <a:t>свого</a:t>
            </a:r>
            <a:r>
              <a:rPr lang="ru-RU" sz="2100" dirty="0"/>
              <a:t> </a:t>
            </a:r>
            <a:r>
              <a:rPr lang="ru-RU" sz="2100" dirty="0" err="1"/>
              <a:t>фірмового</a:t>
            </a:r>
            <a:r>
              <a:rPr lang="ru-RU" sz="2100" dirty="0"/>
              <a:t> стилю </a:t>
            </a:r>
            <a:r>
              <a:rPr lang="ru-RU" sz="2100" dirty="0" err="1"/>
              <a:t>необхідно</a:t>
            </a:r>
            <a:r>
              <a:rPr lang="ru-RU" sz="2100" dirty="0"/>
              <a:t> </a:t>
            </a:r>
            <a:r>
              <a:rPr lang="ru-RU" sz="2100" dirty="0" err="1"/>
              <a:t>враховувати</a:t>
            </a:r>
            <a:r>
              <a:rPr lang="ru-RU" sz="2100" dirty="0"/>
              <a:t>: </a:t>
            </a:r>
            <a:r>
              <a:rPr lang="ru-RU" sz="2100" dirty="0" err="1"/>
              <a:t>основні</a:t>
            </a:r>
            <a:r>
              <a:rPr lang="ru-RU" sz="2100" dirty="0"/>
              <a:t> напрямки </a:t>
            </a:r>
            <a:r>
              <a:rPr lang="ru-RU" sz="2100" dirty="0" err="1"/>
              <a:t>діяльності</a:t>
            </a:r>
            <a:r>
              <a:rPr lang="ru-RU" sz="2100" dirty="0"/>
              <a:t>, </a:t>
            </a:r>
            <a:r>
              <a:rPr lang="ru-RU" sz="2100" dirty="0" err="1"/>
              <a:t>сегменти</a:t>
            </a:r>
            <a:r>
              <a:rPr lang="ru-RU" sz="2100" dirty="0"/>
              <a:t> ринку, для </a:t>
            </a:r>
            <a:r>
              <a:rPr lang="ru-RU" sz="2100" dirty="0" err="1"/>
              <a:t>яких</a:t>
            </a:r>
            <a:r>
              <a:rPr lang="ru-RU" sz="2100" dirty="0"/>
              <a:t> </a:t>
            </a:r>
            <a:r>
              <a:rPr lang="ru-RU" sz="2100" dirty="0" err="1"/>
              <a:t>призначені</a:t>
            </a:r>
            <a:r>
              <a:rPr lang="ru-RU" sz="2100" dirty="0"/>
              <a:t> </a:t>
            </a:r>
            <a:r>
              <a:rPr lang="ru-RU" sz="2100" dirty="0" err="1"/>
              <a:t>розроблювані</a:t>
            </a:r>
            <a:r>
              <a:rPr lang="ru-RU" sz="2100" dirty="0"/>
              <a:t> </a:t>
            </a:r>
            <a:r>
              <a:rPr lang="ru-RU" sz="2100" dirty="0" err="1"/>
              <a:t>програми</a:t>
            </a:r>
            <a:r>
              <a:rPr lang="ru-RU" sz="2100" dirty="0"/>
              <a:t>; </a:t>
            </a:r>
            <a:r>
              <a:rPr lang="ru-RU" sz="2100" dirty="0" err="1"/>
              <a:t>основні</a:t>
            </a:r>
            <a:r>
              <a:rPr lang="ru-RU" sz="2100" dirty="0"/>
              <a:t> </a:t>
            </a:r>
            <a:r>
              <a:rPr lang="ru-RU" sz="2100" dirty="0" err="1"/>
              <a:t>рекламні</a:t>
            </a:r>
            <a:r>
              <a:rPr lang="ru-RU" sz="2100" dirty="0"/>
              <a:t> </a:t>
            </a:r>
            <a:r>
              <a:rPr lang="ru-RU" sz="2100" dirty="0" err="1"/>
              <a:t>засоби</a:t>
            </a:r>
            <a:r>
              <a:rPr lang="ru-RU" sz="2100" dirty="0"/>
              <a:t>; </a:t>
            </a:r>
            <a:r>
              <a:rPr lang="ru-RU" sz="2100" dirty="0" err="1"/>
              <a:t>переваги</a:t>
            </a:r>
            <a:r>
              <a:rPr lang="ru-RU" sz="2100" dirty="0"/>
              <a:t> </a:t>
            </a:r>
            <a:r>
              <a:rPr lang="ru-RU" sz="2100" dirty="0" err="1"/>
              <a:t>або</a:t>
            </a:r>
            <a:r>
              <a:rPr lang="ru-RU" sz="2100" dirty="0"/>
              <a:t> </a:t>
            </a:r>
            <a:r>
              <a:rPr lang="ru-RU" sz="2100" dirty="0" err="1"/>
              <a:t>особливості</a:t>
            </a:r>
            <a:r>
              <a:rPr lang="ru-RU" sz="2100" dirty="0"/>
              <a:t> </a:t>
            </a:r>
            <a:r>
              <a:rPr lang="ru-RU" sz="2100" dirty="0" err="1"/>
              <a:t>розроблюваних</a:t>
            </a:r>
            <a:r>
              <a:rPr lang="ru-RU" sz="2100" dirty="0"/>
              <a:t> </a:t>
            </a:r>
            <a:r>
              <a:rPr lang="ru-RU" sz="2100" dirty="0" err="1"/>
              <a:t>програм</a:t>
            </a:r>
            <a:r>
              <a:rPr lang="ru-RU" sz="2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3033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3081" y="240062"/>
            <a:ext cx="10818812" cy="1280890"/>
          </a:xfrm>
        </p:spPr>
        <p:txBody>
          <a:bodyPr/>
          <a:lstStyle/>
          <a:p>
            <a:r>
              <a:rPr lang="uk-UA" b="1" dirty="0"/>
              <a:t>Основні вимоги та методи створення до анімаційних програм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8700" y="1411224"/>
            <a:ext cx="10934764" cy="5007864"/>
          </a:xfrm>
        </p:spPr>
        <p:txBody>
          <a:bodyPr>
            <a:normAutofit/>
          </a:bodyPr>
          <a:lstStyle/>
          <a:p>
            <a:r>
              <a:rPr lang="ru-RU" dirty="0"/>
              <a:t>1. </a:t>
            </a:r>
            <a:r>
              <a:rPr lang="ru-RU" dirty="0" err="1" smtClean="0"/>
              <a:t>Програми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охоплювати</a:t>
            </a:r>
            <a:r>
              <a:rPr lang="ru-RU" dirty="0" smtClean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Реалізація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перевершити</a:t>
            </a:r>
            <a:r>
              <a:rPr lang="ru-RU" dirty="0"/>
              <a:t> </a:t>
            </a:r>
            <a:r>
              <a:rPr lang="ru-RU" dirty="0" err="1"/>
              <a:t>очікування</a:t>
            </a:r>
            <a:r>
              <a:rPr lang="ru-RU" dirty="0"/>
              <a:t> гостей.</a:t>
            </a:r>
          </a:p>
          <a:p>
            <a:r>
              <a:rPr lang="ru-RU" dirty="0"/>
              <a:t>3.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розслаблюючу</a:t>
            </a:r>
            <a:r>
              <a:rPr lang="ru-RU" dirty="0"/>
              <a:t>, </a:t>
            </a:r>
            <a:r>
              <a:rPr lang="ru-RU" dirty="0" err="1"/>
              <a:t>приємну</a:t>
            </a:r>
            <a:r>
              <a:rPr lang="ru-RU" dirty="0"/>
              <a:t> обстановку.</a:t>
            </a:r>
          </a:p>
          <a:p>
            <a:r>
              <a:rPr lang="ru-RU" dirty="0"/>
              <a:t>4. </a:t>
            </a:r>
            <a:r>
              <a:rPr lang="ru-RU" dirty="0" err="1"/>
              <a:t>Щорічно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змінюватися</a:t>
            </a:r>
            <a:r>
              <a:rPr lang="ru-RU" dirty="0"/>
              <a:t> для </a:t>
            </a:r>
            <a:r>
              <a:rPr lang="ru-RU" dirty="0" err="1"/>
              <a:t>задоволення</a:t>
            </a:r>
            <a:r>
              <a:rPr lang="ru-RU" dirty="0"/>
              <a:t> </a:t>
            </a:r>
            <a:r>
              <a:rPr lang="ru-RU" dirty="0" smtClean="0"/>
              <a:t>і </a:t>
            </a:r>
            <a:r>
              <a:rPr lang="ru-RU" dirty="0" err="1" smtClean="0"/>
              <a:t>перевершення</a:t>
            </a:r>
            <a:r>
              <a:rPr lang="ru-RU" dirty="0" smtClean="0"/>
              <a:t> </a:t>
            </a:r>
            <a:r>
              <a:rPr lang="ru-RU" dirty="0" err="1" smtClean="0"/>
              <a:t>очікування</a:t>
            </a:r>
            <a:r>
              <a:rPr lang="ru-RU" dirty="0" smtClean="0"/>
              <a:t> гостей.</a:t>
            </a:r>
            <a:endParaRPr lang="ru-RU" dirty="0"/>
          </a:p>
          <a:p>
            <a:r>
              <a:rPr lang="ru-RU" dirty="0"/>
              <a:t>5.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адаптивності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баланс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стандартизацією</a:t>
            </a:r>
            <a:r>
              <a:rPr lang="ru-RU" dirty="0"/>
              <a:t> (</a:t>
            </a:r>
            <a:r>
              <a:rPr lang="ru-RU" dirty="0" err="1"/>
              <a:t>загальними</a:t>
            </a:r>
            <a:r>
              <a:rPr lang="ru-RU" dirty="0"/>
              <a:t> </a:t>
            </a:r>
            <a:r>
              <a:rPr lang="ru-RU" dirty="0" err="1"/>
              <a:t>елементами</a:t>
            </a:r>
            <a:r>
              <a:rPr lang="ru-RU" dirty="0"/>
              <a:t>) </a:t>
            </a:r>
            <a:r>
              <a:rPr lang="ru-RU" dirty="0" err="1"/>
              <a:t>програми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неповторністю</a:t>
            </a:r>
            <a:r>
              <a:rPr lang="ru-RU" dirty="0"/>
              <a:t> (</a:t>
            </a:r>
            <a:r>
              <a:rPr lang="ru-RU" dirty="0" err="1"/>
              <a:t>ексклюзивними</a:t>
            </a:r>
            <a:r>
              <a:rPr lang="ru-RU" dirty="0"/>
              <a:t> </a:t>
            </a:r>
            <a:r>
              <a:rPr lang="ru-RU" dirty="0" err="1"/>
              <a:t>елементами</a:t>
            </a:r>
            <a:r>
              <a:rPr lang="ru-RU" dirty="0"/>
              <a:t>).</a:t>
            </a:r>
          </a:p>
          <a:p>
            <a:r>
              <a:rPr lang="ru-RU" dirty="0"/>
              <a:t>6. </a:t>
            </a:r>
            <a:r>
              <a:rPr lang="ru-RU" dirty="0" err="1"/>
              <a:t>Програма</a:t>
            </a:r>
            <a:r>
              <a:rPr lang="ru-RU" dirty="0"/>
              <a:t> кожного дня повинна </a:t>
            </a:r>
            <a:r>
              <a:rPr lang="ru-RU" dirty="0" err="1"/>
              <a:t>містити</a:t>
            </a:r>
            <a:r>
              <a:rPr lang="ru-RU" dirty="0"/>
              <a:t> сюрприз, </a:t>
            </a:r>
            <a:r>
              <a:rPr lang="ru-RU" dirty="0" err="1"/>
              <a:t>інтригу</a:t>
            </a:r>
            <a:r>
              <a:rPr lang="ru-RU" dirty="0"/>
              <a:t>, </a:t>
            </a:r>
            <a:r>
              <a:rPr lang="ru-RU" dirty="0" err="1"/>
              <a:t>пропонувати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3-4 заходи </a:t>
            </a:r>
            <a:r>
              <a:rPr lang="ru-RU" dirty="0" smtClean="0"/>
              <a:t>ы </a:t>
            </a:r>
            <a:r>
              <a:rPr lang="ru-RU" dirty="0" err="1"/>
              <a:t>відповідати</a:t>
            </a:r>
            <a:r>
              <a:rPr lang="ru-RU" dirty="0"/>
              <a:t> </a:t>
            </a:r>
            <a:r>
              <a:rPr lang="ru-RU" dirty="0" err="1"/>
              <a:t>різним</a:t>
            </a:r>
            <a:r>
              <a:rPr lang="ru-RU" dirty="0"/>
              <a:t> </a:t>
            </a:r>
            <a:r>
              <a:rPr lang="ru-RU" dirty="0" err="1"/>
              <a:t>бажанням</a:t>
            </a:r>
            <a:r>
              <a:rPr lang="ru-RU" dirty="0"/>
              <a:t> </a:t>
            </a:r>
            <a:r>
              <a:rPr lang="ru-RU" dirty="0" smtClean="0"/>
              <a:t>та </a:t>
            </a:r>
            <a:r>
              <a:rPr lang="ru-RU" dirty="0" err="1"/>
              <a:t>інтересам</a:t>
            </a:r>
            <a:r>
              <a:rPr lang="ru-RU" dirty="0"/>
              <a:t>.</a:t>
            </a:r>
          </a:p>
          <a:p>
            <a:r>
              <a:rPr lang="ru-RU" dirty="0"/>
              <a:t>7. </a:t>
            </a:r>
            <a:r>
              <a:rPr lang="ru-RU" dirty="0" err="1"/>
              <a:t>Програма</a:t>
            </a:r>
            <a:r>
              <a:rPr lang="ru-RU" dirty="0"/>
              <a:t> повинна бути </a:t>
            </a:r>
            <a:r>
              <a:rPr lang="ru-RU" dirty="0" err="1" smtClean="0"/>
              <a:t>ненав’язливою</a:t>
            </a:r>
            <a:r>
              <a:rPr lang="ru-RU" dirty="0" smtClean="0"/>
              <a:t>, але </a:t>
            </a:r>
            <a:r>
              <a:rPr lang="ru-RU" dirty="0" err="1" smtClean="0"/>
              <a:t>привабливою</a:t>
            </a:r>
            <a:r>
              <a:rPr lang="ru-RU" dirty="0"/>
              <a:t>. </a:t>
            </a:r>
            <a:r>
              <a:rPr lang="ru-RU" dirty="0" err="1"/>
              <a:t>Важливе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у </a:t>
            </a:r>
            <a:r>
              <a:rPr lang="ru-RU" dirty="0" err="1"/>
              <a:t>концепції</a:t>
            </a:r>
            <a:r>
              <a:rPr lang="ru-RU" dirty="0"/>
              <a:t> </a:t>
            </a:r>
            <a:r>
              <a:rPr lang="ru-RU" dirty="0" err="1"/>
              <a:t>анімації</a:t>
            </a:r>
            <a:r>
              <a:rPr lang="ru-RU" dirty="0"/>
              <a:t> </a:t>
            </a:r>
            <a:r>
              <a:rPr lang="ru-RU" dirty="0" err="1"/>
              <a:t>займає</a:t>
            </a:r>
            <a:r>
              <a:rPr lang="ru-RU" dirty="0"/>
              <a:t> </a:t>
            </a:r>
            <a:r>
              <a:rPr lang="ru-RU" dirty="0" err="1"/>
              <a:t>проходження</a:t>
            </a:r>
            <a:r>
              <a:rPr lang="ru-RU" dirty="0"/>
              <a:t> </a:t>
            </a:r>
            <a:r>
              <a:rPr lang="ru-RU" dirty="0" err="1"/>
              <a:t>єдиного</a:t>
            </a:r>
            <a:r>
              <a:rPr lang="ru-RU" dirty="0"/>
              <a:t> стандартного </a:t>
            </a:r>
            <a:r>
              <a:rPr lang="ru-RU" dirty="0" err="1"/>
              <a:t>фірмовому</a:t>
            </a:r>
            <a:r>
              <a:rPr lang="ru-RU" dirty="0"/>
              <a:t> стилю. </a:t>
            </a:r>
            <a:r>
              <a:rPr lang="ru-RU" dirty="0" err="1"/>
              <a:t>Фірмовий</a:t>
            </a:r>
            <a:r>
              <a:rPr lang="ru-RU" dirty="0"/>
              <a:t> стиль повинен бути </a:t>
            </a:r>
            <a:r>
              <a:rPr lang="ru-RU" dirty="0" err="1"/>
              <a:t>присутнім</a:t>
            </a:r>
            <a:r>
              <a:rPr lang="ru-RU" dirty="0"/>
              <a:t> у </a:t>
            </a:r>
            <a:r>
              <a:rPr lang="ru-RU" dirty="0" err="1"/>
              <a:t>всіх</a:t>
            </a:r>
            <a:r>
              <a:rPr lang="ru-RU" dirty="0"/>
              <a:t> сферах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туристського</a:t>
            </a:r>
            <a:r>
              <a:rPr lang="ru-RU" dirty="0"/>
              <a:t> комплексу і в тому </a:t>
            </a:r>
            <a:r>
              <a:rPr lang="ru-RU" dirty="0" err="1"/>
              <a:t>числі</a:t>
            </a:r>
            <a:r>
              <a:rPr lang="ru-RU" dirty="0"/>
              <a:t> в </a:t>
            </a:r>
            <a:r>
              <a:rPr lang="ru-RU" dirty="0" err="1"/>
              <a:t>анімаційних</a:t>
            </a:r>
            <a:r>
              <a:rPr lang="ru-RU" dirty="0"/>
              <a:t> </a:t>
            </a:r>
            <a:r>
              <a:rPr lang="ru-RU" dirty="0" err="1"/>
              <a:t>послугах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34652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3624" y="230918"/>
            <a:ext cx="10396727" cy="1280890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При створенні концепції анімаційної діяльності конкретного підприємства сфери гостинності слід використовувати наступні елементи: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3603" y="1868424"/>
            <a:ext cx="10806748" cy="4824984"/>
          </a:xfrm>
        </p:spPr>
        <p:txBody>
          <a:bodyPr>
            <a:normAutofit/>
          </a:bodyPr>
          <a:lstStyle/>
          <a:p>
            <a:r>
              <a:rPr lang="ru-RU" sz="2000" dirty="0"/>
              <a:t>1. </a:t>
            </a:r>
            <a:r>
              <a:rPr lang="ru-RU" sz="2000" dirty="0" err="1"/>
              <a:t>Використання</a:t>
            </a:r>
            <a:r>
              <a:rPr lang="ru-RU" sz="2000" dirty="0"/>
              <a:t> </a:t>
            </a:r>
            <a:r>
              <a:rPr lang="ru-RU" sz="2000" dirty="0" err="1"/>
              <a:t>кожної</a:t>
            </a:r>
            <a:r>
              <a:rPr lang="ru-RU" sz="2000" dirty="0"/>
              <a:t> </a:t>
            </a:r>
            <a:r>
              <a:rPr lang="ru-RU" sz="2000" dirty="0" err="1"/>
              <a:t>можливості</a:t>
            </a:r>
            <a:r>
              <a:rPr lang="ru-RU" sz="2000" dirty="0"/>
              <a:t>, </a:t>
            </a:r>
            <a:r>
              <a:rPr lang="ru-RU" sz="2000" dirty="0" err="1"/>
              <a:t>щоб</a:t>
            </a:r>
            <a:r>
              <a:rPr lang="ru-RU" sz="2000" dirty="0"/>
              <a:t> </a:t>
            </a:r>
            <a:r>
              <a:rPr lang="ru-RU" sz="2000" dirty="0" err="1"/>
              <a:t>пробудити</a:t>
            </a:r>
            <a:r>
              <a:rPr lang="ru-RU" sz="2000" dirty="0"/>
              <a:t> гостей до активного </a:t>
            </a:r>
            <a:r>
              <a:rPr lang="ru-RU" sz="2000" dirty="0" err="1"/>
              <a:t>життя</a:t>
            </a:r>
            <a:r>
              <a:rPr lang="ru-RU" sz="2000" dirty="0"/>
              <a:t>, </a:t>
            </a:r>
            <a:r>
              <a:rPr lang="ru-RU" sz="2000" dirty="0" err="1"/>
              <a:t>підвищити</a:t>
            </a:r>
            <a:r>
              <a:rPr lang="ru-RU" sz="2000" dirty="0"/>
              <a:t> </a:t>
            </a:r>
            <a:r>
              <a:rPr lang="ru-RU" sz="2000" dirty="0" err="1"/>
              <a:t>їм</a:t>
            </a:r>
            <a:r>
              <a:rPr lang="ru-RU" sz="2000" dirty="0"/>
              <a:t> </a:t>
            </a:r>
            <a:r>
              <a:rPr lang="ru-RU" sz="2000" dirty="0" err="1"/>
              <a:t>настрій</a:t>
            </a:r>
            <a:r>
              <a:rPr lang="ru-RU" sz="2000" dirty="0"/>
              <a:t>, </a:t>
            </a:r>
            <a:r>
              <a:rPr lang="ru-RU" sz="2000" dirty="0" err="1"/>
              <a:t>додати</a:t>
            </a:r>
            <a:r>
              <a:rPr lang="ru-RU" sz="2000" dirty="0"/>
              <a:t> </a:t>
            </a:r>
            <a:r>
              <a:rPr lang="ru-RU" sz="2000" dirty="0" err="1"/>
              <a:t>їм</a:t>
            </a:r>
            <a:r>
              <a:rPr lang="ru-RU" sz="2000" dirty="0"/>
              <a:t> </a:t>
            </a:r>
            <a:r>
              <a:rPr lang="ru-RU" sz="2000" dirty="0" err="1"/>
              <a:t>задоволення</a:t>
            </a:r>
            <a:r>
              <a:rPr lang="ru-RU" sz="2000" dirty="0"/>
              <a:t>, </a:t>
            </a:r>
            <a:r>
              <a:rPr lang="ru-RU" sz="2000" dirty="0" err="1"/>
              <a:t>познайомити</a:t>
            </a:r>
            <a:r>
              <a:rPr lang="ru-RU" sz="2000" dirty="0"/>
              <a:t> один з одним, </a:t>
            </a:r>
            <a:r>
              <a:rPr lang="ru-RU" sz="2000" dirty="0" err="1"/>
              <a:t>створити</a:t>
            </a:r>
            <a:r>
              <a:rPr lang="ru-RU" sz="2000" dirty="0"/>
              <a:t> </a:t>
            </a:r>
            <a:r>
              <a:rPr lang="ru-RU" sz="2000" dirty="0" err="1"/>
              <a:t>сімейну</a:t>
            </a:r>
            <a:r>
              <a:rPr lang="ru-RU" sz="2000" dirty="0"/>
              <a:t> атмосферу </a:t>
            </a:r>
            <a:r>
              <a:rPr lang="ru-RU" sz="2000" dirty="0" err="1"/>
              <a:t>радості</a:t>
            </a:r>
            <a:r>
              <a:rPr lang="ru-RU" sz="2000" dirty="0"/>
              <a:t> і </a:t>
            </a:r>
            <a:r>
              <a:rPr lang="ru-RU" sz="2000" dirty="0" err="1"/>
              <a:t>дружби</a:t>
            </a:r>
            <a:r>
              <a:rPr lang="ru-RU" sz="2000" dirty="0"/>
              <a:t>, </a:t>
            </a:r>
            <a:r>
              <a:rPr lang="ru-RU" sz="2000" dirty="0" err="1" smtClean="0"/>
              <a:t>забезпечити</a:t>
            </a:r>
            <a:r>
              <a:rPr lang="ru-RU" sz="2000" dirty="0" smtClean="0"/>
              <a:t> </a:t>
            </a:r>
            <a:r>
              <a:rPr lang="ru-RU" sz="2000" dirty="0" err="1"/>
              <a:t>приємний</a:t>
            </a:r>
            <a:r>
              <a:rPr lang="ru-RU" sz="2000" dirty="0"/>
              <a:t> </a:t>
            </a:r>
            <a:r>
              <a:rPr lang="ru-RU" sz="2000" dirty="0" err="1"/>
              <a:t>відпочинок</a:t>
            </a:r>
            <a:r>
              <a:rPr lang="ru-RU" sz="2000" dirty="0"/>
              <a:t>, </a:t>
            </a:r>
            <a:r>
              <a:rPr lang="ru-RU" sz="2000" dirty="0" err="1" smtClean="0"/>
              <a:t>який</a:t>
            </a:r>
            <a:r>
              <a:rPr lang="ru-RU" sz="2000" dirty="0" smtClean="0"/>
              <a:t> </a:t>
            </a:r>
            <a:r>
              <a:rPr lang="ru-RU" sz="2000" dirty="0" err="1"/>
              <a:t>запам’яється</a:t>
            </a:r>
            <a:r>
              <a:rPr lang="ru-RU" sz="2000" dirty="0"/>
              <a:t>.</a:t>
            </a:r>
          </a:p>
          <a:p>
            <a:r>
              <a:rPr lang="ru-RU" sz="2000" dirty="0"/>
              <a:t>2. </a:t>
            </a:r>
            <a:r>
              <a:rPr lang="ru-RU" sz="2000" dirty="0" err="1"/>
              <a:t>Створення</a:t>
            </a:r>
            <a:r>
              <a:rPr lang="ru-RU" sz="2000" dirty="0"/>
              <a:t> </a:t>
            </a:r>
            <a:r>
              <a:rPr lang="ru-RU" sz="2000" dirty="0" err="1"/>
              <a:t>розслаблюючій</a:t>
            </a:r>
            <a:r>
              <a:rPr lang="ru-RU" sz="2000" dirty="0"/>
              <a:t> обстановки.</a:t>
            </a:r>
          </a:p>
          <a:p>
            <a:r>
              <a:rPr lang="ru-RU" sz="2000" dirty="0"/>
              <a:t>3. </a:t>
            </a:r>
            <a:r>
              <a:rPr lang="ru-RU" sz="2000" dirty="0" err="1"/>
              <a:t>Наявність</a:t>
            </a:r>
            <a:r>
              <a:rPr lang="ru-RU" sz="2000" dirty="0"/>
              <a:t> </a:t>
            </a:r>
            <a:r>
              <a:rPr lang="ru-RU" sz="2000" dirty="0" err="1"/>
              <a:t>ексклюзивної</a:t>
            </a:r>
            <a:r>
              <a:rPr lang="ru-RU" sz="2000" dirty="0"/>
              <a:t> </a:t>
            </a:r>
            <a:r>
              <a:rPr lang="ru-RU" sz="2000" dirty="0" err="1"/>
              <a:t>анімації</a:t>
            </a:r>
            <a:r>
              <a:rPr lang="ru-RU" sz="2000" dirty="0"/>
              <a:t>, </a:t>
            </a:r>
            <a:r>
              <a:rPr lang="ru-RU" sz="2000" dirty="0" err="1"/>
              <a:t>попереднє</a:t>
            </a:r>
            <a:r>
              <a:rPr lang="ru-RU" sz="2000" dirty="0"/>
              <a:t> </a:t>
            </a:r>
            <a:r>
              <a:rPr lang="ru-RU" sz="2000" dirty="0" err="1"/>
              <a:t>анонсування</a:t>
            </a:r>
            <a:r>
              <a:rPr lang="ru-RU" sz="2000" dirty="0"/>
              <a:t> і </a:t>
            </a:r>
            <a:r>
              <a:rPr lang="ru-RU" sz="2000" dirty="0" err="1"/>
              <a:t>запрошення</a:t>
            </a:r>
            <a:r>
              <a:rPr lang="ru-RU" sz="2000" dirty="0"/>
              <a:t> гостей.</a:t>
            </a:r>
          </a:p>
          <a:p>
            <a:r>
              <a:rPr lang="ru-RU" sz="2000" dirty="0"/>
              <a:t>4. </a:t>
            </a:r>
            <a:r>
              <a:rPr lang="ru-RU" sz="2000" dirty="0" err="1"/>
              <a:t>Дотримання</a:t>
            </a:r>
            <a:r>
              <a:rPr lang="ru-RU" sz="2000" dirty="0"/>
              <a:t> </a:t>
            </a:r>
            <a:r>
              <a:rPr lang="ru-RU" sz="2000" dirty="0" err="1"/>
              <a:t>високого</a:t>
            </a:r>
            <a:r>
              <a:rPr lang="ru-RU" sz="2000" dirty="0"/>
              <a:t> </a:t>
            </a:r>
            <a:r>
              <a:rPr lang="ru-RU" sz="2000" dirty="0" err="1"/>
              <a:t>єдиного</a:t>
            </a:r>
            <a:r>
              <a:rPr lang="ru-RU" sz="2000" dirty="0"/>
              <a:t> стандарту: </a:t>
            </a:r>
            <a:r>
              <a:rPr lang="ru-RU" sz="2000" dirty="0" err="1"/>
              <a:t>кожен</a:t>
            </a:r>
            <a:r>
              <a:rPr lang="ru-RU" sz="2000" dirty="0"/>
              <a:t> </a:t>
            </a:r>
            <a:r>
              <a:rPr lang="ru-RU" sz="2000" dirty="0" err="1"/>
              <a:t>гість</a:t>
            </a:r>
            <a:r>
              <a:rPr lang="ru-RU" sz="2000" dirty="0"/>
              <a:t> </a:t>
            </a:r>
            <a:r>
              <a:rPr lang="ru-RU" sz="2000" dirty="0" err="1"/>
              <a:t>обслуговується</a:t>
            </a:r>
            <a:r>
              <a:rPr lang="ru-RU" sz="2000" dirty="0"/>
              <a:t> </a:t>
            </a:r>
            <a:r>
              <a:rPr lang="ru-RU" sz="2000" dirty="0" err="1"/>
              <a:t>однаково</a:t>
            </a:r>
            <a:r>
              <a:rPr lang="ru-RU" sz="2000" dirty="0"/>
              <a:t>.</a:t>
            </a:r>
          </a:p>
          <a:p>
            <a:r>
              <a:rPr lang="ru-RU" sz="2000" dirty="0"/>
              <a:t>5. </a:t>
            </a:r>
            <a:r>
              <a:rPr lang="ru-RU" sz="2000" dirty="0" err="1"/>
              <a:t>Створення</a:t>
            </a:r>
            <a:r>
              <a:rPr lang="ru-RU" sz="2000" dirty="0"/>
              <a:t> умов для </a:t>
            </a:r>
            <a:r>
              <a:rPr lang="ru-RU" sz="2000" dirty="0" err="1"/>
              <a:t>необмеженої</a:t>
            </a:r>
            <a:r>
              <a:rPr lang="ru-RU" sz="2000" dirty="0"/>
              <a:t> </a:t>
            </a:r>
            <a:r>
              <a:rPr lang="ru-RU" sz="2000" dirty="0" err="1"/>
              <a:t>свободи</a:t>
            </a:r>
            <a:r>
              <a:rPr lang="ru-RU" sz="2000" dirty="0"/>
              <a:t> </a:t>
            </a:r>
            <a:r>
              <a:rPr lang="ru-RU" sz="2000" dirty="0" err="1"/>
              <a:t>проведення</a:t>
            </a:r>
            <a:r>
              <a:rPr lang="ru-RU" sz="2000" dirty="0"/>
              <a:t> </a:t>
            </a:r>
            <a:r>
              <a:rPr lang="ru-RU" sz="2000" dirty="0" err="1"/>
              <a:t>відпустки</a:t>
            </a:r>
            <a:r>
              <a:rPr lang="ru-RU" sz="2000" dirty="0"/>
              <a:t> з </a:t>
            </a:r>
            <a:r>
              <a:rPr lang="ru-RU" sz="2000" dirty="0" err="1"/>
              <a:t>найменшою</a:t>
            </a:r>
            <a:r>
              <a:rPr lang="ru-RU" sz="2000" dirty="0"/>
              <a:t> </a:t>
            </a:r>
            <a:r>
              <a:rPr lang="ru-RU" sz="2000" dirty="0" err="1"/>
              <a:t>кількістю</a:t>
            </a:r>
            <a:r>
              <a:rPr lang="ru-RU" sz="2000" dirty="0"/>
              <a:t> правил.</a:t>
            </a:r>
          </a:p>
          <a:p>
            <a:r>
              <a:rPr lang="ru-RU" sz="2000" dirty="0"/>
              <a:t>6. </a:t>
            </a:r>
            <a:r>
              <a:rPr lang="ru-RU" sz="2000" dirty="0" err="1"/>
              <a:t>Використання</a:t>
            </a:r>
            <a:r>
              <a:rPr lang="ru-RU" sz="2000" dirty="0"/>
              <a:t> у </a:t>
            </a:r>
            <a:r>
              <a:rPr lang="ru-RU" sz="2000" dirty="0" err="1"/>
              <a:t>всьому</a:t>
            </a:r>
            <a:r>
              <a:rPr lang="ru-RU" sz="2000" dirty="0"/>
              <a:t> </a:t>
            </a:r>
            <a:r>
              <a:rPr lang="ru-RU" sz="2000" dirty="0" err="1"/>
              <a:t>єдиного</a:t>
            </a:r>
            <a:r>
              <a:rPr lang="ru-RU" sz="2000" dirty="0"/>
              <a:t> дизайну і </a:t>
            </a:r>
            <a:r>
              <a:rPr lang="ru-RU" sz="2000" dirty="0" err="1"/>
              <a:t>уніформи</a:t>
            </a:r>
            <a:r>
              <a:rPr lang="ru-RU" sz="20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8064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9656" y="624110"/>
            <a:ext cx="10003535" cy="128089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                   </a:t>
            </a:r>
            <a:r>
              <a:rPr lang="ru-RU" b="1" dirty="0" err="1" smtClean="0"/>
              <a:t>Домашнє</a:t>
            </a:r>
            <a:r>
              <a:rPr lang="ru-RU" b="1" dirty="0" smtClean="0"/>
              <a:t> </a:t>
            </a:r>
            <a:r>
              <a:rPr lang="ru-RU" b="1" dirty="0" err="1"/>
              <a:t>завдання</a:t>
            </a:r>
            <a:r>
              <a:rPr lang="ru-RU" b="1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Виокремити заходи для кожного з виду анімаційних програм, надати їх зміст і провести (деякі з них) на практичному занятті.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9702907"/>
              </p:ext>
            </p:extLst>
          </p:nvPr>
        </p:nvGraphicFramePr>
        <p:xfrm>
          <a:off x="1819656" y="2769235"/>
          <a:ext cx="9363456" cy="32932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11734">
                  <a:extLst>
                    <a:ext uri="{9D8B030D-6E8A-4147-A177-3AD203B41FA5}">
                      <a16:colId xmlns:a16="http://schemas.microsoft.com/office/drawing/2014/main" val="4178409567"/>
                    </a:ext>
                  </a:extLst>
                </a:gridCol>
                <a:gridCol w="2700997">
                  <a:extLst>
                    <a:ext uri="{9D8B030D-6E8A-4147-A177-3AD203B41FA5}">
                      <a16:colId xmlns:a16="http://schemas.microsoft.com/office/drawing/2014/main" val="3274190729"/>
                    </a:ext>
                  </a:extLst>
                </a:gridCol>
                <a:gridCol w="3750725">
                  <a:extLst>
                    <a:ext uri="{9D8B030D-6E8A-4147-A177-3AD203B41FA5}">
                      <a16:colId xmlns:a16="http://schemas.microsoft.com/office/drawing/2014/main" val="4150965721"/>
                    </a:ext>
                  </a:extLst>
                </a:gridCol>
              </a:tblGrid>
              <a:tr h="8623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Види анімаційних програм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Заходи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Зміст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7100364"/>
                  </a:ext>
                </a:extLst>
              </a:tr>
              <a:tr h="48617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8272250"/>
                  </a:ext>
                </a:extLst>
              </a:tr>
              <a:tr h="48617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080891"/>
                  </a:ext>
                </a:extLst>
              </a:tr>
              <a:tr h="48617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4077471"/>
                  </a:ext>
                </a:extLst>
              </a:tr>
              <a:tr h="48617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6992410"/>
                  </a:ext>
                </a:extLst>
              </a:tr>
              <a:tr h="48617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4157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8266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анімаційних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86876" y="688848"/>
            <a:ext cx="8915400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000" dirty="0"/>
          </a:p>
          <a:p>
            <a:endParaRPr lang="ru-RU" sz="2000" dirty="0"/>
          </a:p>
          <a:p>
            <a:r>
              <a:rPr lang="ru-RU" sz="2000" dirty="0"/>
              <a:t>1.	</a:t>
            </a:r>
            <a:r>
              <a:rPr lang="uk-UA" sz="2000" b="1" dirty="0" smtClean="0"/>
              <a:t>Спортивні анімаційні програми </a:t>
            </a:r>
            <a:r>
              <a:rPr lang="uk-UA" sz="2000" dirty="0" smtClean="0"/>
              <a:t>призначені для відпочиваючих, які захоплюються тим чи іншим видом спорту і приїхали в туристський комплекс для занять спортом по певній системі тренувань у поєднанні з відпочинком.</a:t>
            </a:r>
          </a:p>
          <a:p>
            <a:r>
              <a:rPr lang="uk-UA" sz="2000" dirty="0" smtClean="0"/>
              <a:t>2.	</a:t>
            </a:r>
            <a:r>
              <a:rPr lang="uk-UA" sz="2000" b="1" dirty="0" smtClean="0"/>
              <a:t>Спортивно-оздоровчі програми </a:t>
            </a:r>
            <a:r>
              <a:rPr lang="uk-UA" sz="2000" dirty="0" smtClean="0"/>
              <a:t>відрізняються від спортивних тим, що вони розраховані на відпочиваючих-любителів активного відпочинку, для яких </a:t>
            </a:r>
            <a:r>
              <a:rPr lang="uk-UA" sz="2000" dirty="0" err="1" smtClean="0"/>
              <a:t>туркомплекс</a:t>
            </a:r>
            <a:r>
              <a:rPr lang="uk-UA" sz="2000" dirty="0" smtClean="0"/>
              <a:t> – це єдине місце і можливість відновлення сил і здоров’я через активні фізичні навантаження у наявних умовах відпочинку.</a:t>
            </a:r>
          </a:p>
          <a:p>
            <a:r>
              <a:rPr lang="uk-UA" sz="2000" dirty="0" smtClean="0"/>
              <a:t>3.	</a:t>
            </a:r>
            <a:r>
              <a:rPr lang="uk-UA" sz="2000" b="1" dirty="0" smtClean="0"/>
              <a:t>Спортивно-розважальні програми </a:t>
            </a:r>
            <a:r>
              <a:rPr lang="uk-UA" sz="2000" dirty="0" smtClean="0"/>
              <a:t>орієнтовані на туристів будь-якого віку. Вони будуються на залучення туристів в активний рух через привабливі, захоплюючі, веселі конкурси та легкі змагання.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064108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10220" y="259080"/>
            <a:ext cx="10056940" cy="6251448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/>
              <a:t>4.	</a:t>
            </a:r>
            <a:r>
              <a:rPr lang="ru-RU" sz="2000" b="1" dirty="0"/>
              <a:t>Культурно-</a:t>
            </a:r>
            <a:r>
              <a:rPr lang="ru-RU" sz="2000" b="1" dirty="0" err="1"/>
              <a:t>пізнавальні</a:t>
            </a:r>
            <a:r>
              <a:rPr lang="ru-RU" sz="2000" b="1" dirty="0"/>
              <a:t> </a:t>
            </a:r>
            <a:r>
              <a:rPr lang="ru-RU" sz="2000" b="1" dirty="0" err="1"/>
              <a:t>анімаційні</a:t>
            </a:r>
            <a:r>
              <a:rPr lang="ru-RU" sz="2000" b="1" dirty="0"/>
              <a:t> </a:t>
            </a:r>
            <a:r>
              <a:rPr lang="ru-RU" sz="2000" b="1" dirty="0" err="1"/>
              <a:t>програми</a:t>
            </a:r>
            <a:r>
              <a:rPr lang="ru-RU" sz="2000" b="1" dirty="0"/>
              <a:t> </a:t>
            </a:r>
            <a:r>
              <a:rPr lang="ru-RU" sz="2000" dirty="0" err="1"/>
              <a:t>будуються</a:t>
            </a:r>
            <a:r>
              <a:rPr lang="ru-RU" sz="2000" dirty="0"/>
              <a:t> на </a:t>
            </a:r>
            <a:r>
              <a:rPr lang="ru-RU" sz="2000" dirty="0" err="1"/>
              <a:t>залученні</a:t>
            </a:r>
            <a:r>
              <a:rPr lang="ru-RU" sz="2000" dirty="0"/>
              <a:t> туриста до культурно-</a:t>
            </a:r>
            <a:r>
              <a:rPr lang="ru-RU" sz="2000" dirty="0" err="1"/>
              <a:t>історичних</a:t>
            </a:r>
            <a:r>
              <a:rPr lang="ru-RU" sz="2000" dirty="0"/>
              <a:t> і </a:t>
            </a:r>
            <a:r>
              <a:rPr lang="ru-RU" sz="2000" dirty="0" err="1"/>
              <a:t>духовних</a:t>
            </a:r>
            <a:r>
              <a:rPr lang="ru-RU" sz="2000" dirty="0"/>
              <a:t> </a:t>
            </a:r>
            <a:r>
              <a:rPr lang="ru-RU" sz="2000" dirty="0" err="1"/>
              <a:t>цінностей</a:t>
            </a:r>
            <a:r>
              <a:rPr lang="ru-RU" sz="2000" dirty="0"/>
              <a:t> </a:t>
            </a:r>
            <a:r>
              <a:rPr lang="ru-RU" sz="2000" dirty="0" err="1"/>
              <a:t>нації</a:t>
            </a:r>
            <a:r>
              <a:rPr lang="ru-RU" sz="2000" dirty="0"/>
              <a:t>, </a:t>
            </a:r>
            <a:r>
              <a:rPr lang="ru-RU" sz="2000" dirty="0" err="1"/>
              <a:t>країни</a:t>
            </a:r>
            <a:r>
              <a:rPr lang="ru-RU" sz="2000" dirty="0"/>
              <a:t>, </a:t>
            </a:r>
            <a:r>
              <a:rPr lang="ru-RU" sz="2000" dirty="0" err="1"/>
              <a:t>місцевого</a:t>
            </a:r>
            <a:r>
              <a:rPr lang="ru-RU" sz="2000" dirty="0"/>
              <a:t> </a:t>
            </a:r>
            <a:r>
              <a:rPr lang="ru-RU" sz="2000" dirty="0" err="1"/>
              <a:t>населення</a:t>
            </a:r>
            <a:r>
              <a:rPr lang="ru-RU" sz="2000" dirty="0"/>
              <a:t> та </a:t>
            </a:r>
            <a:r>
              <a:rPr lang="ru-RU" sz="2000" dirty="0" err="1"/>
              <a:t>можуть</a:t>
            </a:r>
            <a:r>
              <a:rPr lang="ru-RU" sz="2000" dirty="0"/>
              <a:t> </a:t>
            </a:r>
            <a:r>
              <a:rPr lang="ru-RU" sz="2000" dirty="0" err="1"/>
              <a:t>включати</a:t>
            </a:r>
            <a:r>
              <a:rPr lang="ru-RU" sz="2000" dirty="0"/>
              <a:t>: </a:t>
            </a:r>
            <a:r>
              <a:rPr lang="ru-RU" sz="2000" dirty="0" err="1"/>
              <a:t>відвідування</a:t>
            </a:r>
            <a:r>
              <a:rPr lang="ru-RU" sz="2000" dirty="0"/>
              <a:t> </a:t>
            </a:r>
            <a:r>
              <a:rPr lang="ru-RU" sz="2000" dirty="0" err="1"/>
              <a:t>музеїв</a:t>
            </a:r>
            <a:r>
              <a:rPr lang="ru-RU" sz="2000" dirty="0"/>
              <a:t>, </a:t>
            </a:r>
            <a:r>
              <a:rPr lang="ru-RU" sz="2000" dirty="0" err="1"/>
              <a:t>театрів</a:t>
            </a:r>
            <a:r>
              <a:rPr lang="ru-RU" sz="2000" dirty="0"/>
              <a:t>, </a:t>
            </a:r>
            <a:r>
              <a:rPr lang="ru-RU" sz="2000" dirty="0" err="1"/>
              <a:t>кінотеатрів</a:t>
            </a:r>
            <a:r>
              <a:rPr lang="ru-RU" sz="2000" dirty="0"/>
              <a:t>, </a:t>
            </a:r>
            <a:r>
              <a:rPr lang="ru-RU" sz="2000" dirty="0" err="1"/>
              <a:t>художніх</a:t>
            </a:r>
            <a:r>
              <a:rPr lang="ru-RU" sz="2000" dirty="0"/>
              <a:t> галерей, </a:t>
            </a:r>
            <a:r>
              <a:rPr lang="ru-RU" sz="2000" dirty="0" err="1"/>
              <a:t>виставок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. </a:t>
            </a:r>
          </a:p>
          <a:p>
            <a:r>
              <a:rPr lang="ru-RU" sz="2000" dirty="0"/>
              <a:t>5.	</a:t>
            </a:r>
            <a:r>
              <a:rPr lang="ru-RU" sz="2000" b="1" dirty="0" err="1"/>
              <a:t>Пригодницько-ігрові</a:t>
            </a:r>
            <a:r>
              <a:rPr lang="ru-RU" sz="2000" b="1" dirty="0"/>
              <a:t> </a:t>
            </a:r>
            <a:r>
              <a:rPr lang="ru-RU" sz="2000" b="1" dirty="0" err="1"/>
              <a:t>анімаційні</a:t>
            </a:r>
            <a:r>
              <a:rPr lang="ru-RU" sz="2000" b="1" dirty="0"/>
              <a:t> </a:t>
            </a:r>
            <a:r>
              <a:rPr lang="ru-RU" sz="2000" b="1" dirty="0" err="1"/>
              <a:t>програми</a:t>
            </a:r>
            <a:r>
              <a:rPr lang="ru-RU" sz="2000" b="1" dirty="0"/>
              <a:t> </a:t>
            </a:r>
            <a:r>
              <a:rPr lang="ru-RU" sz="2000" dirty="0"/>
              <a:t>–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програми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залучають</a:t>
            </a:r>
            <a:r>
              <a:rPr lang="ru-RU" sz="2000" dirty="0"/>
              <a:t> </a:t>
            </a:r>
            <a:r>
              <a:rPr lang="ru-RU" sz="2000" dirty="0" err="1"/>
              <a:t>туристів</a:t>
            </a:r>
            <a:r>
              <a:rPr lang="ru-RU" sz="2000" dirty="0"/>
              <a:t> до </a:t>
            </a:r>
            <a:r>
              <a:rPr lang="ru-RU" sz="2000" dirty="0" err="1"/>
              <a:t>цікавих</a:t>
            </a:r>
            <a:r>
              <a:rPr lang="ru-RU" sz="2000" dirty="0"/>
              <a:t>, </a:t>
            </a:r>
            <a:r>
              <a:rPr lang="ru-RU" sz="2000" dirty="0" err="1"/>
              <a:t>захоплюючих</a:t>
            </a:r>
            <a:r>
              <a:rPr lang="ru-RU" sz="2000" dirty="0"/>
              <a:t> </a:t>
            </a:r>
            <a:r>
              <a:rPr lang="ru-RU" sz="2000" dirty="0" err="1"/>
              <a:t>дійств</a:t>
            </a:r>
            <a:r>
              <a:rPr lang="ru-RU" sz="2000" dirty="0"/>
              <a:t> (</a:t>
            </a:r>
            <a:r>
              <a:rPr lang="ru-RU" sz="2000" dirty="0" err="1"/>
              <a:t>наприклад</a:t>
            </a:r>
            <a:r>
              <a:rPr lang="ru-RU" sz="2000" dirty="0"/>
              <a:t>, участь у </a:t>
            </a:r>
            <a:r>
              <a:rPr lang="ru-RU" sz="2000" dirty="0" err="1"/>
              <a:t>рольових</a:t>
            </a:r>
            <a:r>
              <a:rPr lang="ru-RU" sz="2000" dirty="0"/>
              <a:t> </a:t>
            </a:r>
            <a:r>
              <a:rPr lang="ru-RU" sz="2000" dirty="0" err="1"/>
              <a:t>іграх</a:t>
            </a:r>
            <a:r>
              <a:rPr lang="ru-RU" sz="2000" dirty="0"/>
              <a:t> і конкурсах, </a:t>
            </a:r>
            <a:r>
              <a:rPr lang="ru-RU" sz="2000" dirty="0" err="1"/>
              <a:t>відвідування</a:t>
            </a:r>
            <a:r>
              <a:rPr lang="ru-RU" sz="2000" dirty="0"/>
              <a:t> </a:t>
            </a:r>
            <a:r>
              <a:rPr lang="ru-RU" sz="2000" dirty="0" err="1"/>
              <a:t>печер</a:t>
            </a:r>
            <a:r>
              <a:rPr lang="ru-RU" sz="2000" dirty="0"/>
              <a:t>, </a:t>
            </a:r>
            <a:r>
              <a:rPr lang="ru-RU" sz="2000" dirty="0" err="1"/>
              <a:t>тематичні</a:t>
            </a:r>
            <a:r>
              <a:rPr lang="ru-RU" sz="2000" dirty="0"/>
              <a:t> </a:t>
            </a:r>
            <a:r>
              <a:rPr lang="ru-RU" sz="2000" dirty="0" err="1"/>
              <a:t>ігрові</a:t>
            </a:r>
            <a:r>
              <a:rPr lang="ru-RU" sz="2000" dirty="0"/>
              <a:t> заходи, </a:t>
            </a:r>
            <a:r>
              <a:rPr lang="ru-RU" sz="2000" dirty="0" err="1"/>
              <a:t>квести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). </a:t>
            </a:r>
            <a:r>
              <a:rPr lang="ru-RU" sz="2000" dirty="0" err="1"/>
              <a:t>Ці</a:t>
            </a:r>
            <a:r>
              <a:rPr lang="ru-RU" sz="2000" dirty="0"/>
              <a:t> </a:t>
            </a:r>
            <a:r>
              <a:rPr lang="ru-RU" sz="2000" dirty="0" err="1"/>
              <a:t>програми</a:t>
            </a:r>
            <a:r>
              <a:rPr lang="ru-RU" sz="2000" dirty="0"/>
              <a:t> </a:t>
            </a:r>
            <a:r>
              <a:rPr lang="ru-RU" sz="2000" dirty="0" err="1"/>
              <a:t>мають</a:t>
            </a:r>
            <a:r>
              <a:rPr lang="ru-RU" sz="2000" dirty="0"/>
              <a:t> великий попит </a:t>
            </a:r>
            <a:r>
              <a:rPr lang="ru-RU" sz="2000" dirty="0" err="1"/>
              <a:t>незалежно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статі</a:t>
            </a:r>
            <a:r>
              <a:rPr lang="ru-RU" sz="2000" dirty="0"/>
              <a:t>, </a:t>
            </a:r>
            <a:r>
              <a:rPr lang="ru-RU" sz="2000" dirty="0" err="1"/>
              <a:t>національності</a:t>
            </a:r>
            <a:r>
              <a:rPr lang="ru-RU" sz="2000" dirty="0"/>
              <a:t>, </a:t>
            </a:r>
            <a:r>
              <a:rPr lang="ru-RU" sz="2000" dirty="0" err="1"/>
              <a:t>освіти</a:t>
            </a:r>
            <a:r>
              <a:rPr lang="ru-RU" sz="2000" dirty="0"/>
              <a:t> </a:t>
            </a:r>
            <a:r>
              <a:rPr lang="ru-RU" sz="2000" dirty="0" err="1"/>
              <a:t>відпочиваючих</a:t>
            </a:r>
            <a:r>
              <a:rPr lang="ru-RU" sz="2000" dirty="0"/>
              <a:t>.</a:t>
            </a:r>
          </a:p>
          <a:p>
            <a:r>
              <a:rPr lang="ru-RU" sz="2000" dirty="0"/>
              <a:t>6.	</a:t>
            </a:r>
            <a:r>
              <a:rPr lang="ru-RU" sz="2000" b="1" dirty="0" err="1"/>
              <a:t>Аматорські</a:t>
            </a:r>
            <a:r>
              <a:rPr lang="ru-RU" sz="2000" b="1" dirty="0"/>
              <a:t> (</a:t>
            </a:r>
            <a:r>
              <a:rPr lang="ru-RU" sz="2000" b="1" dirty="0" err="1"/>
              <a:t>творчо-трудові</a:t>
            </a:r>
            <a:r>
              <a:rPr lang="ru-RU" sz="2000" b="1" dirty="0"/>
              <a:t>) </a:t>
            </a:r>
            <a:r>
              <a:rPr lang="ru-RU" sz="2000" b="1" dirty="0" err="1"/>
              <a:t>анімаційні</a:t>
            </a:r>
            <a:r>
              <a:rPr lang="ru-RU" sz="2000" b="1" dirty="0"/>
              <a:t> </a:t>
            </a:r>
            <a:r>
              <a:rPr lang="ru-RU" sz="2000" b="1" dirty="0" err="1"/>
              <a:t>програми</a:t>
            </a:r>
            <a:r>
              <a:rPr lang="ru-RU" sz="2000" b="1" dirty="0"/>
              <a:t> </a:t>
            </a:r>
            <a:r>
              <a:rPr lang="ru-RU" sz="2000" dirty="0" err="1"/>
              <a:t>будуються</a:t>
            </a:r>
            <a:r>
              <a:rPr lang="ru-RU" sz="2000" dirty="0"/>
              <a:t> на </a:t>
            </a:r>
            <a:r>
              <a:rPr lang="ru-RU" sz="2000" dirty="0" err="1"/>
              <a:t>залученні</a:t>
            </a:r>
            <a:r>
              <a:rPr lang="ru-RU" sz="2000" dirty="0"/>
              <a:t> </a:t>
            </a:r>
            <a:r>
              <a:rPr lang="ru-RU" sz="2000" dirty="0" err="1"/>
              <a:t>туристів</a:t>
            </a:r>
            <a:r>
              <a:rPr lang="ru-RU" sz="2000" dirty="0"/>
              <a:t> до </a:t>
            </a:r>
            <a:r>
              <a:rPr lang="ru-RU" sz="2000" dirty="0" err="1"/>
              <a:t>творчості</a:t>
            </a:r>
            <a:r>
              <a:rPr lang="ru-RU" sz="2000" dirty="0"/>
              <a:t>, </a:t>
            </a:r>
            <a:r>
              <a:rPr lang="ru-RU" sz="2000" dirty="0" err="1"/>
              <a:t>змаганнях</a:t>
            </a:r>
            <a:r>
              <a:rPr lang="ru-RU" sz="2000" dirty="0"/>
              <a:t> у </a:t>
            </a:r>
            <a:r>
              <a:rPr lang="ru-RU" sz="2000" dirty="0" err="1"/>
              <a:t>виготовленні</a:t>
            </a:r>
            <a:r>
              <a:rPr lang="ru-RU" sz="2000" dirty="0"/>
              <a:t> </a:t>
            </a:r>
            <a:r>
              <a:rPr lang="ru-RU" sz="2000" dirty="0" err="1"/>
              <a:t>різноманітних</a:t>
            </a:r>
            <a:r>
              <a:rPr lang="ru-RU" sz="2000" dirty="0"/>
              <a:t> </a:t>
            </a:r>
            <a:r>
              <a:rPr lang="ru-RU" sz="2000" dirty="0" err="1"/>
              <a:t>виробів</a:t>
            </a:r>
            <a:r>
              <a:rPr lang="ru-RU" sz="2000" dirty="0"/>
              <a:t>, </a:t>
            </a:r>
            <a:r>
              <a:rPr lang="ru-RU" sz="2000" dirty="0" err="1"/>
              <a:t>характерних</a:t>
            </a:r>
            <a:r>
              <a:rPr lang="ru-RU" sz="2000" dirty="0"/>
              <a:t> </a:t>
            </a:r>
            <a:r>
              <a:rPr lang="ru-RU" sz="2000" dirty="0" err="1"/>
              <a:t>країні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відпочинку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викликає</a:t>
            </a:r>
            <a:r>
              <a:rPr lang="ru-RU" sz="2000" dirty="0"/>
              <a:t> у них </a:t>
            </a:r>
            <a:r>
              <a:rPr lang="ru-RU" sz="2000" dirty="0" err="1"/>
              <a:t>інтерес</a:t>
            </a:r>
            <a:r>
              <a:rPr lang="ru-RU" sz="2000" dirty="0"/>
              <a:t> до </a:t>
            </a:r>
            <a:r>
              <a:rPr lang="ru-RU" sz="2000" dirty="0" err="1"/>
              <a:t>національних</a:t>
            </a:r>
            <a:r>
              <a:rPr lang="ru-RU" sz="2000" dirty="0"/>
              <a:t> </a:t>
            </a:r>
            <a:r>
              <a:rPr lang="ru-RU" sz="2000" dirty="0" err="1"/>
              <a:t>особливостей</a:t>
            </a:r>
            <a:r>
              <a:rPr lang="ru-RU" sz="2000" dirty="0"/>
              <a:t> </a:t>
            </a:r>
            <a:r>
              <a:rPr lang="ru-RU" sz="2000" dirty="0" err="1"/>
              <a:t>місцевого</a:t>
            </a:r>
            <a:r>
              <a:rPr lang="ru-RU" sz="2000" dirty="0"/>
              <a:t> </a:t>
            </a:r>
            <a:r>
              <a:rPr lang="ru-RU" sz="2000" dirty="0" err="1"/>
              <a:t>населення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dirty="0"/>
              <a:t>7.	</a:t>
            </a:r>
            <a:r>
              <a:rPr lang="ru-RU" sz="2000" b="1" dirty="0" err="1"/>
              <a:t>Видовищно-розважальні</a:t>
            </a:r>
            <a:r>
              <a:rPr lang="ru-RU" sz="2000" b="1" dirty="0"/>
              <a:t> </a:t>
            </a:r>
            <a:r>
              <a:rPr lang="ru-RU" sz="2000" b="1" dirty="0" err="1"/>
              <a:t>анімаційні</a:t>
            </a:r>
            <a:r>
              <a:rPr lang="ru-RU" sz="2000" b="1" dirty="0"/>
              <a:t> </a:t>
            </a:r>
            <a:r>
              <a:rPr lang="ru-RU" sz="2000" b="1" dirty="0" err="1"/>
              <a:t>програми</a:t>
            </a:r>
            <a:r>
              <a:rPr lang="ru-RU" sz="2000" b="1" dirty="0"/>
              <a:t> </a:t>
            </a:r>
            <a:r>
              <a:rPr lang="ru-RU" sz="2000" dirty="0" err="1"/>
              <a:t>включають</a:t>
            </a:r>
            <a:r>
              <a:rPr lang="ru-RU" sz="2000" dirty="0"/>
              <a:t>: </a:t>
            </a:r>
            <a:r>
              <a:rPr lang="ru-RU" sz="2000" dirty="0" err="1"/>
              <a:t>святкові</a:t>
            </a:r>
            <a:r>
              <a:rPr lang="ru-RU" sz="2000" dirty="0"/>
              <a:t> заходи, </a:t>
            </a:r>
            <a:r>
              <a:rPr lang="ru-RU" sz="2000" dirty="0" err="1"/>
              <a:t>конкурси</a:t>
            </a:r>
            <a:r>
              <a:rPr lang="ru-RU" sz="2000" dirty="0"/>
              <a:t>, </a:t>
            </a:r>
            <a:r>
              <a:rPr lang="ru-RU" sz="2000" dirty="0" err="1"/>
              <a:t>фестивалі</a:t>
            </a:r>
            <a:r>
              <a:rPr lang="ru-RU" sz="2000" dirty="0"/>
              <a:t>, </a:t>
            </a:r>
            <a:r>
              <a:rPr lang="ru-RU" sz="2000" dirty="0" err="1"/>
              <a:t>карнавали</a:t>
            </a:r>
            <a:r>
              <a:rPr lang="ru-RU" sz="2000" dirty="0"/>
              <a:t>, </a:t>
            </a:r>
            <a:r>
              <a:rPr lang="ru-RU" sz="2000" dirty="0" err="1"/>
              <a:t>тематичні</a:t>
            </a:r>
            <a:r>
              <a:rPr lang="ru-RU" sz="2000" dirty="0"/>
              <a:t> </a:t>
            </a:r>
            <a:r>
              <a:rPr lang="ru-RU" sz="2000" dirty="0" err="1"/>
              <a:t>дні</a:t>
            </a:r>
            <a:r>
              <a:rPr lang="ru-RU" sz="2000" dirty="0"/>
              <a:t>, ярмарки, дискотеки, </a:t>
            </a:r>
            <a:r>
              <a:rPr lang="ru-RU" sz="2000" dirty="0" err="1"/>
              <a:t>танцювальні</a:t>
            </a:r>
            <a:r>
              <a:rPr lang="ru-RU" sz="2000" dirty="0"/>
              <a:t> </a:t>
            </a:r>
            <a:r>
              <a:rPr lang="ru-RU" sz="2000" dirty="0" err="1"/>
              <a:t>вечори</a:t>
            </a:r>
            <a:r>
              <a:rPr lang="ru-RU" sz="2000" dirty="0"/>
              <a:t>, шоу та </a:t>
            </a:r>
            <a:r>
              <a:rPr lang="ru-RU" sz="2000" dirty="0" err="1"/>
              <a:t>інше</a:t>
            </a:r>
            <a:r>
              <a:rPr lang="ru-RU" sz="2000" dirty="0"/>
              <a:t>.</a:t>
            </a:r>
          </a:p>
          <a:p>
            <a:r>
              <a:rPr lang="ru-RU" sz="2000" dirty="0"/>
              <a:t>8.	</a:t>
            </a:r>
            <a:r>
              <a:rPr lang="ru-RU" sz="2000" b="1" dirty="0" err="1"/>
              <a:t>Анімаційні</a:t>
            </a:r>
            <a:r>
              <a:rPr lang="ru-RU" sz="2000" b="1" dirty="0"/>
              <a:t> </a:t>
            </a:r>
            <a:r>
              <a:rPr lang="ru-RU" sz="2000" b="1" dirty="0" err="1"/>
              <a:t>програми</a:t>
            </a:r>
            <a:r>
              <a:rPr lang="ru-RU" sz="2000" b="1" dirty="0"/>
              <a:t> типу «</a:t>
            </a:r>
            <a:r>
              <a:rPr lang="ru-RU" sz="2000" b="1" dirty="0" err="1"/>
              <a:t>спілкування</a:t>
            </a:r>
            <a:r>
              <a:rPr lang="ru-RU" sz="2000" b="1" dirty="0"/>
              <a:t> за </a:t>
            </a:r>
            <a:r>
              <a:rPr lang="ru-RU" sz="2000" b="1" dirty="0" err="1"/>
              <a:t>інтересами</a:t>
            </a:r>
            <a:r>
              <a:rPr lang="ru-RU" sz="2000" b="1" dirty="0"/>
              <a:t>» </a:t>
            </a:r>
            <a:r>
              <a:rPr lang="ru-RU" sz="2000" dirty="0"/>
              <a:t>-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програми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організовуються</a:t>
            </a:r>
            <a:r>
              <a:rPr lang="ru-RU" sz="2000" dirty="0"/>
              <a:t> у </a:t>
            </a:r>
            <a:r>
              <a:rPr lang="ru-RU" sz="2000" dirty="0" err="1"/>
              <a:t>невимушеній</a:t>
            </a:r>
            <a:r>
              <a:rPr lang="ru-RU" sz="2000" dirty="0"/>
              <a:t>, </a:t>
            </a:r>
            <a:r>
              <a:rPr lang="ru-RU" sz="2000" dirty="0" err="1"/>
              <a:t>ненав’язливій</a:t>
            </a:r>
            <a:r>
              <a:rPr lang="ru-RU" sz="2000" dirty="0"/>
              <a:t>, </a:t>
            </a:r>
            <a:r>
              <a:rPr lang="ru-RU" sz="2000" dirty="0" err="1"/>
              <a:t>комфортній</a:t>
            </a:r>
            <a:r>
              <a:rPr lang="ru-RU" sz="2000" dirty="0"/>
              <a:t> </a:t>
            </a:r>
            <a:r>
              <a:rPr lang="ru-RU" sz="2000" dirty="0" err="1"/>
              <a:t>обстановці</a:t>
            </a:r>
            <a:r>
              <a:rPr lang="ru-RU" sz="2000" dirty="0"/>
              <a:t>, де </a:t>
            </a:r>
            <a:r>
              <a:rPr lang="ru-RU" sz="2000" dirty="0" err="1"/>
              <a:t>відпочиваючі</a:t>
            </a:r>
            <a:r>
              <a:rPr lang="ru-RU" sz="2000" dirty="0"/>
              <a:t> </a:t>
            </a:r>
            <a:r>
              <a:rPr lang="ru-RU" sz="2000" dirty="0" err="1"/>
              <a:t>спілкуються</a:t>
            </a:r>
            <a:r>
              <a:rPr lang="ru-RU" sz="2000" dirty="0"/>
              <a:t> </a:t>
            </a:r>
            <a:r>
              <a:rPr lang="ru-RU" sz="2000" dirty="0" err="1"/>
              <a:t>відповідно</a:t>
            </a:r>
            <a:r>
              <a:rPr lang="ru-RU" sz="2000" dirty="0"/>
              <a:t> </a:t>
            </a:r>
            <a:r>
              <a:rPr lang="ru-RU" sz="2000" dirty="0" err="1"/>
              <a:t>певним</a:t>
            </a:r>
            <a:r>
              <a:rPr lang="ru-RU" sz="2000" dirty="0"/>
              <a:t> </a:t>
            </a:r>
            <a:r>
              <a:rPr lang="ru-RU" sz="2000" dirty="0" err="1"/>
              <a:t>інтересам</a:t>
            </a:r>
            <a:r>
              <a:rPr lang="ru-RU" sz="2000" dirty="0"/>
              <a:t>, </a:t>
            </a:r>
            <a:r>
              <a:rPr lang="ru-RU" sz="2000" dirty="0" err="1"/>
              <a:t>бажанням</a:t>
            </a:r>
            <a:r>
              <a:rPr lang="ru-RU" sz="2000" dirty="0"/>
              <a:t>, темпераментами </a:t>
            </a:r>
            <a:r>
              <a:rPr lang="ru-RU" sz="2000" dirty="0" err="1"/>
              <a:t>тощо</a:t>
            </a:r>
            <a:r>
              <a:rPr lang="ru-RU" sz="2000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8130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496" y="258350"/>
            <a:ext cx="10113263" cy="1350994"/>
          </a:xfrm>
        </p:spPr>
        <p:txBody>
          <a:bodyPr>
            <a:noAutofit/>
          </a:bodyPr>
          <a:lstStyle/>
          <a:p>
            <a:r>
              <a:rPr lang="ru-RU" sz="2400" b="1" dirty="0" err="1"/>
              <a:t>Анімаційна</a:t>
            </a:r>
            <a:r>
              <a:rPr lang="ru-RU" sz="2400" b="1" dirty="0"/>
              <a:t> </a:t>
            </a:r>
            <a:r>
              <a:rPr lang="ru-RU" sz="2400" b="1" dirty="0" err="1"/>
              <a:t>програма</a:t>
            </a:r>
            <a:r>
              <a:rPr lang="ru-RU" sz="2400" b="1" dirty="0"/>
              <a:t> </a:t>
            </a:r>
            <a:r>
              <a:rPr lang="ru-RU" sz="2400" dirty="0"/>
              <a:t>–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об'єднаний</a:t>
            </a:r>
            <a:r>
              <a:rPr lang="ru-RU" sz="2400" dirty="0"/>
              <a:t> </a:t>
            </a:r>
            <a:r>
              <a:rPr lang="ru-RU" sz="2400" dirty="0" err="1"/>
              <a:t>загальною</a:t>
            </a:r>
            <a:r>
              <a:rPr lang="ru-RU" sz="2400" dirty="0"/>
              <a:t> метою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задумом</a:t>
            </a:r>
            <a:r>
              <a:rPr lang="ru-RU" sz="2400" dirty="0"/>
              <a:t> план </a:t>
            </a:r>
            <a:r>
              <a:rPr lang="ru-RU" sz="2400" dirty="0" err="1"/>
              <a:t>проведення</a:t>
            </a:r>
            <a:r>
              <a:rPr lang="ru-RU" sz="2400" dirty="0"/>
              <a:t> </a:t>
            </a:r>
            <a:r>
              <a:rPr lang="ru-RU" sz="2400" dirty="0" err="1"/>
              <a:t>різноманітних</a:t>
            </a:r>
            <a:r>
              <a:rPr lang="ru-RU" sz="2400" dirty="0"/>
              <a:t> </a:t>
            </a:r>
            <a:r>
              <a:rPr lang="ru-RU" sz="2400" dirty="0" err="1"/>
              <a:t>заходів</a:t>
            </a:r>
            <a:r>
              <a:rPr lang="ru-RU" sz="2400" dirty="0"/>
              <a:t> за для </a:t>
            </a:r>
            <a:r>
              <a:rPr lang="ru-RU" sz="2400" dirty="0" err="1"/>
              <a:t>задоволення</a:t>
            </a:r>
            <a:r>
              <a:rPr lang="ru-RU" sz="2400" dirty="0"/>
              <a:t> потреб </a:t>
            </a:r>
            <a:r>
              <a:rPr lang="ru-RU" sz="2400" dirty="0" err="1"/>
              <a:t>рекреантів</a:t>
            </a:r>
            <a:r>
              <a:rPr lang="ru-RU" sz="2400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5296" y="1527048"/>
            <a:ext cx="10966704" cy="501091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/>
              <a:t>Комплекс </a:t>
            </a:r>
            <a:r>
              <a:rPr lang="ru-RU" sz="2000" dirty="0" err="1"/>
              <a:t>прийомів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 </a:t>
            </a:r>
            <a:r>
              <a:rPr lang="ru-RU" sz="2000" dirty="0" err="1"/>
              <a:t>аніматора</a:t>
            </a:r>
            <a:r>
              <a:rPr lang="ru-RU" sz="2000" dirty="0"/>
              <a:t>, </a:t>
            </a:r>
            <a:r>
              <a:rPr lang="ru-RU" sz="2000" dirty="0" err="1"/>
              <a:t>організація</a:t>
            </a:r>
            <a:r>
              <a:rPr lang="ru-RU" sz="2000" dirty="0"/>
              <a:t> </a:t>
            </a:r>
            <a:r>
              <a:rPr lang="ru-RU" sz="2000" dirty="0" err="1"/>
              <a:t>цієї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, </a:t>
            </a:r>
            <a:r>
              <a:rPr lang="ru-RU" sz="2000" dirty="0" err="1"/>
              <a:t>використання</a:t>
            </a:r>
            <a:r>
              <a:rPr lang="ru-RU" sz="2000" dirty="0"/>
              <a:t> </a:t>
            </a:r>
            <a:r>
              <a:rPr lang="ru-RU" sz="2000" dirty="0" err="1"/>
              <a:t>спеціальних</a:t>
            </a:r>
            <a:r>
              <a:rPr lang="ru-RU" sz="2000" dirty="0"/>
              <a:t> </a:t>
            </a:r>
            <a:r>
              <a:rPr lang="ru-RU" sz="2000" dirty="0" err="1"/>
              <a:t>технічних</a:t>
            </a:r>
            <a:r>
              <a:rPr lang="ru-RU" sz="2000" dirty="0"/>
              <a:t> </a:t>
            </a:r>
            <a:r>
              <a:rPr lang="ru-RU" sz="2000" dirty="0" err="1"/>
              <a:t>засобів</a:t>
            </a:r>
            <a:r>
              <a:rPr lang="ru-RU" sz="2000" dirty="0"/>
              <a:t> (</a:t>
            </a:r>
            <a:r>
              <a:rPr lang="ru-RU" sz="2000" dirty="0" err="1"/>
              <a:t>об'єктів</a:t>
            </a:r>
            <a:r>
              <a:rPr lang="ru-RU" sz="2000" dirty="0"/>
              <a:t>, </a:t>
            </a:r>
            <a:r>
              <a:rPr lang="ru-RU" sz="2000" dirty="0" err="1"/>
              <a:t>споруд</a:t>
            </a:r>
            <a:r>
              <a:rPr lang="ru-RU" sz="2000" dirty="0"/>
              <a:t>, </a:t>
            </a:r>
            <a:r>
              <a:rPr lang="ru-RU" sz="2000" dirty="0" err="1"/>
              <a:t>інструментів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) є </a:t>
            </a:r>
            <a:r>
              <a:rPr lang="ru-RU" sz="2000" b="1" dirty="0" err="1"/>
              <a:t>технологією</a:t>
            </a:r>
            <a:r>
              <a:rPr lang="ru-RU" sz="2000" b="1" dirty="0"/>
              <a:t> </a:t>
            </a:r>
            <a:r>
              <a:rPr lang="ru-RU" sz="2000" b="1" dirty="0" err="1"/>
              <a:t>створення</a:t>
            </a:r>
            <a:r>
              <a:rPr lang="ru-RU" sz="2000" b="1" dirty="0"/>
              <a:t> </a:t>
            </a:r>
            <a:r>
              <a:rPr lang="ru-RU" sz="2000" b="1" dirty="0" err="1"/>
              <a:t>анімаційних</a:t>
            </a:r>
            <a:r>
              <a:rPr lang="ru-RU" sz="2000" b="1" dirty="0"/>
              <a:t> </a:t>
            </a:r>
            <a:r>
              <a:rPr lang="ru-RU" sz="2000" b="1" dirty="0" err="1" smtClean="0"/>
              <a:t>програм</a:t>
            </a:r>
            <a:r>
              <a:rPr lang="ru-RU" sz="2000" b="1" dirty="0" smtClean="0"/>
              <a:t>, </a:t>
            </a:r>
            <a:r>
              <a:rPr lang="ru-RU" sz="2000" dirty="0" smtClean="0"/>
              <a:t>яка</a:t>
            </a:r>
            <a:r>
              <a:rPr lang="ru-RU" sz="2000" b="1" dirty="0" smtClean="0"/>
              <a:t> </a:t>
            </a:r>
            <a:r>
              <a:rPr lang="ru-RU" sz="2000" dirty="0" err="1" smtClean="0"/>
              <a:t>складається</a:t>
            </a:r>
            <a:r>
              <a:rPr lang="ru-RU" sz="2000" dirty="0" smtClean="0"/>
              <a:t> </a:t>
            </a:r>
            <a:r>
              <a:rPr lang="ru-RU" sz="2000" dirty="0"/>
              <a:t>з </a:t>
            </a:r>
            <a:r>
              <a:rPr lang="ru-RU" sz="2000" dirty="0" err="1"/>
              <a:t>декількох</a:t>
            </a:r>
            <a:r>
              <a:rPr lang="ru-RU" sz="2000" dirty="0"/>
              <a:t> </a:t>
            </a:r>
            <a:r>
              <a:rPr lang="ru-RU" sz="2000" dirty="0" err="1"/>
              <a:t>взаємопов'язаних</a:t>
            </a:r>
            <a:r>
              <a:rPr lang="ru-RU" sz="2000" dirty="0"/>
              <a:t> </a:t>
            </a:r>
            <a:r>
              <a:rPr lang="ru-RU" sz="2000" b="1" dirty="0" err="1"/>
              <a:t>підсистем</a:t>
            </a:r>
            <a:r>
              <a:rPr lang="ru-RU" sz="2000" dirty="0"/>
              <a:t>:</a:t>
            </a:r>
          </a:p>
          <a:p>
            <a:r>
              <a:rPr lang="ru-RU" sz="2000" dirty="0"/>
              <a:t>1. </a:t>
            </a:r>
            <a:r>
              <a:rPr lang="ru-RU" sz="2000" b="1" dirty="0" err="1"/>
              <a:t>Організаційна</a:t>
            </a:r>
            <a:r>
              <a:rPr lang="ru-RU" sz="2000" b="1" dirty="0"/>
              <a:t> </a:t>
            </a:r>
            <a:r>
              <a:rPr lang="ru-RU" sz="2000" dirty="0"/>
              <a:t>– </a:t>
            </a:r>
            <a:r>
              <a:rPr lang="ru-RU" sz="2000" dirty="0" err="1"/>
              <a:t>організація</a:t>
            </a:r>
            <a:r>
              <a:rPr lang="ru-RU" sz="2000" dirty="0"/>
              <a:t> </a:t>
            </a:r>
            <a:r>
              <a:rPr lang="ru-RU" sz="2000" dirty="0" err="1"/>
              <a:t>спільної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</a:t>
            </a:r>
            <a:r>
              <a:rPr lang="ru-RU" sz="2000" dirty="0" err="1" smtClean="0"/>
              <a:t>відділів</a:t>
            </a:r>
            <a:r>
              <a:rPr lang="ru-RU" sz="2000" dirty="0" smtClean="0"/>
              <a:t> </a:t>
            </a:r>
            <a:r>
              <a:rPr lang="ru-RU" sz="2000" dirty="0" err="1" smtClean="0"/>
              <a:t>анімаційної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команди</a:t>
            </a:r>
            <a:r>
              <a:rPr lang="ru-RU" sz="2000" dirty="0" smtClean="0"/>
              <a:t>;</a:t>
            </a:r>
            <a:endParaRPr lang="ru-RU" sz="2000" dirty="0"/>
          </a:p>
          <a:p>
            <a:r>
              <a:rPr lang="ru-RU" sz="2000" dirty="0"/>
              <a:t>2. </a:t>
            </a:r>
            <a:r>
              <a:rPr lang="ru-RU" sz="2000" dirty="0" err="1"/>
              <a:t>І</a:t>
            </a:r>
            <a:r>
              <a:rPr lang="ru-RU" sz="2000" b="1" dirty="0" err="1"/>
              <a:t>нструкторсько</a:t>
            </a:r>
            <a:r>
              <a:rPr lang="ru-RU" sz="2000" b="1" dirty="0"/>
              <a:t>-методична</a:t>
            </a:r>
            <a:r>
              <a:rPr lang="ru-RU" sz="2000" dirty="0"/>
              <a:t> – </a:t>
            </a:r>
            <a:r>
              <a:rPr lang="ru-RU" sz="2000" dirty="0" err="1"/>
              <a:t>створення</a:t>
            </a:r>
            <a:r>
              <a:rPr lang="ru-RU" sz="2000" dirty="0"/>
              <a:t> та </a:t>
            </a:r>
            <a:r>
              <a:rPr lang="ru-RU" sz="2000" dirty="0" err="1"/>
              <a:t>розробка</a:t>
            </a:r>
            <a:r>
              <a:rPr lang="ru-RU" sz="2000" dirty="0"/>
              <a:t> </a:t>
            </a:r>
            <a:r>
              <a:rPr lang="ru-RU" sz="2000" dirty="0" err="1"/>
              <a:t>сценаріїв</a:t>
            </a:r>
            <a:r>
              <a:rPr lang="ru-RU" sz="2000" dirty="0"/>
              <a:t> </a:t>
            </a:r>
            <a:r>
              <a:rPr lang="ru-RU" sz="2000" dirty="0" err="1"/>
              <a:t>заходів</a:t>
            </a:r>
            <a:r>
              <a:rPr lang="ru-RU" sz="2000" dirty="0"/>
              <a:t>, </a:t>
            </a:r>
            <a:r>
              <a:rPr lang="ru-RU" sz="2000" dirty="0" err="1"/>
              <a:t>текстів</a:t>
            </a:r>
            <a:r>
              <a:rPr lang="ru-RU" sz="2000" dirty="0"/>
              <a:t>, </a:t>
            </a:r>
            <a:r>
              <a:rPr lang="ru-RU" sz="2000" dirty="0" err="1"/>
              <a:t>підбір</a:t>
            </a:r>
            <a:r>
              <a:rPr lang="ru-RU" sz="2000" dirty="0"/>
              <a:t> </a:t>
            </a:r>
            <a:r>
              <a:rPr lang="ru-RU" sz="2000" dirty="0" err="1"/>
              <a:t>спортивних</a:t>
            </a:r>
            <a:r>
              <a:rPr lang="ru-RU" sz="2000" dirty="0"/>
              <a:t> </a:t>
            </a:r>
            <a:r>
              <a:rPr lang="ru-RU" sz="2000" dirty="0" err="1"/>
              <a:t>ігор</a:t>
            </a:r>
            <a:r>
              <a:rPr lang="ru-RU" sz="2000" dirty="0"/>
              <a:t> і </a:t>
            </a:r>
            <a:r>
              <a:rPr lang="ru-RU" sz="2000" dirty="0" err="1" smtClean="0"/>
              <a:t>змагань</a:t>
            </a:r>
            <a:r>
              <a:rPr lang="ru-RU" sz="2000" dirty="0" smtClean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;</a:t>
            </a:r>
          </a:p>
          <a:p>
            <a:r>
              <a:rPr lang="ru-RU" sz="2000" dirty="0"/>
              <a:t>3. </a:t>
            </a:r>
            <a:r>
              <a:rPr lang="ru-RU" sz="2000" b="1" dirty="0" err="1"/>
              <a:t>Режисерська</a:t>
            </a:r>
            <a:r>
              <a:rPr lang="ru-RU" sz="2000" dirty="0"/>
              <a:t> – </a:t>
            </a:r>
            <a:r>
              <a:rPr lang="ru-RU" sz="2000" dirty="0" err="1"/>
              <a:t>розподіл</a:t>
            </a:r>
            <a:r>
              <a:rPr lang="ru-RU" sz="2000" dirty="0"/>
              <a:t> ролей, </a:t>
            </a:r>
            <a:r>
              <a:rPr lang="ru-RU" sz="2000" dirty="0" err="1"/>
              <a:t>складання</a:t>
            </a:r>
            <a:r>
              <a:rPr lang="ru-RU" sz="2000" dirty="0"/>
              <a:t> </a:t>
            </a:r>
            <a:r>
              <a:rPr lang="ru-RU" sz="2000" dirty="0" err="1"/>
              <a:t>планів</a:t>
            </a:r>
            <a:r>
              <a:rPr lang="ru-RU" sz="2000" dirty="0"/>
              <a:t> </a:t>
            </a:r>
            <a:r>
              <a:rPr lang="ru-RU" sz="2000" dirty="0" err="1" smtClean="0"/>
              <a:t>репетицій</a:t>
            </a:r>
            <a:r>
              <a:rPr lang="ru-RU" sz="2000" dirty="0"/>
              <a:t> </a:t>
            </a:r>
            <a:r>
              <a:rPr lang="ru-RU" sz="2000" dirty="0" smtClean="0"/>
              <a:t>та </a:t>
            </a:r>
            <a:r>
              <a:rPr lang="ru-RU" sz="2000" dirty="0" err="1" smtClean="0"/>
              <a:t>інше</a:t>
            </a:r>
            <a:r>
              <a:rPr lang="ru-RU" sz="2000" dirty="0" smtClean="0"/>
              <a:t>;</a:t>
            </a:r>
            <a:endParaRPr lang="ru-RU" sz="2000" dirty="0"/>
          </a:p>
          <a:p>
            <a:r>
              <a:rPr lang="ru-RU" sz="2000" dirty="0"/>
              <a:t>4. </a:t>
            </a:r>
            <a:r>
              <a:rPr lang="ru-RU" sz="2000" b="1" dirty="0" err="1"/>
              <a:t>Технічна</a:t>
            </a:r>
            <a:r>
              <a:rPr lang="ru-RU" sz="2000" b="1" dirty="0"/>
              <a:t> </a:t>
            </a:r>
            <a:r>
              <a:rPr lang="ru-RU" sz="2000" dirty="0"/>
              <a:t>– </a:t>
            </a:r>
            <a:r>
              <a:rPr lang="ru-RU" sz="2000" dirty="0" err="1"/>
              <a:t>підготовка</a:t>
            </a:r>
            <a:r>
              <a:rPr lang="ru-RU" sz="2000" dirty="0"/>
              <a:t> </a:t>
            </a:r>
            <a:r>
              <a:rPr lang="ru-RU" sz="2000" dirty="0" err="1"/>
              <a:t>технічних</a:t>
            </a:r>
            <a:r>
              <a:rPr lang="ru-RU" sz="2000" dirty="0"/>
              <a:t> </a:t>
            </a:r>
            <a:r>
              <a:rPr lang="ru-RU" sz="2000" dirty="0" err="1"/>
              <a:t>засобів</a:t>
            </a:r>
            <a:r>
              <a:rPr lang="ru-RU" sz="2000" dirty="0"/>
              <a:t> (</a:t>
            </a:r>
            <a:r>
              <a:rPr lang="ru-RU" sz="2000" dirty="0" err="1"/>
              <a:t>об'єктів</a:t>
            </a:r>
            <a:r>
              <a:rPr lang="ru-RU" sz="2000" dirty="0"/>
              <a:t>, </a:t>
            </a:r>
            <a:r>
              <a:rPr lang="ru-RU" sz="2000" dirty="0" err="1"/>
              <a:t>споруд</a:t>
            </a:r>
            <a:r>
              <a:rPr lang="ru-RU" sz="2000" dirty="0"/>
              <a:t>, </a:t>
            </a:r>
            <a:r>
              <a:rPr lang="ru-RU" sz="2000" dirty="0" err="1"/>
              <a:t>інструментів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), </a:t>
            </a:r>
            <a:r>
              <a:rPr lang="ru-RU" sz="2000" dirty="0" err="1"/>
              <a:t>майданчика</a:t>
            </a:r>
            <a:r>
              <a:rPr lang="ru-RU" sz="2000" dirty="0"/>
              <a:t> (</a:t>
            </a:r>
            <a:r>
              <a:rPr lang="ru-RU" sz="2000" dirty="0" err="1"/>
              <a:t>сцени</a:t>
            </a:r>
            <a:r>
              <a:rPr lang="ru-RU" sz="2000" dirty="0"/>
              <a:t>) для </a:t>
            </a:r>
            <a:r>
              <a:rPr lang="ru-RU" sz="2000" dirty="0" err="1"/>
              <a:t>анімаційних</a:t>
            </a:r>
            <a:r>
              <a:rPr lang="ru-RU" sz="2000" dirty="0"/>
              <a:t> </a:t>
            </a:r>
            <a:r>
              <a:rPr lang="ru-RU" sz="2000" dirty="0" err="1"/>
              <a:t>заходів</a:t>
            </a:r>
            <a:r>
              <a:rPr lang="ru-RU" sz="2000" dirty="0"/>
              <a:t>, </a:t>
            </a:r>
            <a:r>
              <a:rPr lang="ru-RU" sz="2000" dirty="0" err="1"/>
              <a:t>реквізиту</a:t>
            </a:r>
            <a:r>
              <a:rPr lang="ru-RU" sz="2000" dirty="0"/>
              <a:t>, </a:t>
            </a:r>
            <a:r>
              <a:rPr lang="ru-RU" sz="2000" dirty="0" err="1"/>
              <a:t>декорацій</a:t>
            </a:r>
            <a:r>
              <a:rPr lang="ru-RU" sz="20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3114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0681" y="249206"/>
            <a:ext cx="10561319" cy="1280890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За для створення анімаційних програм використовують такі методи: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2688" y="1959864"/>
            <a:ext cx="10725912" cy="5474208"/>
          </a:xfrm>
        </p:spPr>
        <p:txBody>
          <a:bodyPr>
            <a:noAutofit/>
          </a:bodyPr>
          <a:lstStyle/>
          <a:p>
            <a:r>
              <a:rPr lang="ru-RU" sz="2200" dirty="0"/>
              <a:t>1. </a:t>
            </a:r>
            <a:r>
              <a:rPr lang="ru-RU" sz="2200" b="1" dirty="0" err="1"/>
              <a:t>Художній</a:t>
            </a:r>
            <a:r>
              <a:rPr lang="ru-RU" sz="2200" b="1" dirty="0"/>
              <a:t> монтаж </a:t>
            </a:r>
            <a:r>
              <a:rPr lang="ru-RU" sz="2200" dirty="0"/>
              <a:t>– </a:t>
            </a:r>
            <a:r>
              <a:rPr lang="ru-RU" sz="2200" dirty="0" err="1"/>
              <a:t>творчий</a:t>
            </a:r>
            <a:r>
              <a:rPr lang="ru-RU" sz="2200" dirty="0"/>
              <a:t> метод, </a:t>
            </a:r>
            <a:r>
              <a:rPr lang="ru-RU" sz="2200" dirty="0" err="1"/>
              <a:t>який</a:t>
            </a:r>
            <a:r>
              <a:rPr lang="ru-RU" sz="2200" dirty="0"/>
              <a:t> </a:t>
            </a:r>
            <a:r>
              <a:rPr lang="ru-RU" sz="2200" dirty="0" err="1"/>
              <a:t>передає</a:t>
            </a:r>
            <a:r>
              <a:rPr lang="ru-RU" sz="2200" dirty="0"/>
              <a:t> думку автора </a:t>
            </a:r>
            <a:r>
              <a:rPr lang="ru-RU" sz="2200" dirty="0" err="1"/>
              <a:t>сценарію</a:t>
            </a:r>
            <a:r>
              <a:rPr lang="ru-RU" sz="2200" dirty="0"/>
              <a:t>, </a:t>
            </a:r>
            <a:r>
              <a:rPr lang="ru-RU" sz="2200" dirty="0" err="1"/>
              <a:t>його</a:t>
            </a:r>
            <a:r>
              <a:rPr lang="ru-RU" sz="2200" dirty="0"/>
              <a:t> </a:t>
            </a:r>
            <a:r>
              <a:rPr lang="ru-RU" sz="2200" dirty="0" err="1"/>
              <a:t>ідею</a:t>
            </a:r>
            <a:r>
              <a:rPr lang="ru-RU" sz="2200" dirty="0"/>
              <a:t>, </a:t>
            </a:r>
            <a:r>
              <a:rPr lang="ru-RU" sz="2200" dirty="0" err="1" smtClean="0"/>
              <a:t>бачення</a:t>
            </a:r>
            <a:r>
              <a:rPr lang="ru-RU" sz="2200" dirty="0" smtClean="0"/>
              <a:t>; </a:t>
            </a:r>
            <a:r>
              <a:rPr lang="ru-RU" sz="2200" dirty="0" err="1"/>
              <a:t>вимагає</a:t>
            </a:r>
            <a:r>
              <a:rPr lang="ru-RU" sz="2200" dirty="0"/>
              <a:t> </a:t>
            </a:r>
            <a:r>
              <a:rPr lang="ru-RU" sz="2200" dirty="0" err="1"/>
              <a:t>професійної</a:t>
            </a:r>
            <a:r>
              <a:rPr lang="ru-RU" sz="2200" dirty="0"/>
              <a:t> </a:t>
            </a:r>
            <a:r>
              <a:rPr lang="ru-RU" sz="2200" dirty="0" err="1"/>
              <a:t>підготовки</a:t>
            </a:r>
            <a:r>
              <a:rPr lang="ru-RU" sz="2200" dirty="0"/>
              <a:t> </a:t>
            </a:r>
            <a:r>
              <a:rPr lang="ru-RU" sz="2200" dirty="0" err="1"/>
              <a:t>фахівця</a:t>
            </a:r>
            <a:r>
              <a:rPr lang="ru-RU" sz="2200" dirty="0"/>
              <a:t>, а </a:t>
            </a:r>
            <a:r>
              <a:rPr lang="ru-RU" sz="2200" dirty="0" err="1"/>
              <a:t>також</a:t>
            </a:r>
            <a:r>
              <a:rPr lang="ru-RU" sz="2200" dirty="0"/>
              <a:t> </a:t>
            </a:r>
            <a:r>
              <a:rPr lang="ru-RU" sz="2200" dirty="0" err="1"/>
              <a:t>визначеного</a:t>
            </a:r>
            <a:r>
              <a:rPr lang="ru-RU" sz="2200" dirty="0"/>
              <a:t> </a:t>
            </a:r>
            <a:r>
              <a:rPr lang="ru-RU" sz="2200" dirty="0" err="1"/>
              <a:t>рівня</a:t>
            </a:r>
            <a:r>
              <a:rPr lang="ru-RU" sz="2200" dirty="0"/>
              <a:t> </a:t>
            </a:r>
            <a:r>
              <a:rPr lang="ru-RU" sz="2200" dirty="0" err="1"/>
              <a:t>його</a:t>
            </a:r>
            <a:r>
              <a:rPr lang="ru-RU" sz="2200" dirty="0"/>
              <a:t> </a:t>
            </a:r>
            <a:r>
              <a:rPr lang="ru-RU" sz="2200" dirty="0" err="1"/>
              <a:t>життєвого</a:t>
            </a:r>
            <a:r>
              <a:rPr lang="ru-RU" sz="2200" dirty="0"/>
              <a:t> </a:t>
            </a:r>
            <a:r>
              <a:rPr lang="ru-RU" sz="2200" dirty="0" err="1"/>
              <a:t>досвіду</a:t>
            </a:r>
            <a:r>
              <a:rPr lang="ru-RU" sz="2200" dirty="0"/>
              <a:t>, </a:t>
            </a:r>
            <a:r>
              <a:rPr lang="ru-RU" sz="2200" dirty="0" err="1"/>
              <a:t>культури</a:t>
            </a:r>
            <a:r>
              <a:rPr lang="ru-RU" sz="2200" dirty="0"/>
              <a:t>;</a:t>
            </a:r>
          </a:p>
          <a:p>
            <a:r>
              <a:rPr lang="ru-RU" sz="2200" dirty="0"/>
              <a:t>2. </a:t>
            </a:r>
            <a:r>
              <a:rPr lang="ru-RU" sz="2200" b="1" dirty="0" err="1"/>
              <a:t>Ілюстрування</a:t>
            </a:r>
            <a:r>
              <a:rPr lang="ru-RU" sz="2200" b="1" dirty="0"/>
              <a:t> </a:t>
            </a:r>
            <a:r>
              <a:rPr lang="ru-RU" sz="2200" dirty="0"/>
              <a:t>– показ </a:t>
            </a:r>
            <a:r>
              <a:rPr lang="ru-RU" sz="2200" dirty="0" err="1"/>
              <a:t>змісту</a:t>
            </a:r>
            <a:r>
              <a:rPr lang="ru-RU" sz="2200" dirty="0"/>
              <a:t> і </a:t>
            </a:r>
            <a:r>
              <a:rPr lang="ru-RU" sz="2200" dirty="0" err="1"/>
              <a:t>форми</a:t>
            </a:r>
            <a:r>
              <a:rPr lang="ru-RU" sz="2200" dirty="0"/>
              <a:t> </a:t>
            </a:r>
            <a:r>
              <a:rPr lang="ru-RU" sz="2200" dirty="0" err="1"/>
              <a:t>інформаційного</a:t>
            </a:r>
            <a:r>
              <a:rPr lang="ru-RU" sz="2200" dirty="0"/>
              <a:t> </a:t>
            </a:r>
            <a:r>
              <a:rPr lang="ru-RU" sz="2200" dirty="0" err="1"/>
              <a:t>матеріалу</a:t>
            </a:r>
            <a:r>
              <a:rPr lang="ru-RU" sz="2200" dirty="0"/>
              <a:t>;</a:t>
            </a:r>
          </a:p>
          <a:p>
            <a:r>
              <a:rPr lang="ru-RU" sz="2200" dirty="0"/>
              <a:t>3. </a:t>
            </a:r>
            <a:r>
              <a:rPr lang="ru-RU" sz="2200" b="1" dirty="0" err="1"/>
              <a:t>Театралізація</a:t>
            </a:r>
            <a:r>
              <a:rPr lang="ru-RU" sz="2200" dirty="0"/>
              <a:t> – </a:t>
            </a:r>
            <a:r>
              <a:rPr lang="ru-RU" sz="2200" dirty="0" err="1"/>
              <a:t>поєднання</a:t>
            </a:r>
            <a:r>
              <a:rPr lang="ru-RU" sz="2200" dirty="0"/>
              <a:t> пластики, </a:t>
            </a:r>
            <a:r>
              <a:rPr lang="ru-RU" sz="2200" dirty="0" err="1"/>
              <a:t>звуків</a:t>
            </a:r>
            <a:r>
              <a:rPr lang="ru-RU" sz="2200" dirty="0"/>
              <a:t>, </a:t>
            </a:r>
            <a:r>
              <a:rPr lang="ru-RU" sz="2200" dirty="0" err="1"/>
              <a:t>кольору</a:t>
            </a:r>
            <a:r>
              <a:rPr lang="ru-RU" sz="2200" dirty="0"/>
              <a:t>, </a:t>
            </a:r>
            <a:r>
              <a:rPr lang="ru-RU" sz="2200" dirty="0" err="1"/>
              <a:t>мелодії</a:t>
            </a:r>
            <a:r>
              <a:rPr lang="ru-RU" sz="2200" dirty="0"/>
              <a:t> в </a:t>
            </a:r>
            <a:r>
              <a:rPr lang="ru-RU" sz="2200" dirty="0" err="1"/>
              <a:t>просторі</a:t>
            </a:r>
            <a:r>
              <a:rPr lang="ru-RU" sz="2200" dirty="0"/>
              <a:t> та </a:t>
            </a:r>
            <a:r>
              <a:rPr lang="ru-RU" sz="2200" dirty="0" err="1" smtClean="0"/>
              <a:t>часі</a:t>
            </a:r>
            <a:r>
              <a:rPr lang="ru-RU" sz="2200" dirty="0" smtClean="0"/>
              <a:t> через </a:t>
            </a:r>
            <a:r>
              <a:rPr lang="ru-RU" sz="2200" dirty="0" err="1"/>
              <a:t>єдину</a:t>
            </a:r>
            <a:r>
              <a:rPr lang="ru-RU" sz="2200" dirty="0"/>
              <a:t> «</a:t>
            </a:r>
            <a:r>
              <a:rPr lang="ru-RU" sz="2200" dirty="0" err="1"/>
              <a:t>наскрізну</a:t>
            </a:r>
            <a:r>
              <a:rPr lang="ru-RU" sz="2200" dirty="0"/>
              <a:t>» </a:t>
            </a:r>
            <a:r>
              <a:rPr lang="ru-RU" sz="2200" dirty="0" err="1"/>
              <a:t>дію</a:t>
            </a:r>
            <a:r>
              <a:rPr lang="ru-RU" sz="2200" dirty="0"/>
              <a:t> </a:t>
            </a:r>
            <a:r>
              <a:rPr lang="ru-RU" sz="2200" dirty="0" err="1"/>
              <a:t>програми</a:t>
            </a:r>
            <a:r>
              <a:rPr lang="ru-RU" sz="2200" dirty="0"/>
              <a:t>. Метод </a:t>
            </a:r>
            <a:r>
              <a:rPr lang="ru-RU" sz="2200" dirty="0" err="1"/>
              <a:t>покликаний</a:t>
            </a:r>
            <a:r>
              <a:rPr lang="ru-RU" sz="2200" dirty="0"/>
              <a:t> </a:t>
            </a:r>
            <a:r>
              <a:rPr lang="ru-RU" sz="2200" dirty="0" err="1"/>
              <a:t>створити</a:t>
            </a:r>
            <a:r>
              <a:rPr lang="ru-RU" sz="2200" dirty="0"/>
              <a:t> </a:t>
            </a:r>
            <a:r>
              <a:rPr lang="ru-RU" sz="2200" dirty="0" err="1"/>
              <a:t>видовищно-активну</a:t>
            </a:r>
            <a:r>
              <a:rPr lang="ru-RU" sz="2200" dirty="0"/>
              <a:t> </a:t>
            </a:r>
            <a:r>
              <a:rPr lang="ru-RU" sz="2200" dirty="0" err="1"/>
              <a:t>ситуацію</a:t>
            </a:r>
            <a:r>
              <a:rPr lang="ru-RU" sz="2200" dirty="0"/>
              <a:t>, в </a:t>
            </a:r>
            <a:r>
              <a:rPr lang="ru-RU" sz="2200" dirty="0" err="1"/>
              <a:t>якій</a:t>
            </a:r>
            <a:r>
              <a:rPr lang="ru-RU" sz="2200" dirty="0"/>
              <a:t> </a:t>
            </a:r>
            <a:r>
              <a:rPr lang="ru-RU" sz="2200" dirty="0" err="1"/>
              <a:t>кожний</a:t>
            </a:r>
            <a:r>
              <a:rPr lang="ru-RU" sz="2200" dirty="0"/>
              <a:t> </a:t>
            </a:r>
            <a:r>
              <a:rPr lang="ru-RU" sz="2200" dirty="0" err="1"/>
              <a:t>присутній</a:t>
            </a:r>
            <a:r>
              <a:rPr lang="ru-RU" sz="2200" dirty="0"/>
              <a:t> буде активно </a:t>
            </a:r>
            <a:r>
              <a:rPr lang="ru-RU" sz="2200" dirty="0" err="1"/>
              <a:t>реагуючим</a:t>
            </a:r>
            <a:r>
              <a:rPr lang="ru-RU" sz="2200" dirty="0"/>
              <a:t> </a:t>
            </a:r>
            <a:r>
              <a:rPr lang="ru-RU" sz="2200" dirty="0" err="1"/>
              <a:t>глядачем</a:t>
            </a:r>
            <a:r>
              <a:rPr lang="ru-RU" sz="2200" dirty="0"/>
              <a:t>, а не </a:t>
            </a:r>
            <a:r>
              <a:rPr lang="ru-RU" sz="2200" dirty="0" err="1"/>
              <a:t>пасивним</a:t>
            </a:r>
            <a:r>
              <a:rPr lang="ru-RU" sz="2200" dirty="0"/>
              <a:t> </a:t>
            </a:r>
            <a:r>
              <a:rPr lang="ru-RU" sz="2200" dirty="0" err="1"/>
              <a:t>споглядальником</a:t>
            </a:r>
            <a:r>
              <a:rPr lang="ru-RU" sz="2200" dirty="0"/>
              <a:t>;</a:t>
            </a:r>
          </a:p>
          <a:p>
            <a:r>
              <a:rPr lang="ru-RU" sz="2200" dirty="0"/>
              <a:t>4. </a:t>
            </a:r>
            <a:r>
              <a:rPr lang="ru-RU" sz="2200" b="1" dirty="0" err="1"/>
              <a:t>Ігровий</a:t>
            </a:r>
            <a:r>
              <a:rPr lang="ru-RU" sz="2200" b="1" dirty="0"/>
              <a:t> метод </a:t>
            </a:r>
            <a:r>
              <a:rPr lang="ru-RU" sz="2200" dirty="0"/>
              <a:t>– </a:t>
            </a:r>
            <a:r>
              <a:rPr lang="ru-RU" sz="2200" dirty="0" smtClean="0"/>
              <a:t>метод, </a:t>
            </a:r>
            <a:r>
              <a:rPr lang="ru-RU" sz="2200" dirty="0" err="1" smtClean="0"/>
              <a:t>який</a:t>
            </a:r>
            <a:r>
              <a:rPr lang="ru-RU" sz="2200" dirty="0" smtClean="0"/>
              <a:t> </a:t>
            </a:r>
            <a:r>
              <a:rPr lang="ru-RU" sz="2200" dirty="0" err="1" smtClean="0"/>
              <a:t>поєднує</a:t>
            </a:r>
            <a:r>
              <a:rPr lang="ru-RU" sz="2200" dirty="0" smtClean="0"/>
              <a:t> </a:t>
            </a:r>
            <a:r>
              <a:rPr lang="ru-RU" sz="2200" dirty="0" err="1" smtClean="0"/>
              <a:t>різні</a:t>
            </a:r>
            <a:r>
              <a:rPr lang="ru-RU" sz="2200" dirty="0" smtClean="0"/>
              <a:t> </a:t>
            </a:r>
            <a:r>
              <a:rPr lang="ru-RU" sz="2200" dirty="0" err="1" smtClean="0"/>
              <a:t>види</a:t>
            </a:r>
            <a:r>
              <a:rPr lang="ru-RU" sz="2200" dirty="0" smtClean="0"/>
              <a:t> </a:t>
            </a:r>
            <a:r>
              <a:rPr lang="ru-RU" sz="2200" dirty="0" err="1" smtClean="0"/>
              <a:t>ігрової</a:t>
            </a:r>
            <a:r>
              <a:rPr lang="ru-RU" sz="2200" dirty="0" smtClean="0"/>
              <a:t> </a:t>
            </a:r>
            <a:r>
              <a:rPr lang="ru-RU" sz="2200" dirty="0" err="1" smtClean="0"/>
              <a:t>діяльності</a:t>
            </a:r>
            <a:r>
              <a:rPr lang="ru-RU" sz="2200" dirty="0" smtClean="0"/>
              <a:t> </a:t>
            </a:r>
            <a:r>
              <a:rPr lang="ru-RU" sz="2200" dirty="0" err="1" smtClean="0"/>
              <a:t>під</a:t>
            </a:r>
            <a:r>
              <a:rPr lang="ru-RU" sz="2200" dirty="0" smtClean="0"/>
              <a:t> час </a:t>
            </a:r>
            <a:r>
              <a:rPr lang="ru-RU" sz="2200" dirty="0" err="1" smtClean="0"/>
              <a:t>проектування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програми</a:t>
            </a:r>
            <a:r>
              <a:rPr lang="ru-RU" sz="2200" dirty="0" smtClean="0"/>
              <a:t>. 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108756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4729" y="166910"/>
            <a:ext cx="10177271" cy="1067530"/>
          </a:xfrm>
        </p:spPr>
        <p:txBody>
          <a:bodyPr>
            <a:normAutofit fontScale="90000"/>
          </a:bodyPr>
          <a:lstStyle/>
          <a:p>
            <a:r>
              <a:rPr lang="uk-UA" sz="3100" b="1" dirty="0"/>
              <a:t>Основні етапи технологічного процесу розробки анімаційної програми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7592" y="1234440"/>
            <a:ext cx="10433304" cy="427939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dirty="0"/>
              <a:t>1. </a:t>
            </a:r>
            <a:r>
              <a:rPr lang="ru-RU" b="1" dirty="0" err="1"/>
              <a:t>Підготовчий</a:t>
            </a:r>
            <a:r>
              <a:rPr lang="ru-RU" b="1" dirty="0"/>
              <a:t> </a:t>
            </a:r>
            <a:r>
              <a:rPr lang="ru-RU" b="1" dirty="0" err="1"/>
              <a:t>етап</a:t>
            </a:r>
            <a:r>
              <a:rPr lang="ru-RU" b="1" dirty="0"/>
              <a:t> </a:t>
            </a:r>
            <a:r>
              <a:rPr lang="ru-RU" dirty="0" err="1"/>
              <a:t>відіграє</a:t>
            </a:r>
            <a:r>
              <a:rPr lang="ru-RU" dirty="0"/>
              <a:t> </a:t>
            </a:r>
            <a:r>
              <a:rPr lang="ru-RU" dirty="0" err="1"/>
              <a:t>важливу</a:t>
            </a:r>
            <a:r>
              <a:rPr lang="ru-RU" dirty="0"/>
              <a:t> роль в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анімаційного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 і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наступних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:</a:t>
            </a:r>
          </a:p>
          <a:p>
            <a:pPr>
              <a:spcBef>
                <a:spcPts val="0"/>
              </a:spcBef>
            </a:pPr>
            <a:r>
              <a:rPr lang="ru-RU" dirty="0"/>
              <a:t>-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;</a:t>
            </a:r>
          </a:p>
          <a:p>
            <a:pPr>
              <a:spcBef>
                <a:spcPts val="0"/>
              </a:spcBef>
            </a:pPr>
            <a:r>
              <a:rPr lang="ru-RU" dirty="0"/>
              <a:t>- </a:t>
            </a:r>
            <a:r>
              <a:rPr lang="ru-RU" dirty="0" err="1"/>
              <a:t>проектування</a:t>
            </a:r>
            <a:r>
              <a:rPr lang="ru-RU" dirty="0"/>
              <a:t> </a:t>
            </a:r>
            <a:r>
              <a:rPr lang="ru-RU" dirty="0" err="1"/>
              <a:t>анімаційної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,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підбір</a:t>
            </a:r>
            <a:r>
              <a:rPr lang="ru-RU" dirty="0"/>
              <a:t> </a:t>
            </a:r>
            <a:r>
              <a:rPr lang="ru-RU" dirty="0" err="1"/>
              <a:t>сценаріїв</a:t>
            </a:r>
            <a:r>
              <a:rPr lang="ru-RU" dirty="0"/>
              <a:t> </a:t>
            </a:r>
            <a:r>
              <a:rPr lang="ru-RU" dirty="0" err="1"/>
              <a:t>анімаційних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включених</a:t>
            </a:r>
            <a:r>
              <a:rPr lang="ru-RU" dirty="0"/>
              <a:t> у </a:t>
            </a:r>
            <a:r>
              <a:rPr lang="ru-RU" dirty="0" err="1"/>
              <a:t>програму</a:t>
            </a:r>
            <a:r>
              <a:rPr lang="ru-RU" dirty="0"/>
              <a:t>, з </a:t>
            </a:r>
            <a:r>
              <a:rPr lang="ru-RU" dirty="0" err="1"/>
              <a:t>урахуванням</a:t>
            </a:r>
            <a:r>
              <a:rPr lang="ru-RU" dirty="0"/>
              <a:t> таких </a:t>
            </a:r>
            <a:r>
              <a:rPr lang="ru-RU" dirty="0" err="1"/>
              <a:t>чинників</a:t>
            </a:r>
            <a:r>
              <a:rPr lang="ru-RU" dirty="0"/>
              <a:t>, як: </a:t>
            </a:r>
            <a:r>
              <a:rPr lang="ru-RU" dirty="0" err="1"/>
              <a:t>вік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глядачів</a:t>
            </a:r>
            <a:r>
              <a:rPr lang="ru-RU" dirty="0"/>
              <a:t>,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, стать, </a:t>
            </a:r>
            <a:r>
              <a:rPr lang="ru-RU" dirty="0" err="1"/>
              <a:t>етнічна</a:t>
            </a:r>
            <a:r>
              <a:rPr lang="ru-RU" dirty="0"/>
              <a:t> </a:t>
            </a:r>
            <a:r>
              <a:rPr lang="ru-RU" dirty="0" err="1"/>
              <a:t>приналежність</a:t>
            </a:r>
            <a:r>
              <a:rPr lang="ru-RU" dirty="0"/>
              <a:t>, </a:t>
            </a:r>
            <a:r>
              <a:rPr lang="ru-RU" dirty="0" err="1"/>
              <a:t>настрій</a:t>
            </a:r>
            <a:r>
              <a:rPr lang="ru-RU" dirty="0"/>
              <a:t> на момент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;</a:t>
            </a:r>
          </a:p>
          <a:p>
            <a:pPr>
              <a:spcBef>
                <a:spcPts val="0"/>
              </a:spcBef>
            </a:pPr>
            <a:r>
              <a:rPr lang="ru-RU" dirty="0"/>
              <a:t>- </a:t>
            </a:r>
            <a:r>
              <a:rPr lang="ru-RU" dirty="0" err="1"/>
              <a:t>підбір</a:t>
            </a:r>
            <a:r>
              <a:rPr lang="ru-RU" dirty="0"/>
              <a:t> </a:t>
            </a:r>
            <a:r>
              <a:rPr lang="ru-RU" dirty="0" err="1"/>
              <a:t>творчих</a:t>
            </a:r>
            <a:r>
              <a:rPr lang="ru-RU" dirty="0"/>
              <a:t> </a:t>
            </a:r>
            <a:r>
              <a:rPr lang="ru-RU" dirty="0" err="1"/>
              <a:t>колективів</a:t>
            </a:r>
            <a:r>
              <a:rPr lang="ru-RU" dirty="0"/>
              <a:t>,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і часу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анімаційних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;</a:t>
            </a:r>
          </a:p>
          <a:p>
            <a:pPr>
              <a:spcBef>
                <a:spcPts val="0"/>
              </a:spcBef>
            </a:pPr>
            <a:r>
              <a:rPr lang="ru-RU" dirty="0"/>
              <a:t>-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кошторису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;</a:t>
            </a:r>
          </a:p>
          <a:p>
            <a:pPr>
              <a:spcBef>
                <a:spcPts val="0"/>
              </a:spcBef>
            </a:pPr>
            <a:r>
              <a:rPr lang="ru-RU" dirty="0"/>
              <a:t>- </a:t>
            </a:r>
            <a:r>
              <a:rPr lang="ru-RU" dirty="0" err="1"/>
              <a:t>технічна</a:t>
            </a:r>
            <a:r>
              <a:rPr lang="ru-RU" dirty="0"/>
              <a:t> </a:t>
            </a:r>
            <a:r>
              <a:rPr lang="ru-RU" dirty="0" err="1"/>
              <a:t>підготовка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 smtClean="0"/>
              <a:t>.</a:t>
            </a:r>
          </a:p>
          <a:p>
            <a:pPr>
              <a:spcBef>
                <a:spcPts val="0"/>
              </a:spcBef>
            </a:pPr>
            <a:endParaRPr lang="ru-RU" dirty="0"/>
          </a:p>
          <a:p>
            <a:pPr>
              <a:spcBef>
                <a:spcPts val="0"/>
              </a:spcBef>
            </a:pPr>
            <a:r>
              <a:rPr lang="ru-RU" dirty="0"/>
              <a:t>2. </a:t>
            </a:r>
            <a:r>
              <a:rPr lang="ru-RU" b="1" dirty="0" err="1"/>
              <a:t>Початковий</a:t>
            </a:r>
            <a:r>
              <a:rPr lang="ru-RU" b="1" dirty="0"/>
              <a:t> </a:t>
            </a:r>
            <a:r>
              <a:rPr lang="ru-RU" b="1" dirty="0" err="1"/>
              <a:t>етап</a:t>
            </a:r>
            <a:r>
              <a:rPr lang="ru-RU" b="1" dirty="0"/>
              <a:t> </a:t>
            </a:r>
            <a:r>
              <a:rPr lang="ru-RU" dirty="0"/>
              <a:t>є </a:t>
            </a:r>
            <a:r>
              <a:rPr lang="ru-RU" dirty="0" err="1"/>
              <a:t>проміжним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підготовчим</a:t>
            </a:r>
            <a:r>
              <a:rPr lang="ru-RU" dirty="0"/>
              <a:t> і </a:t>
            </a:r>
            <a:r>
              <a:rPr lang="ru-RU" dirty="0" err="1"/>
              <a:t>основним</a:t>
            </a:r>
            <a:r>
              <a:rPr lang="ru-RU" dirty="0"/>
              <a:t>. На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контакту, </a:t>
            </a:r>
            <a:r>
              <a:rPr lang="ru-RU" dirty="0" err="1"/>
              <a:t>міжособистісних</a:t>
            </a:r>
            <a:r>
              <a:rPr lang="ru-RU" dirty="0"/>
              <a:t> </a:t>
            </a:r>
            <a:r>
              <a:rPr lang="ru-RU" dirty="0" err="1"/>
              <a:t>стосунків</a:t>
            </a:r>
            <a:r>
              <a:rPr lang="ru-RU" dirty="0"/>
              <a:t> з туристами,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/>
              <a:t>запис</a:t>
            </a:r>
            <a:r>
              <a:rPr lang="ru-RU" dirty="0"/>
              <a:t> на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анімаційні</a:t>
            </a:r>
            <a:r>
              <a:rPr lang="ru-RU" dirty="0"/>
              <a:t> заходи </a:t>
            </a:r>
            <a:r>
              <a:rPr lang="ru-RU" dirty="0" smtClean="0"/>
              <a:t>та </a:t>
            </a:r>
            <a:r>
              <a:rPr lang="ru-RU" dirty="0" err="1"/>
              <a:t>збір</a:t>
            </a:r>
            <a:r>
              <a:rPr lang="ru-RU" dirty="0"/>
              <a:t> заявок</a:t>
            </a:r>
            <a:r>
              <a:rPr lang="ru-RU" dirty="0" smtClean="0"/>
              <a:t>.</a:t>
            </a:r>
          </a:p>
          <a:p>
            <a:pPr>
              <a:spcBef>
                <a:spcPts val="0"/>
              </a:spcBef>
            </a:pPr>
            <a:endParaRPr lang="ru-RU" dirty="0"/>
          </a:p>
          <a:p>
            <a:pPr>
              <a:spcBef>
                <a:spcPts val="0"/>
              </a:spcBef>
            </a:pPr>
            <a:r>
              <a:rPr lang="ru-RU" dirty="0"/>
              <a:t>3. </a:t>
            </a:r>
            <a:r>
              <a:rPr lang="ru-RU" b="1" dirty="0" err="1"/>
              <a:t>Основний</a:t>
            </a:r>
            <a:r>
              <a:rPr lang="ru-RU" b="1" dirty="0"/>
              <a:t> </a:t>
            </a:r>
            <a:r>
              <a:rPr lang="ru-RU" b="1" dirty="0" err="1"/>
              <a:t>етап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наміченої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, </a:t>
            </a:r>
            <a:r>
              <a:rPr lang="ru-RU" dirty="0" err="1"/>
              <a:t>реалізація</a:t>
            </a:r>
            <a:r>
              <a:rPr lang="ru-RU" dirty="0"/>
              <a:t> </a:t>
            </a:r>
            <a:r>
              <a:rPr lang="ru-RU" dirty="0" err="1"/>
              <a:t>задуму</a:t>
            </a:r>
            <a:r>
              <a:rPr lang="ru-RU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  <a:p>
            <a:pPr>
              <a:spcBef>
                <a:spcPts val="0"/>
              </a:spcBef>
            </a:pPr>
            <a:r>
              <a:rPr lang="ru-RU" dirty="0"/>
              <a:t>4. </a:t>
            </a:r>
            <a:r>
              <a:rPr lang="ru-RU" b="1" dirty="0" err="1"/>
              <a:t>Завершальний</a:t>
            </a:r>
            <a:r>
              <a:rPr lang="ru-RU" b="1" dirty="0"/>
              <a:t> </a:t>
            </a:r>
            <a:r>
              <a:rPr lang="ru-RU" b="1" dirty="0" err="1"/>
              <a:t>етап</a:t>
            </a:r>
            <a:r>
              <a:rPr lang="ru-RU" b="1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нагородження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і </a:t>
            </a:r>
            <a:r>
              <a:rPr lang="ru-RU" dirty="0" err="1"/>
              <a:t>прощання</a:t>
            </a:r>
            <a:r>
              <a:rPr lang="ru-RU" dirty="0"/>
              <a:t> з гостями, </a:t>
            </a:r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,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проведеної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, роботу над </a:t>
            </a:r>
            <a:r>
              <a:rPr lang="ru-RU" dirty="0" err="1"/>
              <a:t>удосконаленням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23941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9344" y="624110"/>
            <a:ext cx="10149839" cy="1280890"/>
          </a:xfrm>
        </p:spPr>
        <p:txBody>
          <a:bodyPr>
            <a:normAutofit/>
          </a:bodyPr>
          <a:lstStyle/>
          <a:p>
            <a:r>
              <a:rPr lang="ru-RU" sz="3200" b="1" dirty="0" err="1"/>
              <a:t>Основними</a:t>
            </a:r>
            <a:r>
              <a:rPr lang="ru-RU" sz="3200" b="1" dirty="0"/>
              <a:t> компонентами в </a:t>
            </a:r>
            <a:r>
              <a:rPr lang="ru-RU" sz="3200" b="1" dirty="0" err="1"/>
              <a:t>технології</a:t>
            </a:r>
            <a:r>
              <a:rPr lang="ru-RU" sz="3200" b="1" dirty="0"/>
              <a:t> </a:t>
            </a:r>
            <a:r>
              <a:rPr lang="ru-RU" sz="3200" b="1" dirty="0" err="1"/>
              <a:t>створення</a:t>
            </a:r>
            <a:r>
              <a:rPr lang="ru-RU" sz="3200" b="1" dirty="0"/>
              <a:t> </a:t>
            </a:r>
            <a:r>
              <a:rPr lang="ru-RU" sz="3200" b="1" dirty="0" err="1"/>
              <a:t>анімаційної</a:t>
            </a:r>
            <a:r>
              <a:rPr lang="ru-RU" sz="3200" b="1" dirty="0"/>
              <a:t> </a:t>
            </a:r>
            <a:r>
              <a:rPr lang="ru-RU" sz="3200" b="1" dirty="0" err="1"/>
              <a:t>програми</a:t>
            </a:r>
            <a:r>
              <a:rPr lang="ru-RU" sz="3200" b="1" dirty="0"/>
              <a:t> є: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12264" y="2133600"/>
            <a:ext cx="9392348" cy="4239768"/>
          </a:xfrm>
        </p:spPr>
        <p:txBody>
          <a:bodyPr>
            <a:normAutofit/>
          </a:bodyPr>
          <a:lstStyle/>
          <a:p>
            <a:r>
              <a:rPr lang="ru-RU" sz="2400" dirty="0"/>
              <a:t>1. </a:t>
            </a:r>
            <a:r>
              <a:rPr lang="ru-RU" sz="2400" dirty="0" err="1"/>
              <a:t>Аналіз</a:t>
            </a:r>
            <a:r>
              <a:rPr lang="ru-RU" sz="2400" dirty="0"/>
              <a:t> обстановки.</a:t>
            </a:r>
          </a:p>
          <a:p>
            <a:r>
              <a:rPr lang="ru-RU" sz="2400" dirty="0"/>
              <a:t>2. Постановка мети.</a:t>
            </a:r>
          </a:p>
          <a:p>
            <a:r>
              <a:rPr lang="ru-RU" sz="2400" dirty="0"/>
              <a:t>3. </a:t>
            </a:r>
            <a:r>
              <a:rPr lang="ru-RU" sz="2400" dirty="0" err="1"/>
              <a:t>Збір</a:t>
            </a:r>
            <a:r>
              <a:rPr lang="ru-RU" sz="2400" dirty="0"/>
              <a:t> </a:t>
            </a:r>
            <a:r>
              <a:rPr lang="ru-RU" sz="2400" dirty="0" err="1"/>
              <a:t>матеріалу</a:t>
            </a:r>
            <a:r>
              <a:rPr lang="ru-RU" sz="2400" dirty="0"/>
              <a:t> для </a:t>
            </a:r>
            <a:r>
              <a:rPr lang="ru-RU" sz="2400" dirty="0" err="1"/>
              <a:t>здійснення</a:t>
            </a:r>
            <a:r>
              <a:rPr lang="ru-RU" sz="2400" dirty="0"/>
              <a:t> </a:t>
            </a:r>
            <a:r>
              <a:rPr lang="ru-RU" sz="2400" dirty="0" err="1"/>
              <a:t>наміченої</a:t>
            </a:r>
            <a:r>
              <a:rPr lang="ru-RU" sz="2400" dirty="0"/>
              <a:t> мети.</a:t>
            </a:r>
          </a:p>
          <a:p>
            <a:r>
              <a:rPr lang="ru-RU" sz="2400" dirty="0"/>
              <a:t>4. </a:t>
            </a:r>
            <a:r>
              <a:rPr lang="ru-RU" sz="2400" dirty="0" err="1"/>
              <a:t>Діяльність</a:t>
            </a:r>
            <a:r>
              <a:rPr lang="ru-RU" sz="2400" dirty="0"/>
              <a:t> менеджера по </a:t>
            </a:r>
            <a:r>
              <a:rPr lang="ru-RU" sz="2400" dirty="0" err="1"/>
              <a:t>організаційному</a:t>
            </a:r>
            <a:r>
              <a:rPr lang="ru-RU" sz="2400" dirty="0"/>
              <a:t> </a:t>
            </a:r>
            <a:r>
              <a:rPr lang="ru-RU" sz="2400" dirty="0" err="1"/>
              <a:t>забезпеченню</a:t>
            </a:r>
            <a:r>
              <a:rPr lang="ru-RU" sz="2400" dirty="0"/>
              <a:t> </a:t>
            </a:r>
            <a:r>
              <a:rPr lang="ru-RU" sz="2400" dirty="0" err="1"/>
              <a:t>анімаційних</a:t>
            </a:r>
            <a:r>
              <a:rPr lang="ru-RU" sz="2400" dirty="0"/>
              <a:t> </a:t>
            </a:r>
            <a:r>
              <a:rPr lang="ru-RU" sz="2400" dirty="0" err="1"/>
              <a:t>програм</a:t>
            </a:r>
            <a:r>
              <a:rPr lang="ru-RU" sz="2400" dirty="0"/>
              <a:t>.</a:t>
            </a:r>
          </a:p>
          <a:p>
            <a:r>
              <a:rPr lang="ru-RU" sz="2400" dirty="0"/>
              <a:t>5. </a:t>
            </a:r>
            <a:r>
              <a:rPr lang="ru-RU" sz="2400" dirty="0" err="1"/>
              <a:t>Аналіз</a:t>
            </a:r>
            <a:r>
              <a:rPr lang="ru-RU" sz="2400" dirty="0"/>
              <a:t> </a:t>
            </a:r>
            <a:r>
              <a:rPr lang="ru-RU" sz="2400" dirty="0" err="1"/>
              <a:t>категорій</a:t>
            </a:r>
            <a:r>
              <a:rPr lang="ru-RU" sz="2400" dirty="0"/>
              <a:t> </a:t>
            </a:r>
            <a:r>
              <a:rPr lang="ru-RU" sz="2400" dirty="0" err="1"/>
              <a:t>туристів</a:t>
            </a:r>
            <a:r>
              <a:rPr lang="ru-RU" sz="2400" dirty="0"/>
              <a:t>, для </a:t>
            </a:r>
            <a:r>
              <a:rPr lang="ru-RU" sz="2400" dirty="0" err="1"/>
              <a:t>яких</a:t>
            </a:r>
            <a:r>
              <a:rPr lang="ru-RU" sz="2400" dirty="0"/>
              <a:t> </a:t>
            </a:r>
            <a:r>
              <a:rPr lang="ru-RU" sz="2400" dirty="0" err="1"/>
              <a:t>розробляється</a:t>
            </a:r>
            <a:r>
              <a:rPr lang="ru-RU" sz="2400" dirty="0"/>
              <a:t> </a:t>
            </a:r>
            <a:r>
              <a:rPr lang="ru-RU" sz="2400" dirty="0" err="1"/>
              <a:t>анімаційна</a:t>
            </a:r>
            <a:r>
              <a:rPr lang="ru-RU" sz="2400" dirty="0"/>
              <a:t> </a:t>
            </a:r>
            <a:r>
              <a:rPr lang="ru-RU" sz="2400" dirty="0" err="1"/>
              <a:t>програма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6307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99032" y="274320"/>
            <a:ext cx="10105580" cy="6254496"/>
          </a:xfrm>
        </p:spPr>
        <p:txBody>
          <a:bodyPr/>
          <a:lstStyle/>
          <a:p>
            <a:r>
              <a:rPr lang="ru-RU" sz="2000" dirty="0"/>
              <a:t>6. </a:t>
            </a:r>
            <a:r>
              <a:rPr lang="ru-RU" sz="2000" dirty="0" err="1"/>
              <a:t>Розробка</a:t>
            </a:r>
            <a:r>
              <a:rPr lang="ru-RU" sz="2000" dirty="0"/>
              <a:t> </a:t>
            </a:r>
            <a:r>
              <a:rPr lang="ru-RU" sz="2000" dirty="0" err="1"/>
              <a:t>режисерського</a:t>
            </a:r>
            <a:r>
              <a:rPr lang="ru-RU" sz="2000" dirty="0"/>
              <a:t> </a:t>
            </a:r>
            <a:r>
              <a:rPr lang="ru-RU" sz="2000" dirty="0" err="1"/>
              <a:t>сценарію</a:t>
            </a:r>
            <a:r>
              <a:rPr lang="ru-RU" sz="2000" dirty="0"/>
              <a:t>:</a:t>
            </a:r>
          </a:p>
          <a:p>
            <a:r>
              <a:rPr lang="ru-RU" sz="2000" dirty="0"/>
              <a:t>	6.1.Визначення </a:t>
            </a:r>
            <a:r>
              <a:rPr lang="ru-RU" sz="2000" dirty="0" err="1"/>
              <a:t>його</a:t>
            </a:r>
            <a:r>
              <a:rPr lang="ru-RU" sz="2000" dirty="0"/>
              <a:t> теми та </a:t>
            </a:r>
            <a:r>
              <a:rPr lang="ru-RU" sz="2000" dirty="0" err="1"/>
              <a:t>ідеї</a:t>
            </a:r>
            <a:r>
              <a:rPr lang="ru-RU" sz="2000" dirty="0"/>
              <a:t>;</a:t>
            </a:r>
          </a:p>
          <a:p>
            <a:r>
              <a:rPr lang="ru-RU" sz="2000" dirty="0"/>
              <a:t>	6.2.Визначення </a:t>
            </a:r>
            <a:r>
              <a:rPr lang="ru-RU" sz="2000" dirty="0" err="1"/>
              <a:t>сценічного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ігрового</a:t>
            </a:r>
            <a:r>
              <a:rPr lang="ru-RU" sz="2000" dirty="0"/>
              <a:t> </a:t>
            </a:r>
            <a:r>
              <a:rPr lang="ru-RU" sz="2000" dirty="0" err="1"/>
              <a:t>майданчика</a:t>
            </a:r>
            <a:r>
              <a:rPr lang="ru-RU" sz="2000" dirty="0"/>
              <a:t>;</a:t>
            </a:r>
          </a:p>
          <a:p>
            <a:r>
              <a:rPr lang="ru-RU" sz="2000" dirty="0"/>
              <a:t>	6.3.Сценарний план;</a:t>
            </a:r>
          </a:p>
          <a:p>
            <a:r>
              <a:rPr lang="ru-RU" sz="2000" dirty="0"/>
              <a:t>	6.4.Сюжетний </a:t>
            </a:r>
            <a:r>
              <a:rPr lang="ru-RU" sz="2000" dirty="0" err="1"/>
              <a:t>хід</a:t>
            </a:r>
            <a:r>
              <a:rPr lang="ru-RU" sz="2000" dirty="0"/>
              <a:t>;</a:t>
            </a:r>
          </a:p>
          <a:p>
            <a:r>
              <a:rPr lang="ru-RU" sz="2000" dirty="0"/>
              <a:t>	6.5.Визначення </a:t>
            </a:r>
            <a:r>
              <a:rPr lang="ru-RU" sz="2000" dirty="0" err="1"/>
              <a:t>композиції</a:t>
            </a:r>
            <a:r>
              <a:rPr lang="ru-RU" sz="2000" dirty="0"/>
              <a:t>;</a:t>
            </a:r>
          </a:p>
          <a:p>
            <a:r>
              <a:rPr lang="ru-RU" sz="2000" dirty="0"/>
              <a:t>	6.6.Визначення прологу та </a:t>
            </a:r>
            <a:r>
              <a:rPr lang="ru-RU" sz="2000" dirty="0" err="1"/>
              <a:t>епілогу</a:t>
            </a:r>
            <a:r>
              <a:rPr lang="ru-RU" sz="2000" dirty="0"/>
              <a:t>;</a:t>
            </a:r>
          </a:p>
          <a:p>
            <a:r>
              <a:rPr lang="ru-RU" sz="2000" dirty="0"/>
              <a:t>	6.7.Розробка і </a:t>
            </a:r>
            <a:r>
              <a:rPr lang="ru-RU" sz="2000" dirty="0" err="1"/>
              <a:t>графічне</a:t>
            </a:r>
            <a:r>
              <a:rPr lang="ru-RU" sz="2000" dirty="0"/>
              <a:t> </a:t>
            </a:r>
            <a:r>
              <a:rPr lang="ru-RU" sz="2000" dirty="0" err="1"/>
              <a:t>зображення</a:t>
            </a:r>
            <a:r>
              <a:rPr lang="ru-RU" sz="2000" dirty="0"/>
              <a:t> </a:t>
            </a:r>
            <a:r>
              <a:rPr lang="ru-RU" sz="2000" dirty="0" err="1"/>
              <a:t>мізансцен</a:t>
            </a:r>
            <a:r>
              <a:rPr lang="ru-RU" sz="2000" dirty="0"/>
              <a:t>;</a:t>
            </a:r>
          </a:p>
          <a:p>
            <a:r>
              <a:rPr lang="ru-RU" sz="2000" dirty="0"/>
              <a:t>	6.8.Художній монтаж</a:t>
            </a:r>
            <a:r>
              <a:rPr lang="ru-RU" sz="2000" dirty="0" smtClean="0"/>
              <a:t>.</a:t>
            </a:r>
          </a:p>
          <a:p>
            <a:r>
              <a:rPr lang="ru-RU" sz="2000" dirty="0"/>
              <a:t>7.Послідовний </a:t>
            </a:r>
            <a:r>
              <a:rPr lang="ru-RU" sz="2000" dirty="0" err="1"/>
              <a:t>виклад</a:t>
            </a:r>
            <a:r>
              <a:rPr lang="ru-RU" sz="2000" dirty="0"/>
              <a:t> </a:t>
            </a:r>
            <a:r>
              <a:rPr lang="ru-RU" sz="2000" dirty="0" err="1"/>
              <a:t>усіх</a:t>
            </a:r>
            <a:r>
              <a:rPr lang="ru-RU" sz="2000" dirty="0"/>
              <a:t> </a:t>
            </a:r>
            <a:r>
              <a:rPr lang="ru-RU" sz="2000" dirty="0" err="1"/>
              <a:t>дій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відбуваються</a:t>
            </a:r>
            <a:r>
              <a:rPr lang="ru-RU" sz="2000" dirty="0"/>
              <a:t> на </a:t>
            </a:r>
            <a:r>
              <a:rPr lang="ru-RU" sz="2000" dirty="0" err="1"/>
              <a:t>сценічному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ігровому</a:t>
            </a:r>
            <a:r>
              <a:rPr lang="ru-RU" sz="2000" dirty="0"/>
              <a:t> </a:t>
            </a:r>
            <a:r>
              <a:rPr lang="ru-RU" sz="2000" dirty="0" err="1"/>
              <a:t>майданчику</a:t>
            </a:r>
            <a:r>
              <a:rPr lang="ru-RU" sz="2000" dirty="0"/>
              <a:t> та </a:t>
            </a:r>
            <a:r>
              <a:rPr lang="ru-RU" sz="2000" dirty="0" err="1"/>
              <a:t>після</a:t>
            </a:r>
            <a:r>
              <a:rPr lang="ru-RU" sz="2000" dirty="0"/>
              <a:t> </a:t>
            </a:r>
            <a:r>
              <a:rPr lang="ru-RU" sz="2000" dirty="0" err="1"/>
              <a:t>основної</a:t>
            </a:r>
            <a:r>
              <a:rPr lang="ru-RU" sz="2000" dirty="0"/>
              <a:t> </a:t>
            </a:r>
            <a:r>
              <a:rPr lang="ru-RU" sz="2000" dirty="0" err="1"/>
              <a:t>дії</a:t>
            </a:r>
            <a:r>
              <a:rPr lang="ru-RU" sz="2000" dirty="0"/>
              <a:t> (</a:t>
            </a:r>
            <a:r>
              <a:rPr lang="ru-RU" sz="2000" dirty="0" err="1"/>
              <a:t>можливі</a:t>
            </a:r>
            <a:r>
              <a:rPr lang="ru-RU" sz="2000" dirty="0"/>
              <a:t> </a:t>
            </a:r>
            <a:r>
              <a:rPr lang="ru-RU" sz="2000" dirty="0" err="1"/>
              <a:t>варіанти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 </a:t>
            </a:r>
            <a:r>
              <a:rPr lang="ru-RU" sz="2000" dirty="0" err="1"/>
              <a:t>подій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не </a:t>
            </a:r>
            <a:r>
              <a:rPr lang="ru-RU" sz="2000" dirty="0" err="1"/>
              <a:t>можуть</a:t>
            </a:r>
            <a:r>
              <a:rPr lang="ru-RU" sz="2000" dirty="0"/>
              <a:t> </a:t>
            </a:r>
            <a:r>
              <a:rPr lang="ru-RU" sz="2000" dirty="0" err="1"/>
              <a:t>обмежуватися</a:t>
            </a:r>
            <a:r>
              <a:rPr lang="ru-RU" sz="2000" dirty="0"/>
              <a:t> рамками </a:t>
            </a:r>
            <a:r>
              <a:rPr lang="ru-RU" sz="2000" dirty="0" err="1"/>
              <a:t>сценарію</a:t>
            </a:r>
            <a:r>
              <a:rPr lang="ru-RU" sz="2000" dirty="0"/>
              <a:t>). </a:t>
            </a:r>
          </a:p>
          <a:p>
            <a:r>
              <a:rPr lang="ru-RU" sz="2000" dirty="0"/>
              <a:t>8.Текст для </a:t>
            </a:r>
            <a:r>
              <a:rPr lang="ru-RU" sz="2000" dirty="0" err="1"/>
              <a:t>ведучого</a:t>
            </a:r>
            <a:r>
              <a:rPr lang="ru-RU" sz="2000" dirty="0"/>
              <a:t> (</a:t>
            </a:r>
            <a:r>
              <a:rPr lang="ru-RU" sz="2000" dirty="0" err="1"/>
              <a:t>ведучих</a:t>
            </a:r>
            <a:r>
              <a:rPr lang="ru-RU" sz="2000" dirty="0"/>
              <a:t>), </a:t>
            </a:r>
            <a:r>
              <a:rPr lang="ru-RU" sz="2000" dirty="0" err="1"/>
              <a:t>зв'язки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 номерами, </a:t>
            </a:r>
            <a:r>
              <a:rPr lang="ru-RU" sz="2000" dirty="0" err="1"/>
              <a:t>епізодами</a:t>
            </a:r>
            <a:r>
              <a:rPr lang="ru-RU" sz="2000" dirty="0"/>
              <a:t>, </a:t>
            </a:r>
            <a:r>
              <a:rPr lang="ru-RU" sz="2000" dirty="0" err="1"/>
              <a:t>ігровими</a:t>
            </a:r>
            <a:r>
              <a:rPr lang="ru-RU" sz="2000" dirty="0"/>
              <a:t> блоками, </a:t>
            </a:r>
            <a:r>
              <a:rPr lang="ru-RU" sz="2000" dirty="0" err="1"/>
              <a:t>діалоги</a:t>
            </a:r>
            <a:r>
              <a:rPr lang="ru-RU" sz="2000" dirty="0"/>
              <a:t> і монологи.</a:t>
            </a:r>
          </a:p>
        </p:txBody>
      </p:sp>
    </p:spTree>
    <p:extLst>
      <p:ext uri="{BB962C8B-B14F-4D97-AF65-F5344CB8AC3E}">
        <p14:creationId xmlns:p14="http://schemas.microsoft.com/office/powerpoint/2010/main" val="3925311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09928" y="539496"/>
            <a:ext cx="9794684" cy="5371726"/>
          </a:xfrm>
        </p:spPr>
        <p:txBody>
          <a:bodyPr>
            <a:normAutofit/>
          </a:bodyPr>
          <a:lstStyle/>
          <a:p>
            <a:r>
              <a:rPr lang="ru-RU" sz="2400" dirty="0"/>
              <a:t>9.Тексти для кожного </a:t>
            </a:r>
            <a:r>
              <a:rPr lang="ru-RU" sz="2400" dirty="0" err="1"/>
              <a:t>виконавця</a:t>
            </a:r>
            <a:r>
              <a:rPr lang="ru-RU" sz="2400" dirty="0"/>
              <a:t>.</a:t>
            </a:r>
          </a:p>
          <a:p>
            <a:r>
              <a:rPr lang="ru-RU" sz="2400" dirty="0"/>
              <a:t>10.Опис </a:t>
            </a:r>
            <a:r>
              <a:rPr lang="ru-RU" sz="2400" dirty="0" err="1"/>
              <a:t>світлових</a:t>
            </a:r>
            <a:r>
              <a:rPr lang="ru-RU" sz="2400" dirty="0"/>
              <a:t>, </a:t>
            </a:r>
            <a:r>
              <a:rPr lang="ru-RU" sz="2400" dirty="0" err="1"/>
              <a:t>шумових</a:t>
            </a:r>
            <a:r>
              <a:rPr lang="ru-RU" sz="2400" dirty="0"/>
              <a:t>, </a:t>
            </a:r>
            <a:r>
              <a:rPr lang="ru-RU" sz="2400" dirty="0" err="1"/>
              <a:t>кіно</a:t>
            </a:r>
            <a:r>
              <a:rPr lang="ru-RU" sz="2400" dirty="0"/>
              <a:t>-і </a:t>
            </a:r>
            <a:r>
              <a:rPr lang="ru-RU" sz="2400" dirty="0" err="1"/>
              <a:t>звукоефектів</a:t>
            </a:r>
            <a:r>
              <a:rPr lang="ru-RU" sz="2400" dirty="0"/>
              <a:t>.</a:t>
            </a:r>
          </a:p>
          <a:p>
            <a:r>
              <a:rPr lang="ru-RU" sz="2400" dirty="0"/>
              <a:t>11.Розробка </a:t>
            </a:r>
            <a:r>
              <a:rPr lang="ru-RU" sz="2400" dirty="0" err="1"/>
              <a:t>художньо</a:t>
            </a:r>
            <a:r>
              <a:rPr lang="ru-RU" sz="2400" dirty="0"/>
              <a:t>-декоративного </a:t>
            </a:r>
            <a:r>
              <a:rPr lang="ru-RU" sz="2400" dirty="0" err="1"/>
              <a:t>оформлення</a:t>
            </a:r>
            <a:r>
              <a:rPr lang="ru-RU" sz="2400" dirty="0"/>
              <a:t>.</a:t>
            </a:r>
          </a:p>
          <a:p>
            <a:r>
              <a:rPr lang="ru-RU" sz="2400" dirty="0"/>
              <a:t>12.Виклад </a:t>
            </a:r>
            <a:r>
              <a:rPr lang="ru-RU" sz="2400" dirty="0" err="1"/>
              <a:t>прийомів</a:t>
            </a:r>
            <a:r>
              <a:rPr lang="ru-RU" sz="2400" dirty="0"/>
              <a:t> для </a:t>
            </a:r>
            <a:r>
              <a:rPr lang="ru-RU" sz="2400" dirty="0" err="1"/>
              <a:t>залучення</a:t>
            </a:r>
            <a:r>
              <a:rPr lang="ru-RU" sz="2400" dirty="0"/>
              <a:t> </a:t>
            </a:r>
            <a:r>
              <a:rPr lang="ru-RU" sz="2400" dirty="0" err="1"/>
              <a:t>глядачів</a:t>
            </a:r>
            <a:r>
              <a:rPr lang="ru-RU" sz="2400" dirty="0"/>
              <a:t> до </a:t>
            </a:r>
            <a:r>
              <a:rPr lang="ru-RU" sz="2400" dirty="0" err="1"/>
              <a:t>дії</a:t>
            </a:r>
            <a:r>
              <a:rPr lang="ru-RU" sz="2400" dirty="0"/>
              <a:t> (</a:t>
            </a:r>
            <a:r>
              <a:rPr lang="ru-RU" sz="2400" dirty="0" err="1"/>
              <a:t>активізації</a:t>
            </a:r>
            <a:r>
              <a:rPr lang="ru-RU" sz="2400" dirty="0"/>
              <a:t> </a:t>
            </a:r>
            <a:r>
              <a:rPr lang="ru-RU" sz="2400" dirty="0" err="1"/>
              <a:t>публіки</a:t>
            </a:r>
            <a:r>
              <a:rPr lang="ru-RU" sz="2400" dirty="0"/>
              <a:t>).</a:t>
            </a:r>
          </a:p>
          <a:p>
            <a:r>
              <a:rPr lang="ru-RU" sz="2400" dirty="0"/>
              <a:t>13.Репетиція </a:t>
            </a:r>
            <a:r>
              <a:rPr lang="ru-RU" sz="2400" dirty="0" err="1"/>
              <a:t>програми</a:t>
            </a:r>
            <a:r>
              <a:rPr lang="ru-RU" sz="2400" dirty="0"/>
              <a:t>.</a:t>
            </a:r>
          </a:p>
          <a:p>
            <a:r>
              <a:rPr lang="ru-RU" sz="2400" dirty="0"/>
              <a:t>14.Проведення.</a:t>
            </a:r>
          </a:p>
          <a:p>
            <a:r>
              <a:rPr lang="ru-RU" sz="2400" dirty="0"/>
              <a:t>15.Аналіз </a:t>
            </a:r>
            <a:r>
              <a:rPr lang="ru-RU" sz="2400" dirty="0" err="1"/>
              <a:t>проведеної</a:t>
            </a:r>
            <a:r>
              <a:rPr lang="ru-RU" sz="2400" dirty="0"/>
              <a:t> </a:t>
            </a:r>
            <a:r>
              <a:rPr lang="ru-RU" sz="2400" dirty="0" err="1"/>
              <a:t>програми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759325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114</TotalTime>
  <Words>978</Words>
  <Application>Microsoft Office PowerPoint</Application>
  <PresentationFormat>Широкоэкранный</PresentationFormat>
  <Paragraphs>106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 3</vt:lpstr>
      <vt:lpstr>Легкий дым</vt:lpstr>
      <vt:lpstr>Тема 3. ТЕХНОЛОГІЯ СТВОРЕННЯ АНІМАЦІЙНИХ ПРОГРАМ </vt:lpstr>
      <vt:lpstr>Основні види анімаційних програм:</vt:lpstr>
      <vt:lpstr>Презентация PowerPoint</vt:lpstr>
      <vt:lpstr>Анімаційна програма – це об'єднаний загальною метою або задумом план проведення різноманітних заходів за для задоволення потреб рекреантів. </vt:lpstr>
      <vt:lpstr>За для створення анімаційних програм використовують такі методи: </vt:lpstr>
      <vt:lpstr>Основні етапи технологічного процесу розробки анімаційної програми </vt:lpstr>
      <vt:lpstr>Основними компонентами в технології створення анімаційної програми є:</vt:lpstr>
      <vt:lpstr>Презентация PowerPoint</vt:lpstr>
      <vt:lpstr>Презентация PowerPoint</vt:lpstr>
      <vt:lpstr>Реклама анімаційних програм – це інструмент, за допомогою якого споживачеві надається інформація про зміст, особливості, привабливість даної програми з метою зацікавити споживача, спонукати його придбати її (за необхідністю) та стати учасником анімаційної програми. </vt:lpstr>
      <vt:lpstr>Основні вимоги та методи створення до анімаційних програм</vt:lpstr>
      <vt:lpstr>При створенні концепції анімаційної діяльності конкретного підприємства сфери гостинності слід використовувати наступні елементи: </vt:lpstr>
      <vt:lpstr>                    Домашнє завдання: Виокремити заходи для кожного з виду анімаційних програм, надати їх зміст і провести (деякі з них) на практичному занятті.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ТЕХНОЛОГІЯ СТВОРЕННЯ АНІМАЦІЙНИХ ПРОГРАМ</dc:title>
  <dc:creator>user</dc:creator>
  <cp:lastModifiedBy>user</cp:lastModifiedBy>
  <cp:revision>8</cp:revision>
  <dcterms:created xsi:type="dcterms:W3CDTF">2020-02-26T17:49:41Z</dcterms:created>
  <dcterms:modified xsi:type="dcterms:W3CDTF">2020-02-26T19:44:25Z</dcterms:modified>
</cp:coreProperties>
</file>