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drawing9.xml" ContentType="application/vnd.ms-office.drawingml.diagramDrawing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diagrams/drawing7.xml" ContentType="application/vnd.ms-office.drawingml.diagramDrawing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drawing5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drawing15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drawing11.xml" ContentType="application/vnd.ms-office.drawingml.diagramDrawing+xml"/>
  <Override PartName="/ppt/diagrams/drawing6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diagrams/data11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70" r:id="rId15"/>
    <p:sldId id="269" r:id="rId16"/>
    <p:sldId id="271" r:id="rId17"/>
    <p:sldId id="273" r:id="rId18"/>
    <p:sldId id="272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134" autoAdjust="0"/>
    <p:restoredTop sz="94660"/>
  </p:normalViewPr>
  <p:slideViewPr>
    <p:cSldViewPr snapToGrid="0">
      <p:cViewPr>
        <p:scale>
          <a:sx n="74" d="100"/>
          <a:sy n="74" d="100"/>
        </p:scale>
        <p:origin x="-1758" y="-8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6C261E-9005-4438-8164-86443E3C33F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283359-2453-4FD5-8F35-1C9402BDC2E6}">
      <dgm:prSet phldrT="[Текст]"/>
      <dgm:spPr/>
      <dgm:t>
        <a:bodyPr/>
        <a:lstStyle/>
        <a:p>
          <a:r>
            <a:rPr lang="ru-RU"/>
            <a:t>Політична партія</a:t>
          </a:r>
        </a:p>
      </dgm:t>
    </dgm:pt>
    <dgm:pt modelId="{4F9887EC-0D4D-4EEC-8B0C-93FCDCF794AD}" type="parTrans" cxnId="{33D0581F-F16B-4A91-8245-5E2840136E48}">
      <dgm:prSet/>
      <dgm:spPr/>
      <dgm:t>
        <a:bodyPr/>
        <a:lstStyle/>
        <a:p>
          <a:endParaRPr lang="ru-RU"/>
        </a:p>
      </dgm:t>
    </dgm:pt>
    <dgm:pt modelId="{271197F5-7EFE-46B4-A610-D8D582FD8CFC}" type="sibTrans" cxnId="{33D0581F-F16B-4A91-8245-5E2840136E48}">
      <dgm:prSet/>
      <dgm:spPr/>
      <dgm:t>
        <a:bodyPr/>
        <a:lstStyle/>
        <a:p>
          <a:endParaRPr lang="ru-RU"/>
        </a:p>
      </dgm:t>
    </dgm:pt>
    <dgm:pt modelId="{13B7E821-19C3-462B-B8E7-B5296B9D40DD}">
      <dgm:prSet phldrT="[Текст]"/>
      <dgm:spPr/>
      <dgm:t>
        <a:bodyPr/>
        <a:lstStyle/>
        <a:p>
          <a:r>
            <a:rPr lang="ru-RU" b="0" i="0"/>
            <a:t>бере участь у розробці політичного курсу країни</a:t>
          </a:r>
          <a:endParaRPr lang="ru-RU"/>
        </a:p>
      </dgm:t>
    </dgm:pt>
    <dgm:pt modelId="{CF9BF3EE-04E0-4737-9DEC-745D2AFC83EE}" type="parTrans" cxnId="{8229EC06-D946-4E07-85BC-F4E9B9174138}">
      <dgm:prSet/>
      <dgm:spPr/>
      <dgm:t>
        <a:bodyPr/>
        <a:lstStyle/>
        <a:p>
          <a:endParaRPr lang="ru-RU"/>
        </a:p>
      </dgm:t>
    </dgm:pt>
    <dgm:pt modelId="{55CA3E96-6BCD-4EF0-9ACB-B9949CCC253B}" type="sibTrans" cxnId="{8229EC06-D946-4E07-85BC-F4E9B9174138}">
      <dgm:prSet/>
      <dgm:spPr/>
      <dgm:t>
        <a:bodyPr/>
        <a:lstStyle/>
        <a:p>
          <a:endParaRPr lang="ru-RU"/>
        </a:p>
      </dgm:t>
    </dgm:pt>
    <dgm:pt modelId="{34C1A5D7-6F99-4C9A-92F7-CED0C71562D8}">
      <dgm:prSet phldrT="[Текст]"/>
      <dgm:spPr/>
      <dgm:t>
        <a:bodyPr/>
        <a:lstStyle/>
        <a:p>
          <a:r>
            <a:rPr lang="ru-RU" b="0" i="0"/>
            <a:t>впливає на висування лідерів держави</a:t>
          </a:r>
          <a:endParaRPr lang="ru-RU"/>
        </a:p>
      </dgm:t>
    </dgm:pt>
    <dgm:pt modelId="{0D2ED84B-0A45-45BC-AFAE-FE3D4887ECAB}" type="parTrans" cxnId="{345262CA-BA8E-455F-81D7-BE2083FC8CD1}">
      <dgm:prSet/>
      <dgm:spPr/>
      <dgm:t>
        <a:bodyPr/>
        <a:lstStyle/>
        <a:p>
          <a:endParaRPr lang="ru-RU"/>
        </a:p>
      </dgm:t>
    </dgm:pt>
    <dgm:pt modelId="{A79592C9-7D80-4B01-9322-38615E38CDEB}" type="sibTrans" cxnId="{345262CA-BA8E-455F-81D7-BE2083FC8CD1}">
      <dgm:prSet/>
      <dgm:spPr/>
      <dgm:t>
        <a:bodyPr/>
        <a:lstStyle/>
        <a:p>
          <a:endParaRPr lang="ru-RU"/>
        </a:p>
      </dgm:t>
    </dgm:pt>
    <dgm:pt modelId="{7E8F9F02-7964-44A2-822F-ED7D5D006B34}">
      <dgm:prSet phldrT="[Текст]"/>
      <dgm:spPr/>
      <dgm:t>
        <a:bodyPr/>
        <a:lstStyle/>
        <a:p>
          <a:r>
            <a:rPr lang="ru-RU" b="0" i="0"/>
            <a:t>впливає на формування складу урядових установ</a:t>
          </a:r>
          <a:endParaRPr lang="ru-RU"/>
        </a:p>
      </dgm:t>
    </dgm:pt>
    <dgm:pt modelId="{1AAAEF1B-2E70-4883-9C76-F79B36A5ACB3}" type="parTrans" cxnId="{C1EC1CE5-04A7-436F-A555-372317CEC8B1}">
      <dgm:prSet/>
      <dgm:spPr/>
      <dgm:t>
        <a:bodyPr/>
        <a:lstStyle/>
        <a:p>
          <a:endParaRPr lang="ru-RU"/>
        </a:p>
      </dgm:t>
    </dgm:pt>
    <dgm:pt modelId="{E1E64CCB-0D66-468C-921B-613429AF27CA}" type="sibTrans" cxnId="{C1EC1CE5-04A7-436F-A555-372317CEC8B1}">
      <dgm:prSet/>
      <dgm:spPr/>
      <dgm:t>
        <a:bodyPr/>
        <a:lstStyle/>
        <a:p>
          <a:endParaRPr lang="ru-RU"/>
        </a:p>
      </dgm:t>
    </dgm:pt>
    <dgm:pt modelId="{543CBBD4-C84D-4A89-87B1-900E095FF3B9}" type="pres">
      <dgm:prSet presAssocID="{3A6C261E-9005-4438-8164-86443E3C33F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5EF0F3F-33BC-491D-8827-79DF5D39F837}" type="pres">
      <dgm:prSet presAssocID="{37283359-2453-4FD5-8F35-1C9402BDC2E6}" presName="root1" presStyleCnt="0"/>
      <dgm:spPr/>
    </dgm:pt>
    <dgm:pt modelId="{8ECA9203-2259-4F4A-A513-BDF0DE53E60C}" type="pres">
      <dgm:prSet presAssocID="{37283359-2453-4FD5-8F35-1C9402BDC2E6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3F682C6-28BA-4C12-9D83-EE1A1A68BA75}" type="pres">
      <dgm:prSet presAssocID="{37283359-2453-4FD5-8F35-1C9402BDC2E6}" presName="level2hierChild" presStyleCnt="0"/>
      <dgm:spPr/>
    </dgm:pt>
    <dgm:pt modelId="{B7B24340-95DE-48F0-B044-0E340DF87A3B}" type="pres">
      <dgm:prSet presAssocID="{CF9BF3EE-04E0-4737-9DEC-745D2AFC83EE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84B5A1CB-2ED8-4074-8E70-A6D20B7E4E00}" type="pres">
      <dgm:prSet presAssocID="{CF9BF3EE-04E0-4737-9DEC-745D2AFC83EE}" presName="connTx" presStyleLbl="parChTrans1D2" presStyleIdx="0" presStyleCnt="3"/>
      <dgm:spPr/>
      <dgm:t>
        <a:bodyPr/>
        <a:lstStyle/>
        <a:p>
          <a:endParaRPr lang="ru-RU"/>
        </a:p>
      </dgm:t>
    </dgm:pt>
    <dgm:pt modelId="{4F469D6D-2BA7-4CAC-9E96-687B10AC4F59}" type="pres">
      <dgm:prSet presAssocID="{13B7E821-19C3-462B-B8E7-B5296B9D40DD}" presName="root2" presStyleCnt="0"/>
      <dgm:spPr/>
    </dgm:pt>
    <dgm:pt modelId="{C4298F33-BAFB-425B-91E7-64889542BC84}" type="pres">
      <dgm:prSet presAssocID="{13B7E821-19C3-462B-B8E7-B5296B9D40DD}" presName="LevelTwoTextNode" presStyleLbl="node2" presStyleIdx="0" presStyleCnt="3" custScaleX="2510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44048E-DD97-474B-88C0-6789623B0E44}" type="pres">
      <dgm:prSet presAssocID="{13B7E821-19C3-462B-B8E7-B5296B9D40DD}" presName="level3hierChild" presStyleCnt="0"/>
      <dgm:spPr/>
    </dgm:pt>
    <dgm:pt modelId="{571C6DFD-DAB5-4FAB-85CD-CDE8082EA990}" type="pres">
      <dgm:prSet presAssocID="{0D2ED84B-0A45-45BC-AFAE-FE3D4887ECAB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CA5F19F5-2272-4B4C-B958-CD876ECBC931}" type="pres">
      <dgm:prSet presAssocID="{0D2ED84B-0A45-45BC-AFAE-FE3D4887ECAB}" presName="connTx" presStyleLbl="parChTrans1D2" presStyleIdx="1" presStyleCnt="3"/>
      <dgm:spPr/>
      <dgm:t>
        <a:bodyPr/>
        <a:lstStyle/>
        <a:p>
          <a:endParaRPr lang="ru-RU"/>
        </a:p>
      </dgm:t>
    </dgm:pt>
    <dgm:pt modelId="{F1ECD1BB-03DC-4A93-8B9E-D226287D163C}" type="pres">
      <dgm:prSet presAssocID="{34C1A5D7-6F99-4C9A-92F7-CED0C71562D8}" presName="root2" presStyleCnt="0"/>
      <dgm:spPr/>
    </dgm:pt>
    <dgm:pt modelId="{3C399AD3-AA96-4E69-BABB-63468421ED5C}" type="pres">
      <dgm:prSet presAssocID="{34C1A5D7-6F99-4C9A-92F7-CED0C71562D8}" presName="LevelTwoTextNode" presStyleLbl="node2" presStyleIdx="1" presStyleCnt="3" custScaleX="2600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A1267D-98AA-4138-8D10-E47A13FFEA23}" type="pres">
      <dgm:prSet presAssocID="{34C1A5D7-6F99-4C9A-92F7-CED0C71562D8}" presName="level3hierChild" presStyleCnt="0"/>
      <dgm:spPr/>
    </dgm:pt>
    <dgm:pt modelId="{B45510ED-0270-4203-96D6-EE2C1D83C064}" type="pres">
      <dgm:prSet presAssocID="{1AAAEF1B-2E70-4883-9C76-F79B36A5ACB3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CDBE64C0-6188-4E23-9C34-1C3D519810F7}" type="pres">
      <dgm:prSet presAssocID="{1AAAEF1B-2E70-4883-9C76-F79B36A5ACB3}" presName="connTx" presStyleLbl="parChTrans1D2" presStyleIdx="2" presStyleCnt="3"/>
      <dgm:spPr/>
      <dgm:t>
        <a:bodyPr/>
        <a:lstStyle/>
        <a:p>
          <a:endParaRPr lang="ru-RU"/>
        </a:p>
      </dgm:t>
    </dgm:pt>
    <dgm:pt modelId="{46ED9E18-8766-43B6-8012-91CD06A8EE84}" type="pres">
      <dgm:prSet presAssocID="{7E8F9F02-7964-44A2-822F-ED7D5D006B34}" presName="root2" presStyleCnt="0"/>
      <dgm:spPr/>
    </dgm:pt>
    <dgm:pt modelId="{5D9FB4D7-6CA8-48CB-B1B7-CEDD1A5C9A73}" type="pres">
      <dgm:prSet presAssocID="{7E8F9F02-7964-44A2-822F-ED7D5D006B34}" presName="LevelTwoTextNode" presStyleLbl="node2" presStyleIdx="2" presStyleCnt="3" custScaleX="26516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4D518A-2E69-47BE-B029-9903F9DCB151}" type="pres">
      <dgm:prSet presAssocID="{7E8F9F02-7964-44A2-822F-ED7D5D006B34}" presName="level3hierChild" presStyleCnt="0"/>
      <dgm:spPr/>
    </dgm:pt>
  </dgm:ptLst>
  <dgm:cxnLst>
    <dgm:cxn modelId="{345262CA-BA8E-455F-81D7-BE2083FC8CD1}" srcId="{37283359-2453-4FD5-8F35-1C9402BDC2E6}" destId="{34C1A5D7-6F99-4C9A-92F7-CED0C71562D8}" srcOrd="1" destOrd="0" parTransId="{0D2ED84B-0A45-45BC-AFAE-FE3D4887ECAB}" sibTransId="{A79592C9-7D80-4B01-9322-38615E38CDEB}"/>
    <dgm:cxn modelId="{72DD93C3-ED94-4C2F-BD7E-F255F16DE81B}" type="presOf" srcId="{1AAAEF1B-2E70-4883-9C76-F79B36A5ACB3}" destId="{B45510ED-0270-4203-96D6-EE2C1D83C064}" srcOrd="0" destOrd="0" presId="urn:microsoft.com/office/officeart/2008/layout/HorizontalMultiLevelHierarchy"/>
    <dgm:cxn modelId="{D4533C0D-40B7-4D6F-BB65-648470EBBE4A}" type="presOf" srcId="{1AAAEF1B-2E70-4883-9C76-F79B36A5ACB3}" destId="{CDBE64C0-6188-4E23-9C34-1C3D519810F7}" srcOrd="1" destOrd="0" presId="urn:microsoft.com/office/officeart/2008/layout/HorizontalMultiLevelHierarchy"/>
    <dgm:cxn modelId="{03CC75A0-BA4B-417E-B9EC-2D0CD9182B50}" type="presOf" srcId="{3A6C261E-9005-4438-8164-86443E3C33FD}" destId="{543CBBD4-C84D-4A89-87B1-900E095FF3B9}" srcOrd="0" destOrd="0" presId="urn:microsoft.com/office/officeart/2008/layout/HorizontalMultiLevelHierarchy"/>
    <dgm:cxn modelId="{F248A364-68C0-49CA-AF6D-40C4B682BB88}" type="presOf" srcId="{34C1A5D7-6F99-4C9A-92F7-CED0C71562D8}" destId="{3C399AD3-AA96-4E69-BABB-63468421ED5C}" srcOrd="0" destOrd="0" presId="urn:microsoft.com/office/officeart/2008/layout/HorizontalMultiLevelHierarchy"/>
    <dgm:cxn modelId="{086A1D94-5E49-4B43-AA5C-E4D061E57C11}" type="presOf" srcId="{37283359-2453-4FD5-8F35-1C9402BDC2E6}" destId="{8ECA9203-2259-4F4A-A513-BDF0DE53E60C}" srcOrd="0" destOrd="0" presId="urn:microsoft.com/office/officeart/2008/layout/HorizontalMultiLevelHierarchy"/>
    <dgm:cxn modelId="{C1EC1CE5-04A7-436F-A555-372317CEC8B1}" srcId="{37283359-2453-4FD5-8F35-1C9402BDC2E6}" destId="{7E8F9F02-7964-44A2-822F-ED7D5D006B34}" srcOrd="2" destOrd="0" parTransId="{1AAAEF1B-2E70-4883-9C76-F79B36A5ACB3}" sibTransId="{E1E64CCB-0D66-468C-921B-613429AF27CA}"/>
    <dgm:cxn modelId="{83D39D35-75D1-45F0-BE4E-C23D4844FEDD}" type="presOf" srcId="{0D2ED84B-0A45-45BC-AFAE-FE3D4887ECAB}" destId="{CA5F19F5-2272-4B4C-B958-CD876ECBC931}" srcOrd="1" destOrd="0" presId="urn:microsoft.com/office/officeart/2008/layout/HorizontalMultiLevelHierarchy"/>
    <dgm:cxn modelId="{33D0581F-F16B-4A91-8245-5E2840136E48}" srcId="{3A6C261E-9005-4438-8164-86443E3C33FD}" destId="{37283359-2453-4FD5-8F35-1C9402BDC2E6}" srcOrd="0" destOrd="0" parTransId="{4F9887EC-0D4D-4EEC-8B0C-93FCDCF794AD}" sibTransId="{271197F5-7EFE-46B4-A610-D8D582FD8CFC}"/>
    <dgm:cxn modelId="{8229EC06-D946-4E07-85BC-F4E9B9174138}" srcId="{37283359-2453-4FD5-8F35-1C9402BDC2E6}" destId="{13B7E821-19C3-462B-B8E7-B5296B9D40DD}" srcOrd="0" destOrd="0" parTransId="{CF9BF3EE-04E0-4737-9DEC-745D2AFC83EE}" sibTransId="{55CA3E96-6BCD-4EF0-9ACB-B9949CCC253B}"/>
    <dgm:cxn modelId="{3C4BCF6E-3B52-4B75-A02D-7B352FCC60D7}" type="presOf" srcId="{0D2ED84B-0A45-45BC-AFAE-FE3D4887ECAB}" destId="{571C6DFD-DAB5-4FAB-85CD-CDE8082EA990}" srcOrd="0" destOrd="0" presId="urn:microsoft.com/office/officeart/2008/layout/HorizontalMultiLevelHierarchy"/>
    <dgm:cxn modelId="{DB73C37C-517A-4666-BE55-46FBBBC38702}" type="presOf" srcId="{CF9BF3EE-04E0-4737-9DEC-745D2AFC83EE}" destId="{B7B24340-95DE-48F0-B044-0E340DF87A3B}" srcOrd="0" destOrd="0" presId="urn:microsoft.com/office/officeart/2008/layout/HorizontalMultiLevelHierarchy"/>
    <dgm:cxn modelId="{7FCC79A3-BCAE-414A-950E-079337657FC7}" type="presOf" srcId="{7E8F9F02-7964-44A2-822F-ED7D5D006B34}" destId="{5D9FB4D7-6CA8-48CB-B1B7-CEDD1A5C9A73}" srcOrd="0" destOrd="0" presId="urn:microsoft.com/office/officeart/2008/layout/HorizontalMultiLevelHierarchy"/>
    <dgm:cxn modelId="{5D3F3F61-845B-472C-9088-5E4F8B02B954}" type="presOf" srcId="{CF9BF3EE-04E0-4737-9DEC-745D2AFC83EE}" destId="{84B5A1CB-2ED8-4074-8E70-A6D20B7E4E00}" srcOrd="1" destOrd="0" presId="urn:microsoft.com/office/officeart/2008/layout/HorizontalMultiLevelHierarchy"/>
    <dgm:cxn modelId="{264CCD71-FCD6-46B4-866D-3411F1E98D77}" type="presOf" srcId="{13B7E821-19C3-462B-B8E7-B5296B9D40DD}" destId="{C4298F33-BAFB-425B-91E7-64889542BC84}" srcOrd="0" destOrd="0" presId="urn:microsoft.com/office/officeart/2008/layout/HorizontalMultiLevelHierarchy"/>
    <dgm:cxn modelId="{0BC41384-966B-4F7A-88C6-6297BAB246A8}" type="presParOf" srcId="{543CBBD4-C84D-4A89-87B1-900E095FF3B9}" destId="{85EF0F3F-33BC-491D-8827-79DF5D39F837}" srcOrd="0" destOrd="0" presId="urn:microsoft.com/office/officeart/2008/layout/HorizontalMultiLevelHierarchy"/>
    <dgm:cxn modelId="{FC5C66AC-CFBC-44C5-B940-3840D19B6653}" type="presParOf" srcId="{85EF0F3F-33BC-491D-8827-79DF5D39F837}" destId="{8ECA9203-2259-4F4A-A513-BDF0DE53E60C}" srcOrd="0" destOrd="0" presId="urn:microsoft.com/office/officeart/2008/layout/HorizontalMultiLevelHierarchy"/>
    <dgm:cxn modelId="{0FCB7177-063C-49DD-88B6-6E0BE5F2755A}" type="presParOf" srcId="{85EF0F3F-33BC-491D-8827-79DF5D39F837}" destId="{73F682C6-28BA-4C12-9D83-EE1A1A68BA75}" srcOrd="1" destOrd="0" presId="urn:microsoft.com/office/officeart/2008/layout/HorizontalMultiLevelHierarchy"/>
    <dgm:cxn modelId="{DB0403A7-9BA2-4853-9A7F-07C58FEA33FC}" type="presParOf" srcId="{73F682C6-28BA-4C12-9D83-EE1A1A68BA75}" destId="{B7B24340-95DE-48F0-B044-0E340DF87A3B}" srcOrd="0" destOrd="0" presId="urn:microsoft.com/office/officeart/2008/layout/HorizontalMultiLevelHierarchy"/>
    <dgm:cxn modelId="{FADBFC12-DC16-4733-B519-87622D76AB7C}" type="presParOf" srcId="{B7B24340-95DE-48F0-B044-0E340DF87A3B}" destId="{84B5A1CB-2ED8-4074-8E70-A6D20B7E4E00}" srcOrd="0" destOrd="0" presId="urn:microsoft.com/office/officeart/2008/layout/HorizontalMultiLevelHierarchy"/>
    <dgm:cxn modelId="{0894C0DB-9F43-47B6-85C6-3D348A24E1D7}" type="presParOf" srcId="{73F682C6-28BA-4C12-9D83-EE1A1A68BA75}" destId="{4F469D6D-2BA7-4CAC-9E96-687B10AC4F59}" srcOrd="1" destOrd="0" presId="urn:microsoft.com/office/officeart/2008/layout/HorizontalMultiLevelHierarchy"/>
    <dgm:cxn modelId="{777402CE-4BBC-49A4-98EB-8AE4F005BED7}" type="presParOf" srcId="{4F469D6D-2BA7-4CAC-9E96-687B10AC4F59}" destId="{C4298F33-BAFB-425B-91E7-64889542BC84}" srcOrd="0" destOrd="0" presId="urn:microsoft.com/office/officeart/2008/layout/HorizontalMultiLevelHierarchy"/>
    <dgm:cxn modelId="{8F4EDD15-7B4B-4DE9-BEDF-CD30FEA1AE04}" type="presParOf" srcId="{4F469D6D-2BA7-4CAC-9E96-687B10AC4F59}" destId="{BE44048E-DD97-474B-88C0-6789623B0E44}" srcOrd="1" destOrd="0" presId="urn:microsoft.com/office/officeart/2008/layout/HorizontalMultiLevelHierarchy"/>
    <dgm:cxn modelId="{2127A20A-95C7-4062-ACC6-E3F5E8B033D6}" type="presParOf" srcId="{73F682C6-28BA-4C12-9D83-EE1A1A68BA75}" destId="{571C6DFD-DAB5-4FAB-85CD-CDE8082EA990}" srcOrd="2" destOrd="0" presId="urn:microsoft.com/office/officeart/2008/layout/HorizontalMultiLevelHierarchy"/>
    <dgm:cxn modelId="{204F5B8C-DB23-473A-A932-4E05622CF02B}" type="presParOf" srcId="{571C6DFD-DAB5-4FAB-85CD-CDE8082EA990}" destId="{CA5F19F5-2272-4B4C-B958-CD876ECBC931}" srcOrd="0" destOrd="0" presId="urn:microsoft.com/office/officeart/2008/layout/HorizontalMultiLevelHierarchy"/>
    <dgm:cxn modelId="{6890EE41-206B-445E-995A-0AA6C0FB48B8}" type="presParOf" srcId="{73F682C6-28BA-4C12-9D83-EE1A1A68BA75}" destId="{F1ECD1BB-03DC-4A93-8B9E-D226287D163C}" srcOrd="3" destOrd="0" presId="urn:microsoft.com/office/officeart/2008/layout/HorizontalMultiLevelHierarchy"/>
    <dgm:cxn modelId="{1A0F8D9F-8777-4B03-B926-2117F2B920A8}" type="presParOf" srcId="{F1ECD1BB-03DC-4A93-8B9E-D226287D163C}" destId="{3C399AD3-AA96-4E69-BABB-63468421ED5C}" srcOrd="0" destOrd="0" presId="urn:microsoft.com/office/officeart/2008/layout/HorizontalMultiLevelHierarchy"/>
    <dgm:cxn modelId="{7F756486-7D7D-4B94-8A0F-28F7369F2830}" type="presParOf" srcId="{F1ECD1BB-03DC-4A93-8B9E-D226287D163C}" destId="{59A1267D-98AA-4138-8D10-E47A13FFEA23}" srcOrd="1" destOrd="0" presId="urn:microsoft.com/office/officeart/2008/layout/HorizontalMultiLevelHierarchy"/>
    <dgm:cxn modelId="{F1DBD57E-DB11-4767-A099-6DBC36CABAAE}" type="presParOf" srcId="{73F682C6-28BA-4C12-9D83-EE1A1A68BA75}" destId="{B45510ED-0270-4203-96D6-EE2C1D83C064}" srcOrd="4" destOrd="0" presId="urn:microsoft.com/office/officeart/2008/layout/HorizontalMultiLevelHierarchy"/>
    <dgm:cxn modelId="{01E446CC-1E7B-4DD1-94F6-4F5A91C13213}" type="presParOf" srcId="{B45510ED-0270-4203-96D6-EE2C1D83C064}" destId="{CDBE64C0-6188-4E23-9C34-1C3D519810F7}" srcOrd="0" destOrd="0" presId="urn:microsoft.com/office/officeart/2008/layout/HorizontalMultiLevelHierarchy"/>
    <dgm:cxn modelId="{C95D31CE-89A5-4432-9D7E-75F67A685485}" type="presParOf" srcId="{73F682C6-28BA-4C12-9D83-EE1A1A68BA75}" destId="{46ED9E18-8766-43B6-8012-91CD06A8EE84}" srcOrd="5" destOrd="0" presId="urn:microsoft.com/office/officeart/2008/layout/HorizontalMultiLevelHierarchy"/>
    <dgm:cxn modelId="{F17C5A24-C573-417D-8C51-9A4A0D0831EA}" type="presParOf" srcId="{46ED9E18-8766-43B6-8012-91CD06A8EE84}" destId="{5D9FB4D7-6CA8-48CB-B1B7-CEDD1A5C9A73}" srcOrd="0" destOrd="0" presId="urn:microsoft.com/office/officeart/2008/layout/HorizontalMultiLevelHierarchy"/>
    <dgm:cxn modelId="{20AF6DB2-0478-466C-B87A-AEAB011A0409}" type="presParOf" srcId="{46ED9E18-8766-43B6-8012-91CD06A8EE84}" destId="{A54D518A-2E69-47BE-B029-9903F9DCB151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4DA051C5-DE0E-4A87-86AD-6C69BCB5AF31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E8B23EA-8837-48D3-A569-1EBB3F92CAD5}">
      <dgm:prSet phldrT="[Текст]"/>
      <dgm:spPr/>
      <dgm:t>
        <a:bodyPr/>
        <a:lstStyle/>
        <a:p>
          <a:r>
            <a:rPr lang="ru-RU"/>
            <a:t>Взаємод</a:t>
          </a:r>
          <a:r>
            <a:rPr lang="uk-UA"/>
            <a:t>ія </a:t>
          </a:r>
          <a:r>
            <a:rPr lang="ru-RU" b="0" i="0"/>
            <a:t>Національного агентства з питань запобігання корупції та політичних партій (здійснює державний контроль):</a:t>
          </a:r>
          <a:endParaRPr lang="ru-RU"/>
        </a:p>
      </dgm:t>
    </dgm:pt>
    <dgm:pt modelId="{52BBB831-A99B-4C09-9FBB-488727F277B9}" type="parTrans" cxnId="{DFE3B285-E64B-4400-81E9-B74EBA7C38B3}">
      <dgm:prSet/>
      <dgm:spPr/>
      <dgm:t>
        <a:bodyPr/>
        <a:lstStyle/>
        <a:p>
          <a:endParaRPr lang="ru-RU"/>
        </a:p>
      </dgm:t>
    </dgm:pt>
    <dgm:pt modelId="{E4F6D7A4-F2C5-4B4F-95C0-CECDA3B1240A}" type="sibTrans" cxnId="{DFE3B285-E64B-4400-81E9-B74EBA7C38B3}">
      <dgm:prSet/>
      <dgm:spPr/>
      <dgm:t>
        <a:bodyPr/>
        <a:lstStyle/>
        <a:p>
          <a:endParaRPr lang="ru-RU"/>
        </a:p>
      </dgm:t>
    </dgm:pt>
    <dgm:pt modelId="{AE82F934-00F6-46F6-BE02-34A3811E324F}">
      <dgm:prSet phldrT="[Текст]"/>
      <dgm:spPr/>
      <dgm:t>
        <a:bodyPr/>
        <a:lstStyle/>
        <a:p>
          <a:r>
            <a:rPr lang="ru-RU" b="0" i="0"/>
            <a:t>за додержанням встановлених законом обмежень щодо фінансування політичних партій</a:t>
          </a:r>
          <a:endParaRPr lang="ru-RU"/>
        </a:p>
      </dgm:t>
    </dgm:pt>
    <dgm:pt modelId="{BCE5E936-C740-4AE5-B573-752ED40F4B02}" type="parTrans" cxnId="{8C5A7D0E-0336-428B-9F1F-6182562F6000}">
      <dgm:prSet/>
      <dgm:spPr/>
      <dgm:t>
        <a:bodyPr/>
        <a:lstStyle/>
        <a:p>
          <a:endParaRPr lang="ru-RU"/>
        </a:p>
      </dgm:t>
    </dgm:pt>
    <dgm:pt modelId="{A3293B27-951F-42C1-8A08-650A1DB51DC3}" type="sibTrans" cxnId="{8C5A7D0E-0336-428B-9F1F-6182562F6000}">
      <dgm:prSet/>
      <dgm:spPr/>
      <dgm:t>
        <a:bodyPr/>
        <a:lstStyle/>
        <a:p>
          <a:endParaRPr lang="ru-RU"/>
        </a:p>
      </dgm:t>
    </dgm:pt>
    <dgm:pt modelId="{0DE63E12-0D8E-4E61-826B-E0C86DCACE26}">
      <dgm:prSet phldrT="[Текст]"/>
      <dgm:spPr/>
      <dgm:t>
        <a:bodyPr/>
        <a:lstStyle/>
        <a:p>
          <a:r>
            <a:rPr lang="ru-RU" b="0" i="0"/>
            <a:t>за додержанням законним та цільовим використанням політичними партіями коштів, виділених з державного бюджету на фінансування їхньої статутної діяльності</a:t>
          </a:r>
          <a:endParaRPr lang="ru-RU"/>
        </a:p>
      </dgm:t>
    </dgm:pt>
    <dgm:pt modelId="{28AF4CD8-7B5B-4C37-9024-F2F9EAF2F63C}" type="parTrans" cxnId="{9592F93D-8828-4CC1-862A-F8BAA16CDB24}">
      <dgm:prSet/>
      <dgm:spPr/>
      <dgm:t>
        <a:bodyPr/>
        <a:lstStyle/>
        <a:p>
          <a:endParaRPr lang="ru-RU"/>
        </a:p>
      </dgm:t>
    </dgm:pt>
    <dgm:pt modelId="{52A9373D-D8E8-465E-8534-281904D0FF30}" type="sibTrans" cxnId="{9592F93D-8828-4CC1-862A-F8BAA16CDB24}">
      <dgm:prSet/>
      <dgm:spPr/>
      <dgm:t>
        <a:bodyPr/>
        <a:lstStyle/>
        <a:p>
          <a:endParaRPr lang="ru-RU"/>
        </a:p>
      </dgm:t>
    </dgm:pt>
    <dgm:pt modelId="{18175079-67E4-4442-85FA-9407141DED77}">
      <dgm:prSet phldrT="[Текст]"/>
      <dgm:spPr/>
      <dgm:t>
        <a:bodyPr/>
        <a:lstStyle/>
        <a:p>
          <a:r>
            <a:rPr lang="ru-RU" b="0" i="0"/>
            <a:t>за додержанням своєчасністю подання звітів партій про майно, доходи, витрати і зобов’язання фінансового характеру, звітів про надходження і використання коштів виборчих фондів на загальнодержавних та місцевих виборах</a:t>
          </a:r>
          <a:endParaRPr lang="ru-RU"/>
        </a:p>
      </dgm:t>
    </dgm:pt>
    <dgm:pt modelId="{6A555E93-0CDB-4538-8D08-10071BE04123}" type="parTrans" cxnId="{F4E68510-5059-4738-8C57-F8E9E56378DF}">
      <dgm:prSet/>
      <dgm:spPr/>
      <dgm:t>
        <a:bodyPr/>
        <a:lstStyle/>
        <a:p>
          <a:endParaRPr lang="ru-RU"/>
        </a:p>
      </dgm:t>
    </dgm:pt>
    <dgm:pt modelId="{FF42D445-E083-4BC9-87E9-2CDCB32BC045}" type="sibTrans" cxnId="{F4E68510-5059-4738-8C57-F8E9E56378DF}">
      <dgm:prSet/>
      <dgm:spPr/>
      <dgm:t>
        <a:bodyPr/>
        <a:lstStyle/>
        <a:p>
          <a:endParaRPr lang="ru-RU"/>
        </a:p>
      </dgm:t>
    </dgm:pt>
    <dgm:pt modelId="{B44087EC-491B-4BFD-99AE-9B6C398FA75D}" type="pres">
      <dgm:prSet presAssocID="{4DA051C5-DE0E-4A87-86AD-6C69BCB5AF31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3EA1AC9-B930-49E8-9F68-8BDCF3DA0E6A}" type="pres">
      <dgm:prSet presAssocID="{4E8B23EA-8837-48D3-A569-1EBB3F92CAD5}" presName="roof" presStyleLbl="dkBgShp" presStyleIdx="0" presStyleCnt="2"/>
      <dgm:spPr/>
      <dgm:t>
        <a:bodyPr/>
        <a:lstStyle/>
        <a:p>
          <a:endParaRPr lang="ru-RU"/>
        </a:p>
      </dgm:t>
    </dgm:pt>
    <dgm:pt modelId="{F29F1041-8708-4BCA-98DC-CECA5A155428}" type="pres">
      <dgm:prSet presAssocID="{4E8B23EA-8837-48D3-A569-1EBB3F92CAD5}" presName="pillars" presStyleCnt="0"/>
      <dgm:spPr/>
    </dgm:pt>
    <dgm:pt modelId="{74ED0165-B3BF-49E0-9689-CB2BC2040A7D}" type="pres">
      <dgm:prSet presAssocID="{4E8B23EA-8837-48D3-A569-1EBB3F92CAD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59D6E9-50B7-4D35-A527-EE7763DE7E55}" type="pres">
      <dgm:prSet presAssocID="{0DE63E12-0D8E-4E61-826B-E0C86DCACE26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EC90C-38A9-4D33-9737-99FD3F3CE6A7}" type="pres">
      <dgm:prSet presAssocID="{18175079-67E4-4442-85FA-9407141DED7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1C98EA-A3F7-4369-9B37-1329193A15DF}" type="pres">
      <dgm:prSet presAssocID="{4E8B23EA-8837-48D3-A569-1EBB3F92CAD5}" presName="base" presStyleLbl="dkBgShp" presStyleIdx="1" presStyleCnt="2"/>
      <dgm:spPr>
        <a:prstGeom prst="roundRect">
          <a:avLst/>
        </a:prstGeom>
      </dgm:spPr>
    </dgm:pt>
  </dgm:ptLst>
  <dgm:cxnLst>
    <dgm:cxn modelId="{C51F0122-070F-4981-8D17-7962EABC8634}" type="presOf" srcId="{18175079-67E4-4442-85FA-9407141DED77}" destId="{D5EEC90C-38A9-4D33-9737-99FD3F3CE6A7}" srcOrd="0" destOrd="0" presId="urn:microsoft.com/office/officeart/2005/8/layout/hList3"/>
    <dgm:cxn modelId="{9592F93D-8828-4CC1-862A-F8BAA16CDB24}" srcId="{4E8B23EA-8837-48D3-A569-1EBB3F92CAD5}" destId="{0DE63E12-0D8E-4E61-826B-E0C86DCACE26}" srcOrd="1" destOrd="0" parTransId="{28AF4CD8-7B5B-4C37-9024-F2F9EAF2F63C}" sibTransId="{52A9373D-D8E8-465E-8534-281904D0FF30}"/>
    <dgm:cxn modelId="{8C5A7D0E-0336-428B-9F1F-6182562F6000}" srcId="{4E8B23EA-8837-48D3-A569-1EBB3F92CAD5}" destId="{AE82F934-00F6-46F6-BE02-34A3811E324F}" srcOrd="0" destOrd="0" parTransId="{BCE5E936-C740-4AE5-B573-752ED40F4B02}" sibTransId="{A3293B27-951F-42C1-8A08-650A1DB51DC3}"/>
    <dgm:cxn modelId="{F4E68510-5059-4738-8C57-F8E9E56378DF}" srcId="{4E8B23EA-8837-48D3-A569-1EBB3F92CAD5}" destId="{18175079-67E4-4442-85FA-9407141DED77}" srcOrd="2" destOrd="0" parTransId="{6A555E93-0CDB-4538-8D08-10071BE04123}" sibTransId="{FF42D445-E083-4BC9-87E9-2CDCB32BC045}"/>
    <dgm:cxn modelId="{69E6B53C-7609-4327-9628-4A8B3AB73F01}" type="presOf" srcId="{AE82F934-00F6-46F6-BE02-34A3811E324F}" destId="{74ED0165-B3BF-49E0-9689-CB2BC2040A7D}" srcOrd="0" destOrd="0" presId="urn:microsoft.com/office/officeart/2005/8/layout/hList3"/>
    <dgm:cxn modelId="{DFE3B285-E64B-4400-81E9-B74EBA7C38B3}" srcId="{4DA051C5-DE0E-4A87-86AD-6C69BCB5AF31}" destId="{4E8B23EA-8837-48D3-A569-1EBB3F92CAD5}" srcOrd="0" destOrd="0" parTransId="{52BBB831-A99B-4C09-9FBB-488727F277B9}" sibTransId="{E4F6D7A4-F2C5-4B4F-95C0-CECDA3B1240A}"/>
    <dgm:cxn modelId="{59F98593-C78D-4F91-A28A-88E4B37AFDF3}" type="presOf" srcId="{4DA051C5-DE0E-4A87-86AD-6C69BCB5AF31}" destId="{B44087EC-491B-4BFD-99AE-9B6C398FA75D}" srcOrd="0" destOrd="0" presId="urn:microsoft.com/office/officeart/2005/8/layout/hList3"/>
    <dgm:cxn modelId="{EE0E521D-A689-4268-A831-8BB56F9A8438}" type="presOf" srcId="{0DE63E12-0D8E-4E61-826B-E0C86DCACE26}" destId="{B659D6E9-50B7-4D35-A527-EE7763DE7E55}" srcOrd="0" destOrd="0" presId="urn:microsoft.com/office/officeart/2005/8/layout/hList3"/>
    <dgm:cxn modelId="{C55E8A2B-307D-4807-987E-EEF14BCFF638}" type="presOf" srcId="{4E8B23EA-8837-48D3-A569-1EBB3F92CAD5}" destId="{33EA1AC9-B930-49E8-9F68-8BDCF3DA0E6A}" srcOrd="0" destOrd="0" presId="urn:microsoft.com/office/officeart/2005/8/layout/hList3"/>
    <dgm:cxn modelId="{62186449-ED67-4FC9-A199-A6D24049CDCB}" type="presParOf" srcId="{B44087EC-491B-4BFD-99AE-9B6C398FA75D}" destId="{33EA1AC9-B930-49E8-9F68-8BDCF3DA0E6A}" srcOrd="0" destOrd="0" presId="urn:microsoft.com/office/officeart/2005/8/layout/hList3"/>
    <dgm:cxn modelId="{7DEDA9A8-310A-4364-8629-8EEC6B4EDAB0}" type="presParOf" srcId="{B44087EC-491B-4BFD-99AE-9B6C398FA75D}" destId="{F29F1041-8708-4BCA-98DC-CECA5A155428}" srcOrd="1" destOrd="0" presId="urn:microsoft.com/office/officeart/2005/8/layout/hList3"/>
    <dgm:cxn modelId="{6D0DCB36-5E00-4494-B560-550401133074}" type="presParOf" srcId="{F29F1041-8708-4BCA-98DC-CECA5A155428}" destId="{74ED0165-B3BF-49E0-9689-CB2BC2040A7D}" srcOrd="0" destOrd="0" presId="urn:microsoft.com/office/officeart/2005/8/layout/hList3"/>
    <dgm:cxn modelId="{61B1B0F9-98EA-4093-B88E-B5DD6597087C}" type="presParOf" srcId="{F29F1041-8708-4BCA-98DC-CECA5A155428}" destId="{B659D6E9-50B7-4D35-A527-EE7763DE7E55}" srcOrd="1" destOrd="0" presId="urn:microsoft.com/office/officeart/2005/8/layout/hList3"/>
    <dgm:cxn modelId="{5579968E-34F4-4D70-80DB-2B39AECB312A}" type="presParOf" srcId="{F29F1041-8708-4BCA-98DC-CECA5A155428}" destId="{D5EEC90C-38A9-4D33-9737-99FD3F3CE6A7}" srcOrd="2" destOrd="0" presId="urn:microsoft.com/office/officeart/2005/8/layout/hList3"/>
    <dgm:cxn modelId="{BF3E69FB-6CF7-43E4-B835-7E2EA01C0B95}" type="presParOf" srcId="{B44087EC-491B-4BFD-99AE-9B6C398FA75D}" destId="{281C98EA-A3F7-4369-9B37-1329193A15DF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75CF37A-B13B-43F1-BA9D-2C0604541518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CD38F0-9E4A-4360-B81C-4472340BDDA6}">
      <dgm:prSet phldrT="[Текст]" custT="1"/>
      <dgm:spPr/>
      <dgm:t>
        <a:bodyPr/>
        <a:lstStyle/>
        <a:p>
          <a:r>
            <a:rPr lang="uk-UA" sz="3200"/>
            <a:t>Рахункова палата</a:t>
          </a:r>
          <a:endParaRPr lang="ru-RU" sz="3200"/>
        </a:p>
      </dgm:t>
    </dgm:pt>
    <dgm:pt modelId="{222AFC06-4FDB-4995-A4D8-E70C5741F5F0}" type="parTrans" cxnId="{E5F710D0-6314-4836-A65D-AFDDB9500CF5}">
      <dgm:prSet/>
      <dgm:spPr/>
      <dgm:t>
        <a:bodyPr/>
        <a:lstStyle/>
        <a:p>
          <a:endParaRPr lang="ru-RU"/>
        </a:p>
      </dgm:t>
    </dgm:pt>
    <dgm:pt modelId="{76D3574A-A172-43F7-9726-35A7F82C5A02}" type="sibTrans" cxnId="{E5F710D0-6314-4836-A65D-AFDDB9500CF5}">
      <dgm:prSet/>
      <dgm:spPr/>
      <dgm:t>
        <a:bodyPr/>
        <a:lstStyle/>
        <a:p>
          <a:endParaRPr lang="ru-RU"/>
        </a:p>
      </dgm:t>
    </dgm:pt>
    <dgm:pt modelId="{DDD7060C-E0B4-4131-B377-00708AB89C10}">
      <dgm:prSet phldrT="[Текст]" custT="1"/>
      <dgm:spPr/>
      <dgm:t>
        <a:bodyPr/>
        <a:lstStyle/>
        <a:p>
          <a:r>
            <a:rPr lang="uk-UA" sz="3200"/>
            <a:t>Політичні партії</a:t>
          </a:r>
          <a:endParaRPr lang="ru-RU" sz="3200"/>
        </a:p>
      </dgm:t>
    </dgm:pt>
    <dgm:pt modelId="{40ED2D17-EAE9-4643-9F7F-DF32AC3B53EE}" type="parTrans" cxnId="{4D403A27-BF58-4AEE-BFEC-FD068B1BAF98}">
      <dgm:prSet/>
      <dgm:spPr/>
      <dgm:t>
        <a:bodyPr/>
        <a:lstStyle/>
        <a:p>
          <a:endParaRPr lang="ru-RU"/>
        </a:p>
      </dgm:t>
    </dgm:pt>
    <dgm:pt modelId="{38BE1435-5996-41A4-8865-DD9ED3FB8BC7}" type="sibTrans" cxnId="{4D403A27-BF58-4AEE-BFEC-FD068B1BAF98}">
      <dgm:prSet/>
      <dgm:spPr/>
      <dgm:t>
        <a:bodyPr/>
        <a:lstStyle/>
        <a:p>
          <a:endParaRPr lang="ru-RU"/>
        </a:p>
      </dgm:t>
    </dgm:pt>
    <dgm:pt modelId="{31B024BD-9037-4DB8-8444-C316F3678C3A}">
      <dgm:prSet phldrT="[Текст]" custT="1"/>
      <dgm:spPr/>
      <dgm:t>
        <a:bodyPr/>
        <a:lstStyle/>
        <a:p>
          <a:pPr algn="ctr"/>
          <a:r>
            <a:rPr lang="ru-RU" sz="1800" b="0" i="0"/>
            <a:t>здійснення аудиту щодо проведення витрат державного бюджету, і відповідно, щодо витрат державного бюджету, пов’язаних з державним фінансуванням партій</a:t>
          </a:r>
          <a:endParaRPr lang="ru-RU" sz="1800"/>
        </a:p>
      </dgm:t>
    </dgm:pt>
    <dgm:pt modelId="{42880FBA-65E8-45A7-86BC-61B456FB0A3F}" type="parTrans" cxnId="{40055A45-3172-48C5-92B4-7AF3640FFC5A}">
      <dgm:prSet/>
      <dgm:spPr/>
      <dgm:t>
        <a:bodyPr/>
        <a:lstStyle/>
        <a:p>
          <a:endParaRPr lang="ru-RU"/>
        </a:p>
      </dgm:t>
    </dgm:pt>
    <dgm:pt modelId="{45EDB8A6-6DBA-4D03-B0E4-D29C23F2DF3D}" type="sibTrans" cxnId="{40055A45-3172-48C5-92B4-7AF3640FFC5A}">
      <dgm:prSet/>
      <dgm:spPr/>
      <dgm:t>
        <a:bodyPr/>
        <a:lstStyle/>
        <a:p>
          <a:endParaRPr lang="ru-RU"/>
        </a:p>
      </dgm:t>
    </dgm:pt>
    <dgm:pt modelId="{28A1D42D-4AE2-40EA-B42E-F0B56CD88B9B}" type="pres">
      <dgm:prSet presAssocID="{375CF37A-B13B-43F1-BA9D-2C0604541518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B247E88-D3EB-4651-A984-618A3A526FC7}" type="pres">
      <dgm:prSet presAssocID="{375CF37A-B13B-43F1-BA9D-2C0604541518}" presName="dummyMaxCanvas" presStyleCnt="0">
        <dgm:presLayoutVars/>
      </dgm:prSet>
      <dgm:spPr/>
    </dgm:pt>
    <dgm:pt modelId="{D03D5636-EC38-4F3B-BA1D-BDB4E5C9CA11}" type="pres">
      <dgm:prSet presAssocID="{375CF37A-B13B-43F1-BA9D-2C0604541518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F1D72A-A361-4E7F-879D-86B52EFE7359}" type="pres">
      <dgm:prSet presAssocID="{375CF37A-B13B-43F1-BA9D-2C0604541518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232E1-AED3-4508-A02C-ABD7DA2A807A}" type="pres">
      <dgm:prSet presAssocID="{375CF37A-B13B-43F1-BA9D-2C0604541518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2A7E0A-75F3-4318-B9C3-B43BC7C4B340}" type="pres">
      <dgm:prSet presAssocID="{375CF37A-B13B-43F1-BA9D-2C0604541518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C1E25-41B1-4EE7-8FD3-91688FCEB189}" type="pres">
      <dgm:prSet presAssocID="{375CF37A-B13B-43F1-BA9D-2C0604541518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EC9B86-A788-40FD-9DBA-FB4D986CAC10}" type="pres">
      <dgm:prSet presAssocID="{375CF37A-B13B-43F1-BA9D-2C0604541518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3FE2D8-5396-45A3-A805-C29111DB01EE}" type="pres">
      <dgm:prSet presAssocID="{375CF37A-B13B-43F1-BA9D-2C0604541518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0CCFD-33D8-491D-A3CF-98DD47CB5358}" type="pres">
      <dgm:prSet presAssocID="{375CF37A-B13B-43F1-BA9D-2C0604541518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9C1DB2-D1CB-4ACF-BD5A-41CD30223A63}" type="presOf" srcId="{DDD7060C-E0B4-4131-B377-00708AB89C10}" destId="{E83FE2D8-5396-45A3-A805-C29111DB01EE}" srcOrd="1" destOrd="0" presId="urn:microsoft.com/office/officeart/2005/8/layout/vProcess5"/>
    <dgm:cxn modelId="{C5AEF00C-E275-467D-8D15-5815F30FFD82}" type="presOf" srcId="{2CCD38F0-9E4A-4360-B81C-4472340BDDA6}" destId="{59EC9B86-A788-40FD-9DBA-FB4D986CAC10}" srcOrd="1" destOrd="0" presId="urn:microsoft.com/office/officeart/2005/8/layout/vProcess5"/>
    <dgm:cxn modelId="{D1E0A276-2FB6-472A-9240-316A0EEF820A}" type="presOf" srcId="{DDD7060C-E0B4-4131-B377-00708AB89C10}" destId="{54F1D72A-A361-4E7F-879D-86B52EFE7359}" srcOrd="0" destOrd="0" presId="urn:microsoft.com/office/officeart/2005/8/layout/vProcess5"/>
    <dgm:cxn modelId="{B496F0A1-D6DC-42D8-BCEE-26AF2B9DC4F3}" type="presOf" srcId="{31B024BD-9037-4DB8-8444-C316F3678C3A}" destId="{24C0CCFD-33D8-491D-A3CF-98DD47CB5358}" srcOrd="1" destOrd="0" presId="urn:microsoft.com/office/officeart/2005/8/layout/vProcess5"/>
    <dgm:cxn modelId="{9BC2A645-369E-4EBA-B5E0-D26DD13FA23C}" type="presOf" srcId="{2CCD38F0-9E4A-4360-B81C-4472340BDDA6}" destId="{D03D5636-EC38-4F3B-BA1D-BDB4E5C9CA11}" srcOrd="0" destOrd="0" presId="urn:microsoft.com/office/officeart/2005/8/layout/vProcess5"/>
    <dgm:cxn modelId="{E5F710D0-6314-4836-A65D-AFDDB9500CF5}" srcId="{375CF37A-B13B-43F1-BA9D-2C0604541518}" destId="{2CCD38F0-9E4A-4360-B81C-4472340BDDA6}" srcOrd="0" destOrd="0" parTransId="{222AFC06-4FDB-4995-A4D8-E70C5741F5F0}" sibTransId="{76D3574A-A172-43F7-9726-35A7F82C5A02}"/>
    <dgm:cxn modelId="{4D403A27-BF58-4AEE-BFEC-FD068B1BAF98}" srcId="{375CF37A-B13B-43F1-BA9D-2C0604541518}" destId="{DDD7060C-E0B4-4131-B377-00708AB89C10}" srcOrd="1" destOrd="0" parTransId="{40ED2D17-EAE9-4643-9F7F-DF32AC3B53EE}" sibTransId="{38BE1435-5996-41A4-8865-DD9ED3FB8BC7}"/>
    <dgm:cxn modelId="{6E5AED51-53B9-47BE-A74B-93C2692DA778}" type="presOf" srcId="{31B024BD-9037-4DB8-8444-C316F3678C3A}" destId="{296232E1-AED3-4508-A02C-ABD7DA2A807A}" srcOrd="0" destOrd="0" presId="urn:microsoft.com/office/officeart/2005/8/layout/vProcess5"/>
    <dgm:cxn modelId="{6A2E57E6-2053-44D0-9EA8-F4E63D73B14D}" type="presOf" srcId="{38BE1435-5996-41A4-8865-DD9ED3FB8BC7}" destId="{B11C1E25-41B1-4EE7-8FD3-91688FCEB189}" srcOrd="0" destOrd="0" presId="urn:microsoft.com/office/officeart/2005/8/layout/vProcess5"/>
    <dgm:cxn modelId="{94E20898-6310-4389-9693-D991A5A090A6}" type="presOf" srcId="{375CF37A-B13B-43F1-BA9D-2C0604541518}" destId="{28A1D42D-4AE2-40EA-B42E-F0B56CD88B9B}" srcOrd="0" destOrd="0" presId="urn:microsoft.com/office/officeart/2005/8/layout/vProcess5"/>
    <dgm:cxn modelId="{40055A45-3172-48C5-92B4-7AF3640FFC5A}" srcId="{375CF37A-B13B-43F1-BA9D-2C0604541518}" destId="{31B024BD-9037-4DB8-8444-C316F3678C3A}" srcOrd="2" destOrd="0" parTransId="{42880FBA-65E8-45A7-86BC-61B456FB0A3F}" sibTransId="{45EDB8A6-6DBA-4D03-B0E4-D29C23F2DF3D}"/>
    <dgm:cxn modelId="{0A948FAF-B852-487B-A8B8-895A98ED928B}" type="presOf" srcId="{76D3574A-A172-43F7-9726-35A7F82C5A02}" destId="{872A7E0A-75F3-4318-B9C3-B43BC7C4B340}" srcOrd="0" destOrd="0" presId="urn:microsoft.com/office/officeart/2005/8/layout/vProcess5"/>
    <dgm:cxn modelId="{AD5E0AE1-2917-4E3F-9E05-3BA91E9B8683}" type="presParOf" srcId="{28A1D42D-4AE2-40EA-B42E-F0B56CD88B9B}" destId="{5B247E88-D3EB-4651-A984-618A3A526FC7}" srcOrd="0" destOrd="0" presId="urn:microsoft.com/office/officeart/2005/8/layout/vProcess5"/>
    <dgm:cxn modelId="{59511F91-C1D7-4BEA-A45A-DB15D5E866C5}" type="presParOf" srcId="{28A1D42D-4AE2-40EA-B42E-F0B56CD88B9B}" destId="{D03D5636-EC38-4F3B-BA1D-BDB4E5C9CA11}" srcOrd="1" destOrd="0" presId="urn:microsoft.com/office/officeart/2005/8/layout/vProcess5"/>
    <dgm:cxn modelId="{FF7F2F42-77A7-476D-B9E3-5F272B8158EF}" type="presParOf" srcId="{28A1D42D-4AE2-40EA-B42E-F0B56CD88B9B}" destId="{54F1D72A-A361-4E7F-879D-86B52EFE7359}" srcOrd="2" destOrd="0" presId="urn:microsoft.com/office/officeart/2005/8/layout/vProcess5"/>
    <dgm:cxn modelId="{0A01DAF6-153C-4C68-98AF-4A9576516E8C}" type="presParOf" srcId="{28A1D42D-4AE2-40EA-B42E-F0B56CD88B9B}" destId="{296232E1-AED3-4508-A02C-ABD7DA2A807A}" srcOrd="3" destOrd="0" presId="urn:microsoft.com/office/officeart/2005/8/layout/vProcess5"/>
    <dgm:cxn modelId="{D9A876FA-5CC2-4EC4-9862-73227547DBFA}" type="presParOf" srcId="{28A1D42D-4AE2-40EA-B42E-F0B56CD88B9B}" destId="{872A7E0A-75F3-4318-B9C3-B43BC7C4B340}" srcOrd="4" destOrd="0" presId="urn:microsoft.com/office/officeart/2005/8/layout/vProcess5"/>
    <dgm:cxn modelId="{26AFCD7F-8D06-4309-8044-DDFFD8C5594F}" type="presParOf" srcId="{28A1D42D-4AE2-40EA-B42E-F0B56CD88B9B}" destId="{B11C1E25-41B1-4EE7-8FD3-91688FCEB189}" srcOrd="5" destOrd="0" presId="urn:microsoft.com/office/officeart/2005/8/layout/vProcess5"/>
    <dgm:cxn modelId="{88E992FA-D3C8-440D-9C89-37D686994948}" type="presParOf" srcId="{28A1D42D-4AE2-40EA-B42E-F0B56CD88B9B}" destId="{59EC9B86-A788-40FD-9DBA-FB4D986CAC10}" srcOrd="6" destOrd="0" presId="urn:microsoft.com/office/officeart/2005/8/layout/vProcess5"/>
    <dgm:cxn modelId="{46D944F5-23B8-433C-A148-50CA386FE2D1}" type="presParOf" srcId="{28A1D42D-4AE2-40EA-B42E-F0B56CD88B9B}" destId="{E83FE2D8-5396-45A3-A805-C29111DB01EE}" srcOrd="7" destOrd="0" presId="urn:microsoft.com/office/officeart/2005/8/layout/vProcess5"/>
    <dgm:cxn modelId="{23B526D8-AE4F-4A31-9B4A-B33C06443D51}" type="presParOf" srcId="{28A1D42D-4AE2-40EA-B42E-F0B56CD88B9B}" destId="{24C0CCFD-33D8-491D-A3CF-98DD47CB5358}" srcOrd="8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D7A57E3-3CFF-41C7-B3AC-B3D30A753B3F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584A4C4F-46A1-4DCC-BA7E-0EFF1E8D740C}">
      <dgm:prSet phldrT="[Текст]"/>
      <dgm:spPr/>
      <dgm:t>
        <a:bodyPr/>
        <a:lstStyle/>
        <a:p>
          <a:r>
            <a:rPr lang="uk-UA"/>
            <a:t>Національний банк України</a:t>
          </a:r>
          <a:endParaRPr lang="ru-RU"/>
        </a:p>
      </dgm:t>
    </dgm:pt>
    <dgm:pt modelId="{F30D645E-21D3-46E8-B20C-C39B34E9C470}" type="parTrans" cxnId="{97F71504-3654-4A07-B069-18A7E8FF1047}">
      <dgm:prSet/>
      <dgm:spPr/>
      <dgm:t>
        <a:bodyPr/>
        <a:lstStyle/>
        <a:p>
          <a:endParaRPr lang="ru-RU"/>
        </a:p>
      </dgm:t>
    </dgm:pt>
    <dgm:pt modelId="{2A789C6D-CD44-4A1D-9308-F982EF0E1C93}" type="sibTrans" cxnId="{97F71504-3654-4A07-B069-18A7E8FF1047}">
      <dgm:prSet/>
      <dgm:spPr/>
      <dgm:t>
        <a:bodyPr/>
        <a:lstStyle/>
        <a:p>
          <a:endParaRPr lang="ru-RU"/>
        </a:p>
      </dgm:t>
    </dgm:pt>
    <dgm:pt modelId="{3D7FD858-555F-4B8E-B8E5-E1E9EC4A9751}">
      <dgm:prSet phldrT="[Текст]"/>
      <dgm:spPr/>
      <dgm:t>
        <a:bodyPr/>
        <a:lstStyle/>
        <a:p>
          <a:r>
            <a:rPr lang="uk-UA"/>
            <a:t>Політичні партії</a:t>
          </a:r>
          <a:endParaRPr lang="ru-RU"/>
        </a:p>
      </dgm:t>
    </dgm:pt>
    <dgm:pt modelId="{C26A3D39-AFC2-40DA-A959-35EF36A0746B}" type="parTrans" cxnId="{592E0B9F-D87A-4689-84C6-A214A4900F44}">
      <dgm:prSet/>
      <dgm:spPr/>
      <dgm:t>
        <a:bodyPr/>
        <a:lstStyle/>
        <a:p>
          <a:endParaRPr lang="ru-RU"/>
        </a:p>
      </dgm:t>
    </dgm:pt>
    <dgm:pt modelId="{A5F5A0C1-E349-4AB3-9063-803CF9BBD169}" type="sibTrans" cxnId="{592E0B9F-D87A-4689-84C6-A214A4900F44}">
      <dgm:prSet/>
      <dgm:spPr/>
      <dgm:t>
        <a:bodyPr/>
        <a:lstStyle/>
        <a:p>
          <a:endParaRPr lang="ru-RU"/>
        </a:p>
      </dgm:t>
    </dgm:pt>
    <dgm:pt modelId="{14A2F996-8D1E-43A4-8548-155B5A1D1CC7}">
      <dgm:prSet phldrT="[Текст]"/>
      <dgm:spPr/>
      <dgm:t>
        <a:bodyPr/>
        <a:lstStyle/>
        <a:p>
          <a:r>
            <a:rPr lang="ru-RU" b="0" i="0"/>
            <a:t>Розроблення форми заяви до платіжного документа на здійснення грошового внеску на підтримку політичної партії</a:t>
          </a:r>
          <a:endParaRPr lang="ru-RU"/>
        </a:p>
      </dgm:t>
    </dgm:pt>
    <dgm:pt modelId="{B7A3C80B-A99C-4AAB-A91F-627E2995CE9B}" type="parTrans" cxnId="{C43059D7-44A2-44B5-85B2-AA780349577D}">
      <dgm:prSet/>
      <dgm:spPr/>
      <dgm:t>
        <a:bodyPr/>
        <a:lstStyle/>
        <a:p>
          <a:endParaRPr lang="ru-RU"/>
        </a:p>
      </dgm:t>
    </dgm:pt>
    <dgm:pt modelId="{8AC1FC29-0990-4705-AE64-3D13A3F8D8D8}" type="sibTrans" cxnId="{C43059D7-44A2-44B5-85B2-AA780349577D}">
      <dgm:prSet/>
      <dgm:spPr/>
      <dgm:t>
        <a:bodyPr/>
        <a:lstStyle/>
        <a:p>
          <a:endParaRPr lang="ru-RU"/>
        </a:p>
      </dgm:t>
    </dgm:pt>
    <dgm:pt modelId="{6619434F-8EE6-49A6-956F-0930699BC047}" type="pres">
      <dgm:prSet presAssocID="{9D7A57E3-3CFF-41C7-B3AC-B3D30A753B3F}" presName="linearFlow" presStyleCnt="0">
        <dgm:presLayoutVars>
          <dgm:resizeHandles val="exact"/>
        </dgm:presLayoutVars>
      </dgm:prSet>
      <dgm:spPr/>
    </dgm:pt>
    <dgm:pt modelId="{33B2C535-C4CF-4C94-B89D-CB23C29D3B76}" type="pres">
      <dgm:prSet presAssocID="{584A4C4F-46A1-4DCC-BA7E-0EFF1E8D740C}" presName="node" presStyleLbl="node1" presStyleIdx="0" presStyleCnt="3" custScaleX="2681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8B4F02-96BC-437B-B8E5-96F792DCB61C}" type="pres">
      <dgm:prSet presAssocID="{2A789C6D-CD44-4A1D-9308-F982EF0E1C93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EA5AA75-B2F9-442B-B21D-9DE8766C3F24}" type="pres">
      <dgm:prSet presAssocID="{2A789C6D-CD44-4A1D-9308-F982EF0E1C93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5B3B6BF0-233D-4EB8-A6B3-98D0788C1AB0}" type="pres">
      <dgm:prSet presAssocID="{3D7FD858-555F-4B8E-B8E5-E1E9EC4A9751}" presName="node" presStyleLbl="node1" presStyleIdx="1" presStyleCnt="3" custScaleX="273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F6D3CC-BAA3-4038-9798-7F8A80DF407D}" type="pres">
      <dgm:prSet presAssocID="{A5F5A0C1-E349-4AB3-9063-803CF9BBD169}" presName="sibTrans" presStyleLbl="sibTrans2D1" presStyleIdx="1" presStyleCnt="2"/>
      <dgm:spPr/>
      <dgm:t>
        <a:bodyPr/>
        <a:lstStyle/>
        <a:p>
          <a:endParaRPr lang="ru-RU"/>
        </a:p>
      </dgm:t>
    </dgm:pt>
    <dgm:pt modelId="{39A72185-F30E-4859-9018-750DA764CCED}" type="pres">
      <dgm:prSet presAssocID="{A5F5A0C1-E349-4AB3-9063-803CF9BBD169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4F579FA-CD2A-4D18-8B0F-55519A5256F1}" type="pres">
      <dgm:prSet presAssocID="{14A2F996-8D1E-43A4-8548-155B5A1D1CC7}" presName="node" presStyleLbl="node1" presStyleIdx="2" presStyleCnt="3" custScaleX="2824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AD7A65-F84A-457C-873E-426E6AF2DDF3}" type="presOf" srcId="{3D7FD858-555F-4B8E-B8E5-E1E9EC4A9751}" destId="{5B3B6BF0-233D-4EB8-A6B3-98D0788C1AB0}" srcOrd="0" destOrd="0" presId="urn:microsoft.com/office/officeart/2005/8/layout/process2"/>
    <dgm:cxn modelId="{F283F8DF-73DD-473E-A6C1-EE1F17020AEB}" type="presOf" srcId="{584A4C4F-46A1-4DCC-BA7E-0EFF1E8D740C}" destId="{33B2C535-C4CF-4C94-B89D-CB23C29D3B76}" srcOrd="0" destOrd="0" presId="urn:microsoft.com/office/officeart/2005/8/layout/process2"/>
    <dgm:cxn modelId="{7238874A-FBF4-4FB5-B99C-20A2F3AE0290}" type="presOf" srcId="{A5F5A0C1-E349-4AB3-9063-803CF9BBD169}" destId="{39A72185-F30E-4859-9018-750DA764CCED}" srcOrd="1" destOrd="0" presId="urn:microsoft.com/office/officeart/2005/8/layout/process2"/>
    <dgm:cxn modelId="{8F0AA9B2-175C-4D3F-99CF-17BCCC912B18}" type="presOf" srcId="{14A2F996-8D1E-43A4-8548-155B5A1D1CC7}" destId="{C4F579FA-CD2A-4D18-8B0F-55519A5256F1}" srcOrd="0" destOrd="0" presId="urn:microsoft.com/office/officeart/2005/8/layout/process2"/>
    <dgm:cxn modelId="{34236E0D-9FAC-4418-827B-119B7615EDBF}" type="presOf" srcId="{2A789C6D-CD44-4A1D-9308-F982EF0E1C93}" destId="{4EA5AA75-B2F9-442B-B21D-9DE8766C3F24}" srcOrd="1" destOrd="0" presId="urn:microsoft.com/office/officeart/2005/8/layout/process2"/>
    <dgm:cxn modelId="{B9A38565-31C8-4DDB-84D4-BCC75381EE4D}" type="presOf" srcId="{A5F5A0C1-E349-4AB3-9063-803CF9BBD169}" destId="{57F6D3CC-BAA3-4038-9798-7F8A80DF407D}" srcOrd="0" destOrd="0" presId="urn:microsoft.com/office/officeart/2005/8/layout/process2"/>
    <dgm:cxn modelId="{49496AB1-5490-4DDA-9B2F-FB5CAFC63119}" type="presOf" srcId="{2A789C6D-CD44-4A1D-9308-F982EF0E1C93}" destId="{CE8B4F02-96BC-437B-B8E5-96F792DCB61C}" srcOrd="0" destOrd="0" presId="urn:microsoft.com/office/officeart/2005/8/layout/process2"/>
    <dgm:cxn modelId="{C43059D7-44A2-44B5-85B2-AA780349577D}" srcId="{9D7A57E3-3CFF-41C7-B3AC-B3D30A753B3F}" destId="{14A2F996-8D1E-43A4-8548-155B5A1D1CC7}" srcOrd="2" destOrd="0" parTransId="{B7A3C80B-A99C-4AAB-A91F-627E2995CE9B}" sibTransId="{8AC1FC29-0990-4705-AE64-3D13A3F8D8D8}"/>
    <dgm:cxn modelId="{592E0B9F-D87A-4689-84C6-A214A4900F44}" srcId="{9D7A57E3-3CFF-41C7-B3AC-B3D30A753B3F}" destId="{3D7FD858-555F-4B8E-B8E5-E1E9EC4A9751}" srcOrd="1" destOrd="0" parTransId="{C26A3D39-AFC2-40DA-A959-35EF36A0746B}" sibTransId="{A5F5A0C1-E349-4AB3-9063-803CF9BBD169}"/>
    <dgm:cxn modelId="{97F71504-3654-4A07-B069-18A7E8FF1047}" srcId="{9D7A57E3-3CFF-41C7-B3AC-B3D30A753B3F}" destId="{584A4C4F-46A1-4DCC-BA7E-0EFF1E8D740C}" srcOrd="0" destOrd="0" parTransId="{F30D645E-21D3-46E8-B20C-C39B34E9C470}" sibTransId="{2A789C6D-CD44-4A1D-9308-F982EF0E1C93}"/>
    <dgm:cxn modelId="{BA0498EA-1023-4315-BEB8-F1C28632A395}" type="presOf" srcId="{9D7A57E3-3CFF-41C7-B3AC-B3D30A753B3F}" destId="{6619434F-8EE6-49A6-956F-0930699BC047}" srcOrd="0" destOrd="0" presId="urn:microsoft.com/office/officeart/2005/8/layout/process2"/>
    <dgm:cxn modelId="{DAB05072-F3FD-4E87-A0AF-B07F124A789F}" type="presParOf" srcId="{6619434F-8EE6-49A6-956F-0930699BC047}" destId="{33B2C535-C4CF-4C94-B89D-CB23C29D3B76}" srcOrd="0" destOrd="0" presId="urn:microsoft.com/office/officeart/2005/8/layout/process2"/>
    <dgm:cxn modelId="{88626CF7-CC82-42CC-92C6-C214EE5879DE}" type="presParOf" srcId="{6619434F-8EE6-49A6-956F-0930699BC047}" destId="{CE8B4F02-96BC-437B-B8E5-96F792DCB61C}" srcOrd="1" destOrd="0" presId="urn:microsoft.com/office/officeart/2005/8/layout/process2"/>
    <dgm:cxn modelId="{B6944818-FB30-4054-B411-28B07104775D}" type="presParOf" srcId="{CE8B4F02-96BC-437B-B8E5-96F792DCB61C}" destId="{4EA5AA75-B2F9-442B-B21D-9DE8766C3F24}" srcOrd="0" destOrd="0" presId="urn:microsoft.com/office/officeart/2005/8/layout/process2"/>
    <dgm:cxn modelId="{2B31E81B-C1FB-4D06-BAC7-1C4109EF23B6}" type="presParOf" srcId="{6619434F-8EE6-49A6-956F-0930699BC047}" destId="{5B3B6BF0-233D-4EB8-A6B3-98D0788C1AB0}" srcOrd="2" destOrd="0" presId="urn:microsoft.com/office/officeart/2005/8/layout/process2"/>
    <dgm:cxn modelId="{66555709-2D85-47D5-B2FB-D3CE6F749012}" type="presParOf" srcId="{6619434F-8EE6-49A6-956F-0930699BC047}" destId="{57F6D3CC-BAA3-4038-9798-7F8A80DF407D}" srcOrd="3" destOrd="0" presId="urn:microsoft.com/office/officeart/2005/8/layout/process2"/>
    <dgm:cxn modelId="{78E2F326-BE9D-4AE2-97A0-AFD8F054AB79}" type="presParOf" srcId="{57F6D3CC-BAA3-4038-9798-7F8A80DF407D}" destId="{39A72185-F30E-4859-9018-750DA764CCED}" srcOrd="0" destOrd="0" presId="urn:microsoft.com/office/officeart/2005/8/layout/process2"/>
    <dgm:cxn modelId="{93098B02-B85E-432E-BB9A-45E1E0D78538}" type="presParOf" srcId="{6619434F-8EE6-49A6-956F-0930699BC047}" destId="{C4F579FA-CD2A-4D18-8B0F-55519A5256F1}" srcOrd="4" destOrd="0" presId="urn:microsoft.com/office/officeart/2005/8/layout/process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99D9A44-0962-41A5-A630-29AA0E7F872C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9215295-FCC1-489D-9D58-B6D250CB4A5C}">
      <dgm:prSet phldrT="[Текст]"/>
      <dgm:spPr/>
      <dgm:t>
        <a:bodyPr/>
        <a:lstStyle/>
        <a:p>
          <a:r>
            <a:rPr lang="ru-RU" b="0" i="0"/>
            <a:t>Втручання органів державної влади та їх посадових осіб у діяльність політичних партій не допускається</a:t>
          </a:r>
          <a:endParaRPr lang="ru-RU"/>
        </a:p>
      </dgm:t>
    </dgm:pt>
    <dgm:pt modelId="{51C6448C-8EBF-45AD-9818-AC653CB6D670}" type="parTrans" cxnId="{BBA3745B-93F7-4927-8F0B-2213CA04E5A1}">
      <dgm:prSet/>
      <dgm:spPr/>
      <dgm:t>
        <a:bodyPr/>
        <a:lstStyle/>
        <a:p>
          <a:endParaRPr lang="ru-RU"/>
        </a:p>
      </dgm:t>
    </dgm:pt>
    <dgm:pt modelId="{4261B83D-7CF4-498A-AD6F-BA71D108C8BE}" type="sibTrans" cxnId="{BBA3745B-93F7-4927-8F0B-2213CA04E5A1}">
      <dgm:prSet/>
      <dgm:spPr/>
      <dgm:t>
        <a:bodyPr/>
        <a:lstStyle/>
        <a:p>
          <a:endParaRPr lang="ru-RU"/>
        </a:p>
      </dgm:t>
    </dgm:pt>
    <dgm:pt modelId="{0459CED2-1927-422B-AFE2-496791ABE696}">
      <dgm:prSet phldrT="[Текст]"/>
      <dgm:spPr/>
      <dgm:t>
        <a:bodyPr/>
        <a:lstStyle/>
        <a:p>
          <a:r>
            <a:rPr lang="ru-RU" b="0" i="0" dirty="0" err="1" smtClean="0"/>
            <a:t>Втручання</a:t>
          </a:r>
          <a:r>
            <a:rPr lang="ru-RU" b="0" i="0" dirty="0" smtClean="0"/>
            <a:t> </a:t>
          </a:r>
          <a:r>
            <a:rPr lang="ru-RU" b="0" i="0" dirty="0" err="1"/>
            <a:t>політичних</a:t>
          </a:r>
          <a:r>
            <a:rPr lang="ru-RU" b="0" i="0" dirty="0"/>
            <a:t> </a:t>
          </a:r>
          <a:r>
            <a:rPr lang="ru-RU" b="0" i="0" dirty="0" err="1"/>
            <a:t>партій</a:t>
          </a:r>
          <a:r>
            <a:rPr lang="ru-RU" b="0" i="0" dirty="0"/>
            <a:t> у </a:t>
          </a:r>
          <a:r>
            <a:rPr lang="ru-RU" b="0" i="0" dirty="0" err="1"/>
            <a:t>діяльність</a:t>
          </a:r>
          <a:r>
            <a:rPr lang="ru-RU" b="0" i="0" dirty="0"/>
            <a:t> </a:t>
          </a:r>
          <a:r>
            <a:rPr lang="ru-RU" b="0" i="0" dirty="0" err="1"/>
            <a:t>органів</a:t>
          </a:r>
          <a:r>
            <a:rPr lang="ru-RU" b="0" i="0" dirty="0"/>
            <a:t> </a:t>
          </a:r>
          <a:r>
            <a:rPr lang="ru-RU" b="0" i="0" dirty="0" err="1"/>
            <a:t>державної</a:t>
          </a:r>
          <a:r>
            <a:rPr lang="ru-RU" b="0" i="0" dirty="0"/>
            <a:t> </a:t>
          </a:r>
          <a:r>
            <a:rPr lang="ru-RU" b="0" i="0" dirty="0" err="1"/>
            <a:t>влади</a:t>
          </a:r>
          <a:r>
            <a:rPr lang="ru-RU" b="0" i="0" dirty="0"/>
            <a:t> та </a:t>
          </a:r>
          <a:r>
            <a:rPr lang="ru-RU" b="0" i="0" dirty="0" err="1"/>
            <a:t>їх</a:t>
          </a:r>
          <a:r>
            <a:rPr lang="ru-RU" b="0" i="0" dirty="0"/>
            <a:t> </a:t>
          </a:r>
          <a:r>
            <a:rPr lang="ru-RU" b="0" i="0" dirty="0" err="1"/>
            <a:t>посадових</a:t>
          </a:r>
          <a:r>
            <a:rPr lang="ru-RU" b="0" i="0" dirty="0"/>
            <a:t> </a:t>
          </a:r>
          <a:r>
            <a:rPr lang="ru-RU" b="0" i="0" dirty="0" err="1"/>
            <a:t>осіб</a:t>
          </a:r>
          <a:r>
            <a:rPr lang="ru-RU" b="0" i="0" dirty="0"/>
            <a:t> не </a:t>
          </a:r>
          <a:r>
            <a:rPr lang="ru-RU" b="0" i="0" dirty="0" err="1"/>
            <a:t>допускається</a:t>
          </a:r>
          <a:endParaRPr lang="ru-RU" dirty="0"/>
        </a:p>
      </dgm:t>
    </dgm:pt>
    <dgm:pt modelId="{92B9A05B-55C7-459A-A13E-E21BC35F7FCE}" type="parTrans" cxnId="{523E5C76-D912-41F4-B81C-89CDF3CCC3C8}">
      <dgm:prSet/>
      <dgm:spPr/>
      <dgm:t>
        <a:bodyPr/>
        <a:lstStyle/>
        <a:p>
          <a:endParaRPr lang="ru-RU"/>
        </a:p>
      </dgm:t>
    </dgm:pt>
    <dgm:pt modelId="{F73C4453-1702-439E-A759-9FAF0F21B47F}" type="sibTrans" cxnId="{523E5C76-D912-41F4-B81C-89CDF3CCC3C8}">
      <dgm:prSet/>
      <dgm:spPr/>
      <dgm:t>
        <a:bodyPr/>
        <a:lstStyle/>
        <a:p>
          <a:endParaRPr lang="ru-RU"/>
        </a:p>
      </dgm:t>
    </dgm:pt>
    <dgm:pt modelId="{4904C055-BF42-4849-974E-28D6D7D19F9A}" type="pres">
      <dgm:prSet presAssocID="{999D9A44-0962-41A5-A630-29AA0E7F872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DC64FBB-8070-4BEC-B0CE-724BE0045E32}" type="pres">
      <dgm:prSet presAssocID="{89215295-FCC1-489D-9D58-B6D250CB4A5C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E6EB72-9763-4FBD-A198-09D0ACF76A5A}" type="pres">
      <dgm:prSet presAssocID="{0459CED2-1927-422B-AFE2-496791ABE69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8E64B77-E523-495F-AAE2-DD4E3A4B9F1A}" type="presOf" srcId="{0459CED2-1927-422B-AFE2-496791ABE696}" destId="{53E6EB72-9763-4FBD-A198-09D0ACF76A5A}" srcOrd="0" destOrd="0" presId="urn:microsoft.com/office/officeart/2005/8/layout/arrow5"/>
    <dgm:cxn modelId="{BBA3745B-93F7-4927-8F0B-2213CA04E5A1}" srcId="{999D9A44-0962-41A5-A630-29AA0E7F872C}" destId="{89215295-FCC1-489D-9D58-B6D250CB4A5C}" srcOrd="0" destOrd="0" parTransId="{51C6448C-8EBF-45AD-9818-AC653CB6D670}" sibTransId="{4261B83D-7CF4-498A-AD6F-BA71D108C8BE}"/>
    <dgm:cxn modelId="{523E5C76-D912-41F4-B81C-89CDF3CCC3C8}" srcId="{999D9A44-0962-41A5-A630-29AA0E7F872C}" destId="{0459CED2-1927-422B-AFE2-496791ABE696}" srcOrd="1" destOrd="0" parTransId="{92B9A05B-55C7-459A-A13E-E21BC35F7FCE}" sibTransId="{F73C4453-1702-439E-A759-9FAF0F21B47F}"/>
    <dgm:cxn modelId="{611A7705-8E20-4A86-9C0C-84597F9197A5}" type="presOf" srcId="{999D9A44-0962-41A5-A630-29AA0E7F872C}" destId="{4904C055-BF42-4849-974E-28D6D7D19F9A}" srcOrd="0" destOrd="0" presId="urn:microsoft.com/office/officeart/2005/8/layout/arrow5"/>
    <dgm:cxn modelId="{845F7A40-8ED1-4372-A194-7789377BE2EF}" type="presOf" srcId="{89215295-FCC1-489D-9D58-B6D250CB4A5C}" destId="{FDC64FBB-8070-4BEC-B0CE-724BE0045E32}" srcOrd="0" destOrd="0" presId="urn:microsoft.com/office/officeart/2005/8/layout/arrow5"/>
    <dgm:cxn modelId="{29708353-AA94-4391-B758-2BD75A291E24}" type="presParOf" srcId="{4904C055-BF42-4849-974E-28D6D7D19F9A}" destId="{FDC64FBB-8070-4BEC-B0CE-724BE0045E32}" srcOrd="0" destOrd="0" presId="urn:microsoft.com/office/officeart/2005/8/layout/arrow5"/>
    <dgm:cxn modelId="{A27B6A37-9EC5-478B-BBF0-B51E232A9D00}" type="presParOf" srcId="{4904C055-BF42-4849-974E-28D6D7D19F9A}" destId="{53E6EB72-9763-4FBD-A198-09D0ACF76A5A}" srcOrd="1" destOrd="0" presId="urn:microsoft.com/office/officeart/2005/8/layout/arrow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9F48362-ED44-4F5B-8667-64107EAE480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91BBAE-EFB3-443F-8DC5-795543484397}">
      <dgm:prSet phldrT="[Текст]"/>
      <dgm:spPr/>
      <dgm:t>
        <a:bodyPr/>
        <a:lstStyle/>
        <a:p>
          <a:r>
            <a:rPr lang="ru-RU" b="0" i="0"/>
            <a:t>Органи державної влади надають підтримку на рівних умовах політичним партіям різними засобами</a:t>
          </a:r>
          <a:endParaRPr lang="ru-RU"/>
        </a:p>
      </dgm:t>
    </dgm:pt>
    <dgm:pt modelId="{AE2DE545-DBCE-4A1B-9D90-5390019CC5FD}" type="parTrans" cxnId="{18BBAC9B-7CFB-4218-97DE-73DA362C5269}">
      <dgm:prSet/>
      <dgm:spPr/>
      <dgm:t>
        <a:bodyPr/>
        <a:lstStyle/>
        <a:p>
          <a:endParaRPr lang="ru-RU"/>
        </a:p>
      </dgm:t>
    </dgm:pt>
    <dgm:pt modelId="{D22F9684-C1AC-43C2-A9DA-34165AD05DC9}" type="sibTrans" cxnId="{18BBAC9B-7CFB-4218-97DE-73DA362C5269}">
      <dgm:prSet/>
      <dgm:spPr/>
      <dgm:t>
        <a:bodyPr/>
        <a:lstStyle/>
        <a:p>
          <a:endParaRPr lang="ru-RU"/>
        </a:p>
      </dgm:t>
    </dgm:pt>
    <dgm:pt modelId="{458A9BC3-CDA9-4D35-A4B4-D3B9DE3C7D0D}">
      <dgm:prSet phldrT="[Текст]"/>
      <dgm:spPr/>
      <dgm:t>
        <a:bodyPr/>
        <a:lstStyle/>
        <a:p>
          <a:r>
            <a:rPr lang="ru-RU" b="0" i="0"/>
            <a:t>Забезпечення рівних умов і гарантій щодо використання державних засобів масової інформації</a:t>
          </a:r>
          <a:endParaRPr lang="ru-RU"/>
        </a:p>
      </dgm:t>
    </dgm:pt>
    <dgm:pt modelId="{08E6FA4F-F204-4150-B94F-4D448769AF94}" type="parTrans" cxnId="{621AFA31-43CD-4950-A307-48350FEB638B}">
      <dgm:prSet/>
      <dgm:spPr/>
      <dgm:t>
        <a:bodyPr/>
        <a:lstStyle/>
        <a:p>
          <a:endParaRPr lang="ru-RU"/>
        </a:p>
      </dgm:t>
    </dgm:pt>
    <dgm:pt modelId="{EC2784F4-04CD-4A2F-B52C-F29D1B6B1480}" type="sibTrans" cxnId="{621AFA31-43CD-4950-A307-48350FEB638B}">
      <dgm:prSet/>
      <dgm:spPr/>
      <dgm:t>
        <a:bodyPr/>
        <a:lstStyle/>
        <a:p>
          <a:endParaRPr lang="ru-RU"/>
        </a:p>
      </dgm:t>
    </dgm:pt>
    <dgm:pt modelId="{5F862135-2C5D-49B3-B4D2-CB23544C768D}">
      <dgm:prSet phldrT="[Текст]"/>
      <dgm:spPr/>
      <dgm:t>
        <a:bodyPr/>
        <a:lstStyle/>
        <a:p>
          <a:r>
            <a:rPr lang="ru-RU" b="0" i="0"/>
            <a:t>Створення рівних умов надання приміщень, що знаходяться у державній власності, на умовах, аналогічних умовам їх надання державним установам</a:t>
          </a:r>
          <a:endParaRPr lang="ru-RU"/>
        </a:p>
      </dgm:t>
    </dgm:pt>
    <dgm:pt modelId="{7A6534FF-964E-4E85-B3B7-3489A2D1E8AF}" type="parTrans" cxnId="{792B96DB-2854-416E-B74D-406D8A6D184B}">
      <dgm:prSet/>
      <dgm:spPr/>
      <dgm:t>
        <a:bodyPr/>
        <a:lstStyle/>
        <a:p>
          <a:endParaRPr lang="ru-RU"/>
        </a:p>
      </dgm:t>
    </dgm:pt>
    <dgm:pt modelId="{1FD8EB95-A755-4AE4-9876-5B2FB7E559A8}" type="sibTrans" cxnId="{792B96DB-2854-416E-B74D-406D8A6D184B}">
      <dgm:prSet/>
      <dgm:spPr/>
      <dgm:t>
        <a:bodyPr/>
        <a:lstStyle/>
        <a:p>
          <a:endParaRPr lang="ru-RU"/>
        </a:p>
      </dgm:t>
    </dgm:pt>
    <dgm:pt modelId="{EFB3DDF0-0FA8-4C85-B238-213711A3C3BC}">
      <dgm:prSet phldrT="[Текст]"/>
      <dgm:spPr/>
      <dgm:t>
        <a:bodyPr/>
        <a:lstStyle/>
        <a:p>
          <a:r>
            <a:rPr lang="ru-RU" b="0" i="0"/>
            <a:t>Забезпечення рівних умов участі у виборчих компаніях, референдумах, громадських і політичних акціях</a:t>
          </a:r>
          <a:endParaRPr lang="ru-RU"/>
        </a:p>
      </dgm:t>
    </dgm:pt>
    <dgm:pt modelId="{1C6BC466-5C9E-4E95-919B-459F51CE1360}" type="parTrans" cxnId="{01846616-013F-46F8-910A-DBAB56F0F0FE}">
      <dgm:prSet/>
      <dgm:spPr/>
      <dgm:t>
        <a:bodyPr/>
        <a:lstStyle/>
        <a:p>
          <a:endParaRPr lang="ru-RU"/>
        </a:p>
      </dgm:t>
    </dgm:pt>
    <dgm:pt modelId="{1F4E3E7B-3B59-418C-BE68-3759DBDBF102}" type="sibTrans" cxnId="{01846616-013F-46F8-910A-DBAB56F0F0FE}">
      <dgm:prSet/>
      <dgm:spPr/>
      <dgm:t>
        <a:bodyPr/>
        <a:lstStyle/>
        <a:p>
          <a:endParaRPr lang="ru-RU"/>
        </a:p>
      </dgm:t>
    </dgm:pt>
    <dgm:pt modelId="{D9E9D59D-4C41-4720-8018-13DF79BB37D1}" type="pres">
      <dgm:prSet presAssocID="{89F48362-ED44-4F5B-8667-64107EAE480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C170442-21E1-425E-B78B-7501C313020D}" type="pres">
      <dgm:prSet presAssocID="{DB91BBAE-EFB3-443F-8DC5-795543484397}" presName="root1" presStyleCnt="0"/>
      <dgm:spPr/>
    </dgm:pt>
    <dgm:pt modelId="{92676ECA-CF03-4BD9-AF98-CC191011C604}" type="pres">
      <dgm:prSet presAssocID="{DB91BBAE-EFB3-443F-8DC5-795543484397}" presName="LevelOneTextNode" presStyleLbl="node0" presStyleIdx="0" presStyleCnt="1" custScaleX="1718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7333E8-0D99-47D3-8DA1-3860E6D00036}" type="pres">
      <dgm:prSet presAssocID="{DB91BBAE-EFB3-443F-8DC5-795543484397}" presName="level2hierChild" presStyleCnt="0"/>
      <dgm:spPr/>
    </dgm:pt>
    <dgm:pt modelId="{CA299B7C-46D4-45F0-8DFE-A3EAB1524BE5}" type="pres">
      <dgm:prSet presAssocID="{08E6FA4F-F204-4150-B94F-4D448769AF94}" presName="conn2-1" presStyleLbl="parChTrans1D2" presStyleIdx="0" presStyleCnt="3"/>
      <dgm:spPr/>
      <dgm:t>
        <a:bodyPr/>
        <a:lstStyle/>
        <a:p>
          <a:endParaRPr lang="ru-RU"/>
        </a:p>
      </dgm:t>
    </dgm:pt>
    <dgm:pt modelId="{B7B25CCA-0B59-45D9-8067-9DECADB591F3}" type="pres">
      <dgm:prSet presAssocID="{08E6FA4F-F204-4150-B94F-4D448769AF94}" presName="connTx" presStyleLbl="parChTrans1D2" presStyleIdx="0" presStyleCnt="3"/>
      <dgm:spPr/>
      <dgm:t>
        <a:bodyPr/>
        <a:lstStyle/>
        <a:p>
          <a:endParaRPr lang="ru-RU"/>
        </a:p>
      </dgm:t>
    </dgm:pt>
    <dgm:pt modelId="{0D0F6EB0-398C-457B-A45A-CBCE84E928C5}" type="pres">
      <dgm:prSet presAssocID="{458A9BC3-CDA9-4D35-A4B4-D3B9DE3C7D0D}" presName="root2" presStyleCnt="0"/>
      <dgm:spPr/>
    </dgm:pt>
    <dgm:pt modelId="{B5447DB3-54D4-4F23-9609-DA2BDFC14418}" type="pres">
      <dgm:prSet presAssocID="{458A9BC3-CDA9-4D35-A4B4-D3B9DE3C7D0D}" presName="LevelTwoTextNode" presStyleLbl="node2" presStyleIdx="0" presStyleCnt="3" custScaleX="196829" custScaleY="14866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9BC1EA0-B030-408C-A942-8A867ED920DD}" type="pres">
      <dgm:prSet presAssocID="{458A9BC3-CDA9-4D35-A4B4-D3B9DE3C7D0D}" presName="level3hierChild" presStyleCnt="0"/>
      <dgm:spPr/>
    </dgm:pt>
    <dgm:pt modelId="{8FB4301E-4990-4203-AB80-01C9CE6B8A29}" type="pres">
      <dgm:prSet presAssocID="{7A6534FF-964E-4E85-B3B7-3489A2D1E8AF}" presName="conn2-1" presStyleLbl="parChTrans1D2" presStyleIdx="1" presStyleCnt="3"/>
      <dgm:spPr/>
      <dgm:t>
        <a:bodyPr/>
        <a:lstStyle/>
        <a:p>
          <a:endParaRPr lang="ru-RU"/>
        </a:p>
      </dgm:t>
    </dgm:pt>
    <dgm:pt modelId="{1A13A656-6565-4CE9-BE42-CAFB20DEF157}" type="pres">
      <dgm:prSet presAssocID="{7A6534FF-964E-4E85-B3B7-3489A2D1E8AF}" presName="connTx" presStyleLbl="parChTrans1D2" presStyleIdx="1" presStyleCnt="3"/>
      <dgm:spPr/>
      <dgm:t>
        <a:bodyPr/>
        <a:lstStyle/>
        <a:p>
          <a:endParaRPr lang="ru-RU"/>
        </a:p>
      </dgm:t>
    </dgm:pt>
    <dgm:pt modelId="{D9F0AD08-91E8-4FFD-8C1D-77D87CB84F24}" type="pres">
      <dgm:prSet presAssocID="{5F862135-2C5D-49B3-B4D2-CB23544C768D}" presName="root2" presStyleCnt="0"/>
      <dgm:spPr/>
    </dgm:pt>
    <dgm:pt modelId="{98601B83-770B-4BEB-9CA3-F09975482784}" type="pres">
      <dgm:prSet presAssocID="{5F862135-2C5D-49B3-B4D2-CB23544C768D}" presName="LevelTwoTextNode" presStyleLbl="node2" presStyleIdx="1" presStyleCnt="3" custScaleX="196866" custScaleY="1405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629A3B2-4E12-4E11-9EC9-931CC42C0E64}" type="pres">
      <dgm:prSet presAssocID="{5F862135-2C5D-49B3-B4D2-CB23544C768D}" presName="level3hierChild" presStyleCnt="0"/>
      <dgm:spPr/>
    </dgm:pt>
    <dgm:pt modelId="{D90D7BC5-B2B4-4B2D-B8A9-ADC5404EDCE3}" type="pres">
      <dgm:prSet presAssocID="{1C6BC466-5C9E-4E95-919B-459F51CE1360}" presName="conn2-1" presStyleLbl="parChTrans1D2" presStyleIdx="2" presStyleCnt="3"/>
      <dgm:spPr/>
      <dgm:t>
        <a:bodyPr/>
        <a:lstStyle/>
        <a:p>
          <a:endParaRPr lang="ru-RU"/>
        </a:p>
      </dgm:t>
    </dgm:pt>
    <dgm:pt modelId="{856CA5E3-D2CB-45A6-9DA7-49493A471CE0}" type="pres">
      <dgm:prSet presAssocID="{1C6BC466-5C9E-4E95-919B-459F51CE1360}" presName="connTx" presStyleLbl="parChTrans1D2" presStyleIdx="2" presStyleCnt="3"/>
      <dgm:spPr/>
      <dgm:t>
        <a:bodyPr/>
        <a:lstStyle/>
        <a:p>
          <a:endParaRPr lang="ru-RU"/>
        </a:p>
      </dgm:t>
    </dgm:pt>
    <dgm:pt modelId="{DCEF5859-1156-4668-A094-42A073935BA0}" type="pres">
      <dgm:prSet presAssocID="{EFB3DDF0-0FA8-4C85-B238-213711A3C3BC}" presName="root2" presStyleCnt="0"/>
      <dgm:spPr/>
    </dgm:pt>
    <dgm:pt modelId="{B22444D6-84E1-42F0-82A1-0063DA8B8DC8}" type="pres">
      <dgm:prSet presAssocID="{EFB3DDF0-0FA8-4C85-B238-213711A3C3BC}" presName="LevelTwoTextNode" presStyleLbl="node2" presStyleIdx="2" presStyleCnt="3" custScaleX="196132" custScaleY="14707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5967C61-D6D0-447C-B07A-4FF333745041}" type="pres">
      <dgm:prSet presAssocID="{EFB3DDF0-0FA8-4C85-B238-213711A3C3BC}" presName="level3hierChild" presStyleCnt="0"/>
      <dgm:spPr/>
    </dgm:pt>
  </dgm:ptLst>
  <dgm:cxnLst>
    <dgm:cxn modelId="{792B96DB-2854-416E-B74D-406D8A6D184B}" srcId="{DB91BBAE-EFB3-443F-8DC5-795543484397}" destId="{5F862135-2C5D-49B3-B4D2-CB23544C768D}" srcOrd="1" destOrd="0" parTransId="{7A6534FF-964E-4E85-B3B7-3489A2D1E8AF}" sibTransId="{1FD8EB95-A755-4AE4-9876-5B2FB7E559A8}"/>
    <dgm:cxn modelId="{F43126F8-199B-41B3-8BE2-AD5BD447C46A}" type="presOf" srcId="{08E6FA4F-F204-4150-B94F-4D448769AF94}" destId="{CA299B7C-46D4-45F0-8DFE-A3EAB1524BE5}" srcOrd="0" destOrd="0" presId="urn:microsoft.com/office/officeart/2008/layout/HorizontalMultiLevelHierarchy"/>
    <dgm:cxn modelId="{18BBAC9B-7CFB-4218-97DE-73DA362C5269}" srcId="{89F48362-ED44-4F5B-8667-64107EAE4801}" destId="{DB91BBAE-EFB3-443F-8DC5-795543484397}" srcOrd="0" destOrd="0" parTransId="{AE2DE545-DBCE-4A1B-9D90-5390019CC5FD}" sibTransId="{D22F9684-C1AC-43C2-A9DA-34165AD05DC9}"/>
    <dgm:cxn modelId="{A0D091AF-50C5-48A5-830B-AC295CB091F9}" type="presOf" srcId="{89F48362-ED44-4F5B-8667-64107EAE4801}" destId="{D9E9D59D-4C41-4720-8018-13DF79BB37D1}" srcOrd="0" destOrd="0" presId="urn:microsoft.com/office/officeart/2008/layout/HorizontalMultiLevelHierarchy"/>
    <dgm:cxn modelId="{A2602FBD-57AB-41B2-ACCD-96525D12ECEA}" type="presOf" srcId="{458A9BC3-CDA9-4D35-A4B4-D3B9DE3C7D0D}" destId="{B5447DB3-54D4-4F23-9609-DA2BDFC14418}" srcOrd="0" destOrd="0" presId="urn:microsoft.com/office/officeart/2008/layout/HorizontalMultiLevelHierarchy"/>
    <dgm:cxn modelId="{745C6397-A9F1-4B2A-AE01-AF5CF9719382}" type="presOf" srcId="{1C6BC466-5C9E-4E95-919B-459F51CE1360}" destId="{D90D7BC5-B2B4-4B2D-B8A9-ADC5404EDCE3}" srcOrd="0" destOrd="0" presId="urn:microsoft.com/office/officeart/2008/layout/HorizontalMultiLevelHierarchy"/>
    <dgm:cxn modelId="{B0A978B8-7288-4E40-B97E-CBB7B88C3568}" type="presOf" srcId="{5F862135-2C5D-49B3-B4D2-CB23544C768D}" destId="{98601B83-770B-4BEB-9CA3-F09975482784}" srcOrd="0" destOrd="0" presId="urn:microsoft.com/office/officeart/2008/layout/HorizontalMultiLevelHierarchy"/>
    <dgm:cxn modelId="{01846616-013F-46F8-910A-DBAB56F0F0FE}" srcId="{DB91BBAE-EFB3-443F-8DC5-795543484397}" destId="{EFB3DDF0-0FA8-4C85-B238-213711A3C3BC}" srcOrd="2" destOrd="0" parTransId="{1C6BC466-5C9E-4E95-919B-459F51CE1360}" sibTransId="{1F4E3E7B-3B59-418C-BE68-3759DBDBF102}"/>
    <dgm:cxn modelId="{13032F17-0CF1-42AD-8258-5E8934E48425}" type="presOf" srcId="{EFB3DDF0-0FA8-4C85-B238-213711A3C3BC}" destId="{B22444D6-84E1-42F0-82A1-0063DA8B8DC8}" srcOrd="0" destOrd="0" presId="urn:microsoft.com/office/officeart/2008/layout/HorizontalMultiLevelHierarchy"/>
    <dgm:cxn modelId="{C6C6ABA0-5996-40BF-ADA0-2FAB8804A92B}" type="presOf" srcId="{7A6534FF-964E-4E85-B3B7-3489A2D1E8AF}" destId="{1A13A656-6565-4CE9-BE42-CAFB20DEF157}" srcOrd="1" destOrd="0" presId="urn:microsoft.com/office/officeart/2008/layout/HorizontalMultiLevelHierarchy"/>
    <dgm:cxn modelId="{A57F4923-6497-4B18-9990-24D6E55186B4}" type="presOf" srcId="{7A6534FF-964E-4E85-B3B7-3489A2D1E8AF}" destId="{8FB4301E-4990-4203-AB80-01C9CE6B8A29}" srcOrd="0" destOrd="0" presId="urn:microsoft.com/office/officeart/2008/layout/HorizontalMultiLevelHierarchy"/>
    <dgm:cxn modelId="{9566CFDE-0D91-4958-8B3F-6D1B2FAE0151}" type="presOf" srcId="{1C6BC466-5C9E-4E95-919B-459F51CE1360}" destId="{856CA5E3-D2CB-45A6-9DA7-49493A471CE0}" srcOrd="1" destOrd="0" presId="urn:microsoft.com/office/officeart/2008/layout/HorizontalMultiLevelHierarchy"/>
    <dgm:cxn modelId="{621AFA31-43CD-4950-A307-48350FEB638B}" srcId="{DB91BBAE-EFB3-443F-8DC5-795543484397}" destId="{458A9BC3-CDA9-4D35-A4B4-D3B9DE3C7D0D}" srcOrd="0" destOrd="0" parTransId="{08E6FA4F-F204-4150-B94F-4D448769AF94}" sibTransId="{EC2784F4-04CD-4A2F-B52C-F29D1B6B1480}"/>
    <dgm:cxn modelId="{89A0A885-56C5-45F1-BC26-3676FDE55331}" type="presOf" srcId="{08E6FA4F-F204-4150-B94F-4D448769AF94}" destId="{B7B25CCA-0B59-45D9-8067-9DECADB591F3}" srcOrd="1" destOrd="0" presId="urn:microsoft.com/office/officeart/2008/layout/HorizontalMultiLevelHierarchy"/>
    <dgm:cxn modelId="{030293A5-8CA6-4286-B2CF-291F8265B622}" type="presOf" srcId="{DB91BBAE-EFB3-443F-8DC5-795543484397}" destId="{92676ECA-CF03-4BD9-AF98-CC191011C604}" srcOrd="0" destOrd="0" presId="urn:microsoft.com/office/officeart/2008/layout/HorizontalMultiLevelHierarchy"/>
    <dgm:cxn modelId="{59C9E3F5-3FD0-4059-8E0A-B90E056F9BCC}" type="presParOf" srcId="{D9E9D59D-4C41-4720-8018-13DF79BB37D1}" destId="{9C170442-21E1-425E-B78B-7501C313020D}" srcOrd="0" destOrd="0" presId="urn:microsoft.com/office/officeart/2008/layout/HorizontalMultiLevelHierarchy"/>
    <dgm:cxn modelId="{04503E06-1CAC-4402-A381-C106F251D303}" type="presParOf" srcId="{9C170442-21E1-425E-B78B-7501C313020D}" destId="{92676ECA-CF03-4BD9-AF98-CC191011C604}" srcOrd="0" destOrd="0" presId="urn:microsoft.com/office/officeart/2008/layout/HorizontalMultiLevelHierarchy"/>
    <dgm:cxn modelId="{E2F33959-7AC5-498C-A551-402C8C1970E4}" type="presParOf" srcId="{9C170442-21E1-425E-B78B-7501C313020D}" destId="{827333E8-0D99-47D3-8DA1-3860E6D00036}" srcOrd="1" destOrd="0" presId="urn:microsoft.com/office/officeart/2008/layout/HorizontalMultiLevelHierarchy"/>
    <dgm:cxn modelId="{4F7F02D2-83B2-4A9D-A20C-DAA7EBB4B6A8}" type="presParOf" srcId="{827333E8-0D99-47D3-8DA1-3860E6D00036}" destId="{CA299B7C-46D4-45F0-8DFE-A3EAB1524BE5}" srcOrd="0" destOrd="0" presId="urn:microsoft.com/office/officeart/2008/layout/HorizontalMultiLevelHierarchy"/>
    <dgm:cxn modelId="{980BB322-CA35-46AF-8429-879BBFFCDC4D}" type="presParOf" srcId="{CA299B7C-46D4-45F0-8DFE-A3EAB1524BE5}" destId="{B7B25CCA-0B59-45D9-8067-9DECADB591F3}" srcOrd="0" destOrd="0" presId="urn:microsoft.com/office/officeart/2008/layout/HorizontalMultiLevelHierarchy"/>
    <dgm:cxn modelId="{F5C0F812-4FB9-4B03-B79D-1FC17128F9BA}" type="presParOf" srcId="{827333E8-0D99-47D3-8DA1-3860E6D00036}" destId="{0D0F6EB0-398C-457B-A45A-CBCE84E928C5}" srcOrd="1" destOrd="0" presId="urn:microsoft.com/office/officeart/2008/layout/HorizontalMultiLevelHierarchy"/>
    <dgm:cxn modelId="{95C064F8-A065-4A1D-89DE-34D8BD64D2D8}" type="presParOf" srcId="{0D0F6EB0-398C-457B-A45A-CBCE84E928C5}" destId="{B5447DB3-54D4-4F23-9609-DA2BDFC14418}" srcOrd="0" destOrd="0" presId="urn:microsoft.com/office/officeart/2008/layout/HorizontalMultiLevelHierarchy"/>
    <dgm:cxn modelId="{1E7F9A92-24BA-4E90-B857-8A2811A8B3DB}" type="presParOf" srcId="{0D0F6EB0-398C-457B-A45A-CBCE84E928C5}" destId="{39BC1EA0-B030-408C-A942-8A867ED920DD}" srcOrd="1" destOrd="0" presId="urn:microsoft.com/office/officeart/2008/layout/HorizontalMultiLevelHierarchy"/>
    <dgm:cxn modelId="{A28278F1-9798-4B81-BBDE-61B6B401DC19}" type="presParOf" srcId="{827333E8-0D99-47D3-8DA1-3860E6D00036}" destId="{8FB4301E-4990-4203-AB80-01C9CE6B8A29}" srcOrd="2" destOrd="0" presId="urn:microsoft.com/office/officeart/2008/layout/HorizontalMultiLevelHierarchy"/>
    <dgm:cxn modelId="{6EB780F0-CAFB-4FC0-A12C-918111D5EE11}" type="presParOf" srcId="{8FB4301E-4990-4203-AB80-01C9CE6B8A29}" destId="{1A13A656-6565-4CE9-BE42-CAFB20DEF157}" srcOrd="0" destOrd="0" presId="urn:microsoft.com/office/officeart/2008/layout/HorizontalMultiLevelHierarchy"/>
    <dgm:cxn modelId="{7DDE3D2A-29F1-4B41-9C75-AA69B0B20130}" type="presParOf" srcId="{827333E8-0D99-47D3-8DA1-3860E6D00036}" destId="{D9F0AD08-91E8-4FFD-8C1D-77D87CB84F24}" srcOrd="3" destOrd="0" presId="urn:microsoft.com/office/officeart/2008/layout/HorizontalMultiLevelHierarchy"/>
    <dgm:cxn modelId="{C1B09439-626B-4EB3-94DC-5756CD20F945}" type="presParOf" srcId="{D9F0AD08-91E8-4FFD-8C1D-77D87CB84F24}" destId="{98601B83-770B-4BEB-9CA3-F09975482784}" srcOrd="0" destOrd="0" presId="urn:microsoft.com/office/officeart/2008/layout/HorizontalMultiLevelHierarchy"/>
    <dgm:cxn modelId="{58E4F745-4CB9-46E9-860A-3496FB755071}" type="presParOf" srcId="{D9F0AD08-91E8-4FFD-8C1D-77D87CB84F24}" destId="{D629A3B2-4E12-4E11-9EC9-931CC42C0E64}" srcOrd="1" destOrd="0" presId="urn:microsoft.com/office/officeart/2008/layout/HorizontalMultiLevelHierarchy"/>
    <dgm:cxn modelId="{B99D8732-FDCD-4963-AF64-A0D067DC17DA}" type="presParOf" srcId="{827333E8-0D99-47D3-8DA1-3860E6D00036}" destId="{D90D7BC5-B2B4-4B2D-B8A9-ADC5404EDCE3}" srcOrd="4" destOrd="0" presId="urn:microsoft.com/office/officeart/2008/layout/HorizontalMultiLevelHierarchy"/>
    <dgm:cxn modelId="{27E8B05C-4AE6-461A-9E6B-346E2C3401BE}" type="presParOf" srcId="{D90D7BC5-B2B4-4B2D-B8A9-ADC5404EDCE3}" destId="{856CA5E3-D2CB-45A6-9DA7-49493A471CE0}" srcOrd="0" destOrd="0" presId="urn:microsoft.com/office/officeart/2008/layout/HorizontalMultiLevelHierarchy"/>
    <dgm:cxn modelId="{AF705F6D-48A7-4FF9-B899-30D896014EFB}" type="presParOf" srcId="{827333E8-0D99-47D3-8DA1-3860E6D00036}" destId="{DCEF5859-1156-4668-A094-42A073935BA0}" srcOrd="5" destOrd="0" presId="urn:microsoft.com/office/officeart/2008/layout/HorizontalMultiLevelHierarchy"/>
    <dgm:cxn modelId="{6D82C8C4-D663-4A30-A277-7B89538682BC}" type="presParOf" srcId="{DCEF5859-1156-4668-A094-42A073935BA0}" destId="{B22444D6-84E1-42F0-82A1-0063DA8B8DC8}" srcOrd="0" destOrd="0" presId="urn:microsoft.com/office/officeart/2008/layout/HorizontalMultiLevelHierarchy"/>
    <dgm:cxn modelId="{7DC5B925-DB91-4B71-BDE2-223F451423BC}" type="presParOf" srcId="{DCEF5859-1156-4668-A094-42A073935BA0}" destId="{F5967C61-D6D0-447C-B07A-4FF333745041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8C973E3E-0AD1-4029-8B68-FEDC974622A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03A7B5-D331-4908-A72D-A23BCBBC8F28}">
      <dgm:prSet phldrT="[Текст]"/>
      <dgm:spPr/>
      <dgm:t>
        <a:bodyPr/>
        <a:lstStyle/>
        <a:p>
          <a:r>
            <a:rPr lang="ru-RU" b="0" i="0"/>
            <a:t>Форми державного фінансування політичних партій</a:t>
          </a:r>
          <a:endParaRPr lang="ru-RU"/>
        </a:p>
      </dgm:t>
    </dgm:pt>
    <dgm:pt modelId="{6C84C4F4-258C-4353-8130-83BAD0D6E531}" type="parTrans" cxnId="{850F184E-A84C-443E-A702-821A8ADDD5D5}">
      <dgm:prSet/>
      <dgm:spPr/>
      <dgm:t>
        <a:bodyPr/>
        <a:lstStyle/>
        <a:p>
          <a:endParaRPr lang="ru-RU"/>
        </a:p>
      </dgm:t>
    </dgm:pt>
    <dgm:pt modelId="{A50AC8DE-B1C6-46E2-AC70-EF21A30F0C4D}" type="sibTrans" cxnId="{850F184E-A84C-443E-A702-821A8ADDD5D5}">
      <dgm:prSet/>
      <dgm:spPr/>
      <dgm:t>
        <a:bodyPr/>
        <a:lstStyle/>
        <a:p>
          <a:endParaRPr lang="ru-RU"/>
        </a:p>
      </dgm:t>
    </dgm:pt>
    <dgm:pt modelId="{53DF19A9-5458-4FC2-A832-F5D7DA50AB0E}">
      <dgm:prSet phldrT="[Текст]"/>
      <dgm:spPr/>
      <dgm:t>
        <a:bodyPr/>
        <a:lstStyle/>
        <a:p>
          <a:r>
            <a:rPr lang="ru-RU" b="0" i="0"/>
            <a:t>фінансується статутна діяльність політичних партій, не пов’язана з їхньою участю у виборах народних депутатів України, виборах Президента України і місцевих виборах, у тому числі оплата праці працівників статутних органів політичної партії, її місцевих організацій в порядку, передбаченому законодавством</a:t>
          </a:r>
          <a:endParaRPr lang="ru-RU"/>
        </a:p>
      </dgm:t>
    </dgm:pt>
    <dgm:pt modelId="{9F79D4C0-F2CC-48E6-A8AD-F38BC3AB5376}" type="parTrans" cxnId="{89F59AA3-4C0E-4B6A-87F6-B793AC826D77}">
      <dgm:prSet/>
      <dgm:spPr/>
      <dgm:t>
        <a:bodyPr/>
        <a:lstStyle/>
        <a:p>
          <a:endParaRPr lang="ru-RU"/>
        </a:p>
      </dgm:t>
    </dgm:pt>
    <dgm:pt modelId="{C82A470D-0D65-4E7C-A476-4363C8C2E6B5}" type="sibTrans" cxnId="{89F59AA3-4C0E-4B6A-87F6-B793AC826D77}">
      <dgm:prSet/>
      <dgm:spPr/>
      <dgm:t>
        <a:bodyPr/>
        <a:lstStyle/>
        <a:p>
          <a:endParaRPr lang="ru-RU"/>
        </a:p>
      </dgm:t>
    </dgm:pt>
    <dgm:pt modelId="{163DB2AE-D43F-4460-AC5D-9D65A6A7D3B0}">
      <dgm:prSet phldrT="[Текст]" custT="1"/>
      <dgm:spPr/>
      <dgm:t>
        <a:bodyPr/>
        <a:lstStyle/>
        <a:p>
          <a:r>
            <a:rPr lang="ru-RU" sz="1200" b="0" i="0"/>
            <a:t>відшкодовуються витрати політичних партій, пов’язані з фінансуванням їхньої передвиборної агітації під час чергових та позачергових виборів народних депутатів України</a:t>
          </a:r>
          <a:endParaRPr lang="ru-RU" sz="1200"/>
        </a:p>
      </dgm:t>
    </dgm:pt>
    <dgm:pt modelId="{6020DFD8-E39E-4647-B31D-163EA43E6A8C}" type="parTrans" cxnId="{272BB6F4-C0B8-4873-8A9E-E444551D1C7F}">
      <dgm:prSet/>
      <dgm:spPr/>
      <dgm:t>
        <a:bodyPr/>
        <a:lstStyle/>
        <a:p>
          <a:endParaRPr lang="ru-RU"/>
        </a:p>
      </dgm:t>
    </dgm:pt>
    <dgm:pt modelId="{A8E05D14-CFDF-40BF-86FF-353C13CF04CE}" type="sibTrans" cxnId="{272BB6F4-C0B8-4873-8A9E-E444551D1C7F}">
      <dgm:prSet/>
      <dgm:spPr/>
      <dgm:t>
        <a:bodyPr/>
        <a:lstStyle/>
        <a:p>
          <a:endParaRPr lang="ru-RU"/>
        </a:p>
      </dgm:t>
    </dgm:pt>
    <dgm:pt modelId="{D545CFBB-D394-4480-B792-1FF16B69C464}" type="pres">
      <dgm:prSet presAssocID="{8C973E3E-0AD1-4029-8B68-FEDC974622A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2347575-FB42-4DC6-BC7C-AFF4937538CB}" type="pres">
      <dgm:prSet presAssocID="{2D03A7B5-D331-4908-A72D-A23BCBBC8F28}" presName="root1" presStyleCnt="0"/>
      <dgm:spPr/>
    </dgm:pt>
    <dgm:pt modelId="{05B05A26-F8C8-4A38-BAA1-F0DAEBA747F6}" type="pres">
      <dgm:prSet presAssocID="{2D03A7B5-D331-4908-A72D-A23BCBBC8F28}" presName="LevelOneTextNode" presStyleLbl="node0" presStyleIdx="0" presStyleCnt="1" custScaleX="1893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94999D3-025F-46C6-AE40-DD394AB75D0A}" type="pres">
      <dgm:prSet presAssocID="{2D03A7B5-D331-4908-A72D-A23BCBBC8F28}" presName="level2hierChild" presStyleCnt="0"/>
      <dgm:spPr/>
    </dgm:pt>
    <dgm:pt modelId="{D11F8D1C-AC2B-43FB-A896-27FF88E3723D}" type="pres">
      <dgm:prSet presAssocID="{9F79D4C0-F2CC-48E6-A8AD-F38BC3AB5376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D82327BF-5CD4-46D2-8C75-E53365C51203}" type="pres">
      <dgm:prSet presAssocID="{9F79D4C0-F2CC-48E6-A8AD-F38BC3AB5376}" presName="connTx" presStyleLbl="parChTrans1D2" presStyleIdx="0" presStyleCnt="2"/>
      <dgm:spPr/>
      <dgm:t>
        <a:bodyPr/>
        <a:lstStyle/>
        <a:p>
          <a:endParaRPr lang="ru-RU"/>
        </a:p>
      </dgm:t>
    </dgm:pt>
    <dgm:pt modelId="{FF34C035-A083-43B6-8670-DA3205599312}" type="pres">
      <dgm:prSet presAssocID="{53DF19A9-5458-4FC2-A832-F5D7DA50AB0E}" presName="root2" presStyleCnt="0"/>
      <dgm:spPr/>
    </dgm:pt>
    <dgm:pt modelId="{09226FEF-3272-4BB5-8370-AA353837C091}" type="pres">
      <dgm:prSet presAssocID="{53DF19A9-5458-4FC2-A832-F5D7DA50AB0E}" presName="LevelTwoTextNode" presStyleLbl="node2" presStyleIdx="0" presStyleCnt="2" custScaleX="157838" custScaleY="2040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5EDB69B-5954-4F7F-BFC7-7BC34641EEDF}" type="pres">
      <dgm:prSet presAssocID="{53DF19A9-5458-4FC2-A832-F5D7DA50AB0E}" presName="level3hierChild" presStyleCnt="0"/>
      <dgm:spPr/>
    </dgm:pt>
    <dgm:pt modelId="{90B5BBF5-2173-4985-B7C2-1ED7FE77C4F9}" type="pres">
      <dgm:prSet presAssocID="{6020DFD8-E39E-4647-B31D-163EA43E6A8C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0D855D20-D82F-4567-99E1-39F788ADAD33}" type="pres">
      <dgm:prSet presAssocID="{6020DFD8-E39E-4647-B31D-163EA43E6A8C}" presName="connTx" presStyleLbl="parChTrans1D2" presStyleIdx="1" presStyleCnt="2"/>
      <dgm:spPr/>
      <dgm:t>
        <a:bodyPr/>
        <a:lstStyle/>
        <a:p>
          <a:endParaRPr lang="ru-RU"/>
        </a:p>
      </dgm:t>
    </dgm:pt>
    <dgm:pt modelId="{5CA51AE0-FFB7-4E38-9351-8968071D7356}" type="pres">
      <dgm:prSet presAssocID="{163DB2AE-D43F-4460-AC5D-9D65A6A7D3B0}" presName="root2" presStyleCnt="0"/>
      <dgm:spPr/>
    </dgm:pt>
    <dgm:pt modelId="{B7E86C8B-25A2-4843-8186-67A0CDCC773D}" type="pres">
      <dgm:prSet presAssocID="{163DB2AE-D43F-4460-AC5D-9D65A6A7D3B0}" presName="LevelTwoTextNode" presStyleLbl="node2" presStyleIdx="1" presStyleCnt="2" custScaleX="160660" custScaleY="2142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F389588-54A9-45B4-93B5-06008682C998}" type="pres">
      <dgm:prSet presAssocID="{163DB2AE-D43F-4460-AC5D-9D65A6A7D3B0}" presName="level3hierChild" presStyleCnt="0"/>
      <dgm:spPr/>
    </dgm:pt>
  </dgm:ptLst>
  <dgm:cxnLst>
    <dgm:cxn modelId="{25E276B6-CB17-4FEA-9349-EB1EF196F3F3}" type="presOf" srcId="{163DB2AE-D43F-4460-AC5D-9D65A6A7D3B0}" destId="{B7E86C8B-25A2-4843-8186-67A0CDCC773D}" srcOrd="0" destOrd="0" presId="urn:microsoft.com/office/officeart/2008/layout/HorizontalMultiLevelHierarchy"/>
    <dgm:cxn modelId="{42F3BE89-5AEA-4C77-AA9D-92841DC94A3D}" type="presOf" srcId="{8C973E3E-0AD1-4029-8B68-FEDC974622AA}" destId="{D545CFBB-D394-4480-B792-1FF16B69C464}" srcOrd="0" destOrd="0" presId="urn:microsoft.com/office/officeart/2008/layout/HorizontalMultiLevelHierarchy"/>
    <dgm:cxn modelId="{BBA32D77-19FE-4D60-9C97-3E1CB09B49E8}" type="presOf" srcId="{6020DFD8-E39E-4647-B31D-163EA43E6A8C}" destId="{90B5BBF5-2173-4985-B7C2-1ED7FE77C4F9}" srcOrd="0" destOrd="0" presId="urn:microsoft.com/office/officeart/2008/layout/HorizontalMultiLevelHierarchy"/>
    <dgm:cxn modelId="{7A3ED997-3658-4397-8C79-A6F2A078ED8F}" type="presOf" srcId="{2D03A7B5-D331-4908-A72D-A23BCBBC8F28}" destId="{05B05A26-F8C8-4A38-BAA1-F0DAEBA747F6}" srcOrd="0" destOrd="0" presId="urn:microsoft.com/office/officeart/2008/layout/HorizontalMultiLevelHierarchy"/>
    <dgm:cxn modelId="{D50F6044-7AE0-4327-BC7A-E0D73089E2F6}" type="presOf" srcId="{53DF19A9-5458-4FC2-A832-F5D7DA50AB0E}" destId="{09226FEF-3272-4BB5-8370-AA353837C091}" srcOrd="0" destOrd="0" presId="urn:microsoft.com/office/officeart/2008/layout/HorizontalMultiLevelHierarchy"/>
    <dgm:cxn modelId="{610CF613-BC45-48E1-AAA7-8D524E2B000E}" type="presOf" srcId="{9F79D4C0-F2CC-48E6-A8AD-F38BC3AB5376}" destId="{D82327BF-5CD4-46D2-8C75-E53365C51203}" srcOrd="1" destOrd="0" presId="urn:microsoft.com/office/officeart/2008/layout/HorizontalMultiLevelHierarchy"/>
    <dgm:cxn modelId="{850F184E-A84C-443E-A702-821A8ADDD5D5}" srcId="{8C973E3E-0AD1-4029-8B68-FEDC974622AA}" destId="{2D03A7B5-D331-4908-A72D-A23BCBBC8F28}" srcOrd="0" destOrd="0" parTransId="{6C84C4F4-258C-4353-8130-83BAD0D6E531}" sibTransId="{A50AC8DE-B1C6-46E2-AC70-EF21A30F0C4D}"/>
    <dgm:cxn modelId="{F1435B6E-DA44-40B5-A761-A583C12A094A}" type="presOf" srcId="{6020DFD8-E39E-4647-B31D-163EA43E6A8C}" destId="{0D855D20-D82F-4567-99E1-39F788ADAD33}" srcOrd="1" destOrd="0" presId="urn:microsoft.com/office/officeart/2008/layout/HorizontalMultiLevelHierarchy"/>
    <dgm:cxn modelId="{61587C20-3BCD-48FB-AE31-882001E46882}" type="presOf" srcId="{9F79D4C0-F2CC-48E6-A8AD-F38BC3AB5376}" destId="{D11F8D1C-AC2B-43FB-A896-27FF88E3723D}" srcOrd="0" destOrd="0" presId="urn:microsoft.com/office/officeart/2008/layout/HorizontalMultiLevelHierarchy"/>
    <dgm:cxn modelId="{89F59AA3-4C0E-4B6A-87F6-B793AC826D77}" srcId="{2D03A7B5-D331-4908-A72D-A23BCBBC8F28}" destId="{53DF19A9-5458-4FC2-A832-F5D7DA50AB0E}" srcOrd="0" destOrd="0" parTransId="{9F79D4C0-F2CC-48E6-A8AD-F38BC3AB5376}" sibTransId="{C82A470D-0D65-4E7C-A476-4363C8C2E6B5}"/>
    <dgm:cxn modelId="{272BB6F4-C0B8-4873-8A9E-E444551D1C7F}" srcId="{2D03A7B5-D331-4908-A72D-A23BCBBC8F28}" destId="{163DB2AE-D43F-4460-AC5D-9D65A6A7D3B0}" srcOrd="1" destOrd="0" parTransId="{6020DFD8-E39E-4647-B31D-163EA43E6A8C}" sibTransId="{A8E05D14-CFDF-40BF-86FF-353C13CF04CE}"/>
    <dgm:cxn modelId="{529FA7B2-06DF-47AE-8E85-20BF4A679CD7}" type="presParOf" srcId="{D545CFBB-D394-4480-B792-1FF16B69C464}" destId="{82347575-FB42-4DC6-BC7C-AFF4937538CB}" srcOrd="0" destOrd="0" presId="urn:microsoft.com/office/officeart/2008/layout/HorizontalMultiLevelHierarchy"/>
    <dgm:cxn modelId="{A7D029E3-5937-44FF-B836-99347C330361}" type="presParOf" srcId="{82347575-FB42-4DC6-BC7C-AFF4937538CB}" destId="{05B05A26-F8C8-4A38-BAA1-F0DAEBA747F6}" srcOrd="0" destOrd="0" presId="urn:microsoft.com/office/officeart/2008/layout/HorizontalMultiLevelHierarchy"/>
    <dgm:cxn modelId="{2941F508-A049-4D45-BC29-BA8045572119}" type="presParOf" srcId="{82347575-FB42-4DC6-BC7C-AFF4937538CB}" destId="{994999D3-025F-46C6-AE40-DD394AB75D0A}" srcOrd="1" destOrd="0" presId="urn:microsoft.com/office/officeart/2008/layout/HorizontalMultiLevelHierarchy"/>
    <dgm:cxn modelId="{3903376D-83A9-4B3C-A433-982E78DDCAE3}" type="presParOf" srcId="{994999D3-025F-46C6-AE40-DD394AB75D0A}" destId="{D11F8D1C-AC2B-43FB-A896-27FF88E3723D}" srcOrd="0" destOrd="0" presId="urn:microsoft.com/office/officeart/2008/layout/HorizontalMultiLevelHierarchy"/>
    <dgm:cxn modelId="{68241F1C-D8B5-461E-AF67-C1B92307FF34}" type="presParOf" srcId="{D11F8D1C-AC2B-43FB-A896-27FF88E3723D}" destId="{D82327BF-5CD4-46D2-8C75-E53365C51203}" srcOrd="0" destOrd="0" presId="urn:microsoft.com/office/officeart/2008/layout/HorizontalMultiLevelHierarchy"/>
    <dgm:cxn modelId="{EF33F30D-97E5-4E96-A48A-A933A2BBF97E}" type="presParOf" srcId="{994999D3-025F-46C6-AE40-DD394AB75D0A}" destId="{FF34C035-A083-43B6-8670-DA3205599312}" srcOrd="1" destOrd="0" presId="urn:microsoft.com/office/officeart/2008/layout/HorizontalMultiLevelHierarchy"/>
    <dgm:cxn modelId="{47C830FB-4B80-4858-A6A8-1211AAFC6F44}" type="presParOf" srcId="{FF34C035-A083-43B6-8670-DA3205599312}" destId="{09226FEF-3272-4BB5-8370-AA353837C091}" srcOrd="0" destOrd="0" presId="urn:microsoft.com/office/officeart/2008/layout/HorizontalMultiLevelHierarchy"/>
    <dgm:cxn modelId="{CDA56E6B-3718-4EC0-8010-97F297327805}" type="presParOf" srcId="{FF34C035-A083-43B6-8670-DA3205599312}" destId="{65EDB69B-5954-4F7F-BFC7-7BC34641EEDF}" srcOrd="1" destOrd="0" presId="urn:microsoft.com/office/officeart/2008/layout/HorizontalMultiLevelHierarchy"/>
    <dgm:cxn modelId="{494D7BC5-F1C4-43F6-A775-E9AD7F4609A9}" type="presParOf" srcId="{994999D3-025F-46C6-AE40-DD394AB75D0A}" destId="{90B5BBF5-2173-4985-B7C2-1ED7FE77C4F9}" srcOrd="2" destOrd="0" presId="urn:microsoft.com/office/officeart/2008/layout/HorizontalMultiLevelHierarchy"/>
    <dgm:cxn modelId="{A3CE9145-3C87-4B6F-AC74-CE40C48246C9}" type="presParOf" srcId="{90B5BBF5-2173-4985-B7C2-1ED7FE77C4F9}" destId="{0D855D20-D82F-4567-99E1-39F788ADAD33}" srcOrd="0" destOrd="0" presId="urn:microsoft.com/office/officeart/2008/layout/HorizontalMultiLevelHierarchy"/>
    <dgm:cxn modelId="{E351A484-3824-491B-93D2-A6534138EEE2}" type="presParOf" srcId="{994999D3-025F-46C6-AE40-DD394AB75D0A}" destId="{5CA51AE0-FFB7-4E38-9351-8968071D7356}" srcOrd="3" destOrd="0" presId="urn:microsoft.com/office/officeart/2008/layout/HorizontalMultiLevelHierarchy"/>
    <dgm:cxn modelId="{3699A6E6-9EE8-48BA-9F82-12D6D4577438}" type="presParOf" srcId="{5CA51AE0-FFB7-4E38-9351-8968071D7356}" destId="{B7E86C8B-25A2-4843-8186-67A0CDCC773D}" srcOrd="0" destOrd="0" presId="urn:microsoft.com/office/officeart/2008/layout/HorizontalMultiLevelHierarchy"/>
    <dgm:cxn modelId="{D4338A77-A4AE-42A7-AA0B-63BCAE4A36F3}" type="presParOf" srcId="{5CA51AE0-FFB7-4E38-9351-8968071D7356}" destId="{5F389588-54A9-45B4-93B5-06008682C998}" srcOrd="1" destOrd="0" presId="urn:microsoft.com/office/officeart/2008/layout/HorizontalMultiLevelHierarchy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1D028D-F847-4472-BA22-B39B4A2B2D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D76302B-07C1-40D3-AADB-A0A5B6B35C0D}">
      <dgm:prSet phldrT="[Текст]"/>
      <dgm:spPr/>
      <dgm:t>
        <a:bodyPr/>
        <a:lstStyle/>
        <a:p>
          <a:r>
            <a:rPr lang="ru-RU"/>
            <a:t>Політична партія</a:t>
          </a:r>
        </a:p>
      </dgm:t>
    </dgm:pt>
    <dgm:pt modelId="{F3524F29-BA3F-414C-95DE-6BB2E24B9D06}" type="parTrans" cxnId="{F33B7C6B-EF5D-4F00-98FF-B7E3DE22E8DC}">
      <dgm:prSet/>
      <dgm:spPr/>
      <dgm:t>
        <a:bodyPr/>
        <a:lstStyle/>
        <a:p>
          <a:endParaRPr lang="ru-RU"/>
        </a:p>
      </dgm:t>
    </dgm:pt>
    <dgm:pt modelId="{26EC8AAA-52B1-4A62-BAEF-1C09A80D0FA7}" type="sibTrans" cxnId="{F33B7C6B-EF5D-4F00-98FF-B7E3DE22E8DC}">
      <dgm:prSet/>
      <dgm:spPr/>
      <dgm:t>
        <a:bodyPr/>
        <a:lstStyle/>
        <a:p>
          <a:endParaRPr lang="ru-RU"/>
        </a:p>
      </dgm:t>
    </dgm:pt>
    <dgm:pt modelId="{6421BCC3-C529-4B89-8E3F-B509F288CAE1}">
      <dgm:prSet phldrT="[Текст]"/>
      <dgm:spPr/>
      <dgm:t>
        <a:bodyPr/>
        <a:lstStyle/>
        <a:p>
          <a:r>
            <a:rPr lang="ru-RU"/>
            <a:t>Кандитат на пост Президента</a:t>
          </a:r>
        </a:p>
      </dgm:t>
    </dgm:pt>
    <dgm:pt modelId="{D495B5B7-EDBD-474D-B251-FA3C0C4A43BE}" type="parTrans" cxnId="{12BEEC0C-39A6-4E35-9140-D63D10026D98}">
      <dgm:prSet/>
      <dgm:spPr/>
      <dgm:t>
        <a:bodyPr/>
        <a:lstStyle/>
        <a:p>
          <a:endParaRPr lang="ru-RU"/>
        </a:p>
      </dgm:t>
    </dgm:pt>
    <dgm:pt modelId="{79B95FD0-CE64-44B7-B14E-937BCE7B24BB}" type="sibTrans" cxnId="{12BEEC0C-39A6-4E35-9140-D63D10026D98}">
      <dgm:prSet/>
      <dgm:spPr/>
      <dgm:t>
        <a:bodyPr/>
        <a:lstStyle/>
        <a:p>
          <a:endParaRPr lang="ru-RU"/>
        </a:p>
      </dgm:t>
    </dgm:pt>
    <dgm:pt modelId="{6372E45F-648A-4EE8-9C8C-74E379759A50}">
      <dgm:prSet phldrT="[Текст]"/>
      <dgm:spPr/>
      <dgm:t>
        <a:bodyPr/>
        <a:lstStyle/>
        <a:p>
          <a:r>
            <a:rPr lang="ru-RU"/>
            <a:t>Президент країни</a:t>
          </a:r>
        </a:p>
      </dgm:t>
    </dgm:pt>
    <dgm:pt modelId="{88840DC0-B8B7-4BEB-9337-A5AA9E90FC2F}" type="parTrans" cxnId="{6C4B82F4-5EEA-4FB6-9E98-2804662AFFD5}">
      <dgm:prSet/>
      <dgm:spPr/>
      <dgm:t>
        <a:bodyPr/>
        <a:lstStyle/>
        <a:p>
          <a:endParaRPr lang="ru-RU"/>
        </a:p>
      </dgm:t>
    </dgm:pt>
    <dgm:pt modelId="{C0630F08-338F-46F1-AFDD-F3B5FDDC330A}" type="sibTrans" cxnId="{6C4B82F4-5EEA-4FB6-9E98-2804662AFFD5}">
      <dgm:prSet/>
      <dgm:spPr/>
      <dgm:t>
        <a:bodyPr/>
        <a:lstStyle/>
        <a:p>
          <a:endParaRPr lang="ru-RU"/>
        </a:p>
      </dgm:t>
    </dgm:pt>
    <dgm:pt modelId="{35BE8A4C-7712-491D-98FE-8CD694590E1C}" type="pres">
      <dgm:prSet presAssocID="{4A1D028D-F847-4472-BA22-B39B4A2B2D2D}" presName="CompostProcess" presStyleCnt="0">
        <dgm:presLayoutVars>
          <dgm:dir/>
          <dgm:resizeHandles val="exact"/>
        </dgm:presLayoutVars>
      </dgm:prSet>
      <dgm:spPr/>
    </dgm:pt>
    <dgm:pt modelId="{98B50F52-920C-4DBC-B751-FF5D79310DBE}" type="pres">
      <dgm:prSet presAssocID="{4A1D028D-F847-4472-BA22-B39B4A2B2D2D}" presName="arrow" presStyleLbl="bgShp" presStyleIdx="0" presStyleCnt="1"/>
      <dgm:spPr/>
    </dgm:pt>
    <dgm:pt modelId="{C733D247-189D-492F-A4BF-79B34C487BBF}" type="pres">
      <dgm:prSet presAssocID="{4A1D028D-F847-4472-BA22-B39B4A2B2D2D}" presName="linearProcess" presStyleCnt="0"/>
      <dgm:spPr/>
    </dgm:pt>
    <dgm:pt modelId="{7257E775-E22E-43CB-B806-2928AA7A68C5}" type="pres">
      <dgm:prSet presAssocID="{6D76302B-07C1-40D3-AADB-A0A5B6B35C0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ECBD2B-8023-4052-8CB7-D0ABB0FAF19F}" type="pres">
      <dgm:prSet presAssocID="{26EC8AAA-52B1-4A62-BAEF-1C09A80D0FA7}" presName="sibTrans" presStyleCnt="0"/>
      <dgm:spPr/>
    </dgm:pt>
    <dgm:pt modelId="{069BA805-C25D-4308-B736-39CB282DB9E6}" type="pres">
      <dgm:prSet presAssocID="{6421BCC3-C529-4B89-8E3F-B509F288CAE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EE00B-869D-4C54-9FA2-BB48FF776624}" type="pres">
      <dgm:prSet presAssocID="{79B95FD0-CE64-44B7-B14E-937BCE7B24BB}" presName="sibTrans" presStyleCnt="0"/>
      <dgm:spPr/>
    </dgm:pt>
    <dgm:pt modelId="{10CA27FB-4547-4BAA-889D-F2D76D3D2A07}" type="pres">
      <dgm:prSet presAssocID="{6372E45F-648A-4EE8-9C8C-74E379759A50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2C0D3A-1108-4832-A0BF-159359CDAD73}" type="presOf" srcId="{6372E45F-648A-4EE8-9C8C-74E379759A50}" destId="{10CA27FB-4547-4BAA-889D-F2D76D3D2A07}" srcOrd="0" destOrd="0" presId="urn:microsoft.com/office/officeart/2005/8/layout/hProcess9"/>
    <dgm:cxn modelId="{F33B7C6B-EF5D-4F00-98FF-B7E3DE22E8DC}" srcId="{4A1D028D-F847-4472-BA22-B39B4A2B2D2D}" destId="{6D76302B-07C1-40D3-AADB-A0A5B6B35C0D}" srcOrd="0" destOrd="0" parTransId="{F3524F29-BA3F-414C-95DE-6BB2E24B9D06}" sibTransId="{26EC8AAA-52B1-4A62-BAEF-1C09A80D0FA7}"/>
    <dgm:cxn modelId="{E2AC892F-9EA9-4983-A36E-C1A4862DD4E3}" type="presOf" srcId="{4A1D028D-F847-4472-BA22-B39B4A2B2D2D}" destId="{35BE8A4C-7712-491D-98FE-8CD694590E1C}" srcOrd="0" destOrd="0" presId="urn:microsoft.com/office/officeart/2005/8/layout/hProcess9"/>
    <dgm:cxn modelId="{7C98B38D-AF5B-402E-B851-BF1F91F6CF1F}" type="presOf" srcId="{6421BCC3-C529-4B89-8E3F-B509F288CAE1}" destId="{069BA805-C25D-4308-B736-39CB282DB9E6}" srcOrd="0" destOrd="0" presId="urn:microsoft.com/office/officeart/2005/8/layout/hProcess9"/>
    <dgm:cxn modelId="{6C4B82F4-5EEA-4FB6-9E98-2804662AFFD5}" srcId="{4A1D028D-F847-4472-BA22-B39B4A2B2D2D}" destId="{6372E45F-648A-4EE8-9C8C-74E379759A50}" srcOrd="2" destOrd="0" parTransId="{88840DC0-B8B7-4BEB-9337-A5AA9E90FC2F}" sibTransId="{C0630F08-338F-46F1-AFDD-F3B5FDDC330A}"/>
    <dgm:cxn modelId="{12BEEC0C-39A6-4E35-9140-D63D10026D98}" srcId="{4A1D028D-F847-4472-BA22-B39B4A2B2D2D}" destId="{6421BCC3-C529-4B89-8E3F-B509F288CAE1}" srcOrd="1" destOrd="0" parTransId="{D495B5B7-EDBD-474D-B251-FA3C0C4A43BE}" sibTransId="{79B95FD0-CE64-44B7-B14E-937BCE7B24BB}"/>
    <dgm:cxn modelId="{DC1E867E-1D64-46D8-AD59-2B8C9A41C9C4}" type="presOf" srcId="{6D76302B-07C1-40D3-AADB-A0A5B6B35C0D}" destId="{7257E775-E22E-43CB-B806-2928AA7A68C5}" srcOrd="0" destOrd="0" presId="urn:microsoft.com/office/officeart/2005/8/layout/hProcess9"/>
    <dgm:cxn modelId="{D639ACBD-89EA-4D00-9F3F-A4011A26300C}" type="presParOf" srcId="{35BE8A4C-7712-491D-98FE-8CD694590E1C}" destId="{98B50F52-920C-4DBC-B751-FF5D79310DBE}" srcOrd="0" destOrd="0" presId="urn:microsoft.com/office/officeart/2005/8/layout/hProcess9"/>
    <dgm:cxn modelId="{162EE5BD-D0E4-4E7C-A596-F2AC0A232CE7}" type="presParOf" srcId="{35BE8A4C-7712-491D-98FE-8CD694590E1C}" destId="{C733D247-189D-492F-A4BF-79B34C487BBF}" srcOrd="1" destOrd="0" presId="urn:microsoft.com/office/officeart/2005/8/layout/hProcess9"/>
    <dgm:cxn modelId="{6D69D6A8-3529-4A47-B396-B342155257A9}" type="presParOf" srcId="{C733D247-189D-492F-A4BF-79B34C487BBF}" destId="{7257E775-E22E-43CB-B806-2928AA7A68C5}" srcOrd="0" destOrd="0" presId="urn:microsoft.com/office/officeart/2005/8/layout/hProcess9"/>
    <dgm:cxn modelId="{9E0B2471-4F0B-4349-B5E6-874922F6D5BE}" type="presParOf" srcId="{C733D247-189D-492F-A4BF-79B34C487BBF}" destId="{EAECBD2B-8023-4052-8CB7-D0ABB0FAF19F}" srcOrd="1" destOrd="0" presId="urn:microsoft.com/office/officeart/2005/8/layout/hProcess9"/>
    <dgm:cxn modelId="{7EFDD114-F965-42F8-ADB2-22A902AB133C}" type="presParOf" srcId="{C733D247-189D-492F-A4BF-79B34C487BBF}" destId="{069BA805-C25D-4308-B736-39CB282DB9E6}" srcOrd="2" destOrd="0" presId="urn:microsoft.com/office/officeart/2005/8/layout/hProcess9"/>
    <dgm:cxn modelId="{CEDBA0F2-3881-425C-AFC3-35AB6F67803C}" type="presParOf" srcId="{C733D247-189D-492F-A4BF-79B34C487BBF}" destId="{181EE00B-869D-4C54-9FA2-BB48FF776624}" srcOrd="3" destOrd="0" presId="urn:microsoft.com/office/officeart/2005/8/layout/hProcess9"/>
    <dgm:cxn modelId="{14E74C61-49C2-4A26-9FBC-E8F8507333E4}" type="presParOf" srcId="{C733D247-189D-492F-A4BF-79B34C487BBF}" destId="{10CA27FB-4547-4BAA-889D-F2D76D3D2A07}" srcOrd="4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CE9459C-36ED-4513-89E1-FAF4FFB9BE1F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2BF65F0-ADCB-472A-B4C6-2B73C572D9F5}">
      <dgm:prSet phldrT="[Текст]"/>
      <dgm:spPr/>
      <dgm:t>
        <a:bodyPr/>
        <a:lstStyle/>
        <a:p>
          <a:r>
            <a:rPr lang="ru-RU"/>
            <a:t>Політична (правляча)партія формує кадри:</a:t>
          </a:r>
        </a:p>
      </dgm:t>
    </dgm:pt>
    <dgm:pt modelId="{0E9C4E62-4CD2-43C5-8619-8F91718453F2}" type="parTrans" cxnId="{7CFECC11-0670-4A2A-8C81-706E15DF6AC4}">
      <dgm:prSet/>
      <dgm:spPr/>
      <dgm:t>
        <a:bodyPr/>
        <a:lstStyle/>
        <a:p>
          <a:endParaRPr lang="ru-RU"/>
        </a:p>
      </dgm:t>
    </dgm:pt>
    <dgm:pt modelId="{1EE9B633-A221-4D6B-B800-C57DC44D0C3E}" type="sibTrans" cxnId="{7CFECC11-0670-4A2A-8C81-706E15DF6AC4}">
      <dgm:prSet/>
      <dgm:spPr/>
      <dgm:t>
        <a:bodyPr/>
        <a:lstStyle/>
        <a:p>
          <a:endParaRPr lang="ru-RU"/>
        </a:p>
      </dgm:t>
    </dgm:pt>
    <dgm:pt modelId="{5BE05E00-D844-422A-A6EC-9B4E34288747}">
      <dgm:prSet phldrT="[Текст]"/>
      <dgm:spPr/>
      <dgm:t>
        <a:bodyPr/>
        <a:lstStyle/>
        <a:p>
          <a:r>
            <a:rPr lang="ru-RU" b="0" i="0"/>
            <a:t>законодавчих органів державної влади</a:t>
          </a:r>
          <a:endParaRPr lang="ru-RU"/>
        </a:p>
      </dgm:t>
    </dgm:pt>
    <dgm:pt modelId="{F72926E4-1902-4B5E-BED2-0FAC0B13A3A6}" type="parTrans" cxnId="{49420D7A-AD0A-40C0-9F8B-BDA28DBD439E}">
      <dgm:prSet/>
      <dgm:spPr/>
      <dgm:t>
        <a:bodyPr/>
        <a:lstStyle/>
        <a:p>
          <a:endParaRPr lang="ru-RU"/>
        </a:p>
      </dgm:t>
    </dgm:pt>
    <dgm:pt modelId="{6C680318-BD56-4E84-B2DE-9635D23A3766}" type="sibTrans" cxnId="{49420D7A-AD0A-40C0-9F8B-BDA28DBD439E}">
      <dgm:prSet/>
      <dgm:spPr/>
      <dgm:t>
        <a:bodyPr/>
        <a:lstStyle/>
        <a:p>
          <a:endParaRPr lang="ru-RU"/>
        </a:p>
      </dgm:t>
    </dgm:pt>
    <dgm:pt modelId="{115A28DB-69A7-44C0-A7AE-69ED399D21E9}">
      <dgm:prSet phldrT="[Текст]"/>
      <dgm:spPr/>
      <dgm:t>
        <a:bodyPr/>
        <a:lstStyle/>
        <a:p>
          <a:r>
            <a:rPr lang="ru-RU" b="0" i="0"/>
            <a:t>виконавчих органів державної влади</a:t>
          </a:r>
          <a:endParaRPr lang="ru-RU"/>
        </a:p>
      </dgm:t>
    </dgm:pt>
    <dgm:pt modelId="{8DA0A5C0-9EC3-4C3D-9F8F-AF3B85762C94}" type="parTrans" cxnId="{6EAF63AF-0CC2-4DBF-85F0-864C2DCA89D7}">
      <dgm:prSet/>
      <dgm:spPr/>
      <dgm:t>
        <a:bodyPr/>
        <a:lstStyle/>
        <a:p>
          <a:endParaRPr lang="ru-RU"/>
        </a:p>
      </dgm:t>
    </dgm:pt>
    <dgm:pt modelId="{D818C2F9-CA74-4AC0-A766-5B5CF221BA2B}" type="sibTrans" cxnId="{6EAF63AF-0CC2-4DBF-85F0-864C2DCA89D7}">
      <dgm:prSet/>
      <dgm:spPr/>
      <dgm:t>
        <a:bodyPr/>
        <a:lstStyle/>
        <a:p>
          <a:endParaRPr lang="ru-RU"/>
        </a:p>
      </dgm:t>
    </dgm:pt>
    <dgm:pt modelId="{D0A685B6-59F1-4AAA-9A70-22BA7EA92C2E}">
      <dgm:prSet phldrT="[Текст]"/>
      <dgm:spPr/>
      <dgm:t>
        <a:bodyPr/>
        <a:lstStyle/>
        <a:p>
          <a:r>
            <a:rPr lang="ru-RU" b="0" i="0"/>
            <a:t>судових органів державної влади</a:t>
          </a:r>
          <a:endParaRPr lang="ru-RU"/>
        </a:p>
      </dgm:t>
    </dgm:pt>
    <dgm:pt modelId="{03DD08EF-CDBF-401A-AC1E-F8A9767711F4}" type="parTrans" cxnId="{75F6F292-9902-43DB-8990-F8C8FA93A2A9}">
      <dgm:prSet/>
      <dgm:spPr/>
      <dgm:t>
        <a:bodyPr/>
        <a:lstStyle/>
        <a:p>
          <a:endParaRPr lang="ru-RU"/>
        </a:p>
      </dgm:t>
    </dgm:pt>
    <dgm:pt modelId="{C107A0F1-CDF0-479B-BD92-0A3B46D45D7E}" type="sibTrans" cxnId="{75F6F292-9902-43DB-8990-F8C8FA93A2A9}">
      <dgm:prSet/>
      <dgm:spPr/>
      <dgm:t>
        <a:bodyPr/>
        <a:lstStyle/>
        <a:p>
          <a:endParaRPr lang="ru-RU"/>
        </a:p>
      </dgm:t>
    </dgm:pt>
    <dgm:pt modelId="{87561D32-8782-4A93-9AEE-47C74294BA4B}" type="pres">
      <dgm:prSet presAssocID="{8CE9459C-36ED-4513-89E1-FAF4FFB9BE1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016308-1AC9-4D32-8065-B2F6E48B9B96}" type="pres">
      <dgm:prSet presAssocID="{D2BF65F0-ADCB-472A-B4C6-2B73C572D9F5}" presName="roof" presStyleLbl="dkBgShp" presStyleIdx="0" presStyleCnt="2"/>
      <dgm:spPr/>
      <dgm:t>
        <a:bodyPr/>
        <a:lstStyle/>
        <a:p>
          <a:endParaRPr lang="ru-RU"/>
        </a:p>
      </dgm:t>
    </dgm:pt>
    <dgm:pt modelId="{15194576-248D-4909-A9C5-9701A2586D0E}" type="pres">
      <dgm:prSet presAssocID="{D2BF65F0-ADCB-472A-B4C6-2B73C572D9F5}" presName="pillars" presStyleCnt="0"/>
      <dgm:spPr/>
    </dgm:pt>
    <dgm:pt modelId="{E6E0B359-F5BA-46FC-9FD6-A5143D1A02A1}" type="pres">
      <dgm:prSet presAssocID="{D2BF65F0-ADCB-472A-B4C6-2B73C572D9F5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927368-44CE-46C0-86CB-9B4F3F299C48}" type="pres">
      <dgm:prSet presAssocID="{115A28DB-69A7-44C0-A7AE-69ED399D21E9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1CE9FB-E485-48B1-9DF6-F44374BDAF1A}" type="pres">
      <dgm:prSet presAssocID="{D0A685B6-59F1-4AAA-9A70-22BA7EA92C2E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413803-5935-4898-A230-C844D2025DBF}" type="pres">
      <dgm:prSet presAssocID="{D2BF65F0-ADCB-472A-B4C6-2B73C572D9F5}" presName="base" presStyleLbl="dkBgShp" presStyleIdx="1" presStyleCnt="2"/>
      <dgm:spPr/>
    </dgm:pt>
  </dgm:ptLst>
  <dgm:cxnLst>
    <dgm:cxn modelId="{6EAF63AF-0CC2-4DBF-85F0-864C2DCA89D7}" srcId="{D2BF65F0-ADCB-472A-B4C6-2B73C572D9F5}" destId="{115A28DB-69A7-44C0-A7AE-69ED399D21E9}" srcOrd="1" destOrd="0" parTransId="{8DA0A5C0-9EC3-4C3D-9F8F-AF3B85762C94}" sibTransId="{D818C2F9-CA74-4AC0-A766-5B5CF221BA2B}"/>
    <dgm:cxn modelId="{A09322F0-B85A-4518-9EFA-0C2852942E25}" type="presOf" srcId="{5BE05E00-D844-422A-A6EC-9B4E34288747}" destId="{E6E0B359-F5BA-46FC-9FD6-A5143D1A02A1}" srcOrd="0" destOrd="0" presId="urn:microsoft.com/office/officeart/2005/8/layout/hList3"/>
    <dgm:cxn modelId="{7CFECC11-0670-4A2A-8C81-706E15DF6AC4}" srcId="{8CE9459C-36ED-4513-89E1-FAF4FFB9BE1F}" destId="{D2BF65F0-ADCB-472A-B4C6-2B73C572D9F5}" srcOrd="0" destOrd="0" parTransId="{0E9C4E62-4CD2-43C5-8619-8F91718453F2}" sibTransId="{1EE9B633-A221-4D6B-B800-C57DC44D0C3E}"/>
    <dgm:cxn modelId="{24F0F3DA-1FC8-4409-8F9B-35A18E61947A}" type="presOf" srcId="{115A28DB-69A7-44C0-A7AE-69ED399D21E9}" destId="{4E927368-44CE-46C0-86CB-9B4F3F299C48}" srcOrd="0" destOrd="0" presId="urn:microsoft.com/office/officeart/2005/8/layout/hList3"/>
    <dgm:cxn modelId="{75F6F292-9902-43DB-8990-F8C8FA93A2A9}" srcId="{D2BF65F0-ADCB-472A-B4C6-2B73C572D9F5}" destId="{D0A685B6-59F1-4AAA-9A70-22BA7EA92C2E}" srcOrd="2" destOrd="0" parTransId="{03DD08EF-CDBF-401A-AC1E-F8A9767711F4}" sibTransId="{C107A0F1-CDF0-479B-BD92-0A3B46D45D7E}"/>
    <dgm:cxn modelId="{49420D7A-AD0A-40C0-9F8B-BDA28DBD439E}" srcId="{D2BF65F0-ADCB-472A-B4C6-2B73C572D9F5}" destId="{5BE05E00-D844-422A-A6EC-9B4E34288747}" srcOrd="0" destOrd="0" parTransId="{F72926E4-1902-4B5E-BED2-0FAC0B13A3A6}" sibTransId="{6C680318-BD56-4E84-B2DE-9635D23A3766}"/>
    <dgm:cxn modelId="{21F81EB6-3065-40F9-8F80-1AA23C191208}" type="presOf" srcId="{D0A685B6-59F1-4AAA-9A70-22BA7EA92C2E}" destId="{DF1CE9FB-E485-48B1-9DF6-F44374BDAF1A}" srcOrd="0" destOrd="0" presId="urn:microsoft.com/office/officeart/2005/8/layout/hList3"/>
    <dgm:cxn modelId="{86C0451B-0577-4A6F-A982-077A4D118230}" type="presOf" srcId="{8CE9459C-36ED-4513-89E1-FAF4FFB9BE1F}" destId="{87561D32-8782-4A93-9AEE-47C74294BA4B}" srcOrd="0" destOrd="0" presId="urn:microsoft.com/office/officeart/2005/8/layout/hList3"/>
    <dgm:cxn modelId="{64809B5B-3E0B-4CA3-BAAC-E75D4D1360DF}" type="presOf" srcId="{D2BF65F0-ADCB-472A-B4C6-2B73C572D9F5}" destId="{77016308-1AC9-4D32-8065-B2F6E48B9B96}" srcOrd="0" destOrd="0" presId="urn:microsoft.com/office/officeart/2005/8/layout/hList3"/>
    <dgm:cxn modelId="{AC05EE5E-A745-42BB-A084-A41C27173281}" type="presParOf" srcId="{87561D32-8782-4A93-9AEE-47C74294BA4B}" destId="{77016308-1AC9-4D32-8065-B2F6E48B9B96}" srcOrd="0" destOrd="0" presId="urn:microsoft.com/office/officeart/2005/8/layout/hList3"/>
    <dgm:cxn modelId="{9957BEE5-4A96-4BEE-B468-8BC8A190BB48}" type="presParOf" srcId="{87561D32-8782-4A93-9AEE-47C74294BA4B}" destId="{15194576-248D-4909-A9C5-9701A2586D0E}" srcOrd="1" destOrd="0" presId="urn:microsoft.com/office/officeart/2005/8/layout/hList3"/>
    <dgm:cxn modelId="{0F3CBB6D-AD4A-45C3-B9EF-122D415C9948}" type="presParOf" srcId="{15194576-248D-4909-A9C5-9701A2586D0E}" destId="{E6E0B359-F5BA-46FC-9FD6-A5143D1A02A1}" srcOrd="0" destOrd="0" presId="urn:microsoft.com/office/officeart/2005/8/layout/hList3"/>
    <dgm:cxn modelId="{E175A98C-DA80-470C-B43B-BCD1DBC836E2}" type="presParOf" srcId="{15194576-248D-4909-A9C5-9701A2586D0E}" destId="{4E927368-44CE-46C0-86CB-9B4F3F299C48}" srcOrd="1" destOrd="0" presId="urn:microsoft.com/office/officeart/2005/8/layout/hList3"/>
    <dgm:cxn modelId="{32E64C5B-060B-44E4-94D9-D7DE2441C6CF}" type="presParOf" srcId="{15194576-248D-4909-A9C5-9701A2586D0E}" destId="{DF1CE9FB-E485-48B1-9DF6-F44374BDAF1A}" srcOrd="2" destOrd="0" presId="urn:microsoft.com/office/officeart/2005/8/layout/hList3"/>
    <dgm:cxn modelId="{C531E3EC-2D0C-427B-9FD7-2D9010BC199D}" type="presParOf" srcId="{87561D32-8782-4A93-9AEE-47C74294BA4B}" destId="{F6413803-5935-4898-A230-C844D2025DBF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B94D6F-75C2-45B6-9050-35E91BE15BF0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FE17E1-9F1A-47C6-BD53-4CB216464FCC}">
      <dgm:prSet phldrT="[Текст]" custT="1"/>
      <dgm:spPr/>
      <dgm:t>
        <a:bodyPr/>
        <a:lstStyle/>
        <a:p>
          <a:r>
            <a:rPr lang="ru-RU" sz="1800"/>
            <a:t>Президент як член політичної партії</a:t>
          </a:r>
        </a:p>
      </dgm:t>
    </dgm:pt>
    <dgm:pt modelId="{EE22D9B7-160D-47C0-9667-EECE673D8C47}" type="parTrans" cxnId="{A2C08754-AF7F-4881-AF6E-590ED8E97683}">
      <dgm:prSet/>
      <dgm:spPr/>
      <dgm:t>
        <a:bodyPr/>
        <a:lstStyle/>
        <a:p>
          <a:endParaRPr lang="ru-RU"/>
        </a:p>
      </dgm:t>
    </dgm:pt>
    <dgm:pt modelId="{6677458C-DB28-4F51-A2B6-5034F4543BA0}" type="sibTrans" cxnId="{A2C08754-AF7F-4881-AF6E-590ED8E97683}">
      <dgm:prSet/>
      <dgm:spPr/>
      <dgm:t>
        <a:bodyPr/>
        <a:lstStyle/>
        <a:p>
          <a:endParaRPr lang="ru-RU"/>
        </a:p>
      </dgm:t>
    </dgm:pt>
    <dgm:pt modelId="{B8E54E35-5457-43BB-84FD-212AF74E30B0}">
      <dgm:prSet phldrT="[Текст]" custT="1"/>
      <dgm:spPr/>
      <dgm:t>
        <a:bodyPr/>
        <a:lstStyle/>
        <a:p>
          <a:r>
            <a:rPr lang="ru-RU" sz="1200" b="0" i="0"/>
            <a:t>призначає за згодою Верховної Ради України Прем’єр-міністра України</a:t>
          </a:r>
          <a:endParaRPr lang="ru-RU" sz="1200"/>
        </a:p>
      </dgm:t>
    </dgm:pt>
    <dgm:pt modelId="{3FE82FEC-5BF3-4805-BC9F-F6E303068185}" type="parTrans" cxnId="{10E3B952-4537-4673-97CE-17ADF5EE1FFA}">
      <dgm:prSet/>
      <dgm:spPr/>
      <dgm:t>
        <a:bodyPr/>
        <a:lstStyle/>
        <a:p>
          <a:endParaRPr lang="ru-RU"/>
        </a:p>
      </dgm:t>
    </dgm:pt>
    <dgm:pt modelId="{40EE88E4-F974-49F0-B7B2-E5BB02D0C0D6}" type="sibTrans" cxnId="{10E3B952-4537-4673-97CE-17ADF5EE1FFA}">
      <dgm:prSet/>
      <dgm:spPr/>
      <dgm:t>
        <a:bodyPr/>
        <a:lstStyle/>
        <a:p>
          <a:endParaRPr lang="ru-RU"/>
        </a:p>
      </dgm:t>
    </dgm:pt>
    <dgm:pt modelId="{B6C3ADDD-5D55-4716-92A7-1BE1DD47860A}">
      <dgm:prSet phldrT="[Текст]" custT="1"/>
      <dgm:spPr/>
      <dgm:t>
        <a:bodyPr/>
        <a:lstStyle/>
        <a:p>
          <a:r>
            <a:rPr lang="ru-RU" sz="1200" b="0" i="0"/>
            <a:t>призначає за поданням Прем’єр-міністра України членів Кабінету Міністрів України, керівників інших центральних органів виконавчої влади, а також голів місцевих державних адміністрацій та припиняє їх повноваження на цих посадах</a:t>
          </a:r>
          <a:endParaRPr lang="ru-RU" sz="1200"/>
        </a:p>
      </dgm:t>
    </dgm:pt>
    <dgm:pt modelId="{516609F3-99C6-4626-B108-C1891DFDFD4B}" type="parTrans" cxnId="{E8C74564-3BB8-44BB-9807-A761C77E5CE9}">
      <dgm:prSet/>
      <dgm:spPr/>
      <dgm:t>
        <a:bodyPr/>
        <a:lstStyle/>
        <a:p>
          <a:endParaRPr lang="ru-RU"/>
        </a:p>
      </dgm:t>
    </dgm:pt>
    <dgm:pt modelId="{83192A57-021C-4FA2-8F1B-C3422C0EA55A}" type="sibTrans" cxnId="{E8C74564-3BB8-44BB-9807-A761C77E5CE9}">
      <dgm:prSet/>
      <dgm:spPr/>
      <dgm:t>
        <a:bodyPr/>
        <a:lstStyle/>
        <a:p>
          <a:endParaRPr lang="ru-RU"/>
        </a:p>
      </dgm:t>
    </dgm:pt>
    <dgm:pt modelId="{84ADDCC2-35D3-43F2-A4E3-F0FB8A469AD9}">
      <dgm:prSet phldrT="[Текст]" custT="1"/>
      <dgm:spPr/>
      <dgm:t>
        <a:bodyPr/>
        <a:lstStyle/>
        <a:p>
          <a:r>
            <a:rPr lang="ru-RU" sz="1200" b="0" i="0"/>
            <a:t>призначає на посади та звільняє з посад за згодою Верховної Ради України голів Антимонопольного комітету України</a:t>
          </a:r>
          <a:endParaRPr lang="ru-RU" sz="1200"/>
        </a:p>
      </dgm:t>
    </dgm:pt>
    <dgm:pt modelId="{50A7F2DA-1E27-4931-BF52-71CCF11C5060}" type="parTrans" cxnId="{32A9F239-CFFE-4156-A78F-0C7D0BDAF191}">
      <dgm:prSet/>
      <dgm:spPr/>
      <dgm:t>
        <a:bodyPr/>
        <a:lstStyle/>
        <a:p>
          <a:endParaRPr lang="ru-RU"/>
        </a:p>
      </dgm:t>
    </dgm:pt>
    <dgm:pt modelId="{D0540391-367D-4B72-8A7F-13485FA32BE0}" type="sibTrans" cxnId="{32A9F239-CFFE-4156-A78F-0C7D0BDAF191}">
      <dgm:prSet/>
      <dgm:spPr/>
      <dgm:t>
        <a:bodyPr/>
        <a:lstStyle/>
        <a:p>
          <a:endParaRPr lang="ru-RU"/>
        </a:p>
      </dgm:t>
    </dgm:pt>
    <dgm:pt modelId="{18CBCF2F-AAD6-4AE3-A035-9D75FFD01CC1}">
      <dgm:prSet phldrT="[Текст]" custT="1"/>
      <dgm:spPr/>
      <dgm:t>
        <a:bodyPr/>
        <a:lstStyle/>
        <a:p>
          <a:r>
            <a:rPr lang="ru-RU" sz="1200" b="0" i="0"/>
            <a:t>припиняє повноваження Прем’єр-міністра України та приймає рішення про щодо відставки (п. 9 ст. 106 Конституції України)</a:t>
          </a:r>
          <a:endParaRPr lang="ru-RU" sz="1200"/>
        </a:p>
      </dgm:t>
    </dgm:pt>
    <dgm:pt modelId="{BC4783B0-D3FD-4182-B07E-431D04A160BF}" type="parTrans" cxnId="{1F074E4D-61DF-499C-825E-7FB1955463A3}">
      <dgm:prSet/>
      <dgm:spPr/>
      <dgm:t>
        <a:bodyPr/>
        <a:lstStyle/>
        <a:p>
          <a:endParaRPr lang="ru-RU"/>
        </a:p>
      </dgm:t>
    </dgm:pt>
    <dgm:pt modelId="{A756485A-047E-46F6-9F04-3B6ACF98649F}" type="sibTrans" cxnId="{1F074E4D-61DF-499C-825E-7FB1955463A3}">
      <dgm:prSet/>
      <dgm:spPr/>
      <dgm:t>
        <a:bodyPr/>
        <a:lstStyle/>
        <a:p>
          <a:endParaRPr lang="ru-RU"/>
        </a:p>
      </dgm:t>
    </dgm:pt>
    <dgm:pt modelId="{EEC6DC5B-DBA0-4452-BF75-CFA3DE75DCEF}">
      <dgm:prSet phldrT="[Текст]" custT="1"/>
      <dgm:spPr/>
      <dgm:t>
        <a:bodyPr/>
        <a:lstStyle/>
        <a:p>
          <a:r>
            <a:rPr lang="ru-RU" sz="1200" b="0" i="0"/>
            <a:t>призначає на посади та звільняє з посад за згодою Верховної Ради Фонду державного майна України,</a:t>
          </a:r>
        </a:p>
        <a:p>
          <a:r>
            <a:rPr lang="ru-RU" sz="1200" b="0" i="0"/>
            <a:t>Державного комітету телебачення і радіомовлення України</a:t>
          </a:r>
          <a:endParaRPr lang="ru-RU" sz="1200"/>
        </a:p>
      </dgm:t>
    </dgm:pt>
    <dgm:pt modelId="{9BD24416-BDBB-4B78-ACD0-34FD768C201E}" type="parTrans" cxnId="{7737FD72-DDD4-4689-969A-151692F3B916}">
      <dgm:prSet/>
      <dgm:spPr/>
      <dgm:t>
        <a:bodyPr/>
        <a:lstStyle/>
        <a:p>
          <a:endParaRPr lang="ru-RU"/>
        </a:p>
      </dgm:t>
    </dgm:pt>
    <dgm:pt modelId="{9D0D385F-135C-4B96-9E1C-179C27DE9082}" type="sibTrans" cxnId="{7737FD72-DDD4-4689-969A-151692F3B916}">
      <dgm:prSet/>
      <dgm:spPr/>
      <dgm:t>
        <a:bodyPr/>
        <a:lstStyle/>
        <a:p>
          <a:endParaRPr lang="ru-RU"/>
        </a:p>
      </dgm:t>
    </dgm:pt>
    <dgm:pt modelId="{467ADCEC-58A3-4195-9F5B-557869C1F822}">
      <dgm:prSet phldrT="[Текст]" custT="1"/>
      <dgm:spPr/>
      <dgm:t>
        <a:bodyPr/>
        <a:lstStyle/>
        <a:p>
          <a:r>
            <a:rPr lang="ru-RU" sz="1200" b="0" i="0"/>
            <a:t>утворює, реорганізовує та ліквідовує, за поданням Прем’єр-міністра України, міністерства та інші центральні органи виконавчої влади</a:t>
          </a:r>
          <a:endParaRPr lang="ru-RU" sz="1200"/>
        </a:p>
      </dgm:t>
    </dgm:pt>
    <dgm:pt modelId="{ACCF066C-B2A6-4D2F-BFD0-1D09C00C731C}" type="parTrans" cxnId="{75A223CA-1C6F-45EC-AFF8-CC130C504C9D}">
      <dgm:prSet/>
      <dgm:spPr/>
      <dgm:t>
        <a:bodyPr/>
        <a:lstStyle/>
        <a:p>
          <a:endParaRPr lang="ru-RU"/>
        </a:p>
      </dgm:t>
    </dgm:pt>
    <dgm:pt modelId="{702C529C-7D9C-40B2-A0CD-C7AD4B769BAB}" type="sibTrans" cxnId="{75A223CA-1C6F-45EC-AFF8-CC130C504C9D}">
      <dgm:prSet/>
      <dgm:spPr/>
      <dgm:t>
        <a:bodyPr/>
        <a:lstStyle/>
        <a:p>
          <a:endParaRPr lang="ru-RU"/>
        </a:p>
      </dgm:t>
    </dgm:pt>
    <dgm:pt modelId="{2EAE91BF-64E4-434C-9116-8CE86D9F8913}" type="pres">
      <dgm:prSet presAssocID="{10B94D6F-75C2-45B6-9050-35E91BE15BF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58F7F7-9BEC-42C3-8818-0E9A2B4BBDB7}" type="pres">
      <dgm:prSet presAssocID="{EEFE17E1-9F1A-47C6-BD53-4CB216464FCC}" presName="vertOne" presStyleCnt="0"/>
      <dgm:spPr/>
    </dgm:pt>
    <dgm:pt modelId="{4E249FF7-FA70-4E87-87CE-23747CB1611D}" type="pres">
      <dgm:prSet presAssocID="{EEFE17E1-9F1A-47C6-BD53-4CB216464FCC}" presName="txOne" presStyleLbl="node0" presStyleIdx="0" presStyleCnt="2" custScaleX="107612" custLinFactNeighborX="-3" custLinFactNeighborY="-15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EB85353-1D6A-43E3-BF91-A7458D5DF16B}" type="pres">
      <dgm:prSet presAssocID="{EEFE17E1-9F1A-47C6-BD53-4CB216464FCC}" presName="parTransOne" presStyleCnt="0"/>
      <dgm:spPr/>
    </dgm:pt>
    <dgm:pt modelId="{8B21DF6D-4760-4938-A30A-7CFBEED1A8BD}" type="pres">
      <dgm:prSet presAssocID="{EEFE17E1-9F1A-47C6-BD53-4CB216464FCC}" presName="horzOne" presStyleCnt="0"/>
      <dgm:spPr/>
    </dgm:pt>
    <dgm:pt modelId="{B2C1C844-2559-428C-AAA8-22CF413E602E}" type="pres">
      <dgm:prSet presAssocID="{B8E54E35-5457-43BB-84FD-212AF74E30B0}" presName="vertTwo" presStyleCnt="0"/>
      <dgm:spPr/>
    </dgm:pt>
    <dgm:pt modelId="{0D1766F6-8416-4B21-8C65-8253AD7608CD}" type="pres">
      <dgm:prSet presAssocID="{B8E54E35-5457-43BB-84FD-212AF74E30B0}" presName="txTwo" presStyleLbl="node2" presStyleIdx="0" presStyleCnt="2" custScaleX="73541" custScaleY="85380" custLinFactNeighborX="-18410" custLinFactNeighborY="760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D041F5-F673-4D4B-A009-F9537FFEF683}" type="pres">
      <dgm:prSet presAssocID="{B8E54E35-5457-43BB-84FD-212AF74E30B0}" presName="parTransTwo" presStyleCnt="0"/>
      <dgm:spPr/>
    </dgm:pt>
    <dgm:pt modelId="{52E76A59-4820-4182-9F00-F2A2BD35644E}" type="pres">
      <dgm:prSet presAssocID="{B8E54E35-5457-43BB-84FD-212AF74E30B0}" presName="horzTwo" presStyleCnt="0"/>
      <dgm:spPr/>
    </dgm:pt>
    <dgm:pt modelId="{9D3AB650-4186-4EF5-8342-DE3290A6E63E}" type="pres">
      <dgm:prSet presAssocID="{B6C3ADDD-5D55-4716-92A7-1BE1DD47860A}" presName="vertThree" presStyleCnt="0"/>
      <dgm:spPr/>
    </dgm:pt>
    <dgm:pt modelId="{C3BBB679-D77C-45BF-8C4B-A6BC469C68EC}" type="pres">
      <dgm:prSet presAssocID="{B6C3ADDD-5D55-4716-92A7-1BE1DD47860A}" presName="txThree" presStyleLbl="node3" presStyleIdx="0" presStyleCnt="3" custScaleX="250426" custScaleY="255456" custLinFactNeighborX="-56209" custLinFactNeighborY="-20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6E2DED-0A0A-476C-BB4D-19058D7AC490}" type="pres">
      <dgm:prSet presAssocID="{B6C3ADDD-5D55-4716-92A7-1BE1DD47860A}" presName="horzThree" presStyleCnt="0"/>
      <dgm:spPr/>
    </dgm:pt>
    <dgm:pt modelId="{77F29E94-60C9-4384-B873-C5626C5C2EF4}" type="pres">
      <dgm:prSet presAssocID="{83192A57-021C-4FA2-8F1B-C3422C0EA55A}" presName="sibSpaceThree" presStyleCnt="0"/>
      <dgm:spPr/>
    </dgm:pt>
    <dgm:pt modelId="{91C3A989-33CF-4B76-9D02-C92301477C0B}" type="pres">
      <dgm:prSet presAssocID="{84ADDCC2-35D3-43F2-A4E3-F0FB8A469AD9}" presName="vertThree" presStyleCnt="0"/>
      <dgm:spPr/>
    </dgm:pt>
    <dgm:pt modelId="{89430ED3-1EA3-455A-A1E5-FB6367A7DA33}" type="pres">
      <dgm:prSet presAssocID="{84ADDCC2-35D3-43F2-A4E3-F0FB8A469AD9}" presName="txThree" presStyleLbl="node3" presStyleIdx="1" presStyleCnt="3" custScaleX="191310" custScaleY="249554" custLinFactNeighborX="-19140" custLinFactNeighborY="-5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358DCD-3DBE-42D9-86EB-D606D23BF674}" type="pres">
      <dgm:prSet presAssocID="{84ADDCC2-35D3-43F2-A4E3-F0FB8A469AD9}" presName="horzThree" presStyleCnt="0"/>
      <dgm:spPr/>
    </dgm:pt>
    <dgm:pt modelId="{57CE51AB-07A2-4D98-BBC9-4723B142DFCF}" type="pres">
      <dgm:prSet presAssocID="{40EE88E4-F974-49F0-B7B2-E5BB02D0C0D6}" presName="sibSpaceTwo" presStyleCnt="0"/>
      <dgm:spPr/>
    </dgm:pt>
    <dgm:pt modelId="{108E95E6-403C-47B0-BBC0-DE2FE7718B53}" type="pres">
      <dgm:prSet presAssocID="{18CBCF2F-AAD6-4AE3-A035-9D75FFD01CC1}" presName="vertTwo" presStyleCnt="0"/>
      <dgm:spPr/>
    </dgm:pt>
    <dgm:pt modelId="{A61B7099-2447-4C1A-9763-8F64AB927192}" type="pres">
      <dgm:prSet presAssocID="{18CBCF2F-AAD6-4AE3-A035-9D75FFD01CC1}" presName="txTwo" presStyleLbl="node2" presStyleIdx="1" presStyleCnt="2" custScaleX="235727" custScaleY="894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7003CD-5FCA-4F4C-8E4B-FD4DCDA4E537}" type="pres">
      <dgm:prSet presAssocID="{18CBCF2F-AAD6-4AE3-A035-9D75FFD01CC1}" presName="parTransTwo" presStyleCnt="0"/>
      <dgm:spPr/>
    </dgm:pt>
    <dgm:pt modelId="{ADC30671-FC2E-4B66-BE73-782818141A24}" type="pres">
      <dgm:prSet presAssocID="{18CBCF2F-AAD6-4AE3-A035-9D75FFD01CC1}" presName="horzTwo" presStyleCnt="0"/>
      <dgm:spPr/>
    </dgm:pt>
    <dgm:pt modelId="{B35FEC17-F9E9-40B9-8DAA-8D70FE94BD63}" type="pres">
      <dgm:prSet presAssocID="{EEC6DC5B-DBA0-4452-BF75-CFA3DE75DCEF}" presName="vertThree" presStyleCnt="0"/>
      <dgm:spPr/>
    </dgm:pt>
    <dgm:pt modelId="{B63A225F-5C51-443D-BCE1-0363FDB722B6}" type="pres">
      <dgm:prSet presAssocID="{EEC6DC5B-DBA0-4452-BF75-CFA3DE75DCEF}" presName="txThree" presStyleLbl="node3" presStyleIdx="2" presStyleCnt="3" custScaleX="213693" custScaleY="254819" custLinFactX="-26058" custLinFactNeighborX="-100000" custLinFactNeighborY="-331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2A996A-9F10-444D-8D31-7A2F37FAE6AD}" type="pres">
      <dgm:prSet presAssocID="{EEC6DC5B-DBA0-4452-BF75-CFA3DE75DCEF}" presName="horzThree" presStyleCnt="0"/>
      <dgm:spPr/>
    </dgm:pt>
    <dgm:pt modelId="{FFFD34E6-310C-4EB3-945F-0EBCC8B3B845}" type="pres">
      <dgm:prSet presAssocID="{6677458C-DB28-4F51-A2B6-5034F4543BA0}" presName="sibSpaceOne" presStyleCnt="0"/>
      <dgm:spPr/>
    </dgm:pt>
    <dgm:pt modelId="{C8FB4627-F031-4903-BC51-A27FD78FE115}" type="pres">
      <dgm:prSet presAssocID="{467ADCEC-58A3-4195-9F5B-557869C1F822}" presName="vertOne" presStyleCnt="0"/>
      <dgm:spPr/>
    </dgm:pt>
    <dgm:pt modelId="{86E5D794-F7EA-4594-A281-53791A26D805}" type="pres">
      <dgm:prSet presAssocID="{467ADCEC-58A3-4195-9F5B-557869C1F822}" presName="txOne" presStyleLbl="node0" presStyleIdx="1" presStyleCnt="2" custScaleX="200303" custScaleY="249554" custLinFactX="-100000" custLinFactY="99274" custLinFactNeighborX="-160290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334E308-6598-462A-9485-9473FA2E61CE}" type="pres">
      <dgm:prSet presAssocID="{467ADCEC-58A3-4195-9F5B-557869C1F822}" presName="horzOne" presStyleCnt="0"/>
      <dgm:spPr/>
    </dgm:pt>
  </dgm:ptLst>
  <dgm:cxnLst>
    <dgm:cxn modelId="{10E3B952-4537-4673-97CE-17ADF5EE1FFA}" srcId="{EEFE17E1-9F1A-47C6-BD53-4CB216464FCC}" destId="{B8E54E35-5457-43BB-84FD-212AF74E30B0}" srcOrd="0" destOrd="0" parTransId="{3FE82FEC-5BF3-4805-BC9F-F6E303068185}" sibTransId="{40EE88E4-F974-49F0-B7B2-E5BB02D0C0D6}"/>
    <dgm:cxn modelId="{7737FD72-DDD4-4689-969A-151692F3B916}" srcId="{18CBCF2F-AAD6-4AE3-A035-9D75FFD01CC1}" destId="{EEC6DC5B-DBA0-4452-BF75-CFA3DE75DCEF}" srcOrd="0" destOrd="0" parTransId="{9BD24416-BDBB-4B78-ACD0-34FD768C201E}" sibTransId="{9D0D385F-135C-4B96-9E1C-179C27DE9082}"/>
    <dgm:cxn modelId="{1F074E4D-61DF-499C-825E-7FB1955463A3}" srcId="{EEFE17E1-9F1A-47C6-BD53-4CB216464FCC}" destId="{18CBCF2F-AAD6-4AE3-A035-9D75FFD01CC1}" srcOrd="1" destOrd="0" parTransId="{BC4783B0-D3FD-4182-B07E-431D04A160BF}" sibTransId="{A756485A-047E-46F6-9F04-3B6ACF98649F}"/>
    <dgm:cxn modelId="{32A9F239-CFFE-4156-A78F-0C7D0BDAF191}" srcId="{B8E54E35-5457-43BB-84FD-212AF74E30B0}" destId="{84ADDCC2-35D3-43F2-A4E3-F0FB8A469AD9}" srcOrd="1" destOrd="0" parTransId="{50A7F2DA-1E27-4931-BF52-71CCF11C5060}" sibTransId="{D0540391-367D-4B72-8A7F-13485FA32BE0}"/>
    <dgm:cxn modelId="{E46B3A2A-D438-4527-B37C-55AFAE97F0B7}" type="presOf" srcId="{B8E54E35-5457-43BB-84FD-212AF74E30B0}" destId="{0D1766F6-8416-4B21-8C65-8253AD7608CD}" srcOrd="0" destOrd="0" presId="urn:microsoft.com/office/officeart/2005/8/layout/hierarchy4"/>
    <dgm:cxn modelId="{51E6D72E-D0BD-47ED-AF25-2CAF48BCDAEA}" type="presOf" srcId="{B6C3ADDD-5D55-4716-92A7-1BE1DD47860A}" destId="{C3BBB679-D77C-45BF-8C4B-A6BC469C68EC}" srcOrd="0" destOrd="0" presId="urn:microsoft.com/office/officeart/2005/8/layout/hierarchy4"/>
    <dgm:cxn modelId="{E8C74564-3BB8-44BB-9807-A761C77E5CE9}" srcId="{B8E54E35-5457-43BB-84FD-212AF74E30B0}" destId="{B6C3ADDD-5D55-4716-92A7-1BE1DD47860A}" srcOrd="0" destOrd="0" parTransId="{516609F3-99C6-4626-B108-C1891DFDFD4B}" sibTransId="{83192A57-021C-4FA2-8F1B-C3422C0EA55A}"/>
    <dgm:cxn modelId="{75A223CA-1C6F-45EC-AFF8-CC130C504C9D}" srcId="{10B94D6F-75C2-45B6-9050-35E91BE15BF0}" destId="{467ADCEC-58A3-4195-9F5B-557869C1F822}" srcOrd="1" destOrd="0" parTransId="{ACCF066C-B2A6-4D2F-BFD0-1D09C00C731C}" sibTransId="{702C529C-7D9C-40B2-A0CD-C7AD4B769BAB}"/>
    <dgm:cxn modelId="{91592DEB-92BE-48CB-A7DF-D078E63A7EC7}" type="presOf" srcId="{84ADDCC2-35D3-43F2-A4E3-F0FB8A469AD9}" destId="{89430ED3-1EA3-455A-A1E5-FB6367A7DA33}" srcOrd="0" destOrd="0" presId="urn:microsoft.com/office/officeart/2005/8/layout/hierarchy4"/>
    <dgm:cxn modelId="{A2C08754-AF7F-4881-AF6E-590ED8E97683}" srcId="{10B94D6F-75C2-45B6-9050-35E91BE15BF0}" destId="{EEFE17E1-9F1A-47C6-BD53-4CB216464FCC}" srcOrd="0" destOrd="0" parTransId="{EE22D9B7-160D-47C0-9667-EECE673D8C47}" sibTransId="{6677458C-DB28-4F51-A2B6-5034F4543BA0}"/>
    <dgm:cxn modelId="{FB6F7CE5-9A44-41AF-8AE5-986ED2105E2B}" type="presOf" srcId="{EEFE17E1-9F1A-47C6-BD53-4CB216464FCC}" destId="{4E249FF7-FA70-4E87-87CE-23747CB1611D}" srcOrd="0" destOrd="0" presId="urn:microsoft.com/office/officeart/2005/8/layout/hierarchy4"/>
    <dgm:cxn modelId="{7D71A02D-4E8A-435E-BAE3-AFABCBBCD07B}" type="presOf" srcId="{467ADCEC-58A3-4195-9F5B-557869C1F822}" destId="{86E5D794-F7EA-4594-A281-53791A26D805}" srcOrd="0" destOrd="0" presId="urn:microsoft.com/office/officeart/2005/8/layout/hierarchy4"/>
    <dgm:cxn modelId="{62D7F64D-A254-4DE0-839B-0EAD845A222F}" type="presOf" srcId="{10B94D6F-75C2-45B6-9050-35E91BE15BF0}" destId="{2EAE91BF-64E4-434C-9116-8CE86D9F8913}" srcOrd="0" destOrd="0" presId="urn:microsoft.com/office/officeart/2005/8/layout/hierarchy4"/>
    <dgm:cxn modelId="{12EBC872-BA79-4C2D-AC0E-2DDF1A06858F}" type="presOf" srcId="{18CBCF2F-AAD6-4AE3-A035-9D75FFD01CC1}" destId="{A61B7099-2447-4C1A-9763-8F64AB927192}" srcOrd="0" destOrd="0" presId="urn:microsoft.com/office/officeart/2005/8/layout/hierarchy4"/>
    <dgm:cxn modelId="{881CD024-9F3D-4BBF-96D8-A52528B8AD16}" type="presOf" srcId="{EEC6DC5B-DBA0-4452-BF75-CFA3DE75DCEF}" destId="{B63A225F-5C51-443D-BCE1-0363FDB722B6}" srcOrd="0" destOrd="0" presId="urn:microsoft.com/office/officeart/2005/8/layout/hierarchy4"/>
    <dgm:cxn modelId="{658EDB98-ADA1-4E3B-98E3-8BCED06D2F97}" type="presParOf" srcId="{2EAE91BF-64E4-434C-9116-8CE86D9F8913}" destId="{8158F7F7-9BEC-42C3-8818-0E9A2B4BBDB7}" srcOrd="0" destOrd="0" presId="urn:microsoft.com/office/officeart/2005/8/layout/hierarchy4"/>
    <dgm:cxn modelId="{33BC2E0C-141F-4BF0-9369-C330A3B3829D}" type="presParOf" srcId="{8158F7F7-9BEC-42C3-8818-0E9A2B4BBDB7}" destId="{4E249FF7-FA70-4E87-87CE-23747CB1611D}" srcOrd="0" destOrd="0" presId="urn:microsoft.com/office/officeart/2005/8/layout/hierarchy4"/>
    <dgm:cxn modelId="{217CA8E9-35AA-4574-8EA5-697F3253D9D1}" type="presParOf" srcId="{8158F7F7-9BEC-42C3-8818-0E9A2B4BBDB7}" destId="{6EB85353-1D6A-43E3-BF91-A7458D5DF16B}" srcOrd="1" destOrd="0" presId="urn:microsoft.com/office/officeart/2005/8/layout/hierarchy4"/>
    <dgm:cxn modelId="{23710DBD-435F-436A-B1D7-3312CF68D153}" type="presParOf" srcId="{8158F7F7-9BEC-42C3-8818-0E9A2B4BBDB7}" destId="{8B21DF6D-4760-4938-A30A-7CFBEED1A8BD}" srcOrd="2" destOrd="0" presId="urn:microsoft.com/office/officeart/2005/8/layout/hierarchy4"/>
    <dgm:cxn modelId="{A3A14821-16E3-4A57-9ECD-7C7B4A756CFC}" type="presParOf" srcId="{8B21DF6D-4760-4938-A30A-7CFBEED1A8BD}" destId="{B2C1C844-2559-428C-AAA8-22CF413E602E}" srcOrd="0" destOrd="0" presId="urn:microsoft.com/office/officeart/2005/8/layout/hierarchy4"/>
    <dgm:cxn modelId="{04B64438-5900-47CB-868F-6FAD4B8CA744}" type="presParOf" srcId="{B2C1C844-2559-428C-AAA8-22CF413E602E}" destId="{0D1766F6-8416-4B21-8C65-8253AD7608CD}" srcOrd="0" destOrd="0" presId="urn:microsoft.com/office/officeart/2005/8/layout/hierarchy4"/>
    <dgm:cxn modelId="{BAF4E62B-C6B6-44D7-B1F0-EE2A3E94170A}" type="presParOf" srcId="{B2C1C844-2559-428C-AAA8-22CF413E602E}" destId="{11D041F5-F673-4D4B-A009-F9537FFEF683}" srcOrd="1" destOrd="0" presId="urn:microsoft.com/office/officeart/2005/8/layout/hierarchy4"/>
    <dgm:cxn modelId="{882AAD26-E842-4A37-9F96-7B988C867D6D}" type="presParOf" srcId="{B2C1C844-2559-428C-AAA8-22CF413E602E}" destId="{52E76A59-4820-4182-9F00-F2A2BD35644E}" srcOrd="2" destOrd="0" presId="urn:microsoft.com/office/officeart/2005/8/layout/hierarchy4"/>
    <dgm:cxn modelId="{31DD3051-C364-484B-8730-757EF3D02F62}" type="presParOf" srcId="{52E76A59-4820-4182-9F00-F2A2BD35644E}" destId="{9D3AB650-4186-4EF5-8342-DE3290A6E63E}" srcOrd="0" destOrd="0" presId="urn:microsoft.com/office/officeart/2005/8/layout/hierarchy4"/>
    <dgm:cxn modelId="{95171588-45C1-4338-8BEC-F6060DEE0B8D}" type="presParOf" srcId="{9D3AB650-4186-4EF5-8342-DE3290A6E63E}" destId="{C3BBB679-D77C-45BF-8C4B-A6BC469C68EC}" srcOrd="0" destOrd="0" presId="urn:microsoft.com/office/officeart/2005/8/layout/hierarchy4"/>
    <dgm:cxn modelId="{417D76C4-28AD-4170-B9C8-1AB8C5FE7020}" type="presParOf" srcId="{9D3AB650-4186-4EF5-8342-DE3290A6E63E}" destId="{8F6E2DED-0A0A-476C-BB4D-19058D7AC490}" srcOrd="1" destOrd="0" presId="urn:microsoft.com/office/officeart/2005/8/layout/hierarchy4"/>
    <dgm:cxn modelId="{D30CE2BA-F52E-4F16-8DCF-59697A466F9B}" type="presParOf" srcId="{52E76A59-4820-4182-9F00-F2A2BD35644E}" destId="{77F29E94-60C9-4384-B873-C5626C5C2EF4}" srcOrd="1" destOrd="0" presId="urn:microsoft.com/office/officeart/2005/8/layout/hierarchy4"/>
    <dgm:cxn modelId="{5040C560-603A-4917-BEF1-1FBC2F006A41}" type="presParOf" srcId="{52E76A59-4820-4182-9F00-F2A2BD35644E}" destId="{91C3A989-33CF-4B76-9D02-C92301477C0B}" srcOrd="2" destOrd="0" presId="urn:microsoft.com/office/officeart/2005/8/layout/hierarchy4"/>
    <dgm:cxn modelId="{1A6E25E1-EDCC-415E-8010-C2C247066760}" type="presParOf" srcId="{91C3A989-33CF-4B76-9D02-C92301477C0B}" destId="{89430ED3-1EA3-455A-A1E5-FB6367A7DA33}" srcOrd="0" destOrd="0" presId="urn:microsoft.com/office/officeart/2005/8/layout/hierarchy4"/>
    <dgm:cxn modelId="{83EAFDA0-E51B-4A4A-AF65-1B8C8E8194E7}" type="presParOf" srcId="{91C3A989-33CF-4B76-9D02-C92301477C0B}" destId="{28358DCD-3DBE-42D9-86EB-D606D23BF674}" srcOrd="1" destOrd="0" presId="urn:microsoft.com/office/officeart/2005/8/layout/hierarchy4"/>
    <dgm:cxn modelId="{424ADE40-30FA-4984-8D9E-1EB414CB7292}" type="presParOf" srcId="{8B21DF6D-4760-4938-A30A-7CFBEED1A8BD}" destId="{57CE51AB-07A2-4D98-BBC9-4723B142DFCF}" srcOrd="1" destOrd="0" presId="urn:microsoft.com/office/officeart/2005/8/layout/hierarchy4"/>
    <dgm:cxn modelId="{1481F389-09B3-4FA1-AC2F-2C40CD0316EB}" type="presParOf" srcId="{8B21DF6D-4760-4938-A30A-7CFBEED1A8BD}" destId="{108E95E6-403C-47B0-BBC0-DE2FE7718B53}" srcOrd="2" destOrd="0" presId="urn:microsoft.com/office/officeart/2005/8/layout/hierarchy4"/>
    <dgm:cxn modelId="{E54EC8AA-52A5-4B84-8110-A9BE0007FF94}" type="presParOf" srcId="{108E95E6-403C-47B0-BBC0-DE2FE7718B53}" destId="{A61B7099-2447-4C1A-9763-8F64AB927192}" srcOrd="0" destOrd="0" presId="urn:microsoft.com/office/officeart/2005/8/layout/hierarchy4"/>
    <dgm:cxn modelId="{DD1E9794-10AD-4767-8FDF-0BAEF81726F7}" type="presParOf" srcId="{108E95E6-403C-47B0-BBC0-DE2FE7718B53}" destId="{567003CD-5FCA-4F4C-8E4B-FD4DCDA4E537}" srcOrd="1" destOrd="0" presId="urn:microsoft.com/office/officeart/2005/8/layout/hierarchy4"/>
    <dgm:cxn modelId="{A21D8F13-B968-4EB3-A66F-9A751AC941DD}" type="presParOf" srcId="{108E95E6-403C-47B0-BBC0-DE2FE7718B53}" destId="{ADC30671-FC2E-4B66-BE73-782818141A24}" srcOrd="2" destOrd="0" presId="urn:microsoft.com/office/officeart/2005/8/layout/hierarchy4"/>
    <dgm:cxn modelId="{0053ABEC-3FE3-436B-A46E-D3F1E3EAE337}" type="presParOf" srcId="{ADC30671-FC2E-4B66-BE73-782818141A24}" destId="{B35FEC17-F9E9-40B9-8DAA-8D70FE94BD63}" srcOrd="0" destOrd="0" presId="urn:microsoft.com/office/officeart/2005/8/layout/hierarchy4"/>
    <dgm:cxn modelId="{21ADAD99-0EDD-4C41-8B71-A06AECC30DF6}" type="presParOf" srcId="{B35FEC17-F9E9-40B9-8DAA-8D70FE94BD63}" destId="{B63A225F-5C51-443D-BCE1-0363FDB722B6}" srcOrd="0" destOrd="0" presId="urn:microsoft.com/office/officeart/2005/8/layout/hierarchy4"/>
    <dgm:cxn modelId="{FE57A570-9CC7-48A3-BB3F-6D2125EDED63}" type="presParOf" srcId="{B35FEC17-F9E9-40B9-8DAA-8D70FE94BD63}" destId="{CC2A996A-9F10-444D-8D31-7A2F37FAE6AD}" srcOrd="1" destOrd="0" presId="urn:microsoft.com/office/officeart/2005/8/layout/hierarchy4"/>
    <dgm:cxn modelId="{9AB8B06B-A1C6-4A48-82F9-443E4BB94B4C}" type="presParOf" srcId="{2EAE91BF-64E4-434C-9116-8CE86D9F8913}" destId="{FFFD34E6-310C-4EB3-945F-0EBCC8B3B845}" srcOrd="1" destOrd="0" presId="urn:microsoft.com/office/officeart/2005/8/layout/hierarchy4"/>
    <dgm:cxn modelId="{C7D4007F-4E59-4300-B95A-F4DC7647AC4B}" type="presParOf" srcId="{2EAE91BF-64E4-434C-9116-8CE86D9F8913}" destId="{C8FB4627-F031-4903-BC51-A27FD78FE115}" srcOrd="2" destOrd="0" presId="urn:microsoft.com/office/officeart/2005/8/layout/hierarchy4"/>
    <dgm:cxn modelId="{B133E470-BB24-46EB-8FFF-C1D71A4B1068}" type="presParOf" srcId="{C8FB4627-F031-4903-BC51-A27FD78FE115}" destId="{86E5D794-F7EA-4594-A281-53791A26D805}" srcOrd="0" destOrd="0" presId="urn:microsoft.com/office/officeart/2005/8/layout/hierarchy4"/>
    <dgm:cxn modelId="{E2666D1F-D605-4BDB-8C67-62C70B26CA0B}" type="presParOf" srcId="{C8FB4627-F031-4903-BC51-A27FD78FE115}" destId="{D334E308-6598-462A-9485-9473FA2E61CE}" srcOrd="1" destOrd="0" presId="urn:microsoft.com/office/officeart/2005/8/layout/hierarchy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3F93FC-051E-4E20-87F8-4FBAB533869E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8EF777-04D0-48F5-8799-D7BA841F8FEE}">
      <dgm:prSet phldrT="[Текст]"/>
      <dgm:spPr/>
      <dgm:t>
        <a:bodyPr/>
        <a:lstStyle/>
        <a:p>
          <a:r>
            <a:rPr lang="ru-RU" b="0" i="0" dirty="0"/>
            <a:t>не </a:t>
          </a:r>
          <a:r>
            <a:rPr lang="ru-RU" b="0" i="0" dirty="0" err="1"/>
            <a:t>може</a:t>
          </a:r>
          <a:r>
            <a:rPr lang="ru-RU" b="0" i="0" dirty="0"/>
            <a:t> </a:t>
          </a:r>
          <a:r>
            <a:rPr lang="ru-RU" b="0" i="0" dirty="0" err="1"/>
            <a:t>займати</a:t>
          </a:r>
          <a:r>
            <a:rPr lang="ru-RU" b="0" i="0" dirty="0"/>
            <a:t> будь- </a:t>
          </a:r>
          <a:r>
            <a:rPr lang="ru-RU" b="0" i="0" dirty="0" err="1"/>
            <a:t>які</a:t>
          </a:r>
          <a:r>
            <a:rPr lang="ru-RU" b="0" i="0" dirty="0"/>
            <a:t> посади в </a:t>
          </a:r>
          <a:r>
            <a:rPr lang="ru-RU" b="0" i="0" dirty="0" err="1"/>
            <a:t>політичній</a:t>
          </a:r>
          <a:r>
            <a:rPr lang="ru-RU" b="0" i="0" dirty="0"/>
            <a:t> </a:t>
          </a:r>
          <a:r>
            <a:rPr lang="ru-RU" b="0" i="0" dirty="0" err="1"/>
            <a:t>партії</a:t>
          </a:r>
          <a:endParaRPr lang="ru-RU" dirty="0"/>
        </a:p>
      </dgm:t>
    </dgm:pt>
    <dgm:pt modelId="{A9505780-A435-4DA1-8DF0-B408996D9B6B}" type="parTrans" cxnId="{DE41ADE1-BA2D-4518-9283-98FD104B82D6}">
      <dgm:prSet/>
      <dgm:spPr/>
      <dgm:t>
        <a:bodyPr/>
        <a:lstStyle/>
        <a:p>
          <a:endParaRPr lang="ru-RU"/>
        </a:p>
      </dgm:t>
    </dgm:pt>
    <dgm:pt modelId="{249303FE-2A45-4105-BEBE-8EDFD6312FFF}" type="sibTrans" cxnId="{DE41ADE1-BA2D-4518-9283-98FD104B82D6}">
      <dgm:prSet/>
      <dgm:spPr/>
      <dgm:t>
        <a:bodyPr/>
        <a:lstStyle/>
        <a:p>
          <a:endParaRPr lang="ru-RU"/>
        </a:p>
      </dgm:t>
    </dgm:pt>
    <dgm:pt modelId="{095491AF-804E-4086-B831-5EF83A124A95}">
      <dgm:prSet phldrT="[Текст]" custT="1"/>
      <dgm:spPr/>
      <dgm:t>
        <a:bodyPr/>
        <a:lstStyle/>
        <a:p>
          <a:r>
            <a:rPr lang="ru-RU" sz="1800" b="0" i="0" dirty="0" err="1"/>
            <a:t>має</a:t>
          </a:r>
          <a:r>
            <a:rPr lang="ru-RU" sz="1800" b="0" i="0" dirty="0"/>
            <a:t> право бути членом </a:t>
          </a:r>
          <a:r>
            <a:rPr lang="ru-RU" sz="1800" b="0" i="0" dirty="0" err="1"/>
            <a:t>партії</a:t>
          </a:r>
          <a:endParaRPr lang="ru-RU" sz="1800" dirty="0"/>
        </a:p>
      </dgm:t>
    </dgm:pt>
    <dgm:pt modelId="{66D8F4C7-B43F-426A-9005-7DAE0DF41305}" type="parTrans" cxnId="{811C7321-94A3-4F17-B103-D8A7F5028D8B}">
      <dgm:prSet/>
      <dgm:spPr/>
      <dgm:t>
        <a:bodyPr/>
        <a:lstStyle/>
        <a:p>
          <a:endParaRPr lang="ru-RU"/>
        </a:p>
      </dgm:t>
    </dgm:pt>
    <dgm:pt modelId="{3E68E10B-4DA0-4AA5-B479-54A8D56B3B10}" type="sibTrans" cxnId="{811C7321-94A3-4F17-B103-D8A7F5028D8B}">
      <dgm:prSet/>
      <dgm:spPr/>
      <dgm:t>
        <a:bodyPr/>
        <a:lstStyle/>
        <a:p>
          <a:endParaRPr lang="ru-RU"/>
        </a:p>
      </dgm:t>
    </dgm:pt>
    <dgm:pt modelId="{F2305D7C-9972-4BE3-BE5E-324CB5A89164}">
      <dgm:prSet phldrT="[Текст]" custT="1"/>
      <dgm:spPr/>
      <dgm:t>
        <a:bodyPr/>
        <a:lstStyle/>
        <a:p>
          <a:r>
            <a:rPr lang="ru-RU" sz="1800" dirty="0"/>
            <a:t>Президент</a:t>
          </a:r>
          <a:r>
            <a:rPr lang="ru-RU" sz="1200" dirty="0"/>
            <a:t> </a:t>
          </a:r>
        </a:p>
      </dgm:t>
    </dgm:pt>
    <dgm:pt modelId="{854ACBA2-E7B3-45D6-B3E0-27BAFC106831}" type="parTrans" cxnId="{F4B71A95-7AC3-454E-867D-2B0E7B156429}">
      <dgm:prSet/>
      <dgm:spPr/>
      <dgm:t>
        <a:bodyPr/>
        <a:lstStyle/>
        <a:p>
          <a:endParaRPr lang="ru-RU"/>
        </a:p>
      </dgm:t>
    </dgm:pt>
    <dgm:pt modelId="{3BCEDA51-EF37-4A12-A2AB-D38155F6F904}" type="sibTrans" cxnId="{F4B71A95-7AC3-454E-867D-2B0E7B156429}">
      <dgm:prSet/>
      <dgm:spPr/>
      <dgm:t>
        <a:bodyPr/>
        <a:lstStyle/>
        <a:p>
          <a:endParaRPr lang="ru-RU"/>
        </a:p>
      </dgm:t>
    </dgm:pt>
    <dgm:pt modelId="{9B4B9D50-4CA6-421D-93D6-C1C2D1E8C71E}">
      <dgm:prSet phldrT="[Текст]" custT="1"/>
      <dgm:spPr/>
      <dgm:t>
        <a:bodyPr/>
        <a:lstStyle/>
        <a:p>
          <a:r>
            <a:rPr lang="ru-RU" sz="1600" b="0" i="0" dirty="0"/>
            <a:t>не </a:t>
          </a:r>
          <a:r>
            <a:rPr lang="ru-RU" sz="1600" b="0" i="0" dirty="0" err="1"/>
            <a:t>може</a:t>
          </a:r>
          <a:r>
            <a:rPr lang="ru-RU" sz="1600" b="0" i="0" dirty="0"/>
            <a:t> </a:t>
          </a:r>
          <a:r>
            <a:rPr lang="ru-RU" sz="1600" b="0" i="0" dirty="0" err="1"/>
            <a:t>мати</a:t>
          </a:r>
          <a:r>
            <a:rPr lang="ru-RU" sz="1600" b="0" i="0" dirty="0"/>
            <a:t> </a:t>
          </a:r>
          <a:r>
            <a:rPr lang="ru-RU" sz="1600" b="0" i="0" dirty="0" err="1"/>
            <a:t>іншого</a:t>
          </a:r>
          <a:r>
            <a:rPr lang="ru-RU" sz="1600" b="0" i="0" dirty="0"/>
            <a:t> </a:t>
          </a:r>
          <a:r>
            <a:rPr lang="ru-RU" sz="1600" b="0" i="0" dirty="0" err="1"/>
            <a:t>представницького</a:t>
          </a:r>
          <a:r>
            <a:rPr lang="ru-RU" sz="1600" b="0" i="0" dirty="0"/>
            <a:t> мандата</a:t>
          </a:r>
          <a:endParaRPr lang="ru-RU" sz="1600" dirty="0"/>
        </a:p>
      </dgm:t>
    </dgm:pt>
    <dgm:pt modelId="{2E2ADA00-7305-478E-9D21-600A1A991AE0}" type="parTrans" cxnId="{29B862A0-4F5F-44EA-8047-67F6FAC2A349}">
      <dgm:prSet/>
      <dgm:spPr/>
      <dgm:t>
        <a:bodyPr/>
        <a:lstStyle/>
        <a:p>
          <a:endParaRPr lang="ru-RU"/>
        </a:p>
      </dgm:t>
    </dgm:pt>
    <dgm:pt modelId="{D85C808E-63F7-4949-990D-1B86FE3F9F2F}" type="sibTrans" cxnId="{29B862A0-4F5F-44EA-8047-67F6FAC2A349}">
      <dgm:prSet/>
      <dgm:spPr/>
      <dgm:t>
        <a:bodyPr/>
        <a:lstStyle/>
        <a:p>
          <a:endParaRPr lang="ru-RU"/>
        </a:p>
      </dgm:t>
    </dgm:pt>
    <dgm:pt modelId="{0256291A-3EF2-484F-AE0B-A1C1E9C7E12D}" type="pres">
      <dgm:prSet presAssocID="{A03F93FC-051E-4E20-87F8-4FBAB533869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71C00AB-085E-400C-B6A9-630741EF154E}" type="pres">
      <dgm:prSet presAssocID="{A03F93FC-051E-4E20-87F8-4FBAB533869E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68C6C3-043F-418B-9408-CFEBE9CD6B85}" type="pres">
      <dgm:prSet presAssocID="{A03F93FC-051E-4E20-87F8-4FBAB533869E}" presName="triangle2" presStyleLbl="node1" presStyleIdx="1" presStyleCnt="4" custLinFactNeighborX="457" custLinFactNeighborY="27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CFF782-0EB2-487D-9935-9D29861192BC}" type="pres">
      <dgm:prSet presAssocID="{A03F93FC-051E-4E20-87F8-4FBAB533869E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FCEDAE-67C0-4D89-BD90-1EFDB199875F}" type="pres">
      <dgm:prSet presAssocID="{A03F93FC-051E-4E20-87F8-4FBAB533869E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BE32E1-9C26-4636-BA2C-6FE5506A184A}" type="presOf" srcId="{A03F93FC-051E-4E20-87F8-4FBAB533869E}" destId="{0256291A-3EF2-484F-AE0B-A1C1E9C7E12D}" srcOrd="0" destOrd="0" presId="urn:microsoft.com/office/officeart/2005/8/layout/pyramid4"/>
    <dgm:cxn modelId="{62993117-CC66-4C27-90A8-DA4C55FFDBF9}" type="presOf" srcId="{095491AF-804E-4086-B831-5EF83A124A95}" destId="{B668C6C3-043F-418B-9408-CFEBE9CD6B85}" srcOrd="0" destOrd="0" presId="urn:microsoft.com/office/officeart/2005/8/layout/pyramid4"/>
    <dgm:cxn modelId="{DE41ADE1-BA2D-4518-9283-98FD104B82D6}" srcId="{A03F93FC-051E-4E20-87F8-4FBAB533869E}" destId="{6E8EF777-04D0-48F5-8799-D7BA841F8FEE}" srcOrd="0" destOrd="0" parTransId="{A9505780-A435-4DA1-8DF0-B408996D9B6B}" sibTransId="{249303FE-2A45-4105-BEBE-8EDFD6312FFF}"/>
    <dgm:cxn modelId="{5F1CA22C-70B8-445E-AD4C-CFA967DDA22E}" type="presOf" srcId="{6E8EF777-04D0-48F5-8799-D7BA841F8FEE}" destId="{471C00AB-085E-400C-B6A9-630741EF154E}" srcOrd="0" destOrd="0" presId="urn:microsoft.com/office/officeart/2005/8/layout/pyramid4"/>
    <dgm:cxn modelId="{442947D8-5824-4B68-A3A9-AAF6AFBA63A5}" type="presOf" srcId="{F2305D7C-9972-4BE3-BE5E-324CB5A89164}" destId="{B9CFF782-0EB2-487D-9935-9D29861192BC}" srcOrd="0" destOrd="0" presId="urn:microsoft.com/office/officeart/2005/8/layout/pyramid4"/>
    <dgm:cxn modelId="{176563C1-4D98-49A4-BE80-50124500B3D3}" type="presOf" srcId="{9B4B9D50-4CA6-421D-93D6-C1C2D1E8C71E}" destId="{8BFCEDAE-67C0-4D89-BD90-1EFDB199875F}" srcOrd="0" destOrd="0" presId="urn:microsoft.com/office/officeart/2005/8/layout/pyramid4"/>
    <dgm:cxn modelId="{811C7321-94A3-4F17-B103-D8A7F5028D8B}" srcId="{A03F93FC-051E-4E20-87F8-4FBAB533869E}" destId="{095491AF-804E-4086-B831-5EF83A124A95}" srcOrd="1" destOrd="0" parTransId="{66D8F4C7-B43F-426A-9005-7DAE0DF41305}" sibTransId="{3E68E10B-4DA0-4AA5-B479-54A8D56B3B10}"/>
    <dgm:cxn modelId="{29B862A0-4F5F-44EA-8047-67F6FAC2A349}" srcId="{A03F93FC-051E-4E20-87F8-4FBAB533869E}" destId="{9B4B9D50-4CA6-421D-93D6-C1C2D1E8C71E}" srcOrd="3" destOrd="0" parTransId="{2E2ADA00-7305-478E-9D21-600A1A991AE0}" sibTransId="{D85C808E-63F7-4949-990D-1B86FE3F9F2F}"/>
    <dgm:cxn modelId="{F4B71A95-7AC3-454E-867D-2B0E7B156429}" srcId="{A03F93FC-051E-4E20-87F8-4FBAB533869E}" destId="{F2305D7C-9972-4BE3-BE5E-324CB5A89164}" srcOrd="2" destOrd="0" parTransId="{854ACBA2-E7B3-45D6-B3E0-27BAFC106831}" sibTransId="{3BCEDA51-EF37-4A12-A2AB-D38155F6F904}"/>
    <dgm:cxn modelId="{C9E26703-292D-467E-A54E-A62056774003}" type="presParOf" srcId="{0256291A-3EF2-484F-AE0B-A1C1E9C7E12D}" destId="{471C00AB-085E-400C-B6A9-630741EF154E}" srcOrd="0" destOrd="0" presId="urn:microsoft.com/office/officeart/2005/8/layout/pyramid4"/>
    <dgm:cxn modelId="{9C580372-B6F8-4C6A-BCF9-AF7EECEEB289}" type="presParOf" srcId="{0256291A-3EF2-484F-AE0B-A1C1E9C7E12D}" destId="{B668C6C3-043F-418B-9408-CFEBE9CD6B85}" srcOrd="1" destOrd="0" presId="urn:microsoft.com/office/officeart/2005/8/layout/pyramid4"/>
    <dgm:cxn modelId="{A4C280ED-2D45-47F9-A09A-028982DD57F8}" type="presParOf" srcId="{0256291A-3EF2-484F-AE0B-A1C1E9C7E12D}" destId="{B9CFF782-0EB2-487D-9935-9D29861192BC}" srcOrd="2" destOrd="0" presId="urn:microsoft.com/office/officeart/2005/8/layout/pyramid4"/>
    <dgm:cxn modelId="{7E5F3703-C311-42F1-80A2-65F23EBA4386}" type="presParOf" srcId="{0256291A-3EF2-484F-AE0B-A1C1E9C7E12D}" destId="{8BFCEDAE-67C0-4D89-BD90-1EFDB199875F}" srcOrd="3" destOrd="0" presId="urn:microsoft.com/office/officeart/2005/8/layout/pyramid4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F4DD87-7211-4113-9131-1A5E518244B3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351CD3D-301E-465D-A7C2-11AD03B50F31}">
      <dgm:prSet phldrT="[Текст]"/>
      <dgm:spPr/>
      <dgm:t>
        <a:bodyPr/>
        <a:lstStyle/>
        <a:p>
          <a:r>
            <a:rPr lang="ru-RU" b="0" i="0"/>
            <a:t>Регулювання прямих відносин між партіями та Президентом базуються на</a:t>
          </a:r>
          <a:endParaRPr lang="ru-RU"/>
        </a:p>
      </dgm:t>
    </dgm:pt>
    <dgm:pt modelId="{7DECAF84-B59A-4278-AEE1-D266F02A2E70}" type="parTrans" cxnId="{2CB128D6-FBCB-4B17-8AF0-77953DD6461D}">
      <dgm:prSet/>
      <dgm:spPr/>
      <dgm:t>
        <a:bodyPr/>
        <a:lstStyle/>
        <a:p>
          <a:endParaRPr lang="ru-RU"/>
        </a:p>
      </dgm:t>
    </dgm:pt>
    <dgm:pt modelId="{D2F3636C-CF6F-4E89-AC34-973EA8CA3D04}" type="sibTrans" cxnId="{2CB128D6-FBCB-4B17-8AF0-77953DD6461D}">
      <dgm:prSet/>
      <dgm:spPr/>
      <dgm:t>
        <a:bodyPr/>
        <a:lstStyle/>
        <a:p>
          <a:endParaRPr lang="ru-RU"/>
        </a:p>
      </dgm:t>
    </dgm:pt>
    <dgm:pt modelId="{9DE9FE55-3A2B-449B-A128-EF6CF7467227}">
      <dgm:prSet phldrT="[Текст]"/>
      <dgm:spPr/>
      <dgm:t>
        <a:bodyPr/>
        <a:lstStyle/>
        <a:p>
          <a:r>
            <a:rPr lang="ru-RU"/>
            <a:t>конституційних нормах</a:t>
          </a:r>
        </a:p>
      </dgm:t>
    </dgm:pt>
    <dgm:pt modelId="{C4C6FE94-6E72-4C6F-9467-87E4D71A172C}" type="parTrans" cxnId="{09E01A64-231A-4F55-BE8A-070DC881DE5B}">
      <dgm:prSet/>
      <dgm:spPr/>
      <dgm:t>
        <a:bodyPr/>
        <a:lstStyle/>
        <a:p>
          <a:endParaRPr lang="ru-RU"/>
        </a:p>
      </dgm:t>
    </dgm:pt>
    <dgm:pt modelId="{4844EF85-C02E-4244-9A41-3495D0946D0C}" type="sibTrans" cxnId="{09E01A64-231A-4F55-BE8A-070DC881DE5B}">
      <dgm:prSet/>
      <dgm:spPr/>
      <dgm:t>
        <a:bodyPr/>
        <a:lstStyle/>
        <a:p>
          <a:endParaRPr lang="ru-RU"/>
        </a:p>
      </dgm:t>
    </dgm:pt>
    <dgm:pt modelId="{286AC768-C48F-44CA-85E0-FE85350CF733}">
      <dgm:prSet phldrT="[Текст]"/>
      <dgm:spPr/>
      <dgm:t>
        <a:bodyPr/>
        <a:lstStyle/>
        <a:p>
          <a:r>
            <a:rPr lang="ru-RU"/>
            <a:t>законодавчих актах</a:t>
          </a:r>
        </a:p>
      </dgm:t>
    </dgm:pt>
    <dgm:pt modelId="{EDB07122-4633-405D-965A-ED81846C11DD}" type="parTrans" cxnId="{5D4858EC-F29E-4744-8464-E416D7441D84}">
      <dgm:prSet/>
      <dgm:spPr/>
      <dgm:t>
        <a:bodyPr/>
        <a:lstStyle/>
        <a:p>
          <a:endParaRPr lang="ru-RU"/>
        </a:p>
      </dgm:t>
    </dgm:pt>
    <dgm:pt modelId="{297A5DFE-F47E-4C87-9D20-CF7D8D5FEABD}" type="sibTrans" cxnId="{5D4858EC-F29E-4744-8464-E416D7441D84}">
      <dgm:prSet/>
      <dgm:spPr/>
      <dgm:t>
        <a:bodyPr/>
        <a:lstStyle/>
        <a:p>
          <a:endParaRPr lang="ru-RU"/>
        </a:p>
      </dgm:t>
    </dgm:pt>
    <dgm:pt modelId="{33B4B755-90FA-458F-8C8B-E6DB46934630}">
      <dgm:prSet phldrT="[Текст]"/>
      <dgm:spPr/>
      <dgm:t>
        <a:bodyPr/>
        <a:lstStyle/>
        <a:p>
          <a:r>
            <a:rPr lang="ru-RU" b="0" i="0"/>
            <a:t>політичних домовленостях та міжпартійних угодах</a:t>
          </a:r>
          <a:endParaRPr lang="ru-RU"/>
        </a:p>
      </dgm:t>
    </dgm:pt>
    <dgm:pt modelId="{A5976D00-1A00-4827-8A2C-8B5CD33DBD40}" type="parTrans" cxnId="{38A0F2CE-5688-4B6C-9B04-9A874FD0682F}">
      <dgm:prSet/>
      <dgm:spPr/>
      <dgm:t>
        <a:bodyPr/>
        <a:lstStyle/>
        <a:p>
          <a:endParaRPr lang="ru-RU"/>
        </a:p>
      </dgm:t>
    </dgm:pt>
    <dgm:pt modelId="{A4B5DA94-F99F-4FF7-8F45-F9D14A9558DA}" type="sibTrans" cxnId="{38A0F2CE-5688-4B6C-9B04-9A874FD0682F}">
      <dgm:prSet/>
      <dgm:spPr/>
      <dgm:t>
        <a:bodyPr/>
        <a:lstStyle/>
        <a:p>
          <a:endParaRPr lang="ru-RU"/>
        </a:p>
      </dgm:t>
    </dgm:pt>
    <dgm:pt modelId="{233C1BB0-FF87-42F2-95CA-585CBB6DB8BD}" type="pres">
      <dgm:prSet presAssocID="{87F4DD87-7211-4113-9131-1A5E518244B3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8647D5-B516-4B15-A0AE-FC7AE34713E5}" type="pres">
      <dgm:prSet presAssocID="{F351CD3D-301E-465D-A7C2-11AD03B50F31}" presName="roof" presStyleLbl="dkBgShp" presStyleIdx="0" presStyleCnt="2"/>
      <dgm:spPr/>
      <dgm:t>
        <a:bodyPr/>
        <a:lstStyle/>
        <a:p>
          <a:endParaRPr lang="ru-RU"/>
        </a:p>
      </dgm:t>
    </dgm:pt>
    <dgm:pt modelId="{9BB9D1C5-3DA8-4B97-8640-D35630FE5C21}" type="pres">
      <dgm:prSet presAssocID="{F351CD3D-301E-465D-A7C2-11AD03B50F31}" presName="pillars" presStyleCnt="0"/>
      <dgm:spPr/>
    </dgm:pt>
    <dgm:pt modelId="{3E8D9964-56E0-4392-BD50-A9ACE410B04D}" type="pres">
      <dgm:prSet presAssocID="{F351CD3D-301E-465D-A7C2-11AD03B50F31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136D2-AFEE-47A9-BD49-1B7B06B58FB6}" type="pres">
      <dgm:prSet presAssocID="{286AC768-C48F-44CA-85E0-FE85350CF733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EBFC8C-DF86-4046-A720-83402FED533E}" type="pres">
      <dgm:prSet presAssocID="{33B4B755-90FA-458F-8C8B-E6DB46934630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CF128-EDBD-4436-AE5D-780A27B7E071}" type="pres">
      <dgm:prSet presAssocID="{F351CD3D-301E-465D-A7C2-11AD03B50F31}" presName="base" presStyleLbl="dkBgShp" presStyleIdx="1" presStyleCnt="2" custLinFactNeighborX="400" custLinFactNeighborY="16327"/>
      <dgm:spPr/>
    </dgm:pt>
  </dgm:ptLst>
  <dgm:cxnLst>
    <dgm:cxn modelId="{5D4858EC-F29E-4744-8464-E416D7441D84}" srcId="{F351CD3D-301E-465D-A7C2-11AD03B50F31}" destId="{286AC768-C48F-44CA-85E0-FE85350CF733}" srcOrd="1" destOrd="0" parTransId="{EDB07122-4633-405D-965A-ED81846C11DD}" sibTransId="{297A5DFE-F47E-4C87-9D20-CF7D8D5FEABD}"/>
    <dgm:cxn modelId="{25E89004-7E04-48A7-946A-416573A3F209}" type="presOf" srcId="{87F4DD87-7211-4113-9131-1A5E518244B3}" destId="{233C1BB0-FF87-42F2-95CA-585CBB6DB8BD}" srcOrd="0" destOrd="0" presId="urn:microsoft.com/office/officeart/2005/8/layout/hList3"/>
    <dgm:cxn modelId="{2CB128D6-FBCB-4B17-8AF0-77953DD6461D}" srcId="{87F4DD87-7211-4113-9131-1A5E518244B3}" destId="{F351CD3D-301E-465D-A7C2-11AD03B50F31}" srcOrd="0" destOrd="0" parTransId="{7DECAF84-B59A-4278-AEE1-D266F02A2E70}" sibTransId="{D2F3636C-CF6F-4E89-AC34-973EA8CA3D04}"/>
    <dgm:cxn modelId="{8B05F8EA-5AC7-4ABD-BDE7-05A6F71D98C4}" type="presOf" srcId="{9DE9FE55-3A2B-449B-A128-EF6CF7467227}" destId="{3E8D9964-56E0-4392-BD50-A9ACE410B04D}" srcOrd="0" destOrd="0" presId="urn:microsoft.com/office/officeart/2005/8/layout/hList3"/>
    <dgm:cxn modelId="{DE0BA141-2A60-4E32-B64F-2523C5165765}" type="presOf" srcId="{33B4B755-90FA-458F-8C8B-E6DB46934630}" destId="{3BEBFC8C-DF86-4046-A720-83402FED533E}" srcOrd="0" destOrd="0" presId="urn:microsoft.com/office/officeart/2005/8/layout/hList3"/>
    <dgm:cxn modelId="{C1F78321-FAF8-47B5-9F41-F4306F543E31}" type="presOf" srcId="{F351CD3D-301E-465D-A7C2-11AD03B50F31}" destId="{D88647D5-B516-4B15-A0AE-FC7AE34713E5}" srcOrd="0" destOrd="0" presId="urn:microsoft.com/office/officeart/2005/8/layout/hList3"/>
    <dgm:cxn modelId="{38A0F2CE-5688-4B6C-9B04-9A874FD0682F}" srcId="{F351CD3D-301E-465D-A7C2-11AD03B50F31}" destId="{33B4B755-90FA-458F-8C8B-E6DB46934630}" srcOrd="2" destOrd="0" parTransId="{A5976D00-1A00-4827-8A2C-8B5CD33DBD40}" sibTransId="{A4B5DA94-F99F-4FF7-8F45-F9D14A9558DA}"/>
    <dgm:cxn modelId="{525D5DFF-DF01-4AAF-BEA1-5B10B42D7727}" type="presOf" srcId="{286AC768-C48F-44CA-85E0-FE85350CF733}" destId="{3D0136D2-AFEE-47A9-BD49-1B7B06B58FB6}" srcOrd="0" destOrd="0" presId="urn:microsoft.com/office/officeart/2005/8/layout/hList3"/>
    <dgm:cxn modelId="{09E01A64-231A-4F55-BE8A-070DC881DE5B}" srcId="{F351CD3D-301E-465D-A7C2-11AD03B50F31}" destId="{9DE9FE55-3A2B-449B-A128-EF6CF7467227}" srcOrd="0" destOrd="0" parTransId="{C4C6FE94-6E72-4C6F-9467-87E4D71A172C}" sibTransId="{4844EF85-C02E-4244-9A41-3495D0946D0C}"/>
    <dgm:cxn modelId="{6E8C4837-B248-4059-91A5-5205D9594F7E}" type="presParOf" srcId="{233C1BB0-FF87-42F2-95CA-585CBB6DB8BD}" destId="{D88647D5-B516-4B15-A0AE-FC7AE34713E5}" srcOrd="0" destOrd="0" presId="urn:microsoft.com/office/officeart/2005/8/layout/hList3"/>
    <dgm:cxn modelId="{8B59810C-8A34-4A97-9B7D-A9DB60EA11A3}" type="presParOf" srcId="{233C1BB0-FF87-42F2-95CA-585CBB6DB8BD}" destId="{9BB9D1C5-3DA8-4B97-8640-D35630FE5C21}" srcOrd="1" destOrd="0" presId="urn:microsoft.com/office/officeart/2005/8/layout/hList3"/>
    <dgm:cxn modelId="{71766D59-1C75-4641-8545-6FDC25CED864}" type="presParOf" srcId="{9BB9D1C5-3DA8-4B97-8640-D35630FE5C21}" destId="{3E8D9964-56E0-4392-BD50-A9ACE410B04D}" srcOrd="0" destOrd="0" presId="urn:microsoft.com/office/officeart/2005/8/layout/hList3"/>
    <dgm:cxn modelId="{FA496659-D474-4D26-9A59-E18384973F90}" type="presParOf" srcId="{9BB9D1C5-3DA8-4B97-8640-D35630FE5C21}" destId="{3D0136D2-AFEE-47A9-BD49-1B7B06B58FB6}" srcOrd="1" destOrd="0" presId="urn:microsoft.com/office/officeart/2005/8/layout/hList3"/>
    <dgm:cxn modelId="{86D1784A-BD3C-4754-9974-CB6F9CEA2C7C}" type="presParOf" srcId="{9BB9D1C5-3DA8-4B97-8640-D35630FE5C21}" destId="{3BEBFC8C-DF86-4046-A720-83402FED533E}" srcOrd="2" destOrd="0" presId="urn:microsoft.com/office/officeart/2005/8/layout/hList3"/>
    <dgm:cxn modelId="{A22EF36C-64CE-4EFF-B5A0-6B006E2845B5}" type="presParOf" srcId="{233C1BB0-FF87-42F2-95CA-585CBB6DB8BD}" destId="{486CF128-EDBD-4436-AE5D-780A27B7E071}" srcOrd="2" destOrd="0" presId="urn:microsoft.com/office/officeart/2005/8/layout/h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7EB8BCD-DE7F-44F8-A0E6-8C787964F9B0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9546BC3-D97F-47B6-AFBC-3F17D804E95F}">
      <dgm:prSet phldrT="[Текст]"/>
      <dgm:spPr/>
      <dgm:t>
        <a:bodyPr/>
        <a:lstStyle/>
        <a:p>
          <a:r>
            <a:rPr lang="ru-RU" b="0" i="0"/>
            <a:t>Статус урядовців</a:t>
          </a:r>
          <a:endParaRPr lang="ru-RU"/>
        </a:p>
      </dgm:t>
    </dgm:pt>
    <dgm:pt modelId="{DCDE6C1E-B7AA-43F7-BB41-A05848064EE8}" type="parTrans" cxnId="{095BBEAF-483D-4512-A5ED-71E7870F994D}">
      <dgm:prSet/>
      <dgm:spPr/>
      <dgm:t>
        <a:bodyPr/>
        <a:lstStyle/>
        <a:p>
          <a:endParaRPr lang="ru-RU"/>
        </a:p>
      </dgm:t>
    </dgm:pt>
    <dgm:pt modelId="{06AB87CE-B38B-40C9-87FB-183D4E77BDEA}" type="sibTrans" cxnId="{095BBEAF-483D-4512-A5ED-71E7870F994D}">
      <dgm:prSet/>
      <dgm:spPr/>
      <dgm:t>
        <a:bodyPr/>
        <a:lstStyle/>
        <a:p>
          <a:endParaRPr lang="ru-RU"/>
        </a:p>
      </dgm:t>
    </dgm:pt>
    <dgm:pt modelId="{5E7AD4D7-A3AD-43B2-87AE-4AE5B2D2A5CB}">
      <dgm:prSet phldrT="[Текст]"/>
      <dgm:spPr/>
      <dgm:t>
        <a:bodyPr/>
        <a:lstStyle/>
        <a:p>
          <a:r>
            <a:rPr lang="ru-RU" b="0" i="0"/>
            <a:t>представляють політичні партії</a:t>
          </a:r>
          <a:endParaRPr lang="ru-RU"/>
        </a:p>
      </dgm:t>
    </dgm:pt>
    <dgm:pt modelId="{7AF10D6A-1542-4789-AD35-92AC765C131F}" type="parTrans" cxnId="{C99487D8-A7B5-4BDE-952D-7DAD3D299909}">
      <dgm:prSet/>
      <dgm:spPr/>
      <dgm:t>
        <a:bodyPr/>
        <a:lstStyle/>
        <a:p>
          <a:endParaRPr lang="ru-RU"/>
        </a:p>
      </dgm:t>
    </dgm:pt>
    <dgm:pt modelId="{43F43026-D825-44A1-905D-EF1916F4E8AE}" type="sibTrans" cxnId="{C99487D8-A7B5-4BDE-952D-7DAD3D299909}">
      <dgm:prSet/>
      <dgm:spPr/>
      <dgm:t>
        <a:bodyPr/>
        <a:lstStyle/>
        <a:p>
          <a:endParaRPr lang="ru-RU"/>
        </a:p>
      </dgm:t>
    </dgm:pt>
    <dgm:pt modelId="{9163DAD4-D38E-4318-AB7D-974E18C5FA56}">
      <dgm:prSet phldrT="[Текст]"/>
      <dgm:spPr/>
      <dgm:t>
        <a:bodyPr/>
        <a:lstStyle/>
        <a:p>
          <a:r>
            <a:rPr lang="ru-RU" b="0" i="0"/>
            <a:t>є провідниками інтересів політичних партій</a:t>
          </a:r>
          <a:endParaRPr lang="ru-RU"/>
        </a:p>
      </dgm:t>
    </dgm:pt>
    <dgm:pt modelId="{13CF6605-1F38-4847-A6C3-DC234F65C456}" type="parTrans" cxnId="{3157E71E-0017-4558-BB74-3EE8B471AD30}">
      <dgm:prSet/>
      <dgm:spPr/>
      <dgm:t>
        <a:bodyPr/>
        <a:lstStyle/>
        <a:p>
          <a:endParaRPr lang="ru-RU"/>
        </a:p>
      </dgm:t>
    </dgm:pt>
    <dgm:pt modelId="{2D127F23-3D91-410E-8E93-B254D8CC99B4}" type="sibTrans" cxnId="{3157E71E-0017-4558-BB74-3EE8B471AD30}">
      <dgm:prSet/>
      <dgm:spPr/>
      <dgm:t>
        <a:bodyPr/>
        <a:lstStyle/>
        <a:p>
          <a:endParaRPr lang="ru-RU"/>
        </a:p>
      </dgm:t>
    </dgm:pt>
    <dgm:pt modelId="{6850BD4F-5B98-4774-B34D-4FF029A0B5B4}">
      <dgm:prSet phldrT="[Текст]"/>
      <dgm:spPr/>
      <dgm:t>
        <a:bodyPr/>
        <a:lstStyle/>
        <a:p>
          <a:r>
            <a:rPr lang="ru-RU" b="0" i="0"/>
            <a:t>впливають на процес прийняття політичних рішень</a:t>
          </a:r>
          <a:endParaRPr lang="ru-RU"/>
        </a:p>
      </dgm:t>
    </dgm:pt>
    <dgm:pt modelId="{893691C1-748A-42FD-959A-EBBD22682357}" type="parTrans" cxnId="{1C9623F8-0899-4B3D-AFDB-DB171F96B362}">
      <dgm:prSet/>
      <dgm:spPr/>
      <dgm:t>
        <a:bodyPr/>
        <a:lstStyle/>
        <a:p>
          <a:endParaRPr lang="ru-RU"/>
        </a:p>
      </dgm:t>
    </dgm:pt>
    <dgm:pt modelId="{E3B8F7F4-9ADD-429D-BA4D-599E3D6289E6}" type="sibTrans" cxnId="{1C9623F8-0899-4B3D-AFDB-DB171F96B362}">
      <dgm:prSet/>
      <dgm:spPr/>
      <dgm:t>
        <a:bodyPr/>
        <a:lstStyle/>
        <a:p>
          <a:endParaRPr lang="ru-RU"/>
        </a:p>
      </dgm:t>
    </dgm:pt>
    <dgm:pt modelId="{82D5D178-D7A8-4ACB-9AE4-8123837FE9F3}">
      <dgm:prSet phldrT="[Текст]" custT="1"/>
      <dgm:spPr/>
      <dgm:t>
        <a:bodyPr/>
        <a:lstStyle/>
        <a:p>
          <a:r>
            <a:rPr lang="ru-RU" sz="1400" b="0" i="0"/>
            <a:t>виступають як носії виконавчо-адміністративних функцій</a:t>
          </a:r>
          <a:endParaRPr lang="ru-RU" sz="1400"/>
        </a:p>
      </dgm:t>
    </dgm:pt>
    <dgm:pt modelId="{63DDC980-7851-4C1D-B172-A575017BDB8A}" type="parTrans" cxnId="{0D388CC0-BE91-4D82-8203-7FD64AFD43A0}">
      <dgm:prSet/>
      <dgm:spPr/>
      <dgm:t>
        <a:bodyPr/>
        <a:lstStyle/>
        <a:p>
          <a:endParaRPr lang="ru-RU"/>
        </a:p>
      </dgm:t>
    </dgm:pt>
    <dgm:pt modelId="{B1E169A5-2D01-448D-9C58-042E67D0ECE5}" type="sibTrans" cxnId="{0D388CC0-BE91-4D82-8203-7FD64AFD43A0}">
      <dgm:prSet/>
      <dgm:spPr/>
      <dgm:t>
        <a:bodyPr/>
        <a:lstStyle/>
        <a:p>
          <a:endParaRPr lang="ru-RU"/>
        </a:p>
      </dgm:t>
    </dgm:pt>
    <dgm:pt modelId="{B11D79A3-CE69-4612-87BD-88000F6C40D3}" type="pres">
      <dgm:prSet presAssocID="{27EB8BCD-DE7F-44F8-A0E6-8C787964F9B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98C94FE-96BF-4DE5-A116-EEB0A6A5206F}" type="pres">
      <dgm:prSet presAssocID="{59546BC3-D97F-47B6-AFBC-3F17D804E95F}" presName="centerShape" presStyleLbl="node0" presStyleIdx="0" presStyleCnt="1"/>
      <dgm:spPr/>
      <dgm:t>
        <a:bodyPr/>
        <a:lstStyle/>
        <a:p>
          <a:endParaRPr lang="ru-RU"/>
        </a:p>
      </dgm:t>
    </dgm:pt>
    <dgm:pt modelId="{AA7E4588-A34F-4400-ADA1-8C4019BBA0F6}" type="pres">
      <dgm:prSet presAssocID="{5E7AD4D7-A3AD-43B2-87AE-4AE5B2D2A5C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42C92-090A-458D-9D68-7341EBDFFFEC}" type="pres">
      <dgm:prSet presAssocID="{5E7AD4D7-A3AD-43B2-87AE-4AE5B2D2A5CB}" presName="dummy" presStyleCnt="0"/>
      <dgm:spPr/>
    </dgm:pt>
    <dgm:pt modelId="{83E12394-7CF3-4867-BB12-676AEAC12EFE}" type="pres">
      <dgm:prSet presAssocID="{43F43026-D825-44A1-905D-EF1916F4E8AE}" presName="sibTrans" presStyleLbl="sibTrans2D1" presStyleIdx="0" presStyleCnt="4"/>
      <dgm:spPr/>
      <dgm:t>
        <a:bodyPr/>
        <a:lstStyle/>
        <a:p>
          <a:endParaRPr lang="ru-RU"/>
        </a:p>
      </dgm:t>
    </dgm:pt>
    <dgm:pt modelId="{C5F2CE29-92A8-4810-8855-E08EE1645DEF}" type="pres">
      <dgm:prSet presAssocID="{9163DAD4-D38E-4318-AB7D-974E18C5FA5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BF4C6B-9AAF-4744-9C2F-00502D0F874A}" type="pres">
      <dgm:prSet presAssocID="{9163DAD4-D38E-4318-AB7D-974E18C5FA56}" presName="dummy" presStyleCnt="0"/>
      <dgm:spPr/>
    </dgm:pt>
    <dgm:pt modelId="{F3529B0F-5318-40D3-B49B-7C15D2276D13}" type="pres">
      <dgm:prSet presAssocID="{2D127F23-3D91-410E-8E93-B254D8CC99B4}" presName="sibTrans" presStyleLbl="sibTrans2D1" presStyleIdx="1" presStyleCnt="4"/>
      <dgm:spPr/>
      <dgm:t>
        <a:bodyPr/>
        <a:lstStyle/>
        <a:p>
          <a:endParaRPr lang="ru-RU"/>
        </a:p>
      </dgm:t>
    </dgm:pt>
    <dgm:pt modelId="{9777802F-B739-4EB5-9D2A-E77176904C92}" type="pres">
      <dgm:prSet presAssocID="{6850BD4F-5B98-4774-B34D-4FF029A0B5B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6A2B8-01F8-4875-A170-3CEF9D41C9A1}" type="pres">
      <dgm:prSet presAssocID="{6850BD4F-5B98-4774-B34D-4FF029A0B5B4}" presName="dummy" presStyleCnt="0"/>
      <dgm:spPr/>
    </dgm:pt>
    <dgm:pt modelId="{13904854-A491-4818-9EC8-3954AF2AE27C}" type="pres">
      <dgm:prSet presAssocID="{E3B8F7F4-9ADD-429D-BA4D-599E3D6289E6}" presName="sibTrans" presStyleLbl="sibTrans2D1" presStyleIdx="2" presStyleCnt="4"/>
      <dgm:spPr/>
      <dgm:t>
        <a:bodyPr/>
        <a:lstStyle/>
        <a:p>
          <a:endParaRPr lang="ru-RU"/>
        </a:p>
      </dgm:t>
    </dgm:pt>
    <dgm:pt modelId="{D4081A88-CB1C-4E1E-9B12-7BD74A41CEC0}" type="pres">
      <dgm:prSet presAssocID="{82D5D178-D7A8-4ACB-9AE4-8123837FE9F3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04C80-7ECF-45FA-9376-45B783515050}" type="pres">
      <dgm:prSet presAssocID="{82D5D178-D7A8-4ACB-9AE4-8123837FE9F3}" presName="dummy" presStyleCnt="0"/>
      <dgm:spPr/>
    </dgm:pt>
    <dgm:pt modelId="{D3550F37-1CEA-4532-9E5A-B908A9D653B9}" type="pres">
      <dgm:prSet presAssocID="{B1E169A5-2D01-448D-9C58-042E67D0ECE5}" presName="sibTrans" presStyleLbl="sibTrans2D1" presStyleIdx="3" presStyleCnt="4"/>
      <dgm:spPr/>
      <dgm:t>
        <a:bodyPr/>
        <a:lstStyle/>
        <a:p>
          <a:endParaRPr lang="ru-RU"/>
        </a:p>
      </dgm:t>
    </dgm:pt>
  </dgm:ptLst>
  <dgm:cxnLst>
    <dgm:cxn modelId="{095BBEAF-483D-4512-A5ED-71E7870F994D}" srcId="{27EB8BCD-DE7F-44F8-A0E6-8C787964F9B0}" destId="{59546BC3-D97F-47B6-AFBC-3F17D804E95F}" srcOrd="0" destOrd="0" parTransId="{DCDE6C1E-B7AA-43F7-BB41-A05848064EE8}" sibTransId="{06AB87CE-B38B-40C9-87FB-183D4E77BDEA}"/>
    <dgm:cxn modelId="{277CAD12-2BE1-4362-9FE5-2BC32C597EC6}" type="presOf" srcId="{B1E169A5-2D01-448D-9C58-042E67D0ECE5}" destId="{D3550F37-1CEA-4532-9E5A-B908A9D653B9}" srcOrd="0" destOrd="0" presId="urn:microsoft.com/office/officeart/2005/8/layout/radial6"/>
    <dgm:cxn modelId="{2CEB0B5F-4F88-4D1E-8D75-FE992FDC4818}" type="presOf" srcId="{2D127F23-3D91-410E-8E93-B254D8CC99B4}" destId="{F3529B0F-5318-40D3-B49B-7C15D2276D13}" srcOrd="0" destOrd="0" presId="urn:microsoft.com/office/officeart/2005/8/layout/radial6"/>
    <dgm:cxn modelId="{1C9623F8-0899-4B3D-AFDB-DB171F96B362}" srcId="{59546BC3-D97F-47B6-AFBC-3F17D804E95F}" destId="{6850BD4F-5B98-4774-B34D-4FF029A0B5B4}" srcOrd="2" destOrd="0" parTransId="{893691C1-748A-42FD-959A-EBBD22682357}" sibTransId="{E3B8F7F4-9ADD-429D-BA4D-599E3D6289E6}"/>
    <dgm:cxn modelId="{3157E71E-0017-4558-BB74-3EE8B471AD30}" srcId="{59546BC3-D97F-47B6-AFBC-3F17D804E95F}" destId="{9163DAD4-D38E-4318-AB7D-974E18C5FA56}" srcOrd="1" destOrd="0" parTransId="{13CF6605-1F38-4847-A6C3-DC234F65C456}" sibTransId="{2D127F23-3D91-410E-8E93-B254D8CC99B4}"/>
    <dgm:cxn modelId="{482A9D41-EC3F-4507-AA8E-5D650DCB5524}" type="presOf" srcId="{6850BD4F-5B98-4774-B34D-4FF029A0B5B4}" destId="{9777802F-B739-4EB5-9D2A-E77176904C92}" srcOrd="0" destOrd="0" presId="urn:microsoft.com/office/officeart/2005/8/layout/radial6"/>
    <dgm:cxn modelId="{08423FA4-6B11-4FB0-BB83-DEF16D0452ED}" type="presOf" srcId="{43F43026-D825-44A1-905D-EF1916F4E8AE}" destId="{83E12394-7CF3-4867-BB12-676AEAC12EFE}" srcOrd="0" destOrd="0" presId="urn:microsoft.com/office/officeart/2005/8/layout/radial6"/>
    <dgm:cxn modelId="{825F6BA1-EE67-41E0-91DF-2F8D0E5E7A08}" type="presOf" srcId="{9163DAD4-D38E-4318-AB7D-974E18C5FA56}" destId="{C5F2CE29-92A8-4810-8855-E08EE1645DEF}" srcOrd="0" destOrd="0" presId="urn:microsoft.com/office/officeart/2005/8/layout/radial6"/>
    <dgm:cxn modelId="{20B24100-C7DE-48B1-9B12-918A41088A15}" type="presOf" srcId="{E3B8F7F4-9ADD-429D-BA4D-599E3D6289E6}" destId="{13904854-A491-4818-9EC8-3954AF2AE27C}" srcOrd="0" destOrd="0" presId="urn:microsoft.com/office/officeart/2005/8/layout/radial6"/>
    <dgm:cxn modelId="{0D388CC0-BE91-4D82-8203-7FD64AFD43A0}" srcId="{59546BC3-D97F-47B6-AFBC-3F17D804E95F}" destId="{82D5D178-D7A8-4ACB-9AE4-8123837FE9F3}" srcOrd="3" destOrd="0" parTransId="{63DDC980-7851-4C1D-B172-A575017BDB8A}" sibTransId="{B1E169A5-2D01-448D-9C58-042E67D0ECE5}"/>
    <dgm:cxn modelId="{C99487D8-A7B5-4BDE-952D-7DAD3D299909}" srcId="{59546BC3-D97F-47B6-AFBC-3F17D804E95F}" destId="{5E7AD4D7-A3AD-43B2-87AE-4AE5B2D2A5CB}" srcOrd="0" destOrd="0" parTransId="{7AF10D6A-1542-4789-AD35-92AC765C131F}" sibTransId="{43F43026-D825-44A1-905D-EF1916F4E8AE}"/>
    <dgm:cxn modelId="{8A863677-BF40-43DB-9A29-04B0BAF4BBFC}" type="presOf" srcId="{82D5D178-D7A8-4ACB-9AE4-8123837FE9F3}" destId="{D4081A88-CB1C-4E1E-9B12-7BD74A41CEC0}" srcOrd="0" destOrd="0" presId="urn:microsoft.com/office/officeart/2005/8/layout/radial6"/>
    <dgm:cxn modelId="{6FB53B18-288D-4FBF-82CF-D9BF6D006996}" type="presOf" srcId="{59546BC3-D97F-47B6-AFBC-3F17D804E95F}" destId="{198C94FE-96BF-4DE5-A116-EEB0A6A5206F}" srcOrd="0" destOrd="0" presId="urn:microsoft.com/office/officeart/2005/8/layout/radial6"/>
    <dgm:cxn modelId="{C6C80165-0B0F-4BD3-9847-F5B335910584}" type="presOf" srcId="{5E7AD4D7-A3AD-43B2-87AE-4AE5B2D2A5CB}" destId="{AA7E4588-A34F-4400-ADA1-8C4019BBA0F6}" srcOrd="0" destOrd="0" presId="urn:microsoft.com/office/officeart/2005/8/layout/radial6"/>
    <dgm:cxn modelId="{7DEAC95E-B937-4338-ABEA-2E06A56C7B48}" type="presOf" srcId="{27EB8BCD-DE7F-44F8-A0E6-8C787964F9B0}" destId="{B11D79A3-CE69-4612-87BD-88000F6C40D3}" srcOrd="0" destOrd="0" presId="urn:microsoft.com/office/officeart/2005/8/layout/radial6"/>
    <dgm:cxn modelId="{0A03B1EA-6024-4AD5-908A-C71511484F9E}" type="presParOf" srcId="{B11D79A3-CE69-4612-87BD-88000F6C40D3}" destId="{198C94FE-96BF-4DE5-A116-EEB0A6A5206F}" srcOrd="0" destOrd="0" presId="urn:microsoft.com/office/officeart/2005/8/layout/radial6"/>
    <dgm:cxn modelId="{7000A949-437B-4EAE-9A12-80E1F5E2833E}" type="presParOf" srcId="{B11D79A3-CE69-4612-87BD-88000F6C40D3}" destId="{AA7E4588-A34F-4400-ADA1-8C4019BBA0F6}" srcOrd="1" destOrd="0" presId="urn:microsoft.com/office/officeart/2005/8/layout/radial6"/>
    <dgm:cxn modelId="{5278040D-2CB6-4C23-8B1C-EDF9643D9DFD}" type="presParOf" srcId="{B11D79A3-CE69-4612-87BD-88000F6C40D3}" destId="{B0E42C92-090A-458D-9D68-7341EBDFFFEC}" srcOrd="2" destOrd="0" presId="urn:microsoft.com/office/officeart/2005/8/layout/radial6"/>
    <dgm:cxn modelId="{D24BEC42-A43F-46AC-A560-B7DDC20F47EB}" type="presParOf" srcId="{B11D79A3-CE69-4612-87BD-88000F6C40D3}" destId="{83E12394-7CF3-4867-BB12-676AEAC12EFE}" srcOrd="3" destOrd="0" presId="urn:microsoft.com/office/officeart/2005/8/layout/radial6"/>
    <dgm:cxn modelId="{2F8453EE-8D9C-4F3F-990A-55203ABC99F0}" type="presParOf" srcId="{B11D79A3-CE69-4612-87BD-88000F6C40D3}" destId="{C5F2CE29-92A8-4810-8855-E08EE1645DEF}" srcOrd="4" destOrd="0" presId="urn:microsoft.com/office/officeart/2005/8/layout/radial6"/>
    <dgm:cxn modelId="{F9A44222-BECE-4223-A785-75ECF3294351}" type="presParOf" srcId="{B11D79A3-CE69-4612-87BD-88000F6C40D3}" destId="{06BF4C6B-9AAF-4744-9C2F-00502D0F874A}" srcOrd="5" destOrd="0" presId="urn:microsoft.com/office/officeart/2005/8/layout/radial6"/>
    <dgm:cxn modelId="{EB15AD06-82C0-446E-8D40-F7E7A4F9B6CF}" type="presParOf" srcId="{B11D79A3-CE69-4612-87BD-88000F6C40D3}" destId="{F3529B0F-5318-40D3-B49B-7C15D2276D13}" srcOrd="6" destOrd="0" presId="urn:microsoft.com/office/officeart/2005/8/layout/radial6"/>
    <dgm:cxn modelId="{2D30A468-B348-4B90-B00E-53CD9E83083B}" type="presParOf" srcId="{B11D79A3-CE69-4612-87BD-88000F6C40D3}" destId="{9777802F-B739-4EB5-9D2A-E77176904C92}" srcOrd="7" destOrd="0" presId="urn:microsoft.com/office/officeart/2005/8/layout/radial6"/>
    <dgm:cxn modelId="{5AF26178-1435-4639-A63C-DA1E70349BBF}" type="presParOf" srcId="{B11D79A3-CE69-4612-87BD-88000F6C40D3}" destId="{6E56A2B8-01F8-4875-A170-3CEF9D41C9A1}" srcOrd="8" destOrd="0" presId="urn:microsoft.com/office/officeart/2005/8/layout/radial6"/>
    <dgm:cxn modelId="{42D907D4-6BC9-4292-9D76-B12F0808FED4}" type="presParOf" srcId="{B11D79A3-CE69-4612-87BD-88000F6C40D3}" destId="{13904854-A491-4818-9EC8-3954AF2AE27C}" srcOrd="9" destOrd="0" presId="urn:microsoft.com/office/officeart/2005/8/layout/radial6"/>
    <dgm:cxn modelId="{FCC99933-509B-4C26-A3F8-A20C12FFE05F}" type="presParOf" srcId="{B11D79A3-CE69-4612-87BD-88000F6C40D3}" destId="{D4081A88-CB1C-4E1E-9B12-7BD74A41CEC0}" srcOrd="10" destOrd="0" presId="urn:microsoft.com/office/officeart/2005/8/layout/radial6"/>
    <dgm:cxn modelId="{B30348F4-87D5-43C3-9BF1-06C4E5DE58C7}" type="presParOf" srcId="{B11D79A3-CE69-4612-87BD-88000F6C40D3}" destId="{B5E04C80-7ECF-45FA-9376-45B783515050}" srcOrd="11" destOrd="0" presId="urn:microsoft.com/office/officeart/2005/8/layout/radial6"/>
    <dgm:cxn modelId="{0C2BC21F-A04D-4CCE-9683-7E88B324064F}" type="presParOf" srcId="{B11D79A3-CE69-4612-87BD-88000F6C40D3}" destId="{D3550F37-1CEA-4532-9E5A-B908A9D653B9}" srcOrd="12" destOrd="0" presId="urn:microsoft.com/office/officeart/2005/8/layout/radial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773A1C-2359-4060-9EEF-B2033FF9E581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1FEEE9E5-A92E-4FFA-9887-32F8970F3BAA}">
      <dgm:prSet phldrT="[Текст]"/>
      <dgm:spPr/>
      <dgm:t>
        <a:bodyPr/>
        <a:lstStyle/>
        <a:p>
          <a:r>
            <a:rPr lang="ru-RU" b="0" i="0" dirty="0" err="1"/>
            <a:t>Представники</a:t>
          </a:r>
          <a:r>
            <a:rPr lang="ru-RU" b="0" i="0" dirty="0"/>
            <a:t> </a:t>
          </a:r>
          <a:r>
            <a:rPr lang="ru-RU" b="0" i="0" dirty="0" err="1"/>
            <a:t>політичних</a:t>
          </a:r>
          <a:r>
            <a:rPr lang="ru-RU" b="0" i="0" dirty="0"/>
            <a:t> </a:t>
          </a:r>
          <a:r>
            <a:rPr lang="ru-RU" b="0" i="0" dirty="0" err="1"/>
            <a:t>партій</a:t>
          </a:r>
          <a:r>
            <a:rPr lang="ru-RU" b="0" i="0" dirty="0"/>
            <a:t> (</a:t>
          </a:r>
          <a:r>
            <a:rPr lang="ru-RU" b="0" i="0" dirty="0" err="1"/>
            <a:t>народні</a:t>
          </a:r>
          <a:r>
            <a:rPr lang="ru-RU" b="0" i="0" dirty="0"/>
            <a:t> </a:t>
          </a:r>
          <a:r>
            <a:rPr lang="ru-RU" b="0" i="0" dirty="0" err="1"/>
            <a:t>депутати</a:t>
          </a:r>
          <a:r>
            <a:rPr lang="ru-RU" b="0" i="0" dirty="0"/>
            <a:t> </a:t>
          </a:r>
          <a:r>
            <a:rPr lang="ru-RU" b="0" i="0" dirty="0" err="1"/>
            <a:t>України</a:t>
          </a:r>
          <a:r>
            <a:rPr lang="ru-RU" b="0" i="0" dirty="0"/>
            <a:t>, </a:t>
          </a:r>
          <a:r>
            <a:rPr lang="ru-RU" b="0" i="0" dirty="0" err="1"/>
            <a:t>Прем’єр</a:t>
          </a:r>
          <a:r>
            <a:rPr lang="ru-RU" b="0" i="0" dirty="0"/>
            <a:t> </a:t>
          </a:r>
          <a:r>
            <a:rPr lang="ru-RU" b="0" i="0" dirty="0" err="1"/>
            <a:t>міністр</a:t>
          </a:r>
          <a:r>
            <a:rPr lang="ru-RU" b="0" i="0" dirty="0"/>
            <a:t> та </a:t>
          </a:r>
          <a:r>
            <a:rPr lang="ru-RU" b="0" i="0" dirty="0" err="1"/>
            <a:t>міністри-політики</a:t>
          </a:r>
          <a:r>
            <a:rPr lang="ru-RU" b="0" i="0" dirty="0"/>
            <a:t>)</a:t>
          </a:r>
          <a:endParaRPr lang="ru-RU" dirty="0"/>
        </a:p>
      </dgm:t>
    </dgm:pt>
    <dgm:pt modelId="{19DA4F49-8E35-418A-9C25-214C92140174}" type="parTrans" cxnId="{410C9941-5329-4887-8C57-E550B302EF03}">
      <dgm:prSet/>
      <dgm:spPr/>
      <dgm:t>
        <a:bodyPr/>
        <a:lstStyle/>
        <a:p>
          <a:endParaRPr lang="ru-RU"/>
        </a:p>
      </dgm:t>
    </dgm:pt>
    <dgm:pt modelId="{DF4F4D5F-BB20-4912-A67A-BEB13EAC8E5B}" type="sibTrans" cxnId="{410C9941-5329-4887-8C57-E550B302EF03}">
      <dgm:prSet/>
      <dgm:spPr/>
      <dgm:t>
        <a:bodyPr/>
        <a:lstStyle/>
        <a:p>
          <a:endParaRPr lang="ru-RU"/>
        </a:p>
      </dgm:t>
    </dgm:pt>
    <dgm:pt modelId="{4654F9BA-6930-47CA-A93B-76331D4C8371}">
      <dgm:prSet phldrT="[Текст]"/>
      <dgm:spPr/>
      <dgm:t>
        <a:bodyPr/>
        <a:lstStyle/>
        <a:p>
          <a:r>
            <a:rPr lang="ru-RU" b="0" i="0"/>
            <a:t>забезпечують втілення в життя певної політичної програми</a:t>
          </a:r>
          <a:endParaRPr lang="ru-RU"/>
        </a:p>
      </dgm:t>
    </dgm:pt>
    <dgm:pt modelId="{D10CB49E-3E96-4949-BE76-C5C54B449047}" type="parTrans" cxnId="{87FA30A5-2BE6-4F6B-84B9-DF8038EEBFB9}">
      <dgm:prSet/>
      <dgm:spPr/>
      <dgm:t>
        <a:bodyPr/>
        <a:lstStyle/>
        <a:p>
          <a:endParaRPr lang="ru-RU"/>
        </a:p>
      </dgm:t>
    </dgm:pt>
    <dgm:pt modelId="{76D09186-B3C8-405D-BF5F-30FA804004EA}" type="sibTrans" cxnId="{87FA30A5-2BE6-4F6B-84B9-DF8038EEBFB9}">
      <dgm:prSet/>
      <dgm:spPr/>
      <dgm:t>
        <a:bodyPr/>
        <a:lstStyle/>
        <a:p>
          <a:endParaRPr lang="ru-RU"/>
        </a:p>
      </dgm:t>
    </dgm:pt>
    <dgm:pt modelId="{2BA70780-6923-4781-95F4-419DD0430E31}">
      <dgm:prSet phldrT="[Текст]"/>
      <dgm:spPr/>
      <dgm:t>
        <a:bodyPr/>
        <a:lstStyle/>
        <a:p>
          <a:r>
            <a:rPr lang="ru-RU" b="0" i="0"/>
            <a:t>шляхом розробки відповідної нормативно-правової бази та її виконання</a:t>
          </a:r>
          <a:endParaRPr lang="ru-RU"/>
        </a:p>
      </dgm:t>
    </dgm:pt>
    <dgm:pt modelId="{0568BF5E-8D21-4561-B7D9-9913E1891279}" type="parTrans" cxnId="{4943B978-0062-4014-9607-C5DFF9E9E3A8}">
      <dgm:prSet/>
      <dgm:spPr/>
      <dgm:t>
        <a:bodyPr/>
        <a:lstStyle/>
        <a:p>
          <a:endParaRPr lang="ru-RU"/>
        </a:p>
      </dgm:t>
    </dgm:pt>
    <dgm:pt modelId="{BB504367-2447-43AE-BAC5-72CBD3F5DAA6}" type="sibTrans" cxnId="{4943B978-0062-4014-9607-C5DFF9E9E3A8}">
      <dgm:prSet/>
      <dgm:spPr/>
      <dgm:t>
        <a:bodyPr/>
        <a:lstStyle/>
        <a:p>
          <a:endParaRPr lang="ru-RU"/>
        </a:p>
      </dgm:t>
    </dgm:pt>
    <dgm:pt modelId="{88E515E8-7167-46FB-9CDA-CF963BDBF76F}" type="pres">
      <dgm:prSet presAssocID="{DF773A1C-2359-4060-9EEF-B2033FF9E581}" presName="linearFlow" presStyleCnt="0">
        <dgm:presLayoutVars>
          <dgm:dir/>
          <dgm:resizeHandles val="exact"/>
        </dgm:presLayoutVars>
      </dgm:prSet>
      <dgm:spPr/>
    </dgm:pt>
    <dgm:pt modelId="{10E11695-8E69-4C40-A601-4F1D2143A275}" type="pres">
      <dgm:prSet presAssocID="{1FEEE9E5-A92E-4FFA-9887-32F8970F3BAA}" presName="composite" presStyleCnt="0"/>
      <dgm:spPr/>
    </dgm:pt>
    <dgm:pt modelId="{CBCEFC4C-DCBA-4378-8EDE-A5AA9AA1F3C8}" type="pres">
      <dgm:prSet presAssocID="{1FEEE9E5-A92E-4FFA-9887-32F8970F3BAA}" presName="imgShp" presStyleLbl="fgImgPlace1" presStyleIdx="0" presStyleCnt="3" custScaleX="23212" custScaleY="26826"/>
      <dgm:spPr/>
    </dgm:pt>
    <dgm:pt modelId="{8B7AAE29-C862-4C55-8857-545444CBE019}" type="pres">
      <dgm:prSet presAssocID="{1FEEE9E5-A92E-4FFA-9887-32F8970F3BAA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C54856-B1BE-4273-B3B4-C751702825BB}" type="pres">
      <dgm:prSet presAssocID="{DF4F4D5F-BB20-4912-A67A-BEB13EAC8E5B}" presName="spacing" presStyleCnt="0"/>
      <dgm:spPr/>
    </dgm:pt>
    <dgm:pt modelId="{5CCA11B7-D987-4936-9C6F-3DD1AA084CF7}" type="pres">
      <dgm:prSet presAssocID="{4654F9BA-6930-47CA-A93B-76331D4C8371}" presName="composite" presStyleCnt="0"/>
      <dgm:spPr/>
    </dgm:pt>
    <dgm:pt modelId="{A2825DFB-93F7-400A-8629-5A269AD9912B}" type="pres">
      <dgm:prSet presAssocID="{4654F9BA-6930-47CA-A93B-76331D4C8371}" presName="imgShp" presStyleLbl="fgImgPlace1" presStyleIdx="1" presStyleCnt="3" custScaleX="28538" custScaleY="23078"/>
      <dgm:spPr/>
    </dgm:pt>
    <dgm:pt modelId="{78B35C51-FF45-4912-BA6B-7872695464F9}" type="pres">
      <dgm:prSet presAssocID="{4654F9BA-6930-47CA-A93B-76331D4C8371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930167-05FD-4E5C-A8E7-35D74E1671AB}" type="pres">
      <dgm:prSet presAssocID="{76D09186-B3C8-405D-BF5F-30FA804004EA}" presName="spacing" presStyleCnt="0"/>
      <dgm:spPr/>
    </dgm:pt>
    <dgm:pt modelId="{A94F5C88-DB0A-4B86-9321-1476E91ACB00}" type="pres">
      <dgm:prSet presAssocID="{2BA70780-6923-4781-95F4-419DD0430E31}" presName="composite" presStyleCnt="0"/>
      <dgm:spPr/>
    </dgm:pt>
    <dgm:pt modelId="{BA557D74-731F-4199-8321-5EDF161EBC30}" type="pres">
      <dgm:prSet presAssocID="{2BA70780-6923-4781-95F4-419DD0430E31}" presName="imgShp" presStyleLbl="fgImgPlace1" presStyleIdx="2" presStyleCnt="3" custScaleX="25740" custScaleY="28225"/>
      <dgm:spPr/>
    </dgm:pt>
    <dgm:pt modelId="{9B5313A3-4D1C-43F2-A2ED-C0C2A730110A}" type="pres">
      <dgm:prSet presAssocID="{2BA70780-6923-4781-95F4-419DD0430E31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82AC56-7ED1-467E-A37F-D943D0DB113E}" type="presOf" srcId="{4654F9BA-6930-47CA-A93B-76331D4C8371}" destId="{78B35C51-FF45-4912-BA6B-7872695464F9}" srcOrd="0" destOrd="0" presId="urn:microsoft.com/office/officeart/2005/8/layout/vList3#1"/>
    <dgm:cxn modelId="{4943B978-0062-4014-9607-C5DFF9E9E3A8}" srcId="{DF773A1C-2359-4060-9EEF-B2033FF9E581}" destId="{2BA70780-6923-4781-95F4-419DD0430E31}" srcOrd="2" destOrd="0" parTransId="{0568BF5E-8D21-4561-B7D9-9913E1891279}" sibTransId="{BB504367-2447-43AE-BAC5-72CBD3F5DAA6}"/>
    <dgm:cxn modelId="{D18866CA-47EC-4A4C-8753-62C89589FCD1}" type="presOf" srcId="{1FEEE9E5-A92E-4FFA-9887-32F8970F3BAA}" destId="{8B7AAE29-C862-4C55-8857-545444CBE019}" srcOrd="0" destOrd="0" presId="urn:microsoft.com/office/officeart/2005/8/layout/vList3#1"/>
    <dgm:cxn modelId="{87FA30A5-2BE6-4F6B-84B9-DF8038EEBFB9}" srcId="{DF773A1C-2359-4060-9EEF-B2033FF9E581}" destId="{4654F9BA-6930-47CA-A93B-76331D4C8371}" srcOrd="1" destOrd="0" parTransId="{D10CB49E-3E96-4949-BE76-C5C54B449047}" sibTransId="{76D09186-B3C8-405D-BF5F-30FA804004EA}"/>
    <dgm:cxn modelId="{410C9941-5329-4887-8C57-E550B302EF03}" srcId="{DF773A1C-2359-4060-9EEF-B2033FF9E581}" destId="{1FEEE9E5-A92E-4FFA-9887-32F8970F3BAA}" srcOrd="0" destOrd="0" parTransId="{19DA4F49-8E35-418A-9C25-214C92140174}" sibTransId="{DF4F4D5F-BB20-4912-A67A-BEB13EAC8E5B}"/>
    <dgm:cxn modelId="{A45A0313-E57F-44A3-BA7D-A7A56DCA7E59}" type="presOf" srcId="{2BA70780-6923-4781-95F4-419DD0430E31}" destId="{9B5313A3-4D1C-43F2-A2ED-C0C2A730110A}" srcOrd="0" destOrd="0" presId="urn:microsoft.com/office/officeart/2005/8/layout/vList3#1"/>
    <dgm:cxn modelId="{84AA9D73-B39D-47C8-B393-479F8883B290}" type="presOf" srcId="{DF773A1C-2359-4060-9EEF-B2033FF9E581}" destId="{88E515E8-7167-46FB-9CDA-CF963BDBF76F}" srcOrd="0" destOrd="0" presId="urn:microsoft.com/office/officeart/2005/8/layout/vList3#1"/>
    <dgm:cxn modelId="{1CEBB865-D672-498F-BAEF-D27C66E8B129}" type="presParOf" srcId="{88E515E8-7167-46FB-9CDA-CF963BDBF76F}" destId="{10E11695-8E69-4C40-A601-4F1D2143A275}" srcOrd="0" destOrd="0" presId="urn:microsoft.com/office/officeart/2005/8/layout/vList3#1"/>
    <dgm:cxn modelId="{881DE6C7-52A2-4B23-BE71-90F308D2A6BA}" type="presParOf" srcId="{10E11695-8E69-4C40-A601-4F1D2143A275}" destId="{CBCEFC4C-DCBA-4378-8EDE-A5AA9AA1F3C8}" srcOrd="0" destOrd="0" presId="urn:microsoft.com/office/officeart/2005/8/layout/vList3#1"/>
    <dgm:cxn modelId="{C5E69F69-A310-4338-BFD9-16D163403B52}" type="presParOf" srcId="{10E11695-8E69-4C40-A601-4F1D2143A275}" destId="{8B7AAE29-C862-4C55-8857-545444CBE019}" srcOrd="1" destOrd="0" presId="urn:microsoft.com/office/officeart/2005/8/layout/vList3#1"/>
    <dgm:cxn modelId="{C6E9672E-8A36-47FD-B34A-B1B75D370CAE}" type="presParOf" srcId="{88E515E8-7167-46FB-9CDA-CF963BDBF76F}" destId="{BDC54856-B1BE-4273-B3B4-C751702825BB}" srcOrd="1" destOrd="0" presId="urn:microsoft.com/office/officeart/2005/8/layout/vList3#1"/>
    <dgm:cxn modelId="{48CA4A20-06B6-4ECE-A045-DDE9A82FC458}" type="presParOf" srcId="{88E515E8-7167-46FB-9CDA-CF963BDBF76F}" destId="{5CCA11B7-D987-4936-9C6F-3DD1AA084CF7}" srcOrd="2" destOrd="0" presId="urn:microsoft.com/office/officeart/2005/8/layout/vList3#1"/>
    <dgm:cxn modelId="{7A9120D7-90B3-4BEB-9558-492ABB7384FE}" type="presParOf" srcId="{5CCA11B7-D987-4936-9C6F-3DD1AA084CF7}" destId="{A2825DFB-93F7-400A-8629-5A269AD9912B}" srcOrd="0" destOrd="0" presId="urn:microsoft.com/office/officeart/2005/8/layout/vList3#1"/>
    <dgm:cxn modelId="{B6B2B361-4B4C-4E22-AD9A-B4D6391F2858}" type="presParOf" srcId="{5CCA11B7-D987-4936-9C6F-3DD1AA084CF7}" destId="{78B35C51-FF45-4912-BA6B-7872695464F9}" srcOrd="1" destOrd="0" presId="urn:microsoft.com/office/officeart/2005/8/layout/vList3#1"/>
    <dgm:cxn modelId="{9754AFFB-72CA-4FD1-9C85-C3FCB1F54DD5}" type="presParOf" srcId="{88E515E8-7167-46FB-9CDA-CF963BDBF76F}" destId="{5A930167-05FD-4E5C-A8E7-35D74E1671AB}" srcOrd="3" destOrd="0" presId="urn:microsoft.com/office/officeart/2005/8/layout/vList3#1"/>
    <dgm:cxn modelId="{11453875-0689-47AE-AFCC-06E23E4FEAB8}" type="presParOf" srcId="{88E515E8-7167-46FB-9CDA-CF963BDBF76F}" destId="{A94F5C88-DB0A-4B86-9321-1476E91ACB00}" srcOrd="4" destOrd="0" presId="urn:microsoft.com/office/officeart/2005/8/layout/vList3#1"/>
    <dgm:cxn modelId="{E390E96F-938C-4C29-8832-D742C2B2E7E9}" type="presParOf" srcId="{A94F5C88-DB0A-4B86-9321-1476E91ACB00}" destId="{BA557D74-731F-4199-8321-5EDF161EBC30}" srcOrd="0" destOrd="0" presId="urn:microsoft.com/office/officeart/2005/8/layout/vList3#1"/>
    <dgm:cxn modelId="{7B5A7EDA-87E5-45AB-911C-45F2989AFCE8}" type="presParOf" srcId="{A94F5C88-DB0A-4B86-9321-1476E91ACB00}" destId="{9B5313A3-4D1C-43F2-A2ED-C0C2A730110A}" srcOrd="1" destOrd="0" presId="urn:microsoft.com/office/officeart/2005/8/layout/vList3#1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AA14DA5-9449-4E31-94D6-DF4BAF27001B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7F39097-50D2-48B3-B9A8-935AEDDCBD0F}">
      <dgm:prSet phldrT="[Текст]"/>
      <dgm:spPr/>
      <dgm:t>
        <a:bodyPr/>
        <a:lstStyle/>
        <a:p>
          <a:r>
            <a:rPr lang="ru-RU"/>
            <a:t>Співпраця політичних партій та органів державної влади</a:t>
          </a:r>
        </a:p>
      </dgm:t>
    </dgm:pt>
    <dgm:pt modelId="{31A14136-D6AC-497A-B617-E5B9AD8623D8}" type="parTrans" cxnId="{78F5CB77-587A-4B8A-B390-48D07190EC4A}">
      <dgm:prSet/>
      <dgm:spPr/>
      <dgm:t>
        <a:bodyPr/>
        <a:lstStyle/>
        <a:p>
          <a:endParaRPr lang="ru-RU"/>
        </a:p>
      </dgm:t>
    </dgm:pt>
    <dgm:pt modelId="{76B2F39B-5633-48F2-8546-5E20A8740A1E}" type="sibTrans" cxnId="{78F5CB77-587A-4B8A-B390-48D07190EC4A}">
      <dgm:prSet/>
      <dgm:spPr/>
      <dgm:t>
        <a:bodyPr/>
        <a:lstStyle/>
        <a:p>
          <a:endParaRPr lang="ru-RU"/>
        </a:p>
      </dgm:t>
    </dgm:pt>
    <dgm:pt modelId="{A15D1E9E-2784-4ABD-9CF5-1544F5EB3DCA}">
      <dgm:prSet phldrT="[Текст]"/>
      <dgm:spPr/>
      <dgm:t>
        <a:bodyPr/>
        <a:lstStyle/>
        <a:p>
          <a:r>
            <a:rPr lang="ru-RU"/>
            <a:t>передбачена регламентом діяльності ВРУ</a:t>
          </a:r>
        </a:p>
      </dgm:t>
    </dgm:pt>
    <dgm:pt modelId="{034BEC6B-5606-4AF2-A534-D28D3399EE52}" type="parTrans" cxnId="{96A193D8-3910-42C4-81CC-F39A5BAE577A}">
      <dgm:prSet/>
      <dgm:spPr/>
      <dgm:t>
        <a:bodyPr/>
        <a:lstStyle/>
        <a:p>
          <a:endParaRPr lang="ru-RU"/>
        </a:p>
      </dgm:t>
    </dgm:pt>
    <dgm:pt modelId="{44C81E2F-414E-4A0F-A49B-AFC6F18E4A67}" type="sibTrans" cxnId="{96A193D8-3910-42C4-81CC-F39A5BAE577A}">
      <dgm:prSet/>
      <dgm:spPr/>
      <dgm:t>
        <a:bodyPr/>
        <a:lstStyle/>
        <a:p>
          <a:endParaRPr lang="ru-RU"/>
        </a:p>
      </dgm:t>
    </dgm:pt>
    <dgm:pt modelId="{B84E7EBF-05ED-4438-9B1F-DBE88D743739}">
      <dgm:prSet phldrT="[Текст]"/>
      <dgm:spPr/>
      <dgm:t>
        <a:bodyPr/>
        <a:lstStyle/>
        <a:p>
          <a:r>
            <a:rPr lang="ru-RU"/>
            <a:t>у формі участі в парламентських слуханнях</a:t>
          </a:r>
        </a:p>
      </dgm:t>
    </dgm:pt>
    <dgm:pt modelId="{FB1ED170-E674-43F7-94E7-939AF46CFD14}" type="parTrans" cxnId="{C3A4AD86-CC9C-47DE-B046-0FBE70F9995A}">
      <dgm:prSet/>
      <dgm:spPr/>
      <dgm:t>
        <a:bodyPr/>
        <a:lstStyle/>
        <a:p>
          <a:endParaRPr lang="ru-RU"/>
        </a:p>
      </dgm:t>
    </dgm:pt>
    <dgm:pt modelId="{8571858A-8975-4DB8-B700-0039669729E8}" type="sibTrans" cxnId="{C3A4AD86-CC9C-47DE-B046-0FBE70F9995A}">
      <dgm:prSet/>
      <dgm:spPr/>
      <dgm:t>
        <a:bodyPr/>
        <a:lstStyle/>
        <a:p>
          <a:endParaRPr lang="ru-RU"/>
        </a:p>
      </dgm:t>
    </dgm:pt>
    <dgm:pt modelId="{8E29381B-0753-4CA3-B87D-5F0A8E2A9E97}" type="pres">
      <dgm:prSet presAssocID="{2AA14DA5-9449-4E31-94D6-DF4BAF27001B}" presName="CompostProcess" presStyleCnt="0">
        <dgm:presLayoutVars>
          <dgm:dir/>
          <dgm:resizeHandles val="exact"/>
        </dgm:presLayoutVars>
      </dgm:prSet>
      <dgm:spPr/>
    </dgm:pt>
    <dgm:pt modelId="{DDE26DBC-9500-4345-8F87-05C7E7578AE9}" type="pres">
      <dgm:prSet presAssocID="{2AA14DA5-9449-4E31-94D6-DF4BAF27001B}" presName="arrow" presStyleLbl="bgShp" presStyleIdx="0" presStyleCnt="1"/>
      <dgm:spPr/>
    </dgm:pt>
    <dgm:pt modelId="{9D0F899D-4DFD-4CCC-A6E9-04CE8DFA1A81}" type="pres">
      <dgm:prSet presAssocID="{2AA14DA5-9449-4E31-94D6-DF4BAF27001B}" presName="linearProcess" presStyleCnt="0"/>
      <dgm:spPr/>
    </dgm:pt>
    <dgm:pt modelId="{17B1AF2F-E528-4E19-9366-C429AB174A47}" type="pres">
      <dgm:prSet presAssocID="{57F39097-50D2-48B3-B9A8-935AEDDCBD0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E8AE20-FFF8-4C70-9910-B39D489BB3E5}" type="pres">
      <dgm:prSet presAssocID="{76B2F39B-5633-48F2-8546-5E20A8740A1E}" presName="sibTrans" presStyleCnt="0"/>
      <dgm:spPr/>
    </dgm:pt>
    <dgm:pt modelId="{A5C2176D-6126-4045-89DE-69E210A57DB2}" type="pres">
      <dgm:prSet presAssocID="{A15D1E9E-2784-4ABD-9CF5-1544F5EB3DC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7AAA87-8CE6-47B1-9B3B-3A873DDDDA7D}" type="pres">
      <dgm:prSet presAssocID="{44C81E2F-414E-4A0F-A49B-AFC6F18E4A67}" presName="sibTrans" presStyleCnt="0"/>
      <dgm:spPr/>
    </dgm:pt>
    <dgm:pt modelId="{38D753E4-3374-407D-8ABD-ABE6F9E3B002}" type="pres">
      <dgm:prSet presAssocID="{B84E7EBF-05ED-4438-9B1F-DBE88D743739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1BA8082-EE78-4763-A329-CFB524A3A870}" type="presOf" srcId="{B84E7EBF-05ED-4438-9B1F-DBE88D743739}" destId="{38D753E4-3374-407D-8ABD-ABE6F9E3B002}" srcOrd="0" destOrd="0" presId="urn:microsoft.com/office/officeart/2005/8/layout/hProcess9"/>
    <dgm:cxn modelId="{78F5CB77-587A-4B8A-B390-48D07190EC4A}" srcId="{2AA14DA5-9449-4E31-94D6-DF4BAF27001B}" destId="{57F39097-50D2-48B3-B9A8-935AEDDCBD0F}" srcOrd="0" destOrd="0" parTransId="{31A14136-D6AC-497A-B617-E5B9AD8623D8}" sibTransId="{76B2F39B-5633-48F2-8546-5E20A8740A1E}"/>
    <dgm:cxn modelId="{C3A4AD86-CC9C-47DE-B046-0FBE70F9995A}" srcId="{2AA14DA5-9449-4E31-94D6-DF4BAF27001B}" destId="{B84E7EBF-05ED-4438-9B1F-DBE88D743739}" srcOrd="2" destOrd="0" parTransId="{FB1ED170-E674-43F7-94E7-939AF46CFD14}" sibTransId="{8571858A-8975-4DB8-B700-0039669729E8}"/>
    <dgm:cxn modelId="{96A193D8-3910-42C4-81CC-F39A5BAE577A}" srcId="{2AA14DA5-9449-4E31-94D6-DF4BAF27001B}" destId="{A15D1E9E-2784-4ABD-9CF5-1544F5EB3DCA}" srcOrd="1" destOrd="0" parTransId="{034BEC6B-5606-4AF2-A534-D28D3399EE52}" sibTransId="{44C81E2F-414E-4A0F-A49B-AFC6F18E4A67}"/>
    <dgm:cxn modelId="{EFFD960E-A3B6-4872-B5DD-AD55739B7445}" type="presOf" srcId="{2AA14DA5-9449-4E31-94D6-DF4BAF27001B}" destId="{8E29381B-0753-4CA3-B87D-5F0A8E2A9E97}" srcOrd="0" destOrd="0" presId="urn:microsoft.com/office/officeart/2005/8/layout/hProcess9"/>
    <dgm:cxn modelId="{E58C4D60-52C6-413A-9ED9-661D7962864E}" type="presOf" srcId="{57F39097-50D2-48B3-B9A8-935AEDDCBD0F}" destId="{17B1AF2F-E528-4E19-9366-C429AB174A47}" srcOrd="0" destOrd="0" presId="urn:microsoft.com/office/officeart/2005/8/layout/hProcess9"/>
    <dgm:cxn modelId="{C6814122-3E6A-49C7-B765-05884FE0C479}" type="presOf" srcId="{A15D1E9E-2784-4ABD-9CF5-1544F5EB3DCA}" destId="{A5C2176D-6126-4045-89DE-69E210A57DB2}" srcOrd="0" destOrd="0" presId="urn:microsoft.com/office/officeart/2005/8/layout/hProcess9"/>
    <dgm:cxn modelId="{8CE2088C-DB12-43EF-9ACE-A7151C4E92A5}" type="presParOf" srcId="{8E29381B-0753-4CA3-B87D-5F0A8E2A9E97}" destId="{DDE26DBC-9500-4345-8F87-05C7E7578AE9}" srcOrd="0" destOrd="0" presId="urn:microsoft.com/office/officeart/2005/8/layout/hProcess9"/>
    <dgm:cxn modelId="{A8C3998D-7D0C-41EC-8094-B431E3006A6A}" type="presParOf" srcId="{8E29381B-0753-4CA3-B87D-5F0A8E2A9E97}" destId="{9D0F899D-4DFD-4CCC-A6E9-04CE8DFA1A81}" srcOrd="1" destOrd="0" presId="urn:microsoft.com/office/officeart/2005/8/layout/hProcess9"/>
    <dgm:cxn modelId="{347442EC-39CB-4CC8-A087-4980E997208F}" type="presParOf" srcId="{9D0F899D-4DFD-4CCC-A6E9-04CE8DFA1A81}" destId="{17B1AF2F-E528-4E19-9366-C429AB174A47}" srcOrd="0" destOrd="0" presId="urn:microsoft.com/office/officeart/2005/8/layout/hProcess9"/>
    <dgm:cxn modelId="{E2800A8F-7DB4-48B1-83B1-94B3DFC7A1CF}" type="presParOf" srcId="{9D0F899D-4DFD-4CCC-A6E9-04CE8DFA1A81}" destId="{45E8AE20-FFF8-4C70-9910-B39D489BB3E5}" srcOrd="1" destOrd="0" presId="urn:microsoft.com/office/officeart/2005/8/layout/hProcess9"/>
    <dgm:cxn modelId="{24FEFC87-7014-4BA7-B697-E6D8CC0F805D}" type="presParOf" srcId="{9D0F899D-4DFD-4CCC-A6E9-04CE8DFA1A81}" destId="{A5C2176D-6126-4045-89DE-69E210A57DB2}" srcOrd="2" destOrd="0" presId="urn:microsoft.com/office/officeart/2005/8/layout/hProcess9"/>
    <dgm:cxn modelId="{5C429419-1870-49A5-A0E5-C928D0DCCBFA}" type="presParOf" srcId="{9D0F899D-4DFD-4CCC-A6E9-04CE8DFA1A81}" destId="{ED7AAA87-8CE6-47B1-9B3B-3A873DDDDA7D}" srcOrd="3" destOrd="0" presId="urn:microsoft.com/office/officeart/2005/8/layout/hProcess9"/>
    <dgm:cxn modelId="{681D7485-58DC-46A2-8248-22E982AED15F}" type="presParOf" srcId="{9D0F899D-4DFD-4CCC-A6E9-04CE8DFA1A81}" destId="{38D753E4-3374-407D-8ABD-ABE6F9E3B002}" srcOrd="4" destOrd="0" presId="urn:microsoft.com/office/officeart/2005/8/layout/hProcess9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EA1AC9-B930-49E8-9F68-8BDCF3DA0E6A}">
      <dsp:nvSpPr>
        <dsp:cNvPr id="0" name=""/>
        <dsp:cNvSpPr/>
      </dsp:nvSpPr>
      <dsp:spPr>
        <a:xfrm>
          <a:off x="0" y="0"/>
          <a:ext cx="9320270" cy="1441006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/>
            <a:t>Взаємод</a:t>
          </a:r>
          <a:r>
            <a:rPr lang="uk-UA" sz="2900" kern="1200"/>
            <a:t>ія </a:t>
          </a:r>
          <a:r>
            <a:rPr lang="ru-RU" sz="2900" b="0" i="0" kern="1200"/>
            <a:t>Національного агентства з питань запобігання корупції та політичних партій (здійснює державний контроль):</a:t>
          </a:r>
          <a:endParaRPr lang="ru-RU" sz="2900" kern="1200"/>
        </a:p>
      </dsp:txBody>
      <dsp:txXfrm>
        <a:off x="0" y="0"/>
        <a:ext cx="9320270" cy="1441006"/>
      </dsp:txXfrm>
    </dsp:sp>
    <dsp:sp modelId="{74ED0165-B3BF-49E0-9689-CB2BC2040A7D}">
      <dsp:nvSpPr>
        <dsp:cNvPr id="0" name=""/>
        <dsp:cNvSpPr/>
      </dsp:nvSpPr>
      <dsp:spPr>
        <a:xfrm>
          <a:off x="4550" y="1441006"/>
          <a:ext cx="3103722" cy="3026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/>
            <a:t>за додержанням встановлених законом обмежень щодо фінансування політичних партій</a:t>
          </a:r>
          <a:endParaRPr lang="ru-RU" sz="1800" kern="1200"/>
        </a:p>
      </dsp:txBody>
      <dsp:txXfrm>
        <a:off x="4550" y="1441006"/>
        <a:ext cx="3103722" cy="3026113"/>
      </dsp:txXfrm>
    </dsp:sp>
    <dsp:sp modelId="{B659D6E9-50B7-4D35-A527-EE7763DE7E55}">
      <dsp:nvSpPr>
        <dsp:cNvPr id="0" name=""/>
        <dsp:cNvSpPr/>
      </dsp:nvSpPr>
      <dsp:spPr>
        <a:xfrm>
          <a:off x="3108273" y="1441006"/>
          <a:ext cx="3103722" cy="3026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/>
            <a:t>за додержанням законним та цільовим використанням політичними партіями коштів, виділених з державного бюджету на фінансування їхньої статутної діяльності</a:t>
          </a:r>
          <a:endParaRPr lang="ru-RU" sz="1800" kern="1200"/>
        </a:p>
      </dsp:txBody>
      <dsp:txXfrm>
        <a:off x="3108273" y="1441006"/>
        <a:ext cx="3103722" cy="3026113"/>
      </dsp:txXfrm>
    </dsp:sp>
    <dsp:sp modelId="{D5EEC90C-38A9-4D33-9737-99FD3F3CE6A7}">
      <dsp:nvSpPr>
        <dsp:cNvPr id="0" name=""/>
        <dsp:cNvSpPr/>
      </dsp:nvSpPr>
      <dsp:spPr>
        <a:xfrm>
          <a:off x="6211996" y="1441006"/>
          <a:ext cx="3103722" cy="30261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/>
            <a:t>за додержанням своєчасністю подання звітів партій про майно, доходи, витрати і зобов’язання фінансового характеру, звітів про надходження і використання коштів виборчих фондів на загальнодержавних та місцевих виборах</a:t>
          </a:r>
          <a:endParaRPr lang="ru-RU" sz="1800" kern="1200"/>
        </a:p>
      </dsp:txBody>
      <dsp:txXfrm>
        <a:off x="6211996" y="1441006"/>
        <a:ext cx="3103722" cy="3026113"/>
      </dsp:txXfrm>
    </dsp:sp>
    <dsp:sp modelId="{281C98EA-A3F7-4369-9B37-1329193A15DF}">
      <dsp:nvSpPr>
        <dsp:cNvPr id="0" name=""/>
        <dsp:cNvSpPr/>
      </dsp:nvSpPr>
      <dsp:spPr>
        <a:xfrm>
          <a:off x="0" y="4467119"/>
          <a:ext cx="9320270" cy="336234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D5636-EC38-4F3B-BA1D-BDB4E5C9CA11}">
      <dsp:nvSpPr>
        <dsp:cNvPr id="0" name=""/>
        <dsp:cNvSpPr/>
      </dsp:nvSpPr>
      <dsp:spPr>
        <a:xfrm>
          <a:off x="0" y="0"/>
          <a:ext cx="7369733" cy="1940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/>
            <a:t>Рахункова палата</a:t>
          </a:r>
          <a:endParaRPr lang="ru-RU" sz="3200" kern="1200"/>
        </a:p>
      </dsp:txBody>
      <dsp:txXfrm>
        <a:off x="56847" y="56847"/>
        <a:ext cx="5275335" cy="1827221"/>
      </dsp:txXfrm>
    </dsp:sp>
    <dsp:sp modelId="{54F1D72A-A361-4E7F-879D-86B52EFE7359}">
      <dsp:nvSpPr>
        <dsp:cNvPr id="0" name=""/>
        <dsp:cNvSpPr/>
      </dsp:nvSpPr>
      <dsp:spPr>
        <a:xfrm>
          <a:off x="650270" y="2264400"/>
          <a:ext cx="7369733" cy="1940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/>
            <a:t>Політичні партії</a:t>
          </a:r>
          <a:endParaRPr lang="ru-RU" sz="3200" kern="1200"/>
        </a:p>
      </dsp:txBody>
      <dsp:txXfrm>
        <a:off x="707117" y="2321247"/>
        <a:ext cx="5344174" cy="1827221"/>
      </dsp:txXfrm>
    </dsp:sp>
    <dsp:sp modelId="{296232E1-AED3-4508-A02C-ABD7DA2A807A}">
      <dsp:nvSpPr>
        <dsp:cNvPr id="0" name=""/>
        <dsp:cNvSpPr/>
      </dsp:nvSpPr>
      <dsp:spPr>
        <a:xfrm>
          <a:off x="1300541" y="4528801"/>
          <a:ext cx="7369733" cy="19409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/>
            <a:t>здійснення аудиту щодо проведення витрат державного бюджету, і відповідно, щодо витрат державного бюджету, пов’язаних з державним фінансуванням партій</a:t>
          </a:r>
          <a:endParaRPr lang="ru-RU" sz="1800" kern="1200"/>
        </a:p>
      </dsp:txBody>
      <dsp:txXfrm>
        <a:off x="1357388" y="4585648"/>
        <a:ext cx="5344174" cy="1827221"/>
      </dsp:txXfrm>
    </dsp:sp>
    <dsp:sp modelId="{872A7E0A-75F3-4318-B9C3-B43BC7C4B340}">
      <dsp:nvSpPr>
        <dsp:cNvPr id="0" name=""/>
        <dsp:cNvSpPr/>
      </dsp:nvSpPr>
      <dsp:spPr>
        <a:xfrm>
          <a:off x="6108138" y="1471860"/>
          <a:ext cx="1261594" cy="12615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391997" y="1471860"/>
        <a:ext cx="693876" cy="949349"/>
      </dsp:txXfrm>
    </dsp:sp>
    <dsp:sp modelId="{B11C1E25-41B1-4EE7-8FD3-91688FCEB189}">
      <dsp:nvSpPr>
        <dsp:cNvPr id="0" name=""/>
        <dsp:cNvSpPr/>
      </dsp:nvSpPr>
      <dsp:spPr>
        <a:xfrm>
          <a:off x="6758409" y="3723322"/>
          <a:ext cx="1261594" cy="1261594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7042268" y="3723322"/>
        <a:ext cx="693876" cy="94934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249FF7-FA70-4E87-87CE-23747CB1611D}">
      <dsp:nvSpPr>
        <dsp:cNvPr id="0" name=""/>
        <dsp:cNvSpPr/>
      </dsp:nvSpPr>
      <dsp:spPr>
        <a:xfrm>
          <a:off x="4662" y="0"/>
          <a:ext cx="8473129" cy="13182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/>
            <a:t>Президент як член політичної партії</a:t>
          </a:r>
        </a:p>
      </dsp:txBody>
      <dsp:txXfrm>
        <a:off x="43272" y="38610"/>
        <a:ext cx="8395909" cy="1241024"/>
      </dsp:txXfrm>
    </dsp:sp>
    <dsp:sp modelId="{0D1766F6-8416-4B21-8C65-8253AD7608CD}">
      <dsp:nvSpPr>
        <dsp:cNvPr id="0" name=""/>
        <dsp:cNvSpPr/>
      </dsp:nvSpPr>
      <dsp:spPr>
        <a:xfrm>
          <a:off x="120896" y="1453151"/>
          <a:ext cx="2691171" cy="11255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/>
            <a:t>призначає за згодою Верховної Ради України Прем’єр-міністра України</a:t>
          </a:r>
          <a:endParaRPr lang="ru-RU" sz="1200" kern="1200"/>
        </a:p>
      </dsp:txBody>
      <dsp:txXfrm>
        <a:off x="153861" y="1486116"/>
        <a:ext cx="2625241" cy="1059587"/>
      </dsp:txXfrm>
    </dsp:sp>
    <dsp:sp modelId="{C3BBB679-D77C-45BF-8C4B-A6BC469C68EC}">
      <dsp:nvSpPr>
        <dsp:cNvPr id="0" name=""/>
        <dsp:cNvSpPr/>
      </dsp:nvSpPr>
      <dsp:spPr>
        <a:xfrm>
          <a:off x="0" y="2665653"/>
          <a:ext cx="2047016" cy="336753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/>
            <a:t>призначає за поданням Прем’єр-міністра України членів Кабінету Міністрів України, керівників інших центральних органів виконавчої влади, а також голів місцевих державних адміністрацій та припиняє їх повноваження на цих посадах</a:t>
          </a:r>
          <a:endParaRPr lang="ru-RU" sz="1200" kern="1200"/>
        </a:p>
      </dsp:txBody>
      <dsp:txXfrm>
        <a:off x="59955" y="2725608"/>
        <a:ext cx="1927106" cy="3247624"/>
      </dsp:txXfrm>
    </dsp:sp>
    <dsp:sp modelId="{89430ED3-1EA3-455A-A1E5-FB6367A7DA33}">
      <dsp:nvSpPr>
        <dsp:cNvPr id="0" name=""/>
        <dsp:cNvSpPr/>
      </dsp:nvSpPr>
      <dsp:spPr>
        <a:xfrm>
          <a:off x="2242504" y="2686125"/>
          <a:ext cx="1563794" cy="3289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/>
            <a:t>призначає на посади та звільняє з посад за згодою Верховної Ради України голів Антимонопольного комітету України</a:t>
          </a:r>
          <a:endParaRPr lang="ru-RU" sz="1200" kern="1200"/>
        </a:p>
      </dsp:txBody>
      <dsp:txXfrm>
        <a:off x="2288306" y="2731927"/>
        <a:ext cx="1472190" cy="3198127"/>
      </dsp:txXfrm>
    </dsp:sp>
    <dsp:sp modelId="{A61B7099-2447-4C1A-9763-8F64AB927192}">
      <dsp:nvSpPr>
        <dsp:cNvPr id="0" name=""/>
        <dsp:cNvSpPr/>
      </dsp:nvSpPr>
      <dsp:spPr>
        <a:xfrm>
          <a:off x="4031616" y="1443711"/>
          <a:ext cx="4133699" cy="117974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/>
            <a:t>припиняє повноваження Прем’єр-міністра України та приймає рішення про щодо відставки (п. 9 ст. 106 Конституції України)</a:t>
          </a:r>
          <a:endParaRPr lang="ru-RU" sz="1200" kern="1200"/>
        </a:p>
      </dsp:txBody>
      <dsp:txXfrm>
        <a:off x="4066170" y="1478265"/>
        <a:ext cx="4064591" cy="1110641"/>
      </dsp:txXfrm>
    </dsp:sp>
    <dsp:sp modelId="{B63A225F-5C51-443D-BCE1-0363FDB722B6}">
      <dsp:nvSpPr>
        <dsp:cNvPr id="0" name=""/>
        <dsp:cNvSpPr/>
      </dsp:nvSpPr>
      <dsp:spPr>
        <a:xfrm>
          <a:off x="4194672" y="2703895"/>
          <a:ext cx="1746756" cy="335913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/>
            <a:t>призначає на посади та звільняє з посад за згодою Верховної Ради Фонду державного майна України,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/>
            <a:t>Державного комітету телебачення і радіомовлення України</a:t>
          </a:r>
          <a:endParaRPr lang="ru-RU" sz="1200" kern="1200"/>
        </a:p>
      </dsp:txBody>
      <dsp:txXfrm>
        <a:off x="4245833" y="2755056"/>
        <a:ext cx="1644434" cy="3256815"/>
      </dsp:txXfrm>
    </dsp:sp>
    <dsp:sp modelId="{86E5D794-F7EA-4594-A281-53791A26D805}">
      <dsp:nvSpPr>
        <dsp:cNvPr id="0" name=""/>
        <dsp:cNvSpPr/>
      </dsp:nvSpPr>
      <dsp:spPr>
        <a:xfrm>
          <a:off x="6475734" y="2628290"/>
          <a:ext cx="1646930" cy="32897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0" i="0" kern="1200"/>
            <a:t>утворює, реорганізовує та ліквідовує, за поданням Прем’єр-міністра України, міністерства та інші центральні органи виконавчої влади</a:t>
          </a:r>
          <a:endParaRPr lang="ru-RU" sz="1200" kern="1200"/>
        </a:p>
      </dsp:txBody>
      <dsp:txXfrm>
        <a:off x="6523971" y="2676527"/>
        <a:ext cx="1550456" cy="319325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1C00AB-085E-400C-B6A9-630741EF154E}">
      <dsp:nvSpPr>
        <dsp:cNvPr id="0" name=""/>
        <dsp:cNvSpPr/>
      </dsp:nvSpPr>
      <dsp:spPr>
        <a:xfrm>
          <a:off x="3346358" y="0"/>
          <a:ext cx="3167380" cy="316738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0" i="0" kern="1200" dirty="0"/>
            <a:t>не </a:t>
          </a:r>
          <a:r>
            <a:rPr lang="ru-RU" sz="1700" b="0" i="0" kern="1200" dirty="0" err="1"/>
            <a:t>може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займати</a:t>
          </a:r>
          <a:r>
            <a:rPr lang="ru-RU" sz="1700" b="0" i="0" kern="1200" dirty="0"/>
            <a:t> будь- </a:t>
          </a:r>
          <a:r>
            <a:rPr lang="ru-RU" sz="1700" b="0" i="0" kern="1200" dirty="0" err="1"/>
            <a:t>які</a:t>
          </a:r>
          <a:r>
            <a:rPr lang="ru-RU" sz="1700" b="0" i="0" kern="1200" dirty="0"/>
            <a:t> посади в </a:t>
          </a:r>
          <a:r>
            <a:rPr lang="ru-RU" sz="1700" b="0" i="0" kern="1200" dirty="0" err="1"/>
            <a:t>політичній</a:t>
          </a:r>
          <a:r>
            <a:rPr lang="ru-RU" sz="1700" b="0" i="0" kern="1200" dirty="0"/>
            <a:t> </a:t>
          </a:r>
          <a:r>
            <a:rPr lang="ru-RU" sz="1700" b="0" i="0" kern="1200" dirty="0" err="1"/>
            <a:t>партії</a:t>
          </a:r>
          <a:endParaRPr lang="ru-RU" sz="1700" kern="1200" dirty="0"/>
        </a:p>
      </dsp:txBody>
      <dsp:txXfrm>
        <a:off x="4138203" y="1583690"/>
        <a:ext cx="1583690" cy="1583690"/>
      </dsp:txXfrm>
    </dsp:sp>
    <dsp:sp modelId="{B668C6C3-043F-418B-9408-CFEBE9CD6B85}">
      <dsp:nvSpPr>
        <dsp:cNvPr id="0" name=""/>
        <dsp:cNvSpPr/>
      </dsp:nvSpPr>
      <dsp:spPr>
        <a:xfrm>
          <a:off x="1777142" y="3167380"/>
          <a:ext cx="3167380" cy="316738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err="1"/>
            <a:t>має</a:t>
          </a:r>
          <a:r>
            <a:rPr lang="ru-RU" sz="1800" b="0" i="0" kern="1200" dirty="0"/>
            <a:t> право бути членом </a:t>
          </a:r>
          <a:r>
            <a:rPr lang="ru-RU" sz="1800" b="0" i="0" kern="1200" dirty="0" err="1"/>
            <a:t>партії</a:t>
          </a:r>
          <a:endParaRPr lang="ru-RU" sz="1800" kern="1200" dirty="0"/>
        </a:p>
      </dsp:txBody>
      <dsp:txXfrm>
        <a:off x="2568987" y="4751070"/>
        <a:ext cx="1583690" cy="1583690"/>
      </dsp:txXfrm>
    </dsp:sp>
    <dsp:sp modelId="{B9CFF782-0EB2-487D-9935-9D29861192BC}">
      <dsp:nvSpPr>
        <dsp:cNvPr id="0" name=""/>
        <dsp:cNvSpPr/>
      </dsp:nvSpPr>
      <dsp:spPr>
        <a:xfrm rot="10800000">
          <a:off x="3346358" y="3167380"/>
          <a:ext cx="3167380" cy="316738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/>
            <a:t>Президент</a:t>
          </a:r>
          <a:r>
            <a:rPr lang="ru-RU" sz="1200" kern="1200" dirty="0"/>
            <a:t> </a:t>
          </a:r>
        </a:p>
      </dsp:txBody>
      <dsp:txXfrm rot="10800000">
        <a:off x="4138203" y="3167380"/>
        <a:ext cx="1583690" cy="1583690"/>
      </dsp:txXfrm>
    </dsp:sp>
    <dsp:sp modelId="{8BFCEDAE-67C0-4D89-BD90-1EFDB199875F}">
      <dsp:nvSpPr>
        <dsp:cNvPr id="0" name=""/>
        <dsp:cNvSpPr/>
      </dsp:nvSpPr>
      <dsp:spPr>
        <a:xfrm>
          <a:off x="4930048" y="3167380"/>
          <a:ext cx="3167380" cy="316738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/>
            <a:t>не </a:t>
          </a:r>
          <a:r>
            <a:rPr lang="ru-RU" sz="1600" b="0" i="0" kern="1200" dirty="0" err="1"/>
            <a:t>може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мати</a:t>
          </a:r>
          <a:r>
            <a:rPr lang="ru-RU" sz="1600" b="0" i="0" kern="1200" dirty="0"/>
            <a:t> </a:t>
          </a:r>
          <a:r>
            <a:rPr lang="ru-RU" sz="1600" b="0" i="0" kern="1200" dirty="0" err="1"/>
            <a:t>іншого</a:t>
          </a:r>
          <a:r>
            <a:rPr lang="ru-RU" sz="1600" b="0" i="0" kern="1200" dirty="0"/>
            <a:t> </a:t>
          </a:r>
          <a:r>
            <a:rPr lang="ru-RU" sz="1600" b="0" i="0" kern="1200" dirty="0" err="1"/>
            <a:t>представницького</a:t>
          </a:r>
          <a:r>
            <a:rPr lang="ru-RU" sz="1600" b="0" i="0" kern="1200" dirty="0"/>
            <a:t> мандата</a:t>
          </a:r>
          <a:endParaRPr lang="ru-RU" sz="1600" kern="1200" dirty="0"/>
        </a:p>
      </dsp:txBody>
      <dsp:txXfrm>
        <a:off x="5721893" y="4751070"/>
        <a:ext cx="1583690" cy="15836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8647D5-B516-4B15-A0AE-FC7AE34713E5}">
      <dsp:nvSpPr>
        <dsp:cNvPr id="0" name=""/>
        <dsp:cNvSpPr/>
      </dsp:nvSpPr>
      <dsp:spPr>
        <a:xfrm>
          <a:off x="0" y="0"/>
          <a:ext cx="9188068" cy="1801257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0" i="0" kern="1200"/>
            <a:t>Регулювання прямих відносин між партіями та Президентом базуються на</a:t>
          </a:r>
          <a:endParaRPr lang="ru-RU" sz="3600" kern="1200"/>
        </a:p>
      </dsp:txBody>
      <dsp:txXfrm>
        <a:off x="0" y="0"/>
        <a:ext cx="9188068" cy="1801257"/>
      </dsp:txXfrm>
    </dsp:sp>
    <dsp:sp modelId="{3E8D9964-56E0-4392-BD50-A9ACE410B04D}">
      <dsp:nvSpPr>
        <dsp:cNvPr id="0" name=""/>
        <dsp:cNvSpPr/>
      </dsp:nvSpPr>
      <dsp:spPr>
        <a:xfrm>
          <a:off x="4486" y="1801257"/>
          <a:ext cx="3059698" cy="3782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/>
            <a:t>конституційних нормах</a:t>
          </a:r>
        </a:p>
      </dsp:txBody>
      <dsp:txXfrm>
        <a:off x="4486" y="1801257"/>
        <a:ext cx="3059698" cy="3782641"/>
      </dsp:txXfrm>
    </dsp:sp>
    <dsp:sp modelId="{3D0136D2-AFEE-47A9-BD49-1B7B06B58FB6}">
      <dsp:nvSpPr>
        <dsp:cNvPr id="0" name=""/>
        <dsp:cNvSpPr/>
      </dsp:nvSpPr>
      <dsp:spPr>
        <a:xfrm>
          <a:off x="3064184" y="1801257"/>
          <a:ext cx="3059698" cy="3782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/>
            <a:t>законодавчих актах</a:t>
          </a:r>
        </a:p>
      </dsp:txBody>
      <dsp:txXfrm>
        <a:off x="3064184" y="1801257"/>
        <a:ext cx="3059698" cy="3782641"/>
      </dsp:txXfrm>
    </dsp:sp>
    <dsp:sp modelId="{3BEBFC8C-DF86-4046-A720-83402FED533E}">
      <dsp:nvSpPr>
        <dsp:cNvPr id="0" name=""/>
        <dsp:cNvSpPr/>
      </dsp:nvSpPr>
      <dsp:spPr>
        <a:xfrm>
          <a:off x="6123883" y="1801257"/>
          <a:ext cx="3059698" cy="378264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b="0" i="0" kern="1200"/>
            <a:t>політичних домовленостях та міжпартійних угодах</a:t>
          </a:r>
          <a:endParaRPr lang="ru-RU" sz="2900" kern="1200"/>
        </a:p>
      </dsp:txBody>
      <dsp:txXfrm>
        <a:off x="6123883" y="1801257"/>
        <a:ext cx="3059698" cy="3782641"/>
      </dsp:txXfrm>
    </dsp:sp>
    <dsp:sp modelId="{486CF128-EDBD-4436-AE5D-780A27B7E071}">
      <dsp:nvSpPr>
        <dsp:cNvPr id="0" name=""/>
        <dsp:cNvSpPr/>
      </dsp:nvSpPr>
      <dsp:spPr>
        <a:xfrm>
          <a:off x="0" y="5583899"/>
          <a:ext cx="9188068" cy="420293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550F37-1CEA-4532-9E5A-B908A9D653B9}">
      <dsp:nvSpPr>
        <dsp:cNvPr id="0" name=""/>
        <dsp:cNvSpPr/>
      </dsp:nvSpPr>
      <dsp:spPr>
        <a:xfrm>
          <a:off x="2006227" y="744795"/>
          <a:ext cx="4966292" cy="4966292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904854-A491-4818-9EC8-3954AF2AE27C}">
      <dsp:nvSpPr>
        <dsp:cNvPr id="0" name=""/>
        <dsp:cNvSpPr/>
      </dsp:nvSpPr>
      <dsp:spPr>
        <a:xfrm>
          <a:off x="2006227" y="744795"/>
          <a:ext cx="4966292" cy="4966292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529B0F-5318-40D3-B49B-7C15D2276D13}">
      <dsp:nvSpPr>
        <dsp:cNvPr id="0" name=""/>
        <dsp:cNvSpPr/>
      </dsp:nvSpPr>
      <dsp:spPr>
        <a:xfrm>
          <a:off x="2006227" y="744795"/>
          <a:ext cx="4966292" cy="4966292"/>
        </a:xfrm>
        <a:prstGeom prst="blockArc">
          <a:avLst>
            <a:gd name="adj1" fmla="val 0"/>
            <a:gd name="adj2" fmla="val 540000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E12394-7CF3-4867-BB12-676AEAC12EFE}">
      <dsp:nvSpPr>
        <dsp:cNvPr id="0" name=""/>
        <dsp:cNvSpPr/>
      </dsp:nvSpPr>
      <dsp:spPr>
        <a:xfrm>
          <a:off x="2006227" y="744795"/>
          <a:ext cx="4966292" cy="4966292"/>
        </a:xfrm>
        <a:prstGeom prst="blockArc">
          <a:avLst>
            <a:gd name="adj1" fmla="val 16200000"/>
            <a:gd name="adj2" fmla="val 0"/>
            <a:gd name="adj3" fmla="val 4636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C94FE-96BF-4DE5-A116-EEB0A6A5206F}">
      <dsp:nvSpPr>
        <dsp:cNvPr id="0" name=""/>
        <dsp:cNvSpPr/>
      </dsp:nvSpPr>
      <dsp:spPr>
        <a:xfrm>
          <a:off x="3347301" y="2085869"/>
          <a:ext cx="2284144" cy="228414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0" i="0" kern="1200"/>
            <a:t>Статус урядовців</a:t>
          </a:r>
          <a:endParaRPr lang="ru-RU" sz="2500" kern="1200"/>
        </a:p>
      </dsp:txBody>
      <dsp:txXfrm>
        <a:off x="3681806" y="2420374"/>
        <a:ext cx="1615134" cy="1615134"/>
      </dsp:txXfrm>
    </dsp:sp>
    <dsp:sp modelId="{AA7E4588-A34F-4400-ADA1-8C4019BBA0F6}">
      <dsp:nvSpPr>
        <dsp:cNvPr id="0" name=""/>
        <dsp:cNvSpPr/>
      </dsp:nvSpPr>
      <dsp:spPr>
        <a:xfrm>
          <a:off x="3689923" y="2905"/>
          <a:ext cx="1598900" cy="1598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/>
            <a:t>представляють політичні партії</a:t>
          </a:r>
          <a:endParaRPr lang="ru-RU" sz="1100" kern="1200"/>
        </a:p>
      </dsp:txBody>
      <dsp:txXfrm>
        <a:off x="3924076" y="237058"/>
        <a:ext cx="1130594" cy="1130594"/>
      </dsp:txXfrm>
    </dsp:sp>
    <dsp:sp modelId="{C5F2CE29-92A8-4810-8855-E08EE1645DEF}">
      <dsp:nvSpPr>
        <dsp:cNvPr id="0" name=""/>
        <dsp:cNvSpPr/>
      </dsp:nvSpPr>
      <dsp:spPr>
        <a:xfrm>
          <a:off x="6115508" y="2428491"/>
          <a:ext cx="1598900" cy="1598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/>
            <a:t>є провідниками інтересів політичних партій</a:t>
          </a:r>
          <a:endParaRPr lang="ru-RU" sz="1100" kern="1200"/>
        </a:p>
      </dsp:txBody>
      <dsp:txXfrm>
        <a:off x="6349661" y="2662644"/>
        <a:ext cx="1130594" cy="1130594"/>
      </dsp:txXfrm>
    </dsp:sp>
    <dsp:sp modelId="{9777802F-B739-4EB5-9D2A-E77176904C92}">
      <dsp:nvSpPr>
        <dsp:cNvPr id="0" name=""/>
        <dsp:cNvSpPr/>
      </dsp:nvSpPr>
      <dsp:spPr>
        <a:xfrm>
          <a:off x="3689923" y="4854077"/>
          <a:ext cx="1598900" cy="1598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0" i="0" kern="1200"/>
            <a:t>впливають на процес прийняття політичних рішень</a:t>
          </a:r>
          <a:endParaRPr lang="ru-RU" sz="1100" kern="1200"/>
        </a:p>
      </dsp:txBody>
      <dsp:txXfrm>
        <a:off x="3924076" y="5088230"/>
        <a:ext cx="1130594" cy="1130594"/>
      </dsp:txXfrm>
    </dsp:sp>
    <dsp:sp modelId="{D4081A88-CB1C-4E1E-9B12-7BD74A41CEC0}">
      <dsp:nvSpPr>
        <dsp:cNvPr id="0" name=""/>
        <dsp:cNvSpPr/>
      </dsp:nvSpPr>
      <dsp:spPr>
        <a:xfrm>
          <a:off x="1264337" y="2428491"/>
          <a:ext cx="1598900" cy="15989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/>
            <a:t>виступають як носії виконавчо-адміністративних функцій</a:t>
          </a:r>
          <a:endParaRPr lang="ru-RU" sz="1400" kern="1200"/>
        </a:p>
      </dsp:txBody>
      <dsp:txXfrm>
        <a:off x="1498490" y="2662644"/>
        <a:ext cx="1130594" cy="11305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AAE29-C862-4C55-8857-545444CBE019}">
      <dsp:nvSpPr>
        <dsp:cNvPr id="0" name=""/>
        <dsp:cNvSpPr/>
      </dsp:nvSpPr>
      <dsp:spPr>
        <a:xfrm rot="10800000">
          <a:off x="1599048" y="3553"/>
          <a:ext cx="5985518" cy="15753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468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 dirty="0" err="1"/>
            <a:t>Представники</a:t>
          </a:r>
          <a:r>
            <a:rPr lang="ru-RU" sz="2400" b="0" i="0" kern="1200" dirty="0"/>
            <a:t> </a:t>
          </a:r>
          <a:r>
            <a:rPr lang="ru-RU" sz="2400" b="0" i="0" kern="1200" dirty="0" err="1"/>
            <a:t>політичних</a:t>
          </a:r>
          <a:r>
            <a:rPr lang="ru-RU" sz="2400" b="0" i="0" kern="1200" dirty="0"/>
            <a:t> </a:t>
          </a:r>
          <a:r>
            <a:rPr lang="ru-RU" sz="2400" b="0" i="0" kern="1200" dirty="0" err="1"/>
            <a:t>партій</a:t>
          </a:r>
          <a:r>
            <a:rPr lang="ru-RU" sz="2400" b="0" i="0" kern="1200" dirty="0"/>
            <a:t> (</a:t>
          </a:r>
          <a:r>
            <a:rPr lang="ru-RU" sz="2400" b="0" i="0" kern="1200" dirty="0" err="1"/>
            <a:t>народні</a:t>
          </a:r>
          <a:r>
            <a:rPr lang="ru-RU" sz="2400" b="0" i="0" kern="1200" dirty="0"/>
            <a:t> </a:t>
          </a:r>
          <a:r>
            <a:rPr lang="ru-RU" sz="2400" b="0" i="0" kern="1200" dirty="0" err="1"/>
            <a:t>депутати</a:t>
          </a:r>
          <a:r>
            <a:rPr lang="ru-RU" sz="2400" b="0" i="0" kern="1200" dirty="0"/>
            <a:t> </a:t>
          </a:r>
          <a:r>
            <a:rPr lang="ru-RU" sz="2400" b="0" i="0" kern="1200" dirty="0" err="1"/>
            <a:t>України</a:t>
          </a:r>
          <a:r>
            <a:rPr lang="ru-RU" sz="2400" b="0" i="0" kern="1200" dirty="0"/>
            <a:t>, </a:t>
          </a:r>
          <a:r>
            <a:rPr lang="ru-RU" sz="2400" b="0" i="0" kern="1200" dirty="0" err="1"/>
            <a:t>Прем’єр</a:t>
          </a:r>
          <a:r>
            <a:rPr lang="ru-RU" sz="2400" b="0" i="0" kern="1200" dirty="0"/>
            <a:t> </a:t>
          </a:r>
          <a:r>
            <a:rPr lang="ru-RU" sz="2400" b="0" i="0" kern="1200" dirty="0" err="1"/>
            <a:t>міністр</a:t>
          </a:r>
          <a:r>
            <a:rPr lang="ru-RU" sz="2400" b="0" i="0" kern="1200" dirty="0"/>
            <a:t> та </a:t>
          </a:r>
          <a:r>
            <a:rPr lang="ru-RU" sz="2400" b="0" i="0" kern="1200" dirty="0" err="1"/>
            <a:t>міністри-політики</a:t>
          </a:r>
          <a:r>
            <a:rPr lang="ru-RU" sz="2400" b="0" i="0" kern="1200" dirty="0"/>
            <a:t>)</a:t>
          </a:r>
          <a:endParaRPr lang="ru-RU" sz="2400" kern="1200" dirty="0"/>
        </a:p>
      </dsp:txBody>
      <dsp:txXfrm rot="10800000">
        <a:off x="1992887" y="3553"/>
        <a:ext cx="5591679" cy="1575356"/>
      </dsp:txXfrm>
    </dsp:sp>
    <dsp:sp modelId="{CBCEFC4C-DCBA-4378-8EDE-A5AA9AA1F3C8}">
      <dsp:nvSpPr>
        <dsp:cNvPr id="0" name=""/>
        <dsp:cNvSpPr/>
      </dsp:nvSpPr>
      <dsp:spPr>
        <a:xfrm>
          <a:off x="1416212" y="579928"/>
          <a:ext cx="365671" cy="42260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B35C51-FF45-4912-BA6B-7872695464F9}">
      <dsp:nvSpPr>
        <dsp:cNvPr id="0" name=""/>
        <dsp:cNvSpPr/>
      </dsp:nvSpPr>
      <dsp:spPr>
        <a:xfrm rot="10800000">
          <a:off x="1620024" y="2049164"/>
          <a:ext cx="5985518" cy="15753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468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/>
            <a:t>забезпечують втілення в життя певної політичної програми</a:t>
          </a:r>
          <a:endParaRPr lang="ru-RU" sz="2400" kern="1200"/>
        </a:p>
      </dsp:txBody>
      <dsp:txXfrm rot="10800000">
        <a:off x="2013863" y="2049164"/>
        <a:ext cx="5591679" cy="1575356"/>
      </dsp:txXfrm>
    </dsp:sp>
    <dsp:sp modelId="{A2825DFB-93F7-400A-8629-5A269AD9912B}">
      <dsp:nvSpPr>
        <dsp:cNvPr id="0" name=""/>
        <dsp:cNvSpPr/>
      </dsp:nvSpPr>
      <dsp:spPr>
        <a:xfrm>
          <a:off x="1395236" y="2655062"/>
          <a:ext cx="449575" cy="36356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313A3-4D1C-43F2-A2ED-C0C2A730110A}">
      <dsp:nvSpPr>
        <dsp:cNvPr id="0" name=""/>
        <dsp:cNvSpPr/>
      </dsp:nvSpPr>
      <dsp:spPr>
        <a:xfrm rot="10800000">
          <a:off x="1609004" y="4094776"/>
          <a:ext cx="5985518" cy="157535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4688" tIns="91440" rIns="170688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i="0" kern="1200"/>
            <a:t>шляхом розробки відповідної нормативно-правової бази та її виконання</a:t>
          </a:r>
          <a:endParaRPr lang="ru-RU" sz="2400" kern="1200"/>
        </a:p>
      </dsp:txBody>
      <dsp:txXfrm rot="10800000">
        <a:off x="2002843" y="4094776"/>
        <a:ext cx="5591679" cy="1575356"/>
      </dsp:txXfrm>
    </dsp:sp>
    <dsp:sp modelId="{BA557D74-731F-4199-8321-5EDF161EBC30}">
      <dsp:nvSpPr>
        <dsp:cNvPr id="0" name=""/>
        <dsp:cNvSpPr/>
      </dsp:nvSpPr>
      <dsp:spPr>
        <a:xfrm>
          <a:off x="1406256" y="4660132"/>
          <a:ext cx="405496" cy="444644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E26DBC-9500-4345-8F87-05C7E7578AE9}">
      <dsp:nvSpPr>
        <dsp:cNvPr id="0" name=""/>
        <dsp:cNvSpPr/>
      </dsp:nvSpPr>
      <dsp:spPr>
        <a:xfrm>
          <a:off x="722981" y="0"/>
          <a:ext cx="8193795" cy="5563519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B1AF2F-E528-4E19-9366-C429AB174A47}">
      <dsp:nvSpPr>
        <dsp:cNvPr id="0" name=""/>
        <dsp:cNvSpPr/>
      </dsp:nvSpPr>
      <dsp:spPr>
        <a:xfrm>
          <a:off x="10355" y="1669055"/>
          <a:ext cx="3102797" cy="22254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/>
            <a:t>Співпраця політичних партій та органів державної влади</a:t>
          </a:r>
        </a:p>
      </dsp:txBody>
      <dsp:txXfrm>
        <a:off x="118990" y="1777690"/>
        <a:ext cx="2885527" cy="2008137"/>
      </dsp:txXfrm>
    </dsp:sp>
    <dsp:sp modelId="{A5C2176D-6126-4045-89DE-69E210A57DB2}">
      <dsp:nvSpPr>
        <dsp:cNvPr id="0" name=""/>
        <dsp:cNvSpPr/>
      </dsp:nvSpPr>
      <dsp:spPr>
        <a:xfrm>
          <a:off x="3268480" y="1669055"/>
          <a:ext cx="3102797" cy="22254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/>
            <a:t>передбачена регламентом діяльності ВРУ</a:t>
          </a:r>
        </a:p>
      </dsp:txBody>
      <dsp:txXfrm>
        <a:off x="3377115" y="1777690"/>
        <a:ext cx="2885527" cy="2008137"/>
      </dsp:txXfrm>
    </dsp:sp>
    <dsp:sp modelId="{38D753E4-3374-407D-8ABD-ABE6F9E3B002}">
      <dsp:nvSpPr>
        <dsp:cNvPr id="0" name=""/>
        <dsp:cNvSpPr/>
      </dsp:nvSpPr>
      <dsp:spPr>
        <a:xfrm>
          <a:off x="6526606" y="1669055"/>
          <a:ext cx="3102797" cy="22254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/>
            <a:t>у формі участі в парламентських слуханнях</a:t>
          </a:r>
        </a:p>
      </dsp:txBody>
      <dsp:txXfrm>
        <a:off x="6635241" y="1777690"/>
        <a:ext cx="2885527" cy="2008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4902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25531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76908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630782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8988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255417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76474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46518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26001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95466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72059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723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7732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1880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3637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4560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732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F33FE78-3622-4EF8-B463-F3405971C10A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6B3B9-972B-4B07-A932-68AE3C906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9547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laws/show/254%D0%BA/96-%D0%B2%D1%80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379163"/>
            <a:ext cx="8825658" cy="3329581"/>
          </a:xfrm>
        </p:spPr>
        <p:txBody>
          <a:bodyPr/>
          <a:lstStyle/>
          <a:p>
            <a:r>
              <a:rPr lang="uk-UA" sz="5400" dirty="0" smtClean="0"/>
              <a:t>Правові засади взаємодії політичних партій та органів державної влади</a:t>
            </a:r>
            <a:endParaRPr lang="ru-RU" sz="5400" dirty="0"/>
          </a:p>
        </p:txBody>
      </p:sp>
    </p:spTree>
    <p:extLst>
      <p:ext uri="{BB962C8B-B14F-4D97-AF65-F5344CB8AC3E}">
        <p14:creationId xmlns="" xmlns:p14="http://schemas.microsoft.com/office/powerpoint/2010/main" val="5228491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288467029"/>
              </p:ext>
            </p:extLst>
          </p:nvPr>
        </p:nvGraphicFramePr>
        <p:xfrm>
          <a:off x="760163" y="627961"/>
          <a:ext cx="9639759" cy="5563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61632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989069008"/>
              </p:ext>
            </p:extLst>
          </p:nvPr>
        </p:nvGraphicFramePr>
        <p:xfrm>
          <a:off x="969484" y="539827"/>
          <a:ext cx="9320270" cy="4803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69484" y="5343180"/>
            <a:ext cx="9320270" cy="12338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457200" algn="ctr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додержанням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повнот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таких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звітів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відповідністю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оформлення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встановленим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вимогам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достовірністю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включених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них </a:t>
            </a:r>
            <a:r>
              <a:rPr lang="ru-RU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відомостей</a:t>
            </a:r>
            <a:endParaRPr lang="ru-RU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76368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288584885"/>
              </p:ext>
            </p:extLst>
          </p:nvPr>
        </p:nvGraphicFramePr>
        <p:xfrm>
          <a:off x="1476260" y="132201"/>
          <a:ext cx="8670275" cy="6469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750314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75766844"/>
              </p:ext>
            </p:extLst>
          </p:nvPr>
        </p:nvGraphicFramePr>
        <p:xfrm>
          <a:off x="672029" y="605928"/>
          <a:ext cx="10047383" cy="58058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1601548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107306591"/>
              </p:ext>
            </p:extLst>
          </p:nvPr>
        </p:nvGraphicFramePr>
        <p:xfrm>
          <a:off x="705081" y="694063"/>
          <a:ext cx="10278736" cy="54753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39346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40378503"/>
              </p:ext>
            </p:extLst>
          </p:nvPr>
        </p:nvGraphicFramePr>
        <p:xfrm>
          <a:off x="760164" y="495759"/>
          <a:ext cx="9562641" cy="57618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2035762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="" xmlns:p14="http://schemas.microsoft.com/office/powerpoint/2010/main" val="3150183592"/>
              </p:ext>
            </p:extLst>
          </p:nvPr>
        </p:nvGraphicFramePr>
        <p:xfrm>
          <a:off x="594911" y="627961"/>
          <a:ext cx="10003316" cy="588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812403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581764906"/>
              </p:ext>
            </p:extLst>
          </p:nvPr>
        </p:nvGraphicFramePr>
        <p:xfrm>
          <a:off x="495758" y="253387"/>
          <a:ext cx="11270256" cy="6444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34523"/>
                <a:gridCol w="5635733"/>
              </a:tblGrid>
              <a:tr h="29963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</a:rPr>
                        <a:t>Органи</a:t>
                      </a:r>
                      <a:r>
                        <a:rPr lang="ru-RU" sz="1800" dirty="0">
                          <a:effectLst/>
                        </a:rPr>
                        <a:t>, </a:t>
                      </a:r>
                      <a:r>
                        <a:rPr lang="ru-RU" sz="1800" dirty="0" err="1">
                          <a:effectLst/>
                        </a:rPr>
                        <a:t>що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здійснюють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державний</a:t>
                      </a:r>
                      <a:r>
                        <a:rPr lang="ru-RU" sz="1800" dirty="0">
                          <a:effectLst/>
                        </a:rPr>
                        <a:t> контроль за </a:t>
                      </a:r>
                      <a:r>
                        <a:rPr lang="ru-RU" sz="1800" dirty="0" err="1">
                          <a:effectLst/>
                        </a:rPr>
                        <a:t>діяльністю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політичних</a:t>
                      </a:r>
                      <a:r>
                        <a:rPr lang="ru-RU" sz="1800" dirty="0">
                          <a:effectLst/>
                        </a:rPr>
                        <a:t> </a:t>
                      </a:r>
                      <a:r>
                        <a:rPr lang="ru-RU" sz="1800" dirty="0" err="1">
                          <a:effectLst/>
                        </a:rPr>
                        <a:t>партій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43" marR="3074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144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ентральний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орган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виконавчої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влади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що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реалізує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державну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політику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у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сфері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державної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реєстрації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(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легалізації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об’єднань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громадян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інших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громадських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формувань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- за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додержанням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політичною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партією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вимог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</a:t>
                      </a:r>
                      <a:r>
                        <a:rPr lang="ru-RU" sz="1400" u="sng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hlinkClick r:id="rId2"/>
                        </a:rPr>
                        <a:t>Конституції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та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законів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України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також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статуту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політичної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партії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крім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випадків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коли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здійснення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такого контролю законом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віднесено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до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повноважень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інших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органів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державної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влади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43" marR="30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Центральна виборча комісія, окружні виборчі комісії, територіальні виборчі комісії на відповідних місцевих виборах - за додержанням політичними партіями встановленого порядку участі у виборчому процесі, а також, у межах визначених законом повноважень, за своєчасністю подання до відповідних виборчих комісій проміжних та остаточних фінансових звітів про надходження і використання коштів виборчих фондів на виборах, відповідністю їх оформлення встановленим вимогам, достовірністю включених до них відомостей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43" marR="30743" marT="0" marB="0"/>
                </a:tc>
              </a:tr>
              <a:tr h="343075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Рахункова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палата - за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цільовим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використанням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політичними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партіями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коштів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виділених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з державного бюджету на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фінансування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їхньої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статутної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діяльності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43" marR="3074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Національне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агентство з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питань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запобігання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корупції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- за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додержанням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встановлених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законом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обмежень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щодо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фінансування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політичних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партій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передвиборної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агітації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агітації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з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всеукраїнського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місцевого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референдуму,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законним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цільовим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використанням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політичними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партіями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коштів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виділених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з державного бюджету на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фінансування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їхньої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статутної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діяльності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своєчасністю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подання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звітів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партій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про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майно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доходи,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витрати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і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зобов’язання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фінансового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характеру,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звітів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про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надходження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і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використання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коштів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виборчих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фондів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на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загальнодержавних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та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місцевих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виборах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повнотою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таких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звітів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відповідністю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їх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оформлення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встановленим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вимогам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достовірністю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включених</a:t>
                      </a: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до них </a:t>
                      </a:r>
                      <a:r>
                        <a:rPr lang="ru-RU" sz="14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відомостей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743" marR="3074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38625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Підсумовуючи</a:t>
            </a:r>
            <a:r>
              <a:rPr lang="ru-RU" dirty="0"/>
              <a:t>, </a:t>
            </a:r>
            <a:r>
              <a:rPr lang="ru-RU" dirty="0" err="1"/>
              <a:t>зазначимо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, як </a:t>
            </a:r>
            <a:r>
              <a:rPr lang="ru-RU" dirty="0" err="1"/>
              <a:t>інститутів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з органами </a:t>
            </a:r>
            <a:r>
              <a:rPr lang="ru-RU" dirty="0" err="1"/>
              <a:t>законодавчої</a:t>
            </a:r>
            <a:r>
              <a:rPr lang="ru-RU" dirty="0"/>
              <a:t> і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ґрунтується</a:t>
            </a:r>
            <a:r>
              <a:rPr lang="ru-RU" dirty="0"/>
              <a:t> на тому,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політичних</a:t>
            </a:r>
            <a:r>
              <a:rPr lang="ru-RU" dirty="0"/>
              <a:t> </a:t>
            </a:r>
            <a:r>
              <a:rPr lang="ru-RU" dirty="0" err="1"/>
              <a:t>партій</a:t>
            </a:r>
            <a:r>
              <a:rPr lang="ru-RU" dirty="0"/>
              <a:t> (</a:t>
            </a:r>
            <a:r>
              <a:rPr lang="ru-RU" dirty="0" err="1"/>
              <a:t>народні</a:t>
            </a:r>
            <a:r>
              <a:rPr lang="ru-RU" dirty="0"/>
              <a:t> </a:t>
            </a:r>
            <a:r>
              <a:rPr lang="ru-RU" dirty="0" err="1"/>
              <a:t>депутати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Прем’єр</a:t>
            </a:r>
            <a:r>
              <a:rPr lang="ru-RU" dirty="0"/>
              <a:t> </a:t>
            </a:r>
            <a:r>
              <a:rPr lang="ru-RU" dirty="0" err="1"/>
              <a:t>міністр</a:t>
            </a:r>
            <a:r>
              <a:rPr lang="ru-RU" dirty="0"/>
              <a:t> та </a:t>
            </a:r>
            <a:r>
              <a:rPr lang="ru-RU" dirty="0" err="1"/>
              <a:t>міністри-політики</a:t>
            </a:r>
            <a:r>
              <a:rPr lang="ru-RU" dirty="0"/>
              <a:t>) </a:t>
            </a:r>
            <a:r>
              <a:rPr lang="ru-RU" dirty="0" err="1"/>
              <a:t>забезпечують</a:t>
            </a:r>
            <a:r>
              <a:rPr lang="ru-RU" dirty="0"/>
              <a:t> </a:t>
            </a:r>
            <a:r>
              <a:rPr lang="ru-RU" dirty="0" err="1"/>
              <a:t>втілення</a:t>
            </a:r>
            <a:r>
              <a:rPr lang="ru-RU" dirty="0"/>
              <a:t> в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</a:t>
            </a:r>
            <a:r>
              <a:rPr lang="ru-RU" dirty="0" err="1"/>
              <a:t>політичної</a:t>
            </a:r>
            <a:r>
              <a:rPr lang="ru-RU" dirty="0"/>
              <a:t> </a:t>
            </a:r>
            <a:r>
              <a:rPr lang="ru-RU" dirty="0" err="1"/>
              <a:t>програми</a:t>
            </a:r>
            <a:r>
              <a:rPr lang="ru-RU" dirty="0"/>
              <a:t> шляхом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відповідної</a:t>
            </a:r>
            <a:r>
              <a:rPr lang="ru-RU" dirty="0"/>
              <a:t> нормативно-</a:t>
            </a:r>
            <a:r>
              <a:rPr lang="ru-RU" dirty="0" err="1"/>
              <a:t>правової</a:t>
            </a:r>
            <a:r>
              <a:rPr lang="ru-RU" dirty="0"/>
              <a:t> </a:t>
            </a:r>
            <a:r>
              <a:rPr lang="ru-RU" dirty="0" err="1"/>
              <a:t>бази</a:t>
            </a:r>
            <a:r>
              <a:rPr lang="ru-RU" dirty="0"/>
              <a:t> та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 </a:t>
            </a:r>
            <a:r>
              <a:rPr lang="ru-RU" dirty="0" err="1"/>
              <a:t>Парламентарі</a:t>
            </a:r>
            <a:r>
              <a:rPr lang="ru-RU" dirty="0"/>
              <a:t> </a:t>
            </a:r>
            <a:r>
              <a:rPr lang="ru-RU" dirty="0" err="1"/>
              <a:t>беруть</a:t>
            </a:r>
            <a:r>
              <a:rPr lang="ru-RU" dirty="0"/>
              <a:t> участь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формування</a:t>
            </a:r>
            <a:r>
              <a:rPr lang="ru-RU" dirty="0"/>
              <a:t> персонального складу Уряду, </a:t>
            </a:r>
            <a:r>
              <a:rPr lang="ru-RU" dirty="0" err="1"/>
              <a:t>здійснюють</a:t>
            </a:r>
            <a:r>
              <a:rPr lang="ru-RU" dirty="0"/>
              <a:t> контроль за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законодавчої</a:t>
            </a:r>
            <a:r>
              <a:rPr lang="ru-RU" dirty="0"/>
              <a:t> та </a:t>
            </a:r>
            <a:r>
              <a:rPr lang="ru-RU" dirty="0" err="1"/>
              <a:t>виконавчої</a:t>
            </a:r>
            <a:r>
              <a:rPr lang="ru-RU" dirty="0"/>
              <a:t> </a:t>
            </a:r>
            <a:r>
              <a:rPr lang="ru-RU" dirty="0" err="1"/>
              <a:t>гілок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пов’язане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собою. Одним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важливих</a:t>
            </a:r>
            <a:r>
              <a:rPr lang="ru-RU" dirty="0"/>
              <a:t> </a:t>
            </a:r>
            <a:r>
              <a:rPr lang="ru-RU" dirty="0" err="1"/>
              <a:t>чинників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пов’язують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гілки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, є </a:t>
            </a:r>
            <a:r>
              <a:rPr lang="ru-RU" dirty="0" err="1"/>
              <a:t>політичні</a:t>
            </a:r>
            <a:r>
              <a:rPr lang="ru-RU" dirty="0"/>
              <a:t> </a:t>
            </a:r>
            <a:r>
              <a:rPr lang="ru-RU" dirty="0" err="1"/>
              <a:t>партії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4008052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1240233683"/>
              </p:ext>
            </p:extLst>
          </p:nvPr>
        </p:nvGraphicFramePr>
        <p:xfrm>
          <a:off x="598310" y="541867"/>
          <a:ext cx="10780889" cy="5655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02813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226314093"/>
              </p:ext>
            </p:extLst>
          </p:nvPr>
        </p:nvGraphicFramePr>
        <p:xfrm>
          <a:off x="1174044" y="1027289"/>
          <a:ext cx="9144000" cy="5136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656829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424467051"/>
              </p:ext>
            </p:extLst>
          </p:nvPr>
        </p:nvGraphicFramePr>
        <p:xfrm>
          <a:off x="711200" y="609600"/>
          <a:ext cx="9776178" cy="5712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46426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317675088"/>
              </p:ext>
            </p:extLst>
          </p:nvPr>
        </p:nvGraphicFramePr>
        <p:xfrm>
          <a:off x="1344058" y="374967"/>
          <a:ext cx="10267720" cy="6108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90251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889248427"/>
              </p:ext>
            </p:extLst>
          </p:nvPr>
        </p:nvGraphicFramePr>
        <p:xfrm>
          <a:off x="539827" y="261620"/>
          <a:ext cx="9860096" cy="6334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318687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690766167"/>
              </p:ext>
            </p:extLst>
          </p:nvPr>
        </p:nvGraphicFramePr>
        <p:xfrm>
          <a:off x="1134737" y="561859"/>
          <a:ext cx="9188068" cy="60041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507778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1229829578"/>
              </p:ext>
            </p:extLst>
          </p:nvPr>
        </p:nvGraphicFramePr>
        <p:xfrm>
          <a:off x="881349" y="0"/>
          <a:ext cx="8978747" cy="645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830078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2743169413"/>
              </p:ext>
            </p:extLst>
          </p:nvPr>
        </p:nvGraphicFramePr>
        <p:xfrm>
          <a:off x="947451" y="782198"/>
          <a:ext cx="9000780" cy="5673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низ 4"/>
          <p:cNvSpPr/>
          <p:nvPr/>
        </p:nvSpPr>
        <p:spPr>
          <a:xfrm>
            <a:off x="5640636" y="2390660"/>
            <a:ext cx="914400" cy="4296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5640636" y="4423272"/>
            <a:ext cx="914400" cy="4296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28702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885</Words>
  <Application>Microsoft Office PowerPoint</Application>
  <PresentationFormat>Произвольный</PresentationFormat>
  <Paragraphs>66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Ион</vt:lpstr>
      <vt:lpstr>Правові засади взаємодії політичних партій та органів державної влади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Висновок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Правові засади взаємодії політичних партій та органів державної влади</dc:title>
  <dc:creator>Александр</dc:creator>
  <cp:lastModifiedBy>User</cp:lastModifiedBy>
  <cp:revision>4</cp:revision>
  <dcterms:created xsi:type="dcterms:W3CDTF">2018-11-12T06:41:00Z</dcterms:created>
  <dcterms:modified xsi:type="dcterms:W3CDTF">2021-10-21T10:30:13Z</dcterms:modified>
</cp:coreProperties>
</file>