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8"/>
  </p:handoutMasterIdLst>
  <p:sldIdLst>
    <p:sldId id="256" r:id="rId2"/>
    <p:sldId id="421" r:id="rId3"/>
    <p:sldId id="422" r:id="rId4"/>
    <p:sldId id="440" r:id="rId5"/>
    <p:sldId id="423" r:id="rId6"/>
    <p:sldId id="425" r:id="rId7"/>
  </p:sldIdLst>
  <p:sldSz cx="9144000" cy="6858000" type="screen4x3"/>
  <p:notesSz cx="6759575" cy="98679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ACCE657-4A7B-4E75-81C2-6D2CAD2B3576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365E9-FC29-4555-889C-21C06F048CB0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39650-6941-41CC-A16A-EE64196BB60F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875E3-D75C-4DB0-A349-43746DF45877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8A959-0642-46FC-ADD1-6FC3C070611B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5CAA3-C1C5-417E-987D-042898D653DC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207CF-F275-43DA-ADBC-0DB7024BB1F6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8878-D28E-4D50-9745-EF26944D331F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F4DAF-E44D-4054-A701-2A879D08AFCF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9FFD9-7474-4DCA-B0D9-1EA81FF8E4E3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EF9C6-966E-4CBA-9E60-FB4B2746B887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CF6B5-81A9-415C-8E89-6B1CE6DA1F1E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CDE39A5-5E44-43AE-AC83-4158725A1DD1}" type="slidenum">
              <a:rPr lang="ru-RU" altLang=""/>
              <a:pPr>
                <a:defRPr/>
              </a:pPr>
              <a:t>‹#›</a:t>
            </a:fld>
            <a:endParaRPr lang="ru-RU" altLang="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1484313"/>
            <a:ext cx="8229600" cy="1143000"/>
          </a:xfrm>
        </p:spPr>
        <p:txBody>
          <a:bodyPr/>
          <a:lstStyle/>
          <a:p>
            <a:pPr eaLnBrk="1" hangingPunct="1"/>
            <a:r>
              <a:rPr lang="uk-UA" sz="3600" dirty="0" smtClean="0"/>
              <a:t>ОПТИКА</a:t>
            </a:r>
            <a:endParaRPr lang="ru-RU" sz="3600" dirty="0" smtClean="0"/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3500438"/>
            <a:ext cx="8229600" cy="8921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dirty="0"/>
              <a:t>Розповсюдження світла у оптичному </a:t>
            </a:r>
            <a:r>
              <a:rPr lang="uk-UA" dirty="0" err="1"/>
              <a:t>волокні</a:t>
            </a:r>
            <a:r>
              <a:rPr lang="uk-UA" dirty="0"/>
              <a:t>. Геометричні параметри оптичного волокна. </a:t>
            </a:r>
            <a:endParaRPr lang="uk-UA" sz="2800" dirty="0" smtClean="0"/>
          </a:p>
          <a:p>
            <a:pPr algn="ctr" eaLnBrk="1" hangingPunct="1">
              <a:buFontTx/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 dirty="0"/>
              <a:t>ОСНОВНІ ОПТИКО-ГЕОМЕТРИЧНІ ПОНЯТТЯ</a:t>
            </a:r>
            <a:endParaRPr lang="ru-RU" sz="1800" b="1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32656"/>
            <a:ext cx="5267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052736"/>
            <a:ext cx="7121227" cy="530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 dirty="0" smtClean="0"/>
              <a:t>ОСНОВНІ ОПТИКО-ГЕОМЕТРИЧНІ ПОНЯТТЯ</a:t>
            </a:r>
            <a:endParaRPr lang="ru-RU" sz="1800" b="1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9" y="812461"/>
            <a:ext cx="7830070" cy="557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836712"/>
            <a:ext cx="246864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 dirty="0"/>
              <a:t>ОСНОВНІ ОПТИКО-ГЕОМЕТРИЧНІ ПОНЯТТЯ</a:t>
            </a:r>
            <a:endParaRPr lang="ru-RU" sz="1800" b="1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175" y="461963"/>
            <a:ext cx="710565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539750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 dirty="0"/>
              <a:t>ОСНОВНІ ОПТИКО-ГЕОМЕТРИЧНІ ПОНЯТТЯ</a:t>
            </a:r>
            <a:endParaRPr lang="ru-RU" sz="1800" b="1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836712"/>
            <a:ext cx="820102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611560" y="104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uk-UA" sz="1800" b="1" dirty="0"/>
              <a:t>ОСНОВНІ ОПТИКО-ГЕОМЕТРИЧНІ ПОНЯТТЯ</a:t>
            </a:r>
            <a:endParaRPr lang="ru-RU" sz="1800" b="1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uk-UA" sz="2800" dirty="0"/>
          </a:p>
          <a:p>
            <a:pPr marL="342900" indent="-342900" algn="ctr" eaLnBrk="1" hangingPunct="1">
              <a:spcBef>
                <a:spcPct val="20000"/>
              </a:spcBef>
            </a:pPr>
            <a:endParaRPr lang="ru-R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80728"/>
            <a:ext cx="811530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27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Оформление по умолчанию</vt:lpstr>
      <vt:lpstr>ОПТИКА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EISPZ</cp:lastModifiedBy>
  <cp:revision>192</cp:revision>
  <dcterms:created xsi:type="dcterms:W3CDTF">2011-04-07T06:39:14Z</dcterms:created>
  <dcterms:modified xsi:type="dcterms:W3CDTF">2024-01-31T08:20:47Z</dcterms:modified>
</cp:coreProperties>
</file>