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357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96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8434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201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082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9245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4288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4453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43119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78B3CA-0F5B-4BC0-B7AC-B9C51545C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DD3D10-4170-447C-BEBF-5FC527A8C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86A0CCB-9FF7-47FF-B541-E9D7FA7F2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0E8B5DE-5456-468C-B31B-2EFF0DCFE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3D00457-769D-4D93-8D70-5353E8D16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3647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823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54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763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30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972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23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639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809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0A1FD69-78E1-461B-8FC2-BF7BB8341168}" type="datetimeFigureOut">
              <a:rPr lang="uk-UA" smtClean="0"/>
              <a:t>15.10.2024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902DB2A-8DC9-4D58-A86E-88C1FEA83A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933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DFzjP6PbnU&amp;ab_channel=PilotLight" TargetMode="External"/><Relationship Id="rId2" Type="http://schemas.openxmlformats.org/officeDocument/2006/relationships/hyperlink" Target="https://www.youtube.com/watch?v=Xo2ioUYugMA&amp;ab_channel=Bips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youtube.com/watch?v=5E92xYcPsWE&amp;ab_channel=LeonidVasilye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362666-EC3C-4E7B-990D-FD9C135B1A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Таймплапс</a:t>
            </a:r>
            <a:r>
              <a:rPr lang="uk-UA" dirty="0"/>
              <a:t> і </a:t>
            </a:r>
            <a:r>
              <a:rPr lang="uk-UA" dirty="0" err="1"/>
              <a:t>стопмоушн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32E54DF-CF79-4B74-8517-DE0CE5504F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Спільне та відмінне</a:t>
            </a:r>
          </a:p>
        </p:txBody>
      </p:sp>
    </p:spTree>
    <p:extLst>
      <p:ext uri="{BB962C8B-B14F-4D97-AF65-F5344CB8AC3E}">
        <p14:creationId xmlns:p14="http://schemas.microsoft.com/office/powerpoint/2010/main" val="369284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8D2A76-87BF-499F-8CF1-25F35640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Таймлапс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282F70-0D8F-47DF-934B-14BA8DCC0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Демонстрація тривалого процесу за короткий проміжок часу </a:t>
            </a:r>
          </a:p>
          <a:p>
            <a:r>
              <a:rPr lang="uk-UA" dirty="0"/>
              <a:t>Набір поетапних кадрів із прискоренням на монтажі</a:t>
            </a:r>
          </a:p>
          <a:p>
            <a:r>
              <a:rPr lang="uk-UA" dirty="0"/>
              <a:t>Показ зміни</a:t>
            </a:r>
          </a:p>
          <a:p>
            <a:r>
              <a:rPr lang="uk-UA" dirty="0"/>
              <a:t>Візуальна форма на основі відео, рідше фото</a:t>
            </a:r>
          </a:p>
        </p:txBody>
      </p:sp>
    </p:spTree>
    <p:extLst>
      <p:ext uri="{BB962C8B-B14F-4D97-AF65-F5344CB8AC3E}">
        <p14:creationId xmlns:p14="http://schemas.microsoft.com/office/powerpoint/2010/main" val="110285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EEC33-770D-4F5A-AA47-BB950B32A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Стопмоушн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984DD2-A1D6-46F7-ABF0-38E20748E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5D5F64"/>
                </a:solidFill>
                <a:latin typeface="Open Sans" panose="020B0606030504020204" pitchFamily="34" charset="0"/>
              </a:rPr>
              <a:t>П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ереміщення</a:t>
            </a:r>
            <a:r>
              <a:rPr lang="ru-RU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в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кадрі</a:t>
            </a:r>
            <a:r>
              <a:rPr lang="ru-RU" b="1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неживих</a:t>
            </a:r>
            <a:r>
              <a:rPr lang="ru-RU" b="1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предметів</a:t>
            </a:r>
            <a:r>
              <a:rPr lang="ru-RU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, з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яких</a:t>
            </a:r>
            <a:r>
              <a:rPr lang="ru-RU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виходить</a:t>
            </a:r>
            <a:r>
              <a:rPr lang="ru-RU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анімаційне</a:t>
            </a:r>
            <a:r>
              <a:rPr lang="ru-RU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відео</a:t>
            </a:r>
            <a:endParaRPr lang="ru-RU" b="0" i="0" dirty="0">
              <a:solidFill>
                <a:srgbClr val="5D5F64"/>
              </a:solidFill>
              <a:effectLst/>
              <a:latin typeface="Open Sans" panose="020B0606030504020204" pitchFamily="34" charset="0"/>
            </a:endParaRPr>
          </a:p>
          <a:p>
            <a:r>
              <a:rPr lang="ru-RU" dirty="0" err="1">
                <a:solidFill>
                  <a:srgbClr val="5D5F64"/>
                </a:solidFill>
                <a:latin typeface="Open Sans" panose="020B0606030504020204" pitchFamily="34" charset="0"/>
              </a:rPr>
              <a:t>Візуальна</a:t>
            </a:r>
            <a:r>
              <a:rPr lang="ru-RU" dirty="0">
                <a:solidFill>
                  <a:srgbClr val="5D5F64"/>
                </a:solidFill>
                <a:latin typeface="Open Sans" panose="020B0606030504020204" pitchFamily="34" charset="0"/>
              </a:rPr>
              <a:t> форма на </a:t>
            </a:r>
            <a:r>
              <a:rPr lang="ru-RU" dirty="0" err="1">
                <a:solidFill>
                  <a:srgbClr val="5D5F64"/>
                </a:solidFill>
                <a:latin typeface="Open Sans" panose="020B0606030504020204" pitchFamily="34" charset="0"/>
              </a:rPr>
              <a:t>основі</a:t>
            </a:r>
            <a:r>
              <a:rPr lang="ru-RU" dirty="0">
                <a:solidFill>
                  <a:srgbClr val="5D5F64"/>
                </a:solidFill>
                <a:latin typeface="Open Sans" panose="020B0606030504020204" pitchFamily="34" charset="0"/>
              </a:rPr>
              <a:t> фото, </a:t>
            </a:r>
            <a:r>
              <a:rPr lang="ru-RU" dirty="0" err="1">
                <a:solidFill>
                  <a:srgbClr val="5D5F64"/>
                </a:solidFill>
                <a:latin typeface="Open Sans" panose="020B0606030504020204" pitchFamily="34" charset="0"/>
              </a:rPr>
              <a:t>рідше</a:t>
            </a:r>
            <a:r>
              <a:rPr lang="ru-RU" dirty="0">
                <a:solidFill>
                  <a:srgbClr val="5D5F64"/>
                </a:solidFill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5D5F64"/>
                </a:solidFill>
                <a:latin typeface="Open Sans" panose="020B0606030504020204" pitchFamily="34" charset="0"/>
              </a:rPr>
              <a:t>відео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008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57FC3-E722-4049-ACA2-F537F4644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Поради щодо зйомки </a:t>
            </a:r>
            <a:r>
              <a:rPr lang="uk-UA" dirty="0" err="1"/>
              <a:t>таймплапсу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7EDDF6-494F-4E45-A651-14D6D6783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Знімайте з різних ракурсів різні процеси (один ракурс – один процес)</a:t>
            </a:r>
          </a:p>
          <a:p>
            <a:r>
              <a:rPr lang="uk-UA" dirty="0"/>
              <a:t>Зберігайте часову відповідність (щоб </a:t>
            </a:r>
            <a:r>
              <a:rPr lang="uk-UA" dirty="0" err="1"/>
              <a:t>логічно</a:t>
            </a:r>
            <a:r>
              <a:rPr lang="uk-UA" dirty="0"/>
              <a:t> показати поетапну зміну)</a:t>
            </a:r>
          </a:p>
          <a:p>
            <a:r>
              <a:rPr lang="uk-UA" dirty="0"/>
              <a:t>Не затягуйте кадри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262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9F21A-FF9B-43DD-9C22-0EF8E6294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Поради щодо зйомки </a:t>
            </a:r>
            <a:r>
              <a:rPr lang="uk-UA" dirty="0" err="1"/>
              <a:t>стопмоушн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475F93-C982-4884-AA10-0315F881C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Продумайте локацію до дрібниць (світло, інші деталі, реквізити)</a:t>
            </a:r>
          </a:p>
          <a:p>
            <a:r>
              <a:rPr lang="uk-UA" dirty="0"/>
              <a:t>Здійсніть репетицію</a:t>
            </a:r>
          </a:p>
          <a:p>
            <a:r>
              <a:rPr lang="uk-UA" dirty="0"/>
              <a:t>Знімайте поетапно</a:t>
            </a:r>
          </a:p>
          <a:p>
            <a:r>
              <a:rPr lang="uk-UA" dirty="0"/>
              <a:t>Не змінюйте локацію, антураж, ЛИШЕ ПОЛОЖЕННЯ ПРЕДМЕТУ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687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D838A-3F27-4754-82FD-86F0635C9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підготовки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1B88D0-BBF6-4267-95A3-236F518B8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Складання кадрів стоп-</a:t>
            </a:r>
            <a:r>
              <a:rPr lang="uk-UA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моушна</a:t>
            </a: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/</a:t>
            </a:r>
            <a:r>
              <a:rPr lang="en-GB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stop motion.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Анімація кадрів.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Чорновий монтаж відео.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Чистовий монтаж.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Створення </a:t>
            </a:r>
            <a:r>
              <a:rPr lang="uk-UA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саунд</a:t>
            </a: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-дизайну та </a:t>
            </a:r>
            <a:r>
              <a:rPr lang="uk-UA" b="0" i="0" dirty="0" err="1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інтершумів</a:t>
            </a: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 під усі дії.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Анімація інтерфейсів, текстів.</a:t>
            </a:r>
          </a:p>
          <a:p>
            <a:pPr algn="l">
              <a:buFont typeface="+mj-lt"/>
              <a:buAutoNum type="arabicPeriod"/>
            </a:pPr>
            <a:r>
              <a:rPr lang="uk-UA" b="0" i="0" dirty="0">
                <a:solidFill>
                  <a:srgbClr val="5D5F64"/>
                </a:solidFill>
                <a:effectLst/>
                <a:latin typeface="Open Sans" panose="020B0606030504020204" pitchFamily="34" charset="0"/>
              </a:rPr>
              <a:t>Корекція кольору.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174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C27A7-E35E-476A-A26B-A273B3FEE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Приклади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D531E7D-78AD-497B-BCD0-66D585B99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https://www.youtube.com/watch?v=Xo2ioUYugMA&amp;ab_channel=Bips</a:t>
            </a:r>
            <a:endParaRPr lang="uk-UA" dirty="0"/>
          </a:p>
          <a:p>
            <a:r>
              <a:rPr lang="en-GB" dirty="0">
                <a:hlinkClick r:id="rId3"/>
              </a:rPr>
              <a:t>https://www.youtube.com/watch?v=3DFzjP6PbnU&amp;ab_channel=PilotLight</a:t>
            </a:r>
            <a:endParaRPr lang="uk-UA" dirty="0"/>
          </a:p>
          <a:p>
            <a:r>
              <a:rPr lang="en-GB" dirty="0">
                <a:hlinkClick r:id="rId4"/>
              </a:rPr>
              <a:t>https://www.youtube.com/watch?v=5E92xYcPsWE&amp;ab_channel=LeonidVasilyev</a:t>
            </a:r>
            <a:endParaRPr lang="uk-UA" dirty="0"/>
          </a:p>
          <a:p>
            <a:r>
              <a:rPr lang="en-GB" dirty="0"/>
              <a:t>https://www.youtube.com/watch?v=wwpeTT2yPbk&amp;ab_channel=Boxlapse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5661471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15</TotalTime>
  <Words>222</Words>
  <Application>Microsoft Office PowerPoint</Application>
  <PresentationFormat>Широкий екран</PresentationFormat>
  <Paragraphs>32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Open Sans</vt:lpstr>
      <vt:lpstr>Tw Cen MT</vt:lpstr>
      <vt:lpstr>Краплинка</vt:lpstr>
      <vt:lpstr>Таймплапс і стопмоушн</vt:lpstr>
      <vt:lpstr>Таймлапс</vt:lpstr>
      <vt:lpstr>Стопмоушн</vt:lpstr>
      <vt:lpstr>Поради щодо зйомки таймплапсу</vt:lpstr>
      <vt:lpstr>Поради щодо зйомки стопмоушн</vt:lpstr>
      <vt:lpstr>Етапи підготовки</vt:lpstr>
      <vt:lpstr>Приклади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Таймплапс і стопмоушн</dc:title>
  <dc:creator>Роговая Татьяна</dc:creator>
  <cp:lastModifiedBy>Роговая Татьяна</cp:lastModifiedBy>
  <cp:revision>2</cp:revision>
  <dcterms:created xsi:type="dcterms:W3CDTF">2024-10-15T09:01:03Z</dcterms:created>
  <dcterms:modified xsi:type="dcterms:W3CDTF">2024-10-15T09:16:58Z</dcterms:modified>
</cp:coreProperties>
</file>