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8355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743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41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558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101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030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302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39768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020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233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0DE4E09-DE4F-4B92-9862-645176DF2E9F}" type="datetimeFigureOut">
              <a:rPr lang="uk-UA" smtClean="0"/>
              <a:t>05.10.2021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1C113D5-AA47-415C-8DE4-F5D3D93E8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632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Вступ. Історія комбінаторної </a:t>
            </a:r>
            <a:r>
              <a:rPr lang="uk-UA" dirty="0" smtClean="0"/>
              <a:t>хімії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7565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План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950" y="1771650"/>
            <a:ext cx="10904220" cy="4038600"/>
          </a:xfrm>
        </p:spPr>
        <p:txBody>
          <a:bodyPr/>
          <a:lstStyle/>
          <a:p>
            <a:pPr marL="45720" lvl="0" indent="0" algn="just">
              <a:buNone/>
            </a:pPr>
            <a:r>
              <a:rPr lang="uk-UA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Історія </a:t>
            </a:r>
            <a:r>
              <a:rPr lang="uk-UA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комбінаторної хімії.</a:t>
            </a:r>
          </a:p>
          <a:p>
            <a:pPr marL="45720" lvl="0" indent="0" algn="just">
              <a:buNone/>
            </a:pPr>
            <a:r>
              <a:rPr lang="uk-UA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Сучасні </a:t>
            </a:r>
            <a:r>
              <a:rPr lang="uk-UA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 пошуку лікарських засобів.</a:t>
            </a:r>
          </a:p>
          <a:p>
            <a:pPr marL="4572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2257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742950"/>
            <a:ext cx="11064240" cy="403860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uk-UA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Комбінаторна </a:t>
            </a:r>
            <a:r>
              <a:rPr lang="uk-UA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хімія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стратегія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синтезу великих масивів хімічних </a:t>
            </a:r>
            <a:r>
              <a:rPr lang="uk-UA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сукупність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високотехнологічних методів, що дозволяють отримати в короткий проміжок часу від кількох сотень до десятків тисяч речовин. Комбінаторний синтез характеризується тим, що реакції з участю великої кількості однотипних реагентів - «будівельних блоків» (</a:t>
            </a:r>
            <a:r>
              <a:rPr lang="de-DE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</a:t>
            </a:r>
            <a:r>
              <a:rPr lang="de-DE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blocks</a:t>
            </a:r>
            <a:r>
              <a:rPr lang="de-DE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ВВ) - відбуваються одночасно в суміші в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одній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паралельно в різних реакційних посудинах. </a:t>
            </a:r>
          </a:p>
        </p:txBody>
      </p:sp>
    </p:spTree>
    <p:extLst>
      <p:ext uri="{BB962C8B-B14F-4D97-AF65-F5344CB8AC3E}">
        <p14:creationId xmlns:p14="http://schemas.microsoft.com/office/powerpoint/2010/main" val="123499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7270" y="708660"/>
            <a:ext cx="10332720" cy="4038600"/>
          </a:xfrm>
        </p:spPr>
        <p:txBody>
          <a:bodyPr>
            <a:normAutofit/>
          </a:bodyPr>
          <a:lstStyle/>
          <a:p>
            <a:pPr marL="45720" indent="0" algn="just">
              <a:buNone/>
            </a:pP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Одне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ключових понять комбінаторної хімії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бібліотека </a:t>
            </a:r>
            <a:r>
              <a:rPr lang="uk-UA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великий масив речовин, підібраних за певним принципом. Основна функція такої бібліотеки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забезпечити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максимальну різноманітність структур,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 в чому визначає </a:t>
            </a:r>
            <a:r>
              <a:rPr lang="uk-UA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успіх </a:t>
            </a:r>
            <a:r>
              <a:rPr lang="uk-UA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пошуку лідера. </a:t>
            </a:r>
          </a:p>
        </p:txBody>
      </p:sp>
    </p:spTree>
    <p:extLst>
      <p:ext uri="{BB962C8B-B14F-4D97-AF65-F5344CB8AC3E}">
        <p14:creationId xmlns:p14="http://schemas.microsoft.com/office/powerpoint/2010/main" val="3998036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790" y="445770"/>
            <a:ext cx="10972800" cy="5897880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uk-UA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Етапи пошуку лікарських засобів: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Розшифрування структури генів, що кодують білки, які відповідальні за прояв певних біологічних функцій.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сполуки, що хоча б у невеликому ступені взаємодіє з біологічним об’єктом (хіт-сполука).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Тестування широкого спектру </a:t>
            </a:r>
            <a:r>
              <a:rPr lang="uk-UA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близької структури і вибір сполуки-лідера.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Виявлення кандидата в ліки шляхом покращення структури сполуки-лідера.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Випробування на тваринах.</a:t>
            </a:r>
          </a:p>
          <a:p>
            <a:pPr marL="502920" indent="-457200" algn="just">
              <a:buAutoNum type="arabicPeriod"/>
            </a:pP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Клінічні випробування.</a:t>
            </a:r>
          </a:p>
          <a:p>
            <a:pPr marL="502920" indent="-457200"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50958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60" y="354330"/>
            <a:ext cx="11281410" cy="161163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Scaffold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загальна структурна формула або молекулярний каркас або інваріантна область </a:t>
            </a:r>
            <a:r>
              <a:rPr lang="uk-UA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uk-UA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характерна для всіх речовин, що входять в комбінаторну бібліотеку.</a:t>
            </a:r>
            <a:endParaRPr lang="uk-UA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6" t="26778" r="35111" b="23889"/>
          <a:stretch/>
        </p:blipFill>
        <p:spPr>
          <a:xfrm rot="16200000">
            <a:off x="3685519" y="909340"/>
            <a:ext cx="4230414" cy="67322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56500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20</TotalTime>
  <Words>107</Words>
  <Application>Microsoft Office PowerPoint</Application>
  <PresentationFormat>Широкоэкранный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Corbel</vt:lpstr>
      <vt:lpstr>Базис</vt:lpstr>
      <vt:lpstr>Вступ. Історія комбінаторної хімії</vt:lpstr>
      <vt:lpstr>План</vt:lpstr>
      <vt:lpstr>Презентация PowerPoint</vt:lpstr>
      <vt:lpstr>Презентация PowerPoint</vt:lpstr>
      <vt:lpstr>Презентация PowerPoint</vt:lpstr>
      <vt:lpstr>Scaffold – загальна структурна формула або молекулярний каркас або інваріантна область сполук, характерна для всіх речовин, що входять в комбінаторну бібліотеку.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Вступ. Історія комбінаторної хімії</dc:title>
  <dc:creator>Yulia Petrusha</dc:creator>
  <cp:lastModifiedBy>Yulia Petrusha</cp:lastModifiedBy>
  <cp:revision>13</cp:revision>
  <dcterms:created xsi:type="dcterms:W3CDTF">2021-10-05T16:13:37Z</dcterms:created>
  <dcterms:modified xsi:type="dcterms:W3CDTF">2021-10-05T16:33:50Z</dcterms:modified>
</cp:coreProperties>
</file>