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0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3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3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0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9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3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6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2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2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5518-D22F-4E6D-8117-CD0BC12A3095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EC30-3B7A-4F9A-93FB-BFE5CC9A6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1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626" y="1355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экономическая интеграция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2050" name="Picture 2" descr="Картинки по запросу &quot;Бан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6" y="1929106"/>
            <a:ext cx="6964823" cy="47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7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TO members and observers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1" y="236107"/>
            <a:ext cx="11738013" cy="60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7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ECD 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4" y="200025"/>
            <a:ext cx="3273426" cy="32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33874" y="365125"/>
            <a:ext cx="701992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сотрудничества и развития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4" y="1374071"/>
            <a:ext cx="74485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Организа́ция</a:t>
            </a:r>
            <a:r>
              <a:rPr lang="ru-RU" dirty="0"/>
              <a:t> </a:t>
            </a:r>
            <a:r>
              <a:rPr lang="ru-RU" dirty="0" err="1"/>
              <a:t>экономи́ческого</a:t>
            </a:r>
            <a:r>
              <a:rPr lang="ru-RU" dirty="0"/>
              <a:t> </a:t>
            </a:r>
            <a:r>
              <a:rPr lang="ru-RU" dirty="0" err="1"/>
              <a:t>сотру́дничества</a:t>
            </a:r>
            <a:r>
              <a:rPr lang="ru-RU" dirty="0"/>
              <a:t> и </a:t>
            </a:r>
            <a:r>
              <a:rPr lang="ru-RU" dirty="0" err="1"/>
              <a:t>разви́тия</a:t>
            </a:r>
            <a:r>
              <a:rPr lang="ru-RU" dirty="0"/>
              <a:t> (сокр. ОЭСР, англ. </a:t>
            </a:r>
            <a:r>
              <a:rPr lang="ru-RU" dirty="0" err="1"/>
              <a:t>Organization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Economic</a:t>
            </a:r>
            <a:r>
              <a:rPr lang="ru-RU" dirty="0"/>
              <a:t> </a:t>
            </a:r>
            <a:r>
              <a:rPr lang="ru-RU" dirty="0" err="1"/>
              <a:t>Cooperation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, OECD) — международная экономическая организация развитых стран, признающих принципы представительной демократии и свободной рыночной экономики.</a:t>
            </a:r>
          </a:p>
          <a:p>
            <a:endParaRPr lang="ru-RU" dirty="0"/>
          </a:p>
          <a:p>
            <a:r>
              <a:rPr lang="ru-RU" dirty="0"/>
              <a:t>Создана в 1948 году под названием </a:t>
            </a:r>
            <a:r>
              <a:rPr lang="ru-RU" dirty="0" err="1"/>
              <a:t>Организа́ция</a:t>
            </a:r>
            <a:r>
              <a:rPr lang="ru-RU" dirty="0"/>
              <a:t> </a:t>
            </a:r>
            <a:r>
              <a:rPr lang="ru-RU" dirty="0" err="1"/>
              <a:t>европе́йского</a:t>
            </a:r>
            <a:r>
              <a:rPr lang="ru-RU" dirty="0"/>
              <a:t> </a:t>
            </a:r>
            <a:r>
              <a:rPr lang="ru-RU" dirty="0" err="1"/>
              <a:t>экономи́ческого</a:t>
            </a:r>
            <a:r>
              <a:rPr lang="ru-RU" dirty="0"/>
              <a:t> </a:t>
            </a:r>
            <a:r>
              <a:rPr lang="ru-RU" dirty="0" err="1"/>
              <a:t>сотру́дничества</a:t>
            </a:r>
            <a:r>
              <a:rPr lang="ru-RU" dirty="0"/>
              <a:t> (англ. </a:t>
            </a:r>
            <a:r>
              <a:rPr lang="ru-RU" dirty="0" err="1"/>
              <a:t>Organization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European</a:t>
            </a:r>
            <a:r>
              <a:rPr lang="ru-RU" dirty="0"/>
              <a:t> </a:t>
            </a:r>
            <a:r>
              <a:rPr lang="ru-RU" dirty="0" err="1"/>
              <a:t>Economic</a:t>
            </a:r>
            <a:r>
              <a:rPr lang="ru-RU" dirty="0"/>
              <a:t> </a:t>
            </a:r>
            <a:r>
              <a:rPr lang="ru-RU" dirty="0" err="1"/>
              <a:t>Cooperation</a:t>
            </a:r>
            <a:r>
              <a:rPr lang="ru-RU" dirty="0"/>
              <a:t>, OEEC) для координации проектов экономической реконструкции Европы в рамках плана Маршалла.</a:t>
            </a:r>
          </a:p>
          <a:p>
            <a:endParaRPr lang="ru-RU" dirty="0"/>
          </a:p>
          <a:p>
            <a:r>
              <a:rPr lang="ru-RU" dirty="0"/>
              <a:t>Штаб-квартира организации располагается в Шато де ла </a:t>
            </a:r>
            <a:r>
              <a:rPr lang="ru-RU" dirty="0" err="1"/>
              <a:t>Мюетт</a:t>
            </a:r>
            <a:r>
              <a:rPr lang="ru-RU" dirty="0"/>
              <a:t>, в Париже. Генеральный секретарь (с 2006 года) — Хосе </a:t>
            </a:r>
            <a:r>
              <a:rPr lang="ru-RU" dirty="0" err="1"/>
              <a:t>Анхель</a:t>
            </a:r>
            <a:r>
              <a:rPr lang="ru-RU" dirty="0"/>
              <a:t> </a:t>
            </a:r>
            <a:r>
              <a:rPr lang="ru-RU" dirty="0" err="1"/>
              <a:t>Гурриа</a:t>
            </a:r>
            <a:r>
              <a:rPr lang="ru-RU" dirty="0"/>
              <a:t> </a:t>
            </a:r>
            <a:r>
              <a:rPr lang="ru-RU" dirty="0" err="1"/>
              <a:t>Тревиньо</a:t>
            </a:r>
            <a:r>
              <a:rPr lang="ru-RU" dirty="0"/>
              <a:t> (Мексика). Руководящим органом ОЭСР является совет представителей стран — членов организации. Все решения в нём принимаются на основе консенсуса.</a:t>
            </a:r>
          </a:p>
          <a:p>
            <a:endParaRPr lang="ru-RU" dirty="0"/>
          </a:p>
          <a:p>
            <a:r>
              <a:rPr lang="ru-RU" dirty="0"/>
              <a:t>По данным на 2011 год, в странах ОЭСР проживало целых 18 % населения мира[1].</a:t>
            </a:r>
          </a:p>
        </p:txBody>
      </p:sp>
      <p:pic>
        <p:nvPicPr>
          <p:cNvPr id="5124" name="Picture 4" descr="Außenministerin Karin Kneissl nimmt am Ministerial Council Meeting der OECD in Paris teil. (2761952946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4167188"/>
            <a:ext cx="3943350" cy="20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8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EC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" y="740185"/>
            <a:ext cx="11953847" cy="52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Азиатско-Тихоокеанское экономическое сотрудничество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4140190"/>
            <a:ext cx="10944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Азиатско-Тихоокеанское экономическое сотрудничество (АТЭС) (англ. </a:t>
            </a:r>
            <a:r>
              <a:rPr lang="ru-RU" dirty="0" err="1"/>
              <a:t>Asia-Pacific</a:t>
            </a:r>
            <a:r>
              <a:rPr lang="ru-RU" dirty="0"/>
              <a:t> </a:t>
            </a:r>
            <a:r>
              <a:rPr lang="ru-RU" dirty="0" err="1"/>
              <a:t>Economic</a:t>
            </a:r>
            <a:r>
              <a:rPr lang="ru-RU" dirty="0"/>
              <a:t> </a:t>
            </a:r>
            <a:r>
              <a:rPr lang="ru-RU" dirty="0" err="1"/>
              <a:t>Cooperation</a:t>
            </a:r>
            <a:r>
              <a:rPr lang="ru-RU" dirty="0"/>
              <a:t>, APEC) — форум 21 экономики Азиатско-Тихоокеанского региона для сотрудничества в области региональной торговли и облегчения и либерализации капиталовложений.</a:t>
            </a:r>
          </a:p>
          <a:p>
            <a:endParaRPr lang="ru-RU" dirty="0"/>
          </a:p>
          <a:p>
            <a:r>
              <a:rPr lang="ru-RU" dirty="0"/>
              <a:t>Целью АТЭС является повышение экономического роста, процветания в регионе и укрепление азиатско-тихоокеанского сообщества. В экономиках-участницах проживает около 40 % мирового населения, на них приходится приблизительно 54 % ВВП и 44 % мировой торговли</a:t>
            </a:r>
          </a:p>
        </p:txBody>
      </p:sp>
      <p:pic>
        <p:nvPicPr>
          <p:cNvPr id="7170" name="Picture 2" descr="EPN. Reunion APEC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549390"/>
            <a:ext cx="5734050" cy="23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7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PEC memberstates(Pacific)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9" y="434974"/>
            <a:ext cx="7921696" cy="55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06" y="163723"/>
            <a:ext cx="3304847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6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государств Юго-Восточной Азии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1530350"/>
            <a:ext cx="10515600" cy="4351338"/>
          </a:xfrm>
        </p:spPr>
        <p:txBody>
          <a:bodyPr/>
          <a:lstStyle/>
          <a:p>
            <a:r>
              <a:rPr lang="ru-RU" dirty="0"/>
              <a:t>Ассоциация государств Юго-Восточной Азии (АSEАN) (англ. </a:t>
            </a:r>
            <a:r>
              <a:rPr lang="ru-RU" dirty="0" err="1"/>
              <a:t>Association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South</a:t>
            </a:r>
            <a:r>
              <a:rPr lang="ru-RU" dirty="0"/>
              <a:t> </a:t>
            </a:r>
            <a:r>
              <a:rPr lang="ru-RU" dirty="0" err="1"/>
              <a:t>East</a:t>
            </a:r>
            <a:r>
              <a:rPr lang="ru-RU" dirty="0"/>
              <a:t> </a:t>
            </a:r>
            <a:r>
              <a:rPr lang="ru-RU" dirty="0" err="1"/>
              <a:t>Asian</a:t>
            </a:r>
            <a:r>
              <a:rPr lang="ru-RU" dirty="0"/>
              <a:t> </a:t>
            </a:r>
            <a:r>
              <a:rPr lang="ru-RU" dirty="0" err="1"/>
              <a:t>Nations</a:t>
            </a:r>
            <a:r>
              <a:rPr lang="ru-RU" dirty="0"/>
              <a:t>) — политическая, экономическая и культурная региональная межправительственная организация 10 стран, расположенных в Юго-Восточной Азии. АСЕАН образована 8 августа 1967 года в Бангкоке вместе с подписанием «Декларации АСЕАН», более известной как «</a:t>
            </a:r>
            <a:r>
              <a:rPr lang="ru-RU" dirty="0" err="1"/>
              <a:t>Бангкокская</a:t>
            </a:r>
            <a:r>
              <a:rPr lang="ru-RU" dirty="0"/>
              <a:t> декларация». Договорное оформление АСЕАН произошло лишь в 1976 году в подписанных на острове Бали Договоре о дружбе и сотрудничестве в Юго-Восточной Азии и Декларации согласия АСЕАН.</a:t>
            </a:r>
          </a:p>
        </p:txBody>
      </p:sp>
    </p:spTree>
    <p:extLst>
      <p:ext uri="{BB962C8B-B14F-4D97-AF65-F5344CB8AC3E}">
        <p14:creationId xmlns:p14="http://schemas.microsoft.com/office/powerpoint/2010/main" val="345373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774" y="3924299"/>
            <a:ext cx="10296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В состав АСЕАН входят 10 государств. Непосредственно образующими являлись Индонезия, Малайзия, Сингапур, Таиланд и Филиппины (8 августа 1967 г.). Позже присоединились Бруней-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Даруссалам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(7 января 1984 г., через 6 дней после обретения независимости), Вьетнам (28 июля 1995 г.), Лаос и Мьянма (23 июля 1997 г.), Камбоджа (30 апреля 1999 г.). В 2002 году заявку на получение статуса наблюдателя подал Восточный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Тимо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р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На данный момент статус наблюдателя имеют Папуа — Новая Гвинея и Восточный Тимор.</a:t>
            </a: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Население стран-членов АСЕАН составляет около 500 млн человек, общая площадь — 4,5 млн км2, совокупный ВВП достигает около 737 млрд долларов США.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961" y="156047"/>
            <a:ext cx="5724527" cy="36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черноморского экономического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черноморского экономического сотрудничества — межправительственная организация (международная организация), объединяющая 12 государств Причерноморья и Южных Балкан, созданная для развития сотрудничества, мира, стабильности и процветания в бассейне Чёрного моря.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июня 1992 года одиннадцать стран подписали Договор о черноморском экономическом сотрудничестве, а организация появилась 1 мая 1999 года, когда в Стамбуле стороны подписали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Босфорское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заявление». Секретариат (BSEC PERMIS) был создан в марте 1994 года и расположен в Стамбуле (Турция).</a:t>
            </a:r>
          </a:p>
        </p:txBody>
      </p:sp>
    </p:spTree>
    <p:extLst>
      <p:ext uri="{BB962C8B-B14F-4D97-AF65-F5344CB8AC3E}">
        <p14:creationId xmlns:p14="http://schemas.microsoft.com/office/powerpoint/2010/main" val="251951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1/1f/BSEC_membe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3083"/>
            <a:ext cx="7734300" cy="61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4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торговая палата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(МТП; фр.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Chambre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CCI, англ.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ICC) — независимая самоуправляемая некоммерческая международная организация, созданная в 1919 году, объединяющая торговые палаты, предпринимательские организации и отдельные компании для выработки международных стандартов торговли, совместной защиты интересов в международных организациях, разрешения коммерческих споров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разрешения споров, действующий при МТП — Международный арбитражный суд. Палата, будучи добровольным предпринимательским объединением в отличие от межгосударственных объединений, регулирующих вопросы коммерции, таких как Всемирная торговая организация, ЭКОСОС, таможенные союзы, не выполняет регулирующих функций, а лишь вырабатывает единые механизмы и правила для всех субъектов-участников и разрешает споры в рамках выработанных регламентов. При этом МТП является признанным коллективным консультативным органом при ВТО, Всемирном банке и других международных организациях, а с 2016 года — официальным наблюдателем при Генеральной Ассамблее ООН, таким образом, обеспечивая механизм учёта интересов предпринимательского сообщества в межгосударственных процессах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1920 году. Штаб-квартира — в Париже.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6675" y="510659"/>
            <a:ext cx="7011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торговая палата</a:t>
            </a:r>
          </a:p>
        </p:txBody>
      </p:sp>
      <p:pic>
        <p:nvPicPr>
          <p:cNvPr id="11268" name="Picture 4" descr="IC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50608"/>
            <a:ext cx="1933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7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192" y="95395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глобализация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процесс усиления экономической интеграции между странами, приводит к слиянию отдельных национальных рынков в один всемирный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глобализация может рассматриваться, как в позитивном, так и в негативном аспектах.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наблюдались на протяжении последних тысячелетий, с момента возникновения международной торговли. Однако в последние 20-30 лет наблюдается стремительное увеличение темпов этого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всплеск в большой степени инспирирован процессом интеграции экономик развитых стран с экономиками развивающихся стран. Способствуют этим явлениям процессы прямых иностранных инвестиций, снижение торговых барьеров и модернизация экономик развивающихся стран.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0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этапы мировой глобализации выделяют в истории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292" y="1861393"/>
            <a:ext cx="2656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Первый этап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формирования современной мировой экономики (XIV – конец XIX вв.) выделяется в связи с появлением мирового товарного рынка и мировой торговли, которые стали первыми элементами процесса глобализации мировой экономики.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10" y="1690688"/>
            <a:ext cx="8373365" cy="44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7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6092" cy="187387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развития мирового хозяйства (конец XIX в. - начало XX в.) может быть охарактеризован как этап перехода первоначального капитализма в стадию монополизации производства. Также в это время происходит раздел мировой территории и зон экономического влияния между ведущими державами, усиливаются трансграничные потоки капитала (вывоз). Растёт разнообразие форм экономических отношений между странами: помимо обмена товарами также стала практиковаться миграция отдельных факторов производства между государствами. На этом этапе закладываются фундаментальные основы международного разделения труда, а также будущей глобализации мировой торговли.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00" y="2238998"/>
            <a:ext cx="9224562" cy="40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пути к мировой глобализации (промежуток между I и II Мировыми войнами) был разрушительным для прошлых успехов в налаживании мирохозяйственных связей. Хотя экономическое развитие в этот период существенно ускорилось (появляются первые международные корпорации), финансовая система на транснациональном уровне крайне неустойчива и нестабильна, из индустриальных стран уходит долгосрочный капитал. В связи с революцией в России в 1917 г. с этого момента она выпадает из международной экономики, формируются два противопоставляемых типа мирового хозяйства (характерный для капитализма и социализма).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3" y="2008262"/>
            <a:ext cx="9761173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4202" y="136735"/>
            <a:ext cx="11058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(с момента окончания II Мировой войны до начала 90-х гг.) – период новой перестройки отношений экономического плана между государствами, попытки найти новый порядок для мирового хозяйства. Основное влияние на международную экономику оказывают либерализация внешнеторговой политики, рост производительности труда, ускорение прогресса в сфере науки и техники и, как следствие, невиданный ранее темп роста экономики. На данном этапе закладывается основа глобализации мировых финансов, строится макросистема регулирующих мировое экономическое развитие организаций финансовой и экономической направленности (ООН, МВФ, Мировой банк и торговые организации МБ и ВТО). К 50-м годам распадается колониальная система, регулирующая взаимодействие метрополий с колониями.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85" y="2445059"/>
            <a:ext cx="8888300" cy="40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Политическая карта холодной вой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56" y="215672"/>
            <a:ext cx="8639798" cy="64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6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152" y="186130"/>
            <a:ext cx="9186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 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начала 90-х гг.) – текущий период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экономики. Ключевыми факторами становятся распад социалистической системы, возглавляемой СССР, и, следовательно, переход к рыночной экономике бывших государств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соцблока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Центральной и Восточной Европе и оставшихся колоний, рост открытости рынков этих стран. В условиях глобализации текущий уровень развития мирового хозяйства характеризуется рядом особенностей: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60" y="2033899"/>
            <a:ext cx="9677977" cy="44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8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Всемирная торговая организация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372" y="1338514"/>
            <a:ext cx="10515600" cy="4351338"/>
          </a:xfrm>
        </p:spPr>
        <p:txBody>
          <a:bodyPr>
            <a:normAutofit/>
          </a:bodyPr>
          <a:lstStyle/>
          <a:p>
            <a:r>
              <a:rPr lang="ru-RU" sz="1600" b="1" dirty="0"/>
              <a:t>Равные права.</a:t>
            </a:r>
            <a:r>
              <a:rPr lang="ru-RU" sz="1600" dirty="0"/>
              <a:t> Все члены ВТО обязаны предоставлять всем другим членам режим наибольшего благоприятствования в торговле (РНБ). Принцип РНБ означает, что преференции, предоставленные одному из членов ВТО, автоматически распространяются и на всех остальных членов организации в любом </a:t>
            </a:r>
            <a:r>
              <a:rPr lang="ru-RU" sz="1600" dirty="0" smtClean="0"/>
              <a:t>случае</a:t>
            </a:r>
            <a:r>
              <a:rPr lang="ru-RU" sz="1600" dirty="0"/>
              <a:t> .</a:t>
            </a:r>
          </a:p>
          <a:p>
            <a:r>
              <a:rPr lang="ru-RU" sz="1600" b="1" dirty="0"/>
              <a:t>Взаимность.</a:t>
            </a:r>
            <a:r>
              <a:rPr lang="ru-RU" sz="1600" dirty="0"/>
              <a:t> Все уступки в ослаблении двусторонних торговых ограничений должны быть взаимными, устранение «проблемы безбилетника</a:t>
            </a:r>
            <a:r>
              <a:rPr lang="ru-RU" sz="1600" dirty="0" smtClean="0"/>
              <a:t>»..</a:t>
            </a:r>
            <a:endParaRPr lang="ru-RU" sz="1600" dirty="0"/>
          </a:p>
          <a:p>
            <a:r>
              <a:rPr lang="ru-RU" sz="1600" b="1" dirty="0"/>
              <a:t>Прозрачность.</a:t>
            </a:r>
            <a:r>
              <a:rPr lang="ru-RU" sz="1600" dirty="0"/>
              <a:t> Члены ВТО должны полностью публиковать свои торговые правила и иметь органы, отвечающие за предоставление информации другим членам </a:t>
            </a:r>
            <a:r>
              <a:rPr lang="ru-RU" sz="1600" dirty="0" smtClean="0"/>
              <a:t>ВТО.</a:t>
            </a:r>
            <a:endParaRPr lang="ru-RU" sz="1600" dirty="0"/>
          </a:p>
          <a:p>
            <a:r>
              <a:rPr lang="ru-RU" sz="1600" b="1" dirty="0"/>
              <a:t>Создание действующих обязательств</a:t>
            </a:r>
            <a:r>
              <a:rPr lang="ru-RU" sz="1600" dirty="0"/>
              <a:t>. Обязательства по торговым тарифам стран регулируются в основном органами ВТО, а не взаимоотношениями между странами. А в случае ухудшения условий торговли в какой-нибудь стране в конкретном секторе, ущемлённая сторона может требовать компенсаций в других </a:t>
            </a:r>
            <a:r>
              <a:rPr lang="ru-RU" sz="1600" dirty="0" smtClean="0"/>
              <a:t>секторах</a:t>
            </a:r>
            <a:endParaRPr lang="ru-RU" sz="1600" baseline="30000" dirty="0"/>
          </a:p>
          <a:p>
            <a:r>
              <a:rPr lang="ru-RU" sz="1600" b="1" dirty="0" smtClean="0"/>
              <a:t>Защитные </a:t>
            </a:r>
            <a:r>
              <a:rPr lang="ru-RU" sz="1600" b="1" dirty="0"/>
              <a:t>клапаны</a:t>
            </a:r>
            <a:r>
              <a:rPr lang="ru-RU" sz="1600" dirty="0"/>
              <a:t>. В некоторых случаях правительство вправе вводить торговые ограничения. Соглашение ВТО позволяет членам принимать меры не только для защиты окружающей среды, но и для поддержки здравоохранения, здоровья животных и растений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43956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600</Words>
  <Application>Microsoft Office PowerPoint</Application>
  <PresentationFormat>Широкоэкранный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Международная экономическая интеграция </vt:lpstr>
      <vt:lpstr>Презентация PowerPoint</vt:lpstr>
      <vt:lpstr>Какие этапы мировой глобализации выделяют в истории</vt:lpstr>
      <vt:lpstr>Второй этап развития мирового хозяйства (конец XIX в. - начало XX в.) может быть охарактеризован как этап перехода первоначального капитализма в стадию монополизации производства. Также в это время происходит раздел мировой территории и зон экономического влияния между ведущими державами, усиливаются трансграничные потоки капитала (вывоз). Растёт разнообразие форм экономических отношений между странами: помимо обмена товарами также стала практиковаться миграция отдельных факторов производства между государствами. На этом этапе закладываются фундаментальные основы международного разделения труда, а также будущей глобализации мировой торговли.</vt:lpstr>
      <vt:lpstr>Третий этап на пути к мировой глобализации (промежуток между I и II Мировыми войнами) был разрушительным для прошлых успехов в налаживании мирохозяйственных связей. Хотя экономическое развитие в этот период существенно ускорилось (появляются первые международные корпорации), финансовая система на транснациональном уровне крайне неустойчива и нестабильна, из индустриальных стран уходит долгосрочный капитал. В связи с революцией в России в 1917 г. с этого момента она выпадает из международной экономики, формируются два противопоставляемых типа мирового хозяйства (характерный для капитализма и социализма).</vt:lpstr>
      <vt:lpstr>Презентация PowerPoint</vt:lpstr>
      <vt:lpstr>Презентация PowerPoint</vt:lpstr>
      <vt:lpstr>Презентация PowerPoint</vt:lpstr>
      <vt:lpstr>Всемирная торговая организация </vt:lpstr>
      <vt:lpstr>Презентация PowerPoint</vt:lpstr>
      <vt:lpstr>Организация экономического сотрудничества и развития </vt:lpstr>
      <vt:lpstr>Презентация PowerPoint</vt:lpstr>
      <vt:lpstr>Азиатско-Тихоокеанское экономическое сотрудничество </vt:lpstr>
      <vt:lpstr>Презентация PowerPoint</vt:lpstr>
      <vt:lpstr>Ассоциация государств Юго-Восточной Азии </vt:lpstr>
      <vt:lpstr>Презентация PowerPoint</vt:lpstr>
      <vt:lpstr>Организация черноморского экономического сотрудничества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экономическая интеграция </dc:title>
  <dc:creator>Андрей Волков</dc:creator>
  <cp:lastModifiedBy>Андрей Волков</cp:lastModifiedBy>
  <cp:revision>8</cp:revision>
  <dcterms:created xsi:type="dcterms:W3CDTF">2020-02-19T19:56:18Z</dcterms:created>
  <dcterms:modified xsi:type="dcterms:W3CDTF">2020-02-20T06:25:04Z</dcterms:modified>
</cp:coreProperties>
</file>