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  <p:sldMasterId id="2147483710" r:id="rId6"/>
  </p:sldMasterIdLst>
  <p:notesMasterIdLst>
    <p:notesMasterId r:id="rId20"/>
  </p:notesMasterIdLst>
  <p:sldIdLst>
    <p:sldId id="256" r:id="rId7"/>
    <p:sldId id="285" r:id="rId8"/>
    <p:sldId id="279" r:id="rId9"/>
    <p:sldId id="258" r:id="rId10"/>
    <p:sldId id="259" r:id="rId11"/>
    <p:sldId id="278" r:id="rId12"/>
    <p:sldId id="289" r:id="rId13"/>
    <p:sldId id="275" r:id="rId14"/>
    <p:sldId id="274" r:id="rId15"/>
    <p:sldId id="277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A7CFF-A306-45FB-A0BA-0CC147B04933}" type="doc">
      <dgm:prSet loTypeId="urn:microsoft.com/office/officeart/2005/8/layout/hierarchy6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E6F38F18-D3EE-42E1-BA58-A4F93162A247}">
      <dgm:prSet phldrT="[Текст]"/>
      <dgm:spPr/>
      <dgm:t>
        <a:bodyPr/>
        <a:lstStyle/>
        <a:p>
          <a:r>
            <a:rPr lang="uk-UA" dirty="0"/>
            <a:t>Розділи екології</a:t>
          </a:r>
        </a:p>
      </dgm:t>
    </dgm:pt>
    <dgm:pt modelId="{94EC3CAE-B7B1-446B-9173-9058BBE514D0}" type="parTrans" cxnId="{C5B69216-F591-469D-8806-F86379EE618B}">
      <dgm:prSet/>
      <dgm:spPr/>
      <dgm:t>
        <a:bodyPr/>
        <a:lstStyle/>
        <a:p>
          <a:endParaRPr lang="uk-UA"/>
        </a:p>
      </dgm:t>
    </dgm:pt>
    <dgm:pt modelId="{B323020C-31C1-4A8D-BF60-8349801E26DE}" type="sibTrans" cxnId="{C5B69216-F591-469D-8806-F86379EE618B}">
      <dgm:prSet/>
      <dgm:spPr/>
      <dgm:t>
        <a:bodyPr/>
        <a:lstStyle/>
        <a:p>
          <a:endParaRPr lang="uk-UA"/>
        </a:p>
      </dgm:t>
    </dgm:pt>
    <dgm:pt modelId="{E8F54222-F942-459A-BCDC-BB6E9EBEA001}">
      <dgm:prSet phldrT="[Текст]"/>
      <dgm:spPr/>
      <dgm:t>
        <a:bodyPr/>
        <a:lstStyle/>
        <a:p>
          <a:r>
            <a:rPr lang="uk-UA" dirty="0"/>
            <a:t>аутекологія</a:t>
          </a:r>
        </a:p>
      </dgm:t>
    </dgm:pt>
    <dgm:pt modelId="{9EE9F675-6A01-41A7-AEDF-F2E9CF71152C}" type="parTrans" cxnId="{4FB5F249-68BE-4B69-95F0-4F35884615BC}">
      <dgm:prSet/>
      <dgm:spPr/>
      <dgm:t>
        <a:bodyPr/>
        <a:lstStyle/>
        <a:p>
          <a:endParaRPr lang="uk-UA"/>
        </a:p>
      </dgm:t>
    </dgm:pt>
    <dgm:pt modelId="{96213963-26A0-4397-B573-745BF4130677}" type="sibTrans" cxnId="{4FB5F249-68BE-4B69-95F0-4F35884615BC}">
      <dgm:prSet/>
      <dgm:spPr/>
      <dgm:t>
        <a:bodyPr/>
        <a:lstStyle/>
        <a:p>
          <a:endParaRPr lang="uk-UA"/>
        </a:p>
      </dgm:t>
    </dgm:pt>
    <dgm:pt modelId="{F948B62E-DC4E-4C4E-BBBA-38BDE4B51874}">
      <dgm:prSet/>
      <dgm:spPr/>
      <dgm:t>
        <a:bodyPr/>
        <a:lstStyle/>
        <a:p>
          <a:r>
            <a:rPr lang="uk-UA"/>
            <a:t>демекологія</a:t>
          </a:r>
          <a:endParaRPr lang="uk-UA" dirty="0"/>
        </a:p>
      </dgm:t>
    </dgm:pt>
    <dgm:pt modelId="{6DB7E1D1-FBAC-43F4-BF8A-52969450C143}" type="parTrans" cxnId="{9464D763-D27B-40F9-99E6-C744E6309490}">
      <dgm:prSet/>
      <dgm:spPr/>
      <dgm:t>
        <a:bodyPr/>
        <a:lstStyle/>
        <a:p>
          <a:endParaRPr lang="uk-UA"/>
        </a:p>
      </dgm:t>
    </dgm:pt>
    <dgm:pt modelId="{A8ACF7FB-18A5-4747-A0C3-24F3CB1565F0}" type="sibTrans" cxnId="{9464D763-D27B-40F9-99E6-C744E6309490}">
      <dgm:prSet/>
      <dgm:spPr/>
      <dgm:t>
        <a:bodyPr/>
        <a:lstStyle/>
        <a:p>
          <a:endParaRPr lang="uk-UA"/>
        </a:p>
      </dgm:t>
    </dgm:pt>
    <dgm:pt modelId="{39560159-04D1-4B90-888E-C9FDC401BB86}">
      <dgm:prSet/>
      <dgm:spPr/>
      <dgm:t>
        <a:bodyPr/>
        <a:lstStyle/>
        <a:p>
          <a:r>
            <a:rPr lang="uk-UA"/>
            <a:t>синекологія</a:t>
          </a:r>
          <a:endParaRPr lang="uk-UA" dirty="0"/>
        </a:p>
      </dgm:t>
    </dgm:pt>
    <dgm:pt modelId="{A424393E-C8C8-4CB9-98D1-5EEA7DDCFE6E}" type="parTrans" cxnId="{DCB5552A-10AA-47FD-811D-4DC170BEFDA6}">
      <dgm:prSet/>
      <dgm:spPr/>
      <dgm:t>
        <a:bodyPr/>
        <a:lstStyle/>
        <a:p>
          <a:endParaRPr lang="uk-UA"/>
        </a:p>
      </dgm:t>
    </dgm:pt>
    <dgm:pt modelId="{D55CE32C-504C-4AB8-A855-8C1E8C9DBAD9}" type="sibTrans" cxnId="{DCB5552A-10AA-47FD-811D-4DC170BEFDA6}">
      <dgm:prSet/>
      <dgm:spPr/>
      <dgm:t>
        <a:bodyPr/>
        <a:lstStyle/>
        <a:p>
          <a:endParaRPr lang="uk-UA"/>
        </a:p>
      </dgm:t>
    </dgm:pt>
    <dgm:pt modelId="{23671F56-67D2-424F-BCEB-A74C8A72CCFD}">
      <dgm:prSet/>
      <dgm:spPr/>
      <dgm:t>
        <a:bodyPr/>
        <a:lstStyle/>
        <a:p>
          <a:r>
            <a:rPr lang="uk-UA"/>
            <a:t>біосферологія</a:t>
          </a:r>
          <a:endParaRPr lang="uk-UA" dirty="0"/>
        </a:p>
      </dgm:t>
    </dgm:pt>
    <dgm:pt modelId="{9F6B4FC0-F3EB-4892-A36E-D8AABEFF3C71}" type="parTrans" cxnId="{DC65088D-DDBE-4788-B32F-8A7E52B222AD}">
      <dgm:prSet/>
      <dgm:spPr/>
      <dgm:t>
        <a:bodyPr/>
        <a:lstStyle/>
        <a:p>
          <a:endParaRPr lang="uk-UA"/>
        </a:p>
      </dgm:t>
    </dgm:pt>
    <dgm:pt modelId="{75329180-AB78-4486-B362-132101877B63}" type="sibTrans" cxnId="{DC65088D-DDBE-4788-B32F-8A7E52B222AD}">
      <dgm:prSet/>
      <dgm:spPr/>
      <dgm:t>
        <a:bodyPr/>
        <a:lstStyle/>
        <a:p>
          <a:endParaRPr lang="uk-UA"/>
        </a:p>
      </dgm:t>
    </dgm:pt>
    <dgm:pt modelId="{18706D27-49F7-4A90-9BD6-DE3BBE460942}" type="pres">
      <dgm:prSet presAssocID="{E86A7CFF-A306-45FB-A0BA-0CC147B0493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0098AE-6C60-40E5-AC96-6CDDFF06DCCC}" type="pres">
      <dgm:prSet presAssocID="{E86A7CFF-A306-45FB-A0BA-0CC147B04933}" presName="hierFlow" presStyleCnt="0"/>
      <dgm:spPr/>
    </dgm:pt>
    <dgm:pt modelId="{D2DFC216-B467-416E-BE1E-623C2828387E}" type="pres">
      <dgm:prSet presAssocID="{E86A7CFF-A306-45FB-A0BA-0CC147B0493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AC000B-7D2B-4981-97D5-2F548FC82AAA}" type="pres">
      <dgm:prSet presAssocID="{E6F38F18-D3EE-42E1-BA58-A4F93162A247}" presName="Name14" presStyleCnt="0"/>
      <dgm:spPr/>
    </dgm:pt>
    <dgm:pt modelId="{C413345E-23B1-4BF5-ADC1-759B297E216D}" type="pres">
      <dgm:prSet presAssocID="{E6F38F18-D3EE-42E1-BA58-A4F93162A247}" presName="level1Shape" presStyleLbl="node0" presStyleIdx="0" presStyleCnt="1" custScaleX="157451" custLinFactNeighborX="-946" custLinFactNeighborY="3497">
        <dgm:presLayoutVars>
          <dgm:chPref val="3"/>
        </dgm:presLayoutVars>
      </dgm:prSet>
      <dgm:spPr/>
    </dgm:pt>
    <dgm:pt modelId="{6BA78B88-5432-4437-8CC4-8650BE51B4E7}" type="pres">
      <dgm:prSet presAssocID="{E6F38F18-D3EE-42E1-BA58-A4F93162A247}" presName="hierChild2" presStyleCnt="0"/>
      <dgm:spPr/>
    </dgm:pt>
    <dgm:pt modelId="{7554155D-8D8D-45DB-9468-C21BCFBD4C1A}" type="pres">
      <dgm:prSet presAssocID="{9EE9F675-6A01-41A7-AEDF-F2E9CF71152C}" presName="Name19" presStyleLbl="parChTrans1D2" presStyleIdx="0" presStyleCnt="4"/>
      <dgm:spPr/>
    </dgm:pt>
    <dgm:pt modelId="{D7F28844-477D-4F6C-9888-06BB7E30BA97}" type="pres">
      <dgm:prSet presAssocID="{E8F54222-F942-459A-BCDC-BB6E9EBEA001}" presName="Name21" presStyleCnt="0"/>
      <dgm:spPr/>
    </dgm:pt>
    <dgm:pt modelId="{07CAA231-38D8-419D-AD25-75E88D676D1E}" type="pres">
      <dgm:prSet presAssocID="{E8F54222-F942-459A-BCDC-BB6E9EBEA001}" presName="level2Shape" presStyleLbl="node2" presStyleIdx="0" presStyleCnt="4"/>
      <dgm:spPr/>
    </dgm:pt>
    <dgm:pt modelId="{51EA120A-8AA0-48D5-A45B-7DAECCE97B8A}" type="pres">
      <dgm:prSet presAssocID="{E8F54222-F942-459A-BCDC-BB6E9EBEA001}" presName="hierChild3" presStyleCnt="0"/>
      <dgm:spPr/>
    </dgm:pt>
    <dgm:pt modelId="{ED097F00-4249-47CC-AD52-9AEBB1DEE106}" type="pres">
      <dgm:prSet presAssocID="{6DB7E1D1-FBAC-43F4-BF8A-52969450C143}" presName="Name19" presStyleLbl="parChTrans1D2" presStyleIdx="1" presStyleCnt="4"/>
      <dgm:spPr/>
    </dgm:pt>
    <dgm:pt modelId="{6C262E3F-B32D-406A-BA60-F65CCD1275F2}" type="pres">
      <dgm:prSet presAssocID="{F948B62E-DC4E-4C4E-BBBA-38BDE4B51874}" presName="Name21" presStyleCnt="0"/>
      <dgm:spPr/>
    </dgm:pt>
    <dgm:pt modelId="{025A48FE-FC6C-4F16-AECA-76962AF017AE}" type="pres">
      <dgm:prSet presAssocID="{F948B62E-DC4E-4C4E-BBBA-38BDE4B51874}" presName="level2Shape" presStyleLbl="node2" presStyleIdx="1" presStyleCnt="4"/>
      <dgm:spPr/>
    </dgm:pt>
    <dgm:pt modelId="{2ED81825-0C15-42F5-A995-55107E984A1B}" type="pres">
      <dgm:prSet presAssocID="{F948B62E-DC4E-4C4E-BBBA-38BDE4B51874}" presName="hierChild3" presStyleCnt="0"/>
      <dgm:spPr/>
    </dgm:pt>
    <dgm:pt modelId="{C0391DF5-AF33-4586-B69C-8C1F47529CEB}" type="pres">
      <dgm:prSet presAssocID="{A424393E-C8C8-4CB9-98D1-5EEA7DDCFE6E}" presName="Name19" presStyleLbl="parChTrans1D2" presStyleIdx="2" presStyleCnt="4"/>
      <dgm:spPr/>
    </dgm:pt>
    <dgm:pt modelId="{7BA8E4A8-8649-482C-956A-E13AB7CB2ED8}" type="pres">
      <dgm:prSet presAssocID="{39560159-04D1-4B90-888E-C9FDC401BB86}" presName="Name21" presStyleCnt="0"/>
      <dgm:spPr/>
    </dgm:pt>
    <dgm:pt modelId="{A027FB86-29D7-474C-B2E1-3840F941261B}" type="pres">
      <dgm:prSet presAssocID="{39560159-04D1-4B90-888E-C9FDC401BB86}" presName="level2Shape" presStyleLbl="node2" presStyleIdx="2" presStyleCnt="4"/>
      <dgm:spPr/>
    </dgm:pt>
    <dgm:pt modelId="{E9288710-736C-44B9-9BB6-874E763C30C0}" type="pres">
      <dgm:prSet presAssocID="{39560159-04D1-4B90-888E-C9FDC401BB86}" presName="hierChild3" presStyleCnt="0"/>
      <dgm:spPr/>
    </dgm:pt>
    <dgm:pt modelId="{607F1A43-A92F-499F-8E1B-480B19F00BCA}" type="pres">
      <dgm:prSet presAssocID="{9F6B4FC0-F3EB-4892-A36E-D8AABEFF3C71}" presName="Name19" presStyleLbl="parChTrans1D2" presStyleIdx="3" presStyleCnt="4"/>
      <dgm:spPr/>
    </dgm:pt>
    <dgm:pt modelId="{A66262FF-0249-49D3-A526-6F60809729B9}" type="pres">
      <dgm:prSet presAssocID="{23671F56-67D2-424F-BCEB-A74C8A72CCFD}" presName="Name21" presStyleCnt="0"/>
      <dgm:spPr/>
    </dgm:pt>
    <dgm:pt modelId="{287ABA0C-FE0D-41A4-ACB5-5280E248357C}" type="pres">
      <dgm:prSet presAssocID="{23671F56-67D2-424F-BCEB-A74C8A72CCFD}" presName="level2Shape" presStyleLbl="node2" presStyleIdx="3" presStyleCnt="4"/>
      <dgm:spPr/>
    </dgm:pt>
    <dgm:pt modelId="{DFC44146-AF27-4B21-9055-89AB13674501}" type="pres">
      <dgm:prSet presAssocID="{23671F56-67D2-424F-BCEB-A74C8A72CCFD}" presName="hierChild3" presStyleCnt="0"/>
      <dgm:spPr/>
    </dgm:pt>
    <dgm:pt modelId="{CF94A882-5861-4CD4-989E-66010ED5CF35}" type="pres">
      <dgm:prSet presAssocID="{E86A7CFF-A306-45FB-A0BA-0CC147B04933}" presName="bgShapesFlow" presStyleCnt="0"/>
      <dgm:spPr/>
    </dgm:pt>
  </dgm:ptLst>
  <dgm:cxnLst>
    <dgm:cxn modelId="{4BD2D404-111F-4661-A44F-3FD63EE710A6}" type="presOf" srcId="{6DB7E1D1-FBAC-43F4-BF8A-52969450C143}" destId="{ED097F00-4249-47CC-AD52-9AEBB1DEE106}" srcOrd="0" destOrd="0" presId="urn:microsoft.com/office/officeart/2005/8/layout/hierarchy6"/>
    <dgm:cxn modelId="{C5B69216-F591-469D-8806-F86379EE618B}" srcId="{E86A7CFF-A306-45FB-A0BA-0CC147B04933}" destId="{E6F38F18-D3EE-42E1-BA58-A4F93162A247}" srcOrd="0" destOrd="0" parTransId="{94EC3CAE-B7B1-446B-9173-9058BBE514D0}" sibTransId="{B323020C-31C1-4A8D-BF60-8349801E26DE}"/>
    <dgm:cxn modelId="{DCB5552A-10AA-47FD-811D-4DC170BEFDA6}" srcId="{E6F38F18-D3EE-42E1-BA58-A4F93162A247}" destId="{39560159-04D1-4B90-888E-C9FDC401BB86}" srcOrd="2" destOrd="0" parTransId="{A424393E-C8C8-4CB9-98D1-5EEA7DDCFE6E}" sibTransId="{D55CE32C-504C-4AB8-A855-8C1E8C9DBAD9}"/>
    <dgm:cxn modelId="{9464D763-D27B-40F9-99E6-C744E6309490}" srcId="{E6F38F18-D3EE-42E1-BA58-A4F93162A247}" destId="{F948B62E-DC4E-4C4E-BBBA-38BDE4B51874}" srcOrd="1" destOrd="0" parTransId="{6DB7E1D1-FBAC-43F4-BF8A-52969450C143}" sibTransId="{A8ACF7FB-18A5-4747-A0C3-24F3CB1565F0}"/>
    <dgm:cxn modelId="{4FB5F249-68BE-4B69-95F0-4F35884615BC}" srcId="{E6F38F18-D3EE-42E1-BA58-A4F93162A247}" destId="{E8F54222-F942-459A-BCDC-BB6E9EBEA001}" srcOrd="0" destOrd="0" parTransId="{9EE9F675-6A01-41A7-AEDF-F2E9CF71152C}" sibTransId="{96213963-26A0-4397-B573-745BF4130677}"/>
    <dgm:cxn modelId="{50335076-7DD5-4A72-BDF9-CDAB7D7BF445}" type="presOf" srcId="{E8F54222-F942-459A-BCDC-BB6E9EBEA001}" destId="{07CAA231-38D8-419D-AD25-75E88D676D1E}" srcOrd="0" destOrd="0" presId="urn:microsoft.com/office/officeart/2005/8/layout/hierarchy6"/>
    <dgm:cxn modelId="{DC65088D-DDBE-4788-B32F-8A7E52B222AD}" srcId="{E6F38F18-D3EE-42E1-BA58-A4F93162A247}" destId="{23671F56-67D2-424F-BCEB-A74C8A72CCFD}" srcOrd="3" destOrd="0" parTransId="{9F6B4FC0-F3EB-4892-A36E-D8AABEFF3C71}" sibTransId="{75329180-AB78-4486-B362-132101877B63}"/>
    <dgm:cxn modelId="{15DFED91-E73A-4B80-A574-92450AE9C791}" type="presOf" srcId="{E86A7CFF-A306-45FB-A0BA-0CC147B04933}" destId="{18706D27-49F7-4A90-9BD6-DE3BBE460942}" srcOrd="0" destOrd="0" presId="urn:microsoft.com/office/officeart/2005/8/layout/hierarchy6"/>
    <dgm:cxn modelId="{5C663BAB-9118-49CF-8363-3978C3103A95}" type="presOf" srcId="{23671F56-67D2-424F-BCEB-A74C8A72CCFD}" destId="{287ABA0C-FE0D-41A4-ACB5-5280E248357C}" srcOrd="0" destOrd="0" presId="urn:microsoft.com/office/officeart/2005/8/layout/hierarchy6"/>
    <dgm:cxn modelId="{9F32C5B2-6B9B-4C1B-8CD2-DB2A422B5B58}" type="presOf" srcId="{9F6B4FC0-F3EB-4892-A36E-D8AABEFF3C71}" destId="{607F1A43-A92F-499F-8E1B-480B19F00BCA}" srcOrd="0" destOrd="0" presId="urn:microsoft.com/office/officeart/2005/8/layout/hierarchy6"/>
    <dgm:cxn modelId="{C0019DBE-ED6B-4440-81B2-ABF5674EC212}" type="presOf" srcId="{39560159-04D1-4B90-888E-C9FDC401BB86}" destId="{A027FB86-29D7-474C-B2E1-3840F941261B}" srcOrd="0" destOrd="0" presId="urn:microsoft.com/office/officeart/2005/8/layout/hierarchy6"/>
    <dgm:cxn modelId="{3183A2D7-E8EA-4019-8EB5-CDD05D6F80B3}" type="presOf" srcId="{F948B62E-DC4E-4C4E-BBBA-38BDE4B51874}" destId="{025A48FE-FC6C-4F16-AECA-76962AF017AE}" srcOrd="0" destOrd="0" presId="urn:microsoft.com/office/officeart/2005/8/layout/hierarchy6"/>
    <dgm:cxn modelId="{BB49A0DB-1E77-4B45-99CC-BC8BAF9D896A}" type="presOf" srcId="{A424393E-C8C8-4CB9-98D1-5EEA7DDCFE6E}" destId="{C0391DF5-AF33-4586-B69C-8C1F47529CEB}" srcOrd="0" destOrd="0" presId="urn:microsoft.com/office/officeart/2005/8/layout/hierarchy6"/>
    <dgm:cxn modelId="{85287AF6-E649-4F4A-868A-7E76D7CC174B}" type="presOf" srcId="{9EE9F675-6A01-41A7-AEDF-F2E9CF71152C}" destId="{7554155D-8D8D-45DB-9468-C21BCFBD4C1A}" srcOrd="0" destOrd="0" presId="urn:microsoft.com/office/officeart/2005/8/layout/hierarchy6"/>
    <dgm:cxn modelId="{51F9D8FD-24D8-4545-9C69-0268DD9EB22A}" type="presOf" srcId="{E6F38F18-D3EE-42E1-BA58-A4F93162A247}" destId="{C413345E-23B1-4BF5-ADC1-759B297E216D}" srcOrd="0" destOrd="0" presId="urn:microsoft.com/office/officeart/2005/8/layout/hierarchy6"/>
    <dgm:cxn modelId="{5F296D70-9A70-4F43-A536-3FE69F25B7EE}" type="presParOf" srcId="{18706D27-49F7-4A90-9BD6-DE3BBE460942}" destId="{FC0098AE-6C60-40E5-AC96-6CDDFF06DCCC}" srcOrd="0" destOrd="0" presId="urn:microsoft.com/office/officeart/2005/8/layout/hierarchy6"/>
    <dgm:cxn modelId="{F11F2372-C2B9-43E7-912C-63C808A597CB}" type="presParOf" srcId="{FC0098AE-6C60-40E5-AC96-6CDDFF06DCCC}" destId="{D2DFC216-B467-416E-BE1E-623C2828387E}" srcOrd="0" destOrd="0" presId="urn:microsoft.com/office/officeart/2005/8/layout/hierarchy6"/>
    <dgm:cxn modelId="{86F80B12-39E5-4CFC-AD24-BFF84B168AB4}" type="presParOf" srcId="{D2DFC216-B467-416E-BE1E-623C2828387E}" destId="{86AC000B-7D2B-4981-97D5-2F548FC82AAA}" srcOrd="0" destOrd="0" presId="urn:microsoft.com/office/officeart/2005/8/layout/hierarchy6"/>
    <dgm:cxn modelId="{66F4B616-582A-47D5-9688-96E662BD07DF}" type="presParOf" srcId="{86AC000B-7D2B-4981-97D5-2F548FC82AAA}" destId="{C413345E-23B1-4BF5-ADC1-759B297E216D}" srcOrd="0" destOrd="0" presId="urn:microsoft.com/office/officeart/2005/8/layout/hierarchy6"/>
    <dgm:cxn modelId="{B97832A3-F7EE-4414-A49E-467BCA24663C}" type="presParOf" srcId="{86AC000B-7D2B-4981-97D5-2F548FC82AAA}" destId="{6BA78B88-5432-4437-8CC4-8650BE51B4E7}" srcOrd="1" destOrd="0" presId="urn:microsoft.com/office/officeart/2005/8/layout/hierarchy6"/>
    <dgm:cxn modelId="{59200A03-BFE0-4ECA-A420-1FD22CE0CB1B}" type="presParOf" srcId="{6BA78B88-5432-4437-8CC4-8650BE51B4E7}" destId="{7554155D-8D8D-45DB-9468-C21BCFBD4C1A}" srcOrd="0" destOrd="0" presId="urn:microsoft.com/office/officeart/2005/8/layout/hierarchy6"/>
    <dgm:cxn modelId="{46516B06-7BA7-4866-8DC2-169643A28342}" type="presParOf" srcId="{6BA78B88-5432-4437-8CC4-8650BE51B4E7}" destId="{D7F28844-477D-4F6C-9888-06BB7E30BA97}" srcOrd="1" destOrd="0" presId="urn:microsoft.com/office/officeart/2005/8/layout/hierarchy6"/>
    <dgm:cxn modelId="{9EDFCD6B-9C03-4B4C-ADD9-E2F7AF046A29}" type="presParOf" srcId="{D7F28844-477D-4F6C-9888-06BB7E30BA97}" destId="{07CAA231-38D8-419D-AD25-75E88D676D1E}" srcOrd="0" destOrd="0" presId="urn:microsoft.com/office/officeart/2005/8/layout/hierarchy6"/>
    <dgm:cxn modelId="{E6BD4D38-D47F-47D1-95A8-D05AC27A0AC7}" type="presParOf" srcId="{D7F28844-477D-4F6C-9888-06BB7E30BA97}" destId="{51EA120A-8AA0-48D5-A45B-7DAECCE97B8A}" srcOrd="1" destOrd="0" presId="urn:microsoft.com/office/officeart/2005/8/layout/hierarchy6"/>
    <dgm:cxn modelId="{0F70A4F1-0A6A-4038-8C24-07FE93DEF8C3}" type="presParOf" srcId="{6BA78B88-5432-4437-8CC4-8650BE51B4E7}" destId="{ED097F00-4249-47CC-AD52-9AEBB1DEE106}" srcOrd="2" destOrd="0" presId="urn:microsoft.com/office/officeart/2005/8/layout/hierarchy6"/>
    <dgm:cxn modelId="{177216BF-FB3D-49F3-8229-A8BFCCC1560C}" type="presParOf" srcId="{6BA78B88-5432-4437-8CC4-8650BE51B4E7}" destId="{6C262E3F-B32D-406A-BA60-F65CCD1275F2}" srcOrd="3" destOrd="0" presId="urn:microsoft.com/office/officeart/2005/8/layout/hierarchy6"/>
    <dgm:cxn modelId="{B0D4D205-B6C0-40BA-8202-5FC1B6910C94}" type="presParOf" srcId="{6C262E3F-B32D-406A-BA60-F65CCD1275F2}" destId="{025A48FE-FC6C-4F16-AECA-76962AF017AE}" srcOrd="0" destOrd="0" presId="urn:microsoft.com/office/officeart/2005/8/layout/hierarchy6"/>
    <dgm:cxn modelId="{2B5CCDD9-9721-4B02-812E-2602732031EB}" type="presParOf" srcId="{6C262E3F-B32D-406A-BA60-F65CCD1275F2}" destId="{2ED81825-0C15-42F5-A995-55107E984A1B}" srcOrd="1" destOrd="0" presId="urn:microsoft.com/office/officeart/2005/8/layout/hierarchy6"/>
    <dgm:cxn modelId="{B4D76EB3-6D36-44FF-9E40-FCF295E99631}" type="presParOf" srcId="{6BA78B88-5432-4437-8CC4-8650BE51B4E7}" destId="{C0391DF5-AF33-4586-B69C-8C1F47529CEB}" srcOrd="4" destOrd="0" presId="urn:microsoft.com/office/officeart/2005/8/layout/hierarchy6"/>
    <dgm:cxn modelId="{92D6E3B1-78D5-4832-BBB0-5CEBE516CBFE}" type="presParOf" srcId="{6BA78B88-5432-4437-8CC4-8650BE51B4E7}" destId="{7BA8E4A8-8649-482C-956A-E13AB7CB2ED8}" srcOrd="5" destOrd="0" presId="urn:microsoft.com/office/officeart/2005/8/layout/hierarchy6"/>
    <dgm:cxn modelId="{5623DF66-917D-4346-BDBD-23CEF1369F36}" type="presParOf" srcId="{7BA8E4A8-8649-482C-956A-E13AB7CB2ED8}" destId="{A027FB86-29D7-474C-B2E1-3840F941261B}" srcOrd="0" destOrd="0" presId="urn:microsoft.com/office/officeart/2005/8/layout/hierarchy6"/>
    <dgm:cxn modelId="{4478748A-00E3-4426-ADF1-485C9A064375}" type="presParOf" srcId="{7BA8E4A8-8649-482C-956A-E13AB7CB2ED8}" destId="{E9288710-736C-44B9-9BB6-874E763C30C0}" srcOrd="1" destOrd="0" presId="urn:microsoft.com/office/officeart/2005/8/layout/hierarchy6"/>
    <dgm:cxn modelId="{B222AD84-7D88-4D98-923D-5CC8351BCE6E}" type="presParOf" srcId="{6BA78B88-5432-4437-8CC4-8650BE51B4E7}" destId="{607F1A43-A92F-499F-8E1B-480B19F00BCA}" srcOrd="6" destOrd="0" presId="urn:microsoft.com/office/officeart/2005/8/layout/hierarchy6"/>
    <dgm:cxn modelId="{900561C7-A2D4-44B8-8CA5-A82914766E28}" type="presParOf" srcId="{6BA78B88-5432-4437-8CC4-8650BE51B4E7}" destId="{A66262FF-0249-49D3-A526-6F60809729B9}" srcOrd="7" destOrd="0" presId="urn:microsoft.com/office/officeart/2005/8/layout/hierarchy6"/>
    <dgm:cxn modelId="{0F178BC9-B8B6-403D-AFE7-C72A639880B2}" type="presParOf" srcId="{A66262FF-0249-49D3-A526-6F60809729B9}" destId="{287ABA0C-FE0D-41A4-ACB5-5280E248357C}" srcOrd="0" destOrd="0" presId="urn:microsoft.com/office/officeart/2005/8/layout/hierarchy6"/>
    <dgm:cxn modelId="{21CDBD38-EA01-493F-B617-34E5D83EEF60}" type="presParOf" srcId="{A66262FF-0249-49D3-A526-6F60809729B9}" destId="{DFC44146-AF27-4B21-9055-89AB13674501}" srcOrd="1" destOrd="0" presId="urn:microsoft.com/office/officeart/2005/8/layout/hierarchy6"/>
    <dgm:cxn modelId="{D9886615-A7F8-4207-A629-BD16A1B255F5}" type="presParOf" srcId="{18706D27-49F7-4A90-9BD6-DE3BBE460942}" destId="{CF94A882-5861-4CD4-989E-66010ED5CF3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A0FCB-3976-46A9-8A9D-1E3EBA33A39F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uk-UA"/>
        </a:p>
      </dgm:t>
    </dgm:pt>
    <dgm:pt modelId="{12C895C7-E3BF-4DED-BEDF-91885307BE23}">
      <dgm:prSet/>
      <dgm:spPr/>
      <dgm:t>
        <a:bodyPr/>
        <a:lstStyle/>
        <a:p>
          <a:pPr rtl="0"/>
          <a:r>
            <a:rPr lang="uk-UA" dirty="0"/>
            <a:t>встановлення закономірностей взаємозв’язків між організмами, їхніми угрупованнями та умовами довкілля; </a:t>
          </a:r>
        </a:p>
      </dgm:t>
    </dgm:pt>
    <dgm:pt modelId="{94488A9B-2756-49FF-A720-5FD3959E6B28}" type="parTrans" cxnId="{D46D5194-4E23-4D12-93A2-012021D75DD7}">
      <dgm:prSet/>
      <dgm:spPr/>
      <dgm:t>
        <a:bodyPr/>
        <a:lstStyle/>
        <a:p>
          <a:endParaRPr lang="uk-UA"/>
        </a:p>
      </dgm:t>
    </dgm:pt>
    <dgm:pt modelId="{6861FBE4-69B3-42CD-B33F-64736F052F92}" type="sibTrans" cxnId="{D46D5194-4E23-4D12-93A2-012021D75DD7}">
      <dgm:prSet/>
      <dgm:spPr/>
      <dgm:t>
        <a:bodyPr/>
        <a:lstStyle/>
        <a:p>
          <a:endParaRPr lang="uk-UA"/>
        </a:p>
      </dgm:t>
    </dgm:pt>
    <dgm:pt modelId="{A71B1C14-C7A5-4888-AC17-D79DC3F12D6B}">
      <dgm:prSet/>
      <dgm:spPr/>
      <dgm:t>
        <a:bodyPr/>
        <a:lstStyle/>
        <a:p>
          <a:pPr rtl="0"/>
          <a:r>
            <a:rPr lang="uk-UA" dirty="0"/>
            <a:t>дослідження структури та функціонування угрупувань організмів; </a:t>
          </a:r>
        </a:p>
      </dgm:t>
    </dgm:pt>
    <dgm:pt modelId="{1932291C-E248-437B-9E76-95DE64CFFBAC}" type="parTrans" cxnId="{74AFC547-832C-45AA-99F6-977CBB9F4107}">
      <dgm:prSet/>
      <dgm:spPr/>
      <dgm:t>
        <a:bodyPr/>
        <a:lstStyle/>
        <a:p>
          <a:endParaRPr lang="uk-UA"/>
        </a:p>
      </dgm:t>
    </dgm:pt>
    <dgm:pt modelId="{A0FBF2A2-5A60-4B31-95E2-1E4578A5EBA3}" type="sibTrans" cxnId="{74AFC547-832C-45AA-99F6-977CBB9F4107}">
      <dgm:prSet/>
      <dgm:spPr/>
      <dgm:t>
        <a:bodyPr/>
        <a:lstStyle/>
        <a:p>
          <a:endParaRPr lang="uk-UA"/>
        </a:p>
      </dgm:t>
    </dgm:pt>
    <dgm:pt modelId="{214409ED-60F8-4949-A43C-0539DC74C0F5}">
      <dgm:prSet/>
      <dgm:spPr/>
      <dgm:t>
        <a:bodyPr/>
        <a:lstStyle/>
        <a:p>
          <a:pPr rtl="0"/>
          <a:r>
            <a:rPr lang="uk-UA" dirty="0"/>
            <a:t>розроблення методів визначення екологічного стану природних і штучних угрупувань; </a:t>
          </a:r>
        </a:p>
      </dgm:t>
    </dgm:pt>
    <dgm:pt modelId="{3624CF7E-F75D-4ABD-9318-5C3D7A6EB3A4}" type="parTrans" cxnId="{BA3C093A-07BB-4B6F-B413-6D63EE0A0986}">
      <dgm:prSet/>
      <dgm:spPr/>
      <dgm:t>
        <a:bodyPr/>
        <a:lstStyle/>
        <a:p>
          <a:endParaRPr lang="uk-UA"/>
        </a:p>
      </dgm:t>
    </dgm:pt>
    <dgm:pt modelId="{51268F7A-C8F5-4AEC-B824-E013DD41864C}" type="sibTrans" cxnId="{BA3C093A-07BB-4B6F-B413-6D63EE0A0986}">
      <dgm:prSet/>
      <dgm:spPr/>
      <dgm:t>
        <a:bodyPr/>
        <a:lstStyle/>
        <a:p>
          <a:endParaRPr lang="uk-UA"/>
        </a:p>
      </dgm:t>
    </dgm:pt>
    <dgm:pt modelId="{7E5A5545-BD4A-4A7B-B1EE-6900DAD53E60}">
      <dgm:prSet/>
      <dgm:spPr/>
      <dgm:t>
        <a:bodyPr/>
        <a:lstStyle/>
        <a:p>
          <a:pPr rtl="0"/>
          <a:r>
            <a:rPr lang="uk-UA" dirty="0"/>
            <a:t>спостереження за змінами в окремих екосистемах та біосфері в цілому, прогнозування їхніх наслідків; </a:t>
          </a:r>
        </a:p>
      </dgm:t>
    </dgm:pt>
    <dgm:pt modelId="{A71EABF3-4B2A-414E-8541-BCFAF69A7D3C}" type="parTrans" cxnId="{3D90C10D-393D-439A-B0C6-0C972C16709F}">
      <dgm:prSet/>
      <dgm:spPr/>
      <dgm:t>
        <a:bodyPr/>
        <a:lstStyle/>
        <a:p>
          <a:endParaRPr lang="uk-UA"/>
        </a:p>
      </dgm:t>
    </dgm:pt>
    <dgm:pt modelId="{E875943F-4D11-474C-B2C0-91EE4B371E9B}" type="sibTrans" cxnId="{3D90C10D-393D-439A-B0C6-0C972C16709F}">
      <dgm:prSet/>
      <dgm:spPr/>
      <dgm:t>
        <a:bodyPr/>
        <a:lstStyle/>
        <a:p>
          <a:endParaRPr lang="uk-UA"/>
        </a:p>
      </dgm:t>
    </dgm:pt>
    <dgm:pt modelId="{69002AF7-AC01-40F4-B610-F36276DF935E}">
      <dgm:prSet/>
      <dgm:spPr/>
      <dgm:t>
        <a:bodyPr/>
        <a:lstStyle/>
        <a:p>
          <a:pPr rtl="0"/>
          <a:r>
            <a:rPr lang="ru-RU" dirty="0" err="1"/>
            <a:t>створення</a:t>
          </a:r>
          <a:r>
            <a:rPr lang="ru-RU" dirty="0"/>
            <a:t> </a:t>
          </a:r>
          <a:r>
            <a:rPr lang="ru-RU" dirty="0" err="1"/>
            <a:t>бази</a:t>
          </a:r>
          <a:r>
            <a:rPr lang="ru-RU" dirty="0"/>
            <a:t> </a:t>
          </a:r>
          <a:r>
            <a:rPr lang="ru-RU" dirty="0" err="1"/>
            <a:t>даних</a:t>
          </a:r>
          <a:r>
            <a:rPr lang="ru-RU" dirty="0"/>
            <a:t> та </a:t>
          </a:r>
          <a:r>
            <a:rPr lang="ru-RU" dirty="0" err="1"/>
            <a:t>розроблення</a:t>
          </a:r>
          <a:r>
            <a:rPr lang="ru-RU" dirty="0"/>
            <a:t> </a:t>
          </a:r>
          <a:r>
            <a:rPr lang="ru-RU" dirty="0" err="1"/>
            <a:t>рекомендацій</a:t>
          </a:r>
          <a:r>
            <a:rPr lang="ru-RU" dirty="0"/>
            <a:t> для </a:t>
          </a:r>
          <a:r>
            <a:rPr lang="ru-RU" dirty="0" err="1"/>
            <a:t>екологічно</a:t>
          </a:r>
          <a:r>
            <a:rPr lang="ru-RU" dirty="0"/>
            <a:t> </a:t>
          </a:r>
          <a:r>
            <a:rPr lang="ru-RU" dirty="0" err="1"/>
            <a:t>безпечного</a:t>
          </a:r>
          <a:r>
            <a:rPr lang="ru-RU" dirty="0"/>
            <a:t> </a:t>
          </a:r>
          <a:r>
            <a:rPr lang="ru-RU" dirty="0" err="1"/>
            <a:t>планування</a:t>
          </a:r>
          <a:r>
            <a:rPr lang="ru-RU" dirty="0"/>
            <a:t> </a:t>
          </a:r>
          <a:r>
            <a:rPr lang="ru-RU" dirty="0" err="1"/>
            <a:t>господарської</a:t>
          </a:r>
          <a:r>
            <a:rPr lang="ru-RU" dirty="0"/>
            <a:t> </a:t>
          </a:r>
          <a:r>
            <a:rPr lang="ru-RU" dirty="0" err="1"/>
            <a:t>і</a:t>
          </a:r>
          <a:r>
            <a:rPr lang="ru-RU" dirty="0"/>
            <a:t> </a:t>
          </a:r>
          <a:r>
            <a:rPr lang="ru-RU" dirty="0" err="1"/>
            <a:t>соціальної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 </a:t>
          </a:r>
          <a:r>
            <a:rPr lang="ru-RU" dirty="0" err="1"/>
            <a:t>людини</a:t>
          </a:r>
          <a:r>
            <a:rPr lang="ru-RU" dirty="0"/>
            <a:t>; </a:t>
          </a:r>
          <a:endParaRPr lang="uk-UA" dirty="0"/>
        </a:p>
      </dgm:t>
    </dgm:pt>
    <dgm:pt modelId="{A14C2D18-3FA2-488C-A7C2-44E44D94091F}" type="parTrans" cxnId="{D11D8A79-B295-4C97-9CCF-2878A2043D68}">
      <dgm:prSet/>
      <dgm:spPr/>
      <dgm:t>
        <a:bodyPr/>
        <a:lstStyle/>
        <a:p>
          <a:endParaRPr lang="uk-UA"/>
        </a:p>
      </dgm:t>
    </dgm:pt>
    <dgm:pt modelId="{52268DB5-DCFF-4F23-A96B-041B1DF8AF17}" type="sibTrans" cxnId="{D11D8A79-B295-4C97-9CCF-2878A2043D68}">
      <dgm:prSet/>
      <dgm:spPr/>
      <dgm:t>
        <a:bodyPr/>
        <a:lstStyle/>
        <a:p>
          <a:endParaRPr lang="uk-UA"/>
        </a:p>
      </dgm:t>
    </dgm:pt>
    <dgm:pt modelId="{35FF0B9A-5D83-44A7-9A8D-3C5E6F30EA3B}">
      <dgm:prSet/>
      <dgm:spPr/>
      <dgm:t>
        <a:bodyPr/>
        <a:lstStyle/>
        <a:p>
          <a:pPr rtl="0"/>
          <a:r>
            <a:rPr lang="ru-RU" dirty="0" err="1"/>
            <a:t>застосування</a:t>
          </a:r>
          <a:r>
            <a:rPr lang="ru-RU" dirty="0"/>
            <a:t> </a:t>
          </a:r>
          <a:r>
            <a:rPr lang="ru-RU" dirty="0" err="1"/>
            <a:t>екологічних</a:t>
          </a:r>
          <a:r>
            <a:rPr lang="ru-RU" dirty="0"/>
            <a:t> </a:t>
          </a:r>
          <a:r>
            <a:rPr lang="ru-RU" dirty="0" err="1"/>
            <a:t>знань</a:t>
          </a:r>
          <a:r>
            <a:rPr lang="ru-RU" dirty="0"/>
            <a:t> у </a:t>
          </a:r>
          <a:r>
            <a:rPr lang="ru-RU" dirty="0" err="1"/>
            <a:t>справі</a:t>
          </a:r>
          <a:r>
            <a:rPr lang="ru-RU" dirty="0"/>
            <a:t> </a:t>
          </a:r>
          <a:r>
            <a:rPr lang="ru-RU" dirty="0" err="1"/>
            <a:t>охорони</a:t>
          </a:r>
          <a:r>
            <a:rPr lang="ru-RU" dirty="0"/>
            <a:t> </a:t>
          </a:r>
          <a:r>
            <a:rPr lang="ru-RU" dirty="0" err="1"/>
            <a:t>навколишнього</a:t>
          </a:r>
          <a:r>
            <a:rPr lang="ru-RU" dirty="0"/>
            <a:t> </a:t>
          </a:r>
          <a:r>
            <a:rPr lang="ru-RU" dirty="0" err="1"/>
            <a:t>середовища</a:t>
          </a:r>
          <a:r>
            <a:rPr lang="ru-RU" dirty="0"/>
            <a:t> та </a:t>
          </a:r>
          <a:r>
            <a:rPr lang="ru-RU" dirty="0" err="1"/>
            <a:t>раціонального</a:t>
          </a:r>
          <a:r>
            <a:rPr lang="ru-RU" dirty="0"/>
            <a:t> </a:t>
          </a:r>
          <a:r>
            <a:rPr lang="ru-RU" dirty="0" err="1"/>
            <a:t>використання</a:t>
          </a:r>
          <a:r>
            <a:rPr lang="ru-RU" dirty="0"/>
            <a:t> </a:t>
          </a:r>
          <a:r>
            <a:rPr lang="ru-RU" dirty="0" err="1"/>
            <a:t>природних</a:t>
          </a:r>
          <a:r>
            <a:rPr lang="ru-RU" dirty="0"/>
            <a:t> </a:t>
          </a:r>
          <a:r>
            <a:rPr lang="ru-RU" dirty="0" err="1"/>
            <a:t>ресурсів</a:t>
          </a:r>
          <a:r>
            <a:rPr lang="ru-RU" dirty="0"/>
            <a:t>.</a:t>
          </a:r>
          <a:endParaRPr lang="uk-UA" dirty="0"/>
        </a:p>
      </dgm:t>
    </dgm:pt>
    <dgm:pt modelId="{018DFC57-30C4-465F-9BC5-7CEC623B8328}" type="parTrans" cxnId="{48CD5464-8FB5-4D2D-B3EF-C893DD0A4CEE}">
      <dgm:prSet/>
      <dgm:spPr/>
      <dgm:t>
        <a:bodyPr/>
        <a:lstStyle/>
        <a:p>
          <a:endParaRPr lang="uk-UA"/>
        </a:p>
      </dgm:t>
    </dgm:pt>
    <dgm:pt modelId="{0C729733-87AB-473D-86B7-87A4CEC23CC7}" type="sibTrans" cxnId="{48CD5464-8FB5-4D2D-B3EF-C893DD0A4CEE}">
      <dgm:prSet/>
      <dgm:spPr/>
      <dgm:t>
        <a:bodyPr/>
        <a:lstStyle/>
        <a:p>
          <a:endParaRPr lang="uk-UA"/>
        </a:p>
      </dgm:t>
    </dgm:pt>
    <dgm:pt modelId="{41D1CD6E-E9C6-41FA-88A4-EA37B1FBFE79}" type="pres">
      <dgm:prSet presAssocID="{2D4A0FCB-3976-46A9-8A9D-1E3EBA33A39F}" presName="linear" presStyleCnt="0">
        <dgm:presLayoutVars>
          <dgm:animLvl val="lvl"/>
          <dgm:resizeHandles val="exact"/>
        </dgm:presLayoutVars>
      </dgm:prSet>
      <dgm:spPr/>
    </dgm:pt>
    <dgm:pt modelId="{D1C5668D-3518-4FE0-842C-EEF409DF8CDA}" type="pres">
      <dgm:prSet presAssocID="{12C895C7-E3BF-4DED-BEDF-91885307BE2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5C28E12-7C27-4B38-BE32-520102DF8356}" type="pres">
      <dgm:prSet presAssocID="{6861FBE4-69B3-42CD-B33F-64736F052F92}" presName="spacer" presStyleCnt="0"/>
      <dgm:spPr/>
    </dgm:pt>
    <dgm:pt modelId="{DDA057EC-3FF7-457A-923C-06C5581D0C17}" type="pres">
      <dgm:prSet presAssocID="{A71B1C14-C7A5-4888-AC17-D79DC3F12D6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C5A44E8-F83B-4AEE-B59D-7C5EDE8C9CAE}" type="pres">
      <dgm:prSet presAssocID="{A0FBF2A2-5A60-4B31-95E2-1E4578A5EBA3}" presName="spacer" presStyleCnt="0"/>
      <dgm:spPr/>
    </dgm:pt>
    <dgm:pt modelId="{59E722B1-CC07-4EB0-B27E-5013220E3379}" type="pres">
      <dgm:prSet presAssocID="{214409ED-60F8-4949-A43C-0539DC74C0F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9615780-ADB0-4337-B408-F554EAD11569}" type="pres">
      <dgm:prSet presAssocID="{51268F7A-C8F5-4AEC-B824-E013DD41864C}" presName="spacer" presStyleCnt="0"/>
      <dgm:spPr/>
    </dgm:pt>
    <dgm:pt modelId="{51144503-4719-4160-ACF5-B0C36B9AC365}" type="pres">
      <dgm:prSet presAssocID="{7E5A5545-BD4A-4A7B-B1EE-6900DAD53E6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1FDDBC7-3A28-4362-9BEC-A99BF058EE32}" type="pres">
      <dgm:prSet presAssocID="{E875943F-4D11-474C-B2C0-91EE4B371E9B}" presName="spacer" presStyleCnt="0"/>
      <dgm:spPr/>
    </dgm:pt>
    <dgm:pt modelId="{2EE7CAAD-35AF-4434-9B66-5C35E4691DB7}" type="pres">
      <dgm:prSet presAssocID="{69002AF7-AC01-40F4-B610-F36276DF935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B6DCBC8-EBD0-4AF4-8B66-FE86AF6A8B30}" type="pres">
      <dgm:prSet presAssocID="{52268DB5-DCFF-4F23-A96B-041B1DF8AF17}" presName="spacer" presStyleCnt="0"/>
      <dgm:spPr/>
    </dgm:pt>
    <dgm:pt modelId="{05746A3C-C02D-4BBC-BDC2-63E456990ED3}" type="pres">
      <dgm:prSet presAssocID="{35FF0B9A-5D83-44A7-9A8D-3C5E6F30EA3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D90C10D-393D-439A-B0C6-0C972C16709F}" srcId="{2D4A0FCB-3976-46A9-8A9D-1E3EBA33A39F}" destId="{7E5A5545-BD4A-4A7B-B1EE-6900DAD53E60}" srcOrd="3" destOrd="0" parTransId="{A71EABF3-4B2A-414E-8541-BCFAF69A7D3C}" sibTransId="{E875943F-4D11-474C-B2C0-91EE4B371E9B}"/>
    <dgm:cxn modelId="{8397A91B-2211-4B35-8E7E-B577DBD84094}" type="presOf" srcId="{2D4A0FCB-3976-46A9-8A9D-1E3EBA33A39F}" destId="{41D1CD6E-E9C6-41FA-88A4-EA37B1FBFE79}" srcOrd="0" destOrd="0" presId="urn:microsoft.com/office/officeart/2005/8/layout/vList2"/>
    <dgm:cxn modelId="{BA3C093A-07BB-4B6F-B413-6D63EE0A0986}" srcId="{2D4A0FCB-3976-46A9-8A9D-1E3EBA33A39F}" destId="{214409ED-60F8-4949-A43C-0539DC74C0F5}" srcOrd="2" destOrd="0" parTransId="{3624CF7E-F75D-4ABD-9318-5C3D7A6EB3A4}" sibTransId="{51268F7A-C8F5-4AEC-B824-E013DD41864C}"/>
    <dgm:cxn modelId="{48CD5464-8FB5-4D2D-B3EF-C893DD0A4CEE}" srcId="{2D4A0FCB-3976-46A9-8A9D-1E3EBA33A39F}" destId="{35FF0B9A-5D83-44A7-9A8D-3C5E6F30EA3B}" srcOrd="5" destOrd="0" parTransId="{018DFC57-30C4-465F-9BC5-7CEC623B8328}" sibTransId="{0C729733-87AB-473D-86B7-87A4CEC23CC7}"/>
    <dgm:cxn modelId="{74AFC547-832C-45AA-99F6-977CBB9F4107}" srcId="{2D4A0FCB-3976-46A9-8A9D-1E3EBA33A39F}" destId="{A71B1C14-C7A5-4888-AC17-D79DC3F12D6B}" srcOrd="1" destOrd="0" parTransId="{1932291C-E248-437B-9E76-95DE64CFFBAC}" sibTransId="{A0FBF2A2-5A60-4B31-95E2-1E4578A5EBA3}"/>
    <dgm:cxn modelId="{F7B07653-BB81-4F2F-A957-7EB96A0A86B2}" type="presOf" srcId="{12C895C7-E3BF-4DED-BEDF-91885307BE23}" destId="{D1C5668D-3518-4FE0-842C-EEF409DF8CDA}" srcOrd="0" destOrd="0" presId="urn:microsoft.com/office/officeart/2005/8/layout/vList2"/>
    <dgm:cxn modelId="{9D9F8559-16B6-4084-9861-0426A72AA791}" type="presOf" srcId="{35FF0B9A-5D83-44A7-9A8D-3C5E6F30EA3B}" destId="{05746A3C-C02D-4BBC-BDC2-63E456990ED3}" srcOrd="0" destOrd="0" presId="urn:microsoft.com/office/officeart/2005/8/layout/vList2"/>
    <dgm:cxn modelId="{D11D8A79-B295-4C97-9CCF-2878A2043D68}" srcId="{2D4A0FCB-3976-46A9-8A9D-1E3EBA33A39F}" destId="{69002AF7-AC01-40F4-B610-F36276DF935E}" srcOrd="4" destOrd="0" parTransId="{A14C2D18-3FA2-488C-A7C2-44E44D94091F}" sibTransId="{52268DB5-DCFF-4F23-A96B-041B1DF8AF17}"/>
    <dgm:cxn modelId="{3E5D1080-086F-477C-83E2-41EEB0B3D37D}" type="presOf" srcId="{7E5A5545-BD4A-4A7B-B1EE-6900DAD53E60}" destId="{51144503-4719-4160-ACF5-B0C36B9AC365}" srcOrd="0" destOrd="0" presId="urn:microsoft.com/office/officeart/2005/8/layout/vList2"/>
    <dgm:cxn modelId="{D46D5194-4E23-4D12-93A2-012021D75DD7}" srcId="{2D4A0FCB-3976-46A9-8A9D-1E3EBA33A39F}" destId="{12C895C7-E3BF-4DED-BEDF-91885307BE23}" srcOrd="0" destOrd="0" parTransId="{94488A9B-2756-49FF-A720-5FD3959E6B28}" sibTransId="{6861FBE4-69B3-42CD-B33F-64736F052F92}"/>
    <dgm:cxn modelId="{38B1D3B7-A5A4-4AA9-9482-969918695A06}" type="presOf" srcId="{69002AF7-AC01-40F4-B610-F36276DF935E}" destId="{2EE7CAAD-35AF-4434-9B66-5C35E4691DB7}" srcOrd="0" destOrd="0" presId="urn:microsoft.com/office/officeart/2005/8/layout/vList2"/>
    <dgm:cxn modelId="{F38623C3-C557-4254-9E61-641F67839150}" type="presOf" srcId="{A71B1C14-C7A5-4888-AC17-D79DC3F12D6B}" destId="{DDA057EC-3FF7-457A-923C-06C5581D0C17}" srcOrd="0" destOrd="0" presId="urn:microsoft.com/office/officeart/2005/8/layout/vList2"/>
    <dgm:cxn modelId="{0CAA3CF5-F59C-4BD8-9D75-21A714490F8D}" type="presOf" srcId="{214409ED-60F8-4949-A43C-0539DC74C0F5}" destId="{59E722B1-CC07-4EB0-B27E-5013220E3379}" srcOrd="0" destOrd="0" presId="urn:microsoft.com/office/officeart/2005/8/layout/vList2"/>
    <dgm:cxn modelId="{D7F8F01B-479F-49BB-9CA7-46A2226FC6BE}" type="presParOf" srcId="{41D1CD6E-E9C6-41FA-88A4-EA37B1FBFE79}" destId="{D1C5668D-3518-4FE0-842C-EEF409DF8CDA}" srcOrd="0" destOrd="0" presId="urn:microsoft.com/office/officeart/2005/8/layout/vList2"/>
    <dgm:cxn modelId="{C4B1C2D2-6419-479F-A371-CE9BF7672D0D}" type="presParOf" srcId="{41D1CD6E-E9C6-41FA-88A4-EA37B1FBFE79}" destId="{A5C28E12-7C27-4B38-BE32-520102DF8356}" srcOrd="1" destOrd="0" presId="urn:microsoft.com/office/officeart/2005/8/layout/vList2"/>
    <dgm:cxn modelId="{947A8825-8C7D-4DA6-9CC2-5204A7E5BE57}" type="presParOf" srcId="{41D1CD6E-E9C6-41FA-88A4-EA37B1FBFE79}" destId="{DDA057EC-3FF7-457A-923C-06C5581D0C17}" srcOrd="2" destOrd="0" presId="urn:microsoft.com/office/officeart/2005/8/layout/vList2"/>
    <dgm:cxn modelId="{52DF2368-0CE2-4B2B-9223-13200DA0F274}" type="presParOf" srcId="{41D1CD6E-E9C6-41FA-88A4-EA37B1FBFE79}" destId="{EC5A44E8-F83B-4AEE-B59D-7C5EDE8C9CAE}" srcOrd="3" destOrd="0" presId="urn:microsoft.com/office/officeart/2005/8/layout/vList2"/>
    <dgm:cxn modelId="{8460C45E-B000-4737-B861-644CA3BC07DE}" type="presParOf" srcId="{41D1CD6E-E9C6-41FA-88A4-EA37B1FBFE79}" destId="{59E722B1-CC07-4EB0-B27E-5013220E3379}" srcOrd="4" destOrd="0" presId="urn:microsoft.com/office/officeart/2005/8/layout/vList2"/>
    <dgm:cxn modelId="{C907EC4A-F3EE-4644-BD6B-13F7D2931CD8}" type="presParOf" srcId="{41D1CD6E-E9C6-41FA-88A4-EA37B1FBFE79}" destId="{E9615780-ADB0-4337-B408-F554EAD11569}" srcOrd="5" destOrd="0" presId="urn:microsoft.com/office/officeart/2005/8/layout/vList2"/>
    <dgm:cxn modelId="{2C690AEA-A2C4-464D-A2B2-216DF84BBFB8}" type="presParOf" srcId="{41D1CD6E-E9C6-41FA-88A4-EA37B1FBFE79}" destId="{51144503-4719-4160-ACF5-B0C36B9AC365}" srcOrd="6" destOrd="0" presId="urn:microsoft.com/office/officeart/2005/8/layout/vList2"/>
    <dgm:cxn modelId="{E600ADCE-FA25-4DC1-9E9E-5EDF24E37667}" type="presParOf" srcId="{41D1CD6E-E9C6-41FA-88A4-EA37B1FBFE79}" destId="{E1FDDBC7-3A28-4362-9BEC-A99BF058EE32}" srcOrd="7" destOrd="0" presId="urn:microsoft.com/office/officeart/2005/8/layout/vList2"/>
    <dgm:cxn modelId="{550320A8-17F6-4314-A63E-CA37EA4A0F26}" type="presParOf" srcId="{41D1CD6E-E9C6-41FA-88A4-EA37B1FBFE79}" destId="{2EE7CAAD-35AF-4434-9B66-5C35E4691DB7}" srcOrd="8" destOrd="0" presId="urn:microsoft.com/office/officeart/2005/8/layout/vList2"/>
    <dgm:cxn modelId="{78AC1EA8-E8E4-4E78-98C8-6E3F643E4798}" type="presParOf" srcId="{41D1CD6E-E9C6-41FA-88A4-EA37B1FBFE79}" destId="{AB6DCBC8-EBD0-4AF4-8B66-FE86AF6A8B30}" srcOrd="9" destOrd="0" presId="urn:microsoft.com/office/officeart/2005/8/layout/vList2"/>
    <dgm:cxn modelId="{866D699C-382F-4E7A-9B89-F616F024B550}" type="presParOf" srcId="{41D1CD6E-E9C6-41FA-88A4-EA37B1FBFE79}" destId="{05746A3C-C02D-4BBC-BDC2-63E456990ED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3345E-23B1-4BF5-ADC1-759B297E216D}">
      <dsp:nvSpPr>
        <dsp:cNvPr id="0" name=""/>
        <dsp:cNvSpPr/>
      </dsp:nvSpPr>
      <dsp:spPr>
        <a:xfrm>
          <a:off x="3159684" y="1060427"/>
          <a:ext cx="3004236" cy="1272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Розділи екології</a:t>
          </a:r>
        </a:p>
      </dsp:txBody>
      <dsp:txXfrm>
        <a:off x="3196940" y="1097683"/>
        <a:ext cx="2929724" cy="1197518"/>
      </dsp:txXfrm>
    </dsp:sp>
    <dsp:sp modelId="{7554155D-8D8D-45DB-9468-C21BCFBD4C1A}">
      <dsp:nvSpPr>
        <dsp:cNvPr id="0" name=""/>
        <dsp:cNvSpPr/>
      </dsp:nvSpPr>
      <dsp:spPr>
        <a:xfrm>
          <a:off x="959164" y="2332457"/>
          <a:ext cx="3702638" cy="464329"/>
        </a:xfrm>
        <a:custGeom>
          <a:avLst/>
          <a:gdLst/>
          <a:ahLst/>
          <a:cxnLst/>
          <a:rect l="0" t="0" r="0" b="0"/>
          <a:pathLst>
            <a:path>
              <a:moveTo>
                <a:pt x="3702638" y="0"/>
              </a:moveTo>
              <a:lnTo>
                <a:pt x="3702638" y="232164"/>
              </a:lnTo>
              <a:lnTo>
                <a:pt x="0" y="232164"/>
              </a:lnTo>
              <a:lnTo>
                <a:pt x="0" y="4643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AA231-38D8-419D-AD25-75E88D676D1E}">
      <dsp:nvSpPr>
        <dsp:cNvPr id="0" name=""/>
        <dsp:cNvSpPr/>
      </dsp:nvSpPr>
      <dsp:spPr>
        <a:xfrm>
          <a:off x="5141" y="2796787"/>
          <a:ext cx="1908045" cy="1272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аутекологія</a:t>
          </a:r>
        </a:p>
      </dsp:txBody>
      <dsp:txXfrm>
        <a:off x="42397" y="2834043"/>
        <a:ext cx="1833533" cy="1197518"/>
      </dsp:txXfrm>
    </dsp:sp>
    <dsp:sp modelId="{ED097F00-4249-47CC-AD52-9AEBB1DEE106}">
      <dsp:nvSpPr>
        <dsp:cNvPr id="0" name=""/>
        <dsp:cNvSpPr/>
      </dsp:nvSpPr>
      <dsp:spPr>
        <a:xfrm>
          <a:off x="3439623" y="2332457"/>
          <a:ext cx="1222179" cy="464329"/>
        </a:xfrm>
        <a:custGeom>
          <a:avLst/>
          <a:gdLst/>
          <a:ahLst/>
          <a:cxnLst/>
          <a:rect l="0" t="0" r="0" b="0"/>
          <a:pathLst>
            <a:path>
              <a:moveTo>
                <a:pt x="1222179" y="0"/>
              </a:moveTo>
              <a:lnTo>
                <a:pt x="1222179" y="232164"/>
              </a:lnTo>
              <a:lnTo>
                <a:pt x="0" y="232164"/>
              </a:lnTo>
              <a:lnTo>
                <a:pt x="0" y="4643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A48FE-FC6C-4F16-AECA-76962AF017AE}">
      <dsp:nvSpPr>
        <dsp:cNvPr id="0" name=""/>
        <dsp:cNvSpPr/>
      </dsp:nvSpPr>
      <dsp:spPr>
        <a:xfrm>
          <a:off x="2485600" y="2796787"/>
          <a:ext cx="1908045" cy="1272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демекологія</a:t>
          </a:r>
          <a:endParaRPr lang="uk-UA" sz="2000" kern="1200" dirty="0"/>
        </a:p>
      </dsp:txBody>
      <dsp:txXfrm>
        <a:off x="2522856" y="2834043"/>
        <a:ext cx="1833533" cy="1197518"/>
      </dsp:txXfrm>
    </dsp:sp>
    <dsp:sp modelId="{C0391DF5-AF33-4586-B69C-8C1F47529CEB}">
      <dsp:nvSpPr>
        <dsp:cNvPr id="0" name=""/>
        <dsp:cNvSpPr/>
      </dsp:nvSpPr>
      <dsp:spPr>
        <a:xfrm>
          <a:off x="4661802" y="2332457"/>
          <a:ext cx="1258279" cy="464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64"/>
              </a:lnTo>
              <a:lnTo>
                <a:pt x="1258279" y="232164"/>
              </a:lnTo>
              <a:lnTo>
                <a:pt x="1258279" y="4643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7FB86-29D7-474C-B2E1-3840F941261B}">
      <dsp:nvSpPr>
        <dsp:cNvPr id="0" name=""/>
        <dsp:cNvSpPr/>
      </dsp:nvSpPr>
      <dsp:spPr>
        <a:xfrm>
          <a:off x="4966059" y="2796787"/>
          <a:ext cx="1908045" cy="1272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синекологія</a:t>
          </a:r>
          <a:endParaRPr lang="uk-UA" sz="2000" kern="1200" dirty="0"/>
        </a:p>
      </dsp:txBody>
      <dsp:txXfrm>
        <a:off x="5003315" y="2834043"/>
        <a:ext cx="1833533" cy="1197518"/>
      </dsp:txXfrm>
    </dsp:sp>
    <dsp:sp modelId="{607F1A43-A92F-499F-8E1B-480B19F00BCA}">
      <dsp:nvSpPr>
        <dsp:cNvPr id="0" name=""/>
        <dsp:cNvSpPr/>
      </dsp:nvSpPr>
      <dsp:spPr>
        <a:xfrm>
          <a:off x="4661802" y="2332457"/>
          <a:ext cx="3738738" cy="464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64"/>
              </a:lnTo>
              <a:lnTo>
                <a:pt x="3738738" y="232164"/>
              </a:lnTo>
              <a:lnTo>
                <a:pt x="3738738" y="4643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ABA0C-FE0D-41A4-ACB5-5280E248357C}">
      <dsp:nvSpPr>
        <dsp:cNvPr id="0" name=""/>
        <dsp:cNvSpPr/>
      </dsp:nvSpPr>
      <dsp:spPr>
        <a:xfrm>
          <a:off x="7446518" y="2796787"/>
          <a:ext cx="1908045" cy="1272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біосферологія</a:t>
          </a:r>
          <a:endParaRPr lang="uk-UA" sz="2000" kern="1200" dirty="0"/>
        </a:p>
      </dsp:txBody>
      <dsp:txXfrm>
        <a:off x="7483774" y="2834043"/>
        <a:ext cx="1833533" cy="1197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5668D-3518-4FE0-842C-EEF409DF8CDA}">
      <dsp:nvSpPr>
        <dsp:cNvPr id="0" name=""/>
        <dsp:cNvSpPr/>
      </dsp:nvSpPr>
      <dsp:spPr>
        <a:xfrm>
          <a:off x="0" y="111801"/>
          <a:ext cx="8229600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встановлення закономірностей взаємозв’язків між організмами, їхніми угрупованнями та умовами довкілля; </a:t>
          </a:r>
        </a:p>
      </dsp:txBody>
      <dsp:txXfrm>
        <a:off x="33012" y="144813"/>
        <a:ext cx="8163576" cy="610236"/>
      </dsp:txXfrm>
    </dsp:sp>
    <dsp:sp modelId="{DDA057EC-3FF7-457A-923C-06C5581D0C17}">
      <dsp:nvSpPr>
        <dsp:cNvPr id="0" name=""/>
        <dsp:cNvSpPr/>
      </dsp:nvSpPr>
      <dsp:spPr>
        <a:xfrm>
          <a:off x="0" y="837021"/>
          <a:ext cx="8229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дослідження структури та функціонування угрупувань організмів; </a:t>
          </a:r>
        </a:p>
      </dsp:txBody>
      <dsp:txXfrm>
        <a:off x="33012" y="870033"/>
        <a:ext cx="8163576" cy="610236"/>
      </dsp:txXfrm>
    </dsp:sp>
    <dsp:sp modelId="{59E722B1-CC07-4EB0-B27E-5013220E3379}">
      <dsp:nvSpPr>
        <dsp:cNvPr id="0" name=""/>
        <dsp:cNvSpPr/>
      </dsp:nvSpPr>
      <dsp:spPr>
        <a:xfrm>
          <a:off x="0" y="1562241"/>
          <a:ext cx="8229600" cy="6762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розроблення методів визначення екологічного стану природних і штучних угрупувань; </a:t>
          </a:r>
        </a:p>
      </dsp:txBody>
      <dsp:txXfrm>
        <a:off x="33012" y="1595253"/>
        <a:ext cx="8163576" cy="610236"/>
      </dsp:txXfrm>
    </dsp:sp>
    <dsp:sp modelId="{51144503-4719-4160-ACF5-B0C36B9AC365}">
      <dsp:nvSpPr>
        <dsp:cNvPr id="0" name=""/>
        <dsp:cNvSpPr/>
      </dsp:nvSpPr>
      <dsp:spPr>
        <a:xfrm>
          <a:off x="0" y="2287461"/>
          <a:ext cx="8229600" cy="676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спостереження за змінами в окремих екосистемах та біосфері в цілому, прогнозування їхніх наслідків; </a:t>
          </a:r>
        </a:p>
      </dsp:txBody>
      <dsp:txXfrm>
        <a:off x="33012" y="2320473"/>
        <a:ext cx="8163576" cy="610236"/>
      </dsp:txXfrm>
    </dsp:sp>
    <dsp:sp modelId="{2EE7CAAD-35AF-4434-9B66-5C35E4691DB7}">
      <dsp:nvSpPr>
        <dsp:cNvPr id="0" name=""/>
        <dsp:cNvSpPr/>
      </dsp:nvSpPr>
      <dsp:spPr>
        <a:xfrm>
          <a:off x="0" y="3012681"/>
          <a:ext cx="8229600" cy="6762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створення</a:t>
          </a:r>
          <a:r>
            <a:rPr lang="ru-RU" sz="1700" kern="1200" dirty="0"/>
            <a:t> </a:t>
          </a:r>
          <a:r>
            <a:rPr lang="ru-RU" sz="1700" kern="1200" dirty="0" err="1"/>
            <a:t>бази</a:t>
          </a:r>
          <a:r>
            <a:rPr lang="ru-RU" sz="1700" kern="1200" dirty="0"/>
            <a:t> </a:t>
          </a:r>
          <a:r>
            <a:rPr lang="ru-RU" sz="1700" kern="1200" dirty="0" err="1"/>
            <a:t>даних</a:t>
          </a:r>
          <a:r>
            <a:rPr lang="ru-RU" sz="1700" kern="1200" dirty="0"/>
            <a:t> та </a:t>
          </a:r>
          <a:r>
            <a:rPr lang="ru-RU" sz="1700" kern="1200" dirty="0" err="1"/>
            <a:t>розроблення</a:t>
          </a:r>
          <a:r>
            <a:rPr lang="ru-RU" sz="1700" kern="1200" dirty="0"/>
            <a:t> </a:t>
          </a:r>
          <a:r>
            <a:rPr lang="ru-RU" sz="1700" kern="1200" dirty="0" err="1"/>
            <a:t>рекомендацій</a:t>
          </a:r>
          <a:r>
            <a:rPr lang="ru-RU" sz="1700" kern="1200" dirty="0"/>
            <a:t> для </a:t>
          </a:r>
          <a:r>
            <a:rPr lang="ru-RU" sz="1700" kern="1200" dirty="0" err="1"/>
            <a:t>екологічно</a:t>
          </a:r>
          <a:r>
            <a:rPr lang="ru-RU" sz="1700" kern="1200" dirty="0"/>
            <a:t> </a:t>
          </a:r>
          <a:r>
            <a:rPr lang="ru-RU" sz="1700" kern="1200" dirty="0" err="1"/>
            <a:t>безпечного</a:t>
          </a:r>
          <a:r>
            <a:rPr lang="ru-RU" sz="1700" kern="1200" dirty="0"/>
            <a:t> </a:t>
          </a:r>
          <a:r>
            <a:rPr lang="ru-RU" sz="1700" kern="1200" dirty="0" err="1"/>
            <a:t>планування</a:t>
          </a:r>
          <a:r>
            <a:rPr lang="ru-RU" sz="1700" kern="1200" dirty="0"/>
            <a:t> </a:t>
          </a:r>
          <a:r>
            <a:rPr lang="ru-RU" sz="1700" kern="1200" dirty="0" err="1"/>
            <a:t>господарської</a:t>
          </a:r>
          <a:r>
            <a:rPr lang="ru-RU" sz="1700" kern="1200" dirty="0"/>
            <a:t> </a:t>
          </a:r>
          <a:r>
            <a:rPr lang="ru-RU" sz="1700" kern="1200" dirty="0" err="1"/>
            <a:t>і</a:t>
          </a:r>
          <a:r>
            <a:rPr lang="ru-RU" sz="1700" kern="1200" dirty="0"/>
            <a:t> </a:t>
          </a:r>
          <a:r>
            <a:rPr lang="ru-RU" sz="1700" kern="1200" dirty="0" err="1"/>
            <a:t>соціальної</a:t>
          </a:r>
          <a:r>
            <a:rPr lang="ru-RU" sz="1700" kern="1200" dirty="0"/>
            <a:t> </a:t>
          </a:r>
          <a:r>
            <a:rPr lang="ru-RU" sz="1700" kern="1200" dirty="0" err="1"/>
            <a:t>діяльності</a:t>
          </a:r>
          <a:r>
            <a:rPr lang="ru-RU" sz="1700" kern="1200" dirty="0"/>
            <a:t> </a:t>
          </a:r>
          <a:r>
            <a:rPr lang="ru-RU" sz="1700" kern="1200" dirty="0" err="1"/>
            <a:t>людини</a:t>
          </a:r>
          <a:r>
            <a:rPr lang="ru-RU" sz="1700" kern="1200" dirty="0"/>
            <a:t>; </a:t>
          </a:r>
          <a:endParaRPr lang="uk-UA" sz="1700" kern="1200" dirty="0"/>
        </a:p>
      </dsp:txBody>
      <dsp:txXfrm>
        <a:off x="33012" y="3045693"/>
        <a:ext cx="8163576" cy="610236"/>
      </dsp:txXfrm>
    </dsp:sp>
    <dsp:sp modelId="{05746A3C-C02D-4BBC-BDC2-63E456990ED3}">
      <dsp:nvSpPr>
        <dsp:cNvPr id="0" name=""/>
        <dsp:cNvSpPr/>
      </dsp:nvSpPr>
      <dsp:spPr>
        <a:xfrm>
          <a:off x="0" y="3737901"/>
          <a:ext cx="8229600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застосування</a:t>
          </a:r>
          <a:r>
            <a:rPr lang="ru-RU" sz="1700" kern="1200" dirty="0"/>
            <a:t> </a:t>
          </a:r>
          <a:r>
            <a:rPr lang="ru-RU" sz="1700" kern="1200" dirty="0" err="1"/>
            <a:t>екологічних</a:t>
          </a:r>
          <a:r>
            <a:rPr lang="ru-RU" sz="1700" kern="1200" dirty="0"/>
            <a:t> </a:t>
          </a:r>
          <a:r>
            <a:rPr lang="ru-RU" sz="1700" kern="1200" dirty="0" err="1"/>
            <a:t>знань</a:t>
          </a:r>
          <a:r>
            <a:rPr lang="ru-RU" sz="1700" kern="1200" dirty="0"/>
            <a:t> у </a:t>
          </a:r>
          <a:r>
            <a:rPr lang="ru-RU" sz="1700" kern="1200" dirty="0" err="1"/>
            <a:t>справі</a:t>
          </a:r>
          <a:r>
            <a:rPr lang="ru-RU" sz="1700" kern="1200" dirty="0"/>
            <a:t> </a:t>
          </a:r>
          <a:r>
            <a:rPr lang="ru-RU" sz="1700" kern="1200" dirty="0" err="1"/>
            <a:t>охорони</a:t>
          </a:r>
          <a:r>
            <a:rPr lang="ru-RU" sz="1700" kern="1200" dirty="0"/>
            <a:t> </a:t>
          </a:r>
          <a:r>
            <a:rPr lang="ru-RU" sz="1700" kern="1200" dirty="0" err="1"/>
            <a:t>навколишнього</a:t>
          </a:r>
          <a:r>
            <a:rPr lang="ru-RU" sz="1700" kern="1200" dirty="0"/>
            <a:t> </a:t>
          </a:r>
          <a:r>
            <a:rPr lang="ru-RU" sz="1700" kern="1200" dirty="0" err="1"/>
            <a:t>середовища</a:t>
          </a:r>
          <a:r>
            <a:rPr lang="ru-RU" sz="1700" kern="1200" dirty="0"/>
            <a:t> та </a:t>
          </a:r>
          <a:r>
            <a:rPr lang="ru-RU" sz="1700" kern="1200" dirty="0" err="1"/>
            <a:t>раціонального</a:t>
          </a:r>
          <a:r>
            <a:rPr lang="ru-RU" sz="1700" kern="1200" dirty="0"/>
            <a:t> </a:t>
          </a:r>
          <a:r>
            <a:rPr lang="ru-RU" sz="1700" kern="1200" dirty="0" err="1"/>
            <a:t>використання</a:t>
          </a:r>
          <a:r>
            <a:rPr lang="ru-RU" sz="1700" kern="1200" dirty="0"/>
            <a:t> </a:t>
          </a:r>
          <a:r>
            <a:rPr lang="ru-RU" sz="1700" kern="1200" dirty="0" err="1"/>
            <a:t>природних</a:t>
          </a:r>
          <a:r>
            <a:rPr lang="ru-RU" sz="1700" kern="1200" dirty="0"/>
            <a:t> </a:t>
          </a:r>
          <a:r>
            <a:rPr lang="ru-RU" sz="1700" kern="1200" dirty="0" err="1"/>
            <a:t>ресурсів</a:t>
          </a:r>
          <a:r>
            <a:rPr lang="ru-RU" sz="1700" kern="1200" dirty="0"/>
            <a:t>.</a:t>
          </a:r>
          <a:endParaRPr lang="uk-UA" sz="1700" kern="1200" dirty="0"/>
        </a:p>
      </dsp:txBody>
      <dsp:txXfrm>
        <a:off x="33012" y="3770913"/>
        <a:ext cx="8163576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B23D9-8F7D-4803-8D7A-B15ADAA72402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D72C-F2D9-41EC-A5B3-65D61F431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6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690DE10-E79C-4F52-9A50-7629B5ACD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B5211-D17A-4C47-91D8-20EC55C68D28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5753163-CCFD-4367-85BE-480C39B14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1F597EC-006A-471F-BED1-82D48FA19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>
              <a:latin typeface="Arial" panose="020B0604020202020204" pitchFamily="34" charset="0"/>
            </a:endParaRPr>
          </a:p>
          <a:p>
            <a:pPr eaLnBrk="1" hangingPunct="1"/>
            <a:endParaRPr lang="uk-UA" altLang="ru-RU">
              <a:latin typeface="Arial" panose="020B0604020202020204" pitchFamily="34" charset="0"/>
            </a:endParaRPr>
          </a:p>
          <a:p>
            <a:pPr eaLnBrk="1" hangingPunct="1"/>
            <a:r>
              <a:rPr lang="uk-UA" altLang="ru-RU">
                <a:latin typeface="Arial" panose="020B0604020202020204" pitchFamily="34" charset="0"/>
              </a:rPr>
              <a:t>2. Геоекологія</a:t>
            </a:r>
          </a:p>
          <a:p>
            <a:pPr eaLnBrk="1" hangingPunct="1"/>
            <a:endParaRPr lang="uk-UA" altLang="ru-RU">
              <a:latin typeface="Arial" panose="020B0604020202020204" pitchFamily="34" charset="0"/>
            </a:endParaRPr>
          </a:p>
          <a:p>
            <a:pPr eaLnBrk="1" hangingPunct="1"/>
            <a:endParaRPr lang="uk-UA" altLang="ru-RU">
              <a:latin typeface="Arial" panose="020B0604020202020204" pitchFamily="34" charset="0"/>
            </a:endParaRPr>
          </a:p>
          <a:p>
            <a:pPr eaLnBrk="1" hangingPunct="1"/>
            <a:r>
              <a:rPr lang="uk-UA" altLang="ru-RU">
                <a:latin typeface="Arial" panose="020B0604020202020204" pitchFamily="34" charset="0"/>
              </a:rPr>
              <a:t>5.Соціоекологію</a:t>
            </a:r>
          </a:p>
          <a:p>
            <a:pPr eaLnBrk="1" hangingPunct="1"/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C787-D324-418A-B5DB-CEF2B144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41698F-1F28-4260-9211-8636FBF11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0D490-776E-4C32-8E07-7F5C34E4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851D-9204-4F5C-889D-7FBF24BE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E818F-D1CB-4BCD-A5D6-014DA332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8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C668A-5746-43AE-8A62-41D71C23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D1A370-2920-401E-AD96-A87746E1B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081E4-80AD-4C07-967F-0A742943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03B1E-6539-4929-B747-D52489FC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FC02C-BE65-4E43-92BA-1C557B95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6E8A2E-EB86-4AE9-9A13-A0EDABF12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C0A55-C99D-4841-93C0-3B20231A0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4DFFD-567D-4451-B9CD-01D6819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875F-4EA7-41FE-9EBF-57D30E2E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8FDBE-5C1B-4E0E-84FF-05A1A16E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5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8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0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3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6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8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4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16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5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26EBB-438C-4C30-8F8D-1AD330CD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48E86-0160-40DA-AACD-5BF1A815F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A5116-C948-471B-AA3B-458F118B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0EAAE-2CBB-4D54-9CC4-86A7E0FE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6D756-ACF3-4919-A038-28DF8CCF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0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9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0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13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F3646EF-01A0-4F6A-B336-FF3AAFB57D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10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72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50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1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68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48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0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55509-A54D-44FE-973F-1DA94A3D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585941-87FF-4F9F-A98F-3225686FB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2655A-335D-498B-A09D-100B9592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35807-691A-452F-961B-D41056E5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9A149-EB35-4B69-A6C9-FB17C051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14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05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37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44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36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8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F3646EF-01A0-4F6A-B336-FF3AAFB57D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4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10" y="357167"/>
            <a:ext cx="11620581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28802"/>
            <a:ext cx="85344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D261B-4BB7-4921-95A5-59EC1A01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DAF4C-2080-4A37-98D4-5862CEA9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0CBD6-DFC7-4115-BA08-890DCD83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D19F4-E7A7-4EDA-816D-A6F9EDEC38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425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57F16-20E6-419C-AD76-E0892418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64CC4-0E45-498A-BE30-39B1833C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8C69D-ACC1-4376-B887-7F8656C0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44D74-5F3A-4EAD-8604-E80A5D2260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9396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6F9D9-AF0D-40E9-B32D-52548599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3B6FF-F3FC-4611-9323-C0457B54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B7E8-29AD-40B9-8C55-3ADD02A1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2DB1F-7E5E-4BDA-A612-1A792FB375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6461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943D5A-655A-4B34-8498-4B4A1E8D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078EA0-F982-4ABB-B2AF-0C53C415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E6C73F-9A0A-46C4-8B52-0BFC2477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4AEA4-410F-4392-A968-8BEB5D025D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957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2958B-8F25-4F05-BD66-6E6DA0ED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8CA7F-7F1D-4DE4-92DE-F8F9CC0D9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31F533-BD79-4D50-9356-33CE3001F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511653-EFA1-4EF1-9B53-2655FB95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9633E3-E1FE-48C3-9616-BC009F66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D2438B-0E36-40D2-BB82-4B3BED81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82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996ECF-B91A-4C37-B15F-E4D18522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57652E-C00C-47E3-B580-7CEFB413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F1AB45-61AC-4095-963C-5CFAE831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39CF2-6389-45B4-868D-BCB21B5B85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3236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2F5CCC-4C71-4CDD-8701-564488E8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B34E0F-F684-4C3D-A20A-2C3F7360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7372ED-B7C8-47A7-BA2A-5CA8D0E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7D560-E4CA-43EF-9C8D-558303A12D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5947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0655DB-ACAE-4436-9312-7613975E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BD7D8B-BA9B-4B33-A601-08EC1270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C23EA7-6655-4E0B-BD79-4121CDC0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934C4-1909-44FB-93EC-24675265E3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8396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2C365F-33BF-4805-95C9-5F793CD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4AAB02-0AA1-4839-A4C9-D0CB4837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25F25-E818-420B-8C3A-BE9876AC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AB866-F956-4638-A664-1104808E52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941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1B3088-069F-4B5E-AAED-22081C0D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C450CB-6999-446C-B2B5-7F256674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26144C-24C3-4814-9AE1-A9754CFB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7506F-35E1-4940-B391-F633F61DEF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4881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8429A-0390-4A93-8DB0-67B57110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AE4EC-1A1B-4E6B-9087-659F5391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5DA9-37EF-4C69-9CD6-A41C151B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A2BA2-5922-4AE3-B874-05AD66C130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0264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D1C8B-C41D-4F6C-8C75-568A4F25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42FE8-A60F-4B1E-8CE4-9A507770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B976D-EB08-4C5C-BDC9-55486254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0D9DD-7378-4887-AF4A-E7AAC48245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9732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10" y="357171"/>
            <a:ext cx="11620581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28802"/>
            <a:ext cx="85344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3D64-18C8-40D0-8227-B40DD341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1660-E0A8-4273-9706-CB740D41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360BF-C505-495E-A888-3121C6CE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277F9-B97A-4B70-927D-02F010DEB3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1199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89318-6D0E-4DE1-9D7A-AE26C38A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86B44-E93D-4928-80E0-6B7E2355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82A43-BC68-4DF6-8D77-EDA74127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3ABF2-621E-413B-A407-65B858C773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7520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EA4BB-C1EA-407E-A7AF-3E77B337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66B4B-D70F-4D94-AD80-D7AD1E01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DEFC-AE35-462C-B6AA-D71CBB1B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2D45-E288-4B7B-83A3-E847E2799B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327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CB259-9461-4022-A2E5-42584515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9E5467-0167-4CA0-B1CE-87FCA6D5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A739D-8A42-4F4F-A3B1-4F198FC85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34EAF3-B2A2-4C45-8753-2C81E2186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26D2AF-39FE-4684-84A4-E74E08406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BD2FB0-B41B-4546-849E-1CFD4247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80937D-E1B8-4B76-A3F6-A8198696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256B50-9CA9-42D9-B216-BD71BA63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06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2B1367-1A68-4DF8-882A-3F199E6F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70D39A-BBB1-4AF6-8CD3-69E71D5C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16BF7-4A28-42C1-AA05-DCE48FED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D24DC-3C95-4FC4-BEF2-1B3551781A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0875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782FE6-4046-470B-8A93-01032E87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F6F79B-D7A4-4EA1-83F8-E637D986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3A18CF-8933-46F9-B69A-4C4D3806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D4461-6A18-4A5F-849C-4A9ACB0C0C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0625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F2DF84-DB28-4AA2-A795-C0A6DA4F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A2AC5C-2D96-477A-AC4F-97AC5EF0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BB5BC0-14DB-4E43-BFC6-8506073B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A4B1C-7DEB-4C8B-8391-88638783BF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8320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3AF520-20D0-4848-A2EC-735C5C9E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4F01B8-747F-468C-B862-919358DF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C255F9-29A9-4D63-8640-7DC52C39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85F83-8F72-452E-9BFB-C521A444C4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9151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C72412-F7C9-4D36-86FF-3563F37B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18FA65-D034-4792-99B7-A5435585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F70B36-E5C9-42B8-BB61-FB6EFE0E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DE847-5308-4CCE-AFCB-AA5BB914F4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9450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5BF19-0287-4100-9C84-559144A2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015B46-396B-4C94-A432-101E0768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8360F3-E517-4225-B53C-74B8023A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9AB9-A108-4D2B-9095-45D2F1B0C1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058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093D-5BEE-484D-AE2A-6B3F319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161D-01AB-4224-8080-4700F344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47B5-A944-45C4-8F38-71AF8C9C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18942-FC92-4AEB-8158-FC7FA1D7B2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7599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38491-A6F4-472E-A837-2ACD08DB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CFFF7-864E-4475-9C02-EB392409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09417-540B-4637-9AD5-DE3F3DBF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CBC7F-DAFC-43A5-9B2E-6D5AFCDDF7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0588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4343401"/>
            <a:ext cx="10769600" cy="708025"/>
          </a:xfrm>
        </p:spPr>
        <p:txBody>
          <a:bodyPr/>
          <a:lstStyle>
            <a:lvl1pPr algn="ctr">
              <a:defRPr b="1">
                <a:solidFill>
                  <a:srgbClr val="E9DEE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D8C4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B9A4-3939-4506-AF3D-23A8A7D1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E3E9-1211-4145-8699-84192B49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0C7B9-B5D5-4194-BA75-F0F22B96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1019AC-DE99-469A-9DB9-A11831515B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6578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D6096-4C99-4D1D-A2D5-7DEDB250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CA7D-3CAC-40DA-B7D6-7854BDD4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F0FDC-7FBF-449D-AC43-CB58CA9B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14FB7-32FF-4EA7-B39A-2570CA8265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273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60BC0-CE77-40F8-AB0E-C78AA613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4A5949-DAC9-4B9C-809C-9CC2138F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88A813-85DD-4166-8612-89EB2093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BB851-EB5C-41FD-B48A-9E85AEB4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95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20C50-20BA-4C41-B83F-D9E68856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1605F-2DDE-47EB-A9C9-613F8953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8D8AC-C05C-4230-8968-2D4A5B7A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6F46B-8FA8-4DDF-B4CE-56DFD5250C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1685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D59E1F-8D20-4E21-9F5B-1D5F7138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A0EC20-43A8-4426-9BD1-E16DF2A3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6AFC27-F112-4222-A07A-BAF129E0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4C497-518D-48EF-9DB0-E43A7EF885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7465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1535113"/>
            <a:ext cx="467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0" y="2174875"/>
            <a:ext cx="467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8800" y="1535113"/>
            <a:ext cx="467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08800" y="2174875"/>
            <a:ext cx="467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859440-F7CA-4F86-B407-1750D2C7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7939E4-C7EC-43BA-933C-1C438760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5AB888-8341-404E-B520-60FD61E5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C013D-67B9-4ACA-8F74-F9CCD4870D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7911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80E2FA-27C7-4370-ACB1-B658F868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7F23B7-E80B-4007-A41C-2394FE50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1BAC15-4976-48A9-A7E4-5461D923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963ED-6CC5-4948-9F90-0E7475DE60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7900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96DDD3-D221-4D58-97FD-DC0A100B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BE48FC-5C34-4C05-A2DA-0D5E5235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5E58D0-5E6C-49FB-AC8C-0CCEF48D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2C110-A8B5-4E93-A7E3-A62AAE5B7E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7031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532001-275A-411B-BEDA-6F478876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8C2EE-2A94-4853-A9D4-14FD3427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4AD153-338F-49FE-AF48-4B80AC1A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6DCD4-CC1D-4A67-8E31-A3DDB3C69D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6797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C54346-161E-4ED6-99AB-A71A2CD0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D9F564-2E82-4A86-87AD-B36FDCBE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65FD0-6D99-4898-8342-5AA09479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AF92-0563-42FA-823F-67CFA95A0A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0886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0B272-56E3-4CCC-9DE3-A6E83C57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B9C7C-9121-4BB0-A119-06D056E8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14362-1F16-464F-BFFE-893F6CA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AF3CF-C69E-417C-920F-3C3D154295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38246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28217-2F4C-4CA9-B96D-36C79AF1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4078A-0029-4283-BBA1-53962570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E2862-B1A0-441F-AB32-E8B0CE06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50DF-AED2-48BC-AAFB-C6AE9E6924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093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51454C-06E1-4D7E-BFF7-EDB6AE6E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20B3FA-79A0-4A5C-B883-165BDA6C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C9A278-3BF0-4117-8F18-E41B1F96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93283-5ADB-4184-A60A-4933631F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5B62E-548E-4AAA-BDC7-1AEDDD5C1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645A24-6AF1-4A34-A723-D698750B5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399BC-2BFD-444C-AB6D-4241C5AF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F7F92E-DAE5-432D-9CE2-07310109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1E70E8-42D5-4CDA-BA54-AF453129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8FD86-64CE-4438-AC77-AF58EA63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6787B5-898B-4AEE-B1B8-92310ED1F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A6376E-E6AE-4543-BE03-18DC8CB1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FB7AB5-E4FD-4FCD-A458-FA14BB90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9CBACC-F929-48A9-9D83-EC60E9EA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F6735-6D61-4485-8FB3-4D28CE17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676CF-95F0-406B-9D23-48A6EE8B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7C795A-7BBE-45F1-93EC-C42DB5473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3CEB1-5326-49D8-98C2-3193B5BF2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F56C-D9EC-4D74-BD1D-1EF1E14ED13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4C34B7-8428-4809-BB49-42178774A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8FA84-DED4-47BA-AE0D-9A55EC51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FA52D-DD6B-4A7D-995A-53F5A0369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72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84D5-A8E5-4605-BA3D-6754954228DA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992B-63B1-4D38-90F6-08EEA9EDBA77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8014-E680-4B38-83D8-DC90E75D7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9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043CF-34CA-47CE-9F03-CF3E23F9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561AFA60-877A-4FD2-8000-A768A5FB24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F87D-F505-4C3D-B051-DA86467CC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FF022-1292-478E-8902-5B4936A54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5089-FEEA-4955-8DD6-6C112B43E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3226"/>
                </a:solidFill>
                <a:latin typeface="Verdana" panose="020B0604030504040204" pitchFamily="34" charset="0"/>
              </a:defRPr>
            </a:lvl1pPr>
          </a:lstStyle>
          <a:p>
            <a:fld id="{6C5742F0-9124-4720-8E4B-6E76EE6C84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46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5CB9F-8D15-4E8C-9C2D-C64E3480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3A57146-2B1A-4DC6-8373-9001AEC735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6FCF2-DB88-411B-A527-6B6582E6C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7BB8-5BD2-4A7E-B6B2-1A312BEA0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2DAD-BCE9-40D1-A168-808EBFDAA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3226"/>
                </a:solidFill>
                <a:latin typeface="Verdana" panose="020B0604030504040204" pitchFamily="34" charset="0"/>
              </a:defRPr>
            </a:lvl1pPr>
          </a:lstStyle>
          <a:p>
            <a:fld id="{3C86F762-E700-4E5A-AB92-37A66FC0CF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17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01A1EE1-95B0-4990-A5BF-852D12A05C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32000" y="274638"/>
            <a:ext cx="955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AD32718B-B39F-495E-8C6E-D00765582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0" y="1600201"/>
            <a:ext cx="955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1E08D-A94F-4B64-B7C9-A3CFB94E4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2000" y="6356351"/>
            <a:ext cx="264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55898-DEE5-4720-8246-CD33D1D13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6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BA134-5865-46D4-B794-57A2A933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6568" y="6356351"/>
            <a:ext cx="26458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fld id="{C664BB51-1D1E-4348-A6FE-6BF0C645DF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4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9DEE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D8C4D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D8C4D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D8C4D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D8C4D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D8C4D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691EB-C31E-4891-8EC9-8C9DDBBA8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/>
              <a:t>БІОЕКОЛОГІЯ</a:t>
            </a:r>
            <a:endParaRPr lang="ru-RU" b="1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0802C1-3280-42DA-A5C2-4D899C668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i="1" dirty="0" err="1">
                <a:solidFill>
                  <a:prstClr val="black"/>
                </a:solidFill>
                <a:latin typeface="Times New Roman" pitchFamily="18" charset="0"/>
              </a:rPr>
              <a:t>Біоекологія</a:t>
            </a:r>
            <a:r>
              <a:rPr lang="uk-UA" sz="2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000" i="1" dirty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</a:rPr>
              <a:t>розділ екології, що вивчає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всіх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живих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організмів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, як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окремих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особин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, так і як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членів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популяцій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 та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біологічних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угруповань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їх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взаємодії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з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навколишнім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середовищем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його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фізичними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хімічними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біологічними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</a:rPr>
              <a:t>властивостями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90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D06A0A37-754C-44D7-B03D-714BFB14D5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82880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2D26EB-3763-42C3-B028-8F81C65D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/>
              <a:t>Головні завдання екології: 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BD699-9988-413A-92DB-2183922E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021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53D20-CB94-421A-A931-3043678D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0499"/>
            <a:ext cx="10972800" cy="4775666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 дисципліни «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Біоекологія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є формування у майбутніх фахівців у галузі освіти сучасного матеріалістичного уявлення та систему фундаментальних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 абіотичних та біотичних факторів довкілля, структуру та динаміку біотичних угруповань, взаємодію організмів між собою та з середовищем мешкання,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умінь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пояснювати закономірності трансформації речовин та енергії в екосистемах та їх динамічний розвиток;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вироблення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використовувати екологічні поняття, закони, концепції, вчення й теорії для пояснення та розвитку в учнів розуміння цілісності та взаємозалежності живих систем і організмів, гармонізації стосунків між суспільством і природою; формування біосферних та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ноосферних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уявлень про стан і перспективи природного потенціалу планети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4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45180-F57F-46D2-B385-CB70625B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51B03-30C7-4917-8C4E-5AE6DDCF0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вивчення дисципліни «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Біоекологія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є: оволодіння здобувачами освіти на практиці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проведення екологічних дослідження з метою оцінки стану екосистем та їх продуктивності, визначення основних параметрів впливу абіотичних екологічних факторів у різних середовищах мешкання та фізико-хімічного і популяційного аналізу різних компонентів біоценозів;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набути вмінь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прогнозувати динаміку розвитку екосистем та можливі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сукцесійні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зміни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набути навички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 для характеристики структурно-функціональної організації екосистем різних типів,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продукційних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процесів і закономірності трансформації речовин та енергії 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екосистемах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42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EA470-3049-4D4D-88EE-86268AA8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610"/>
            <a:ext cx="10972800" cy="45016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364EB-911E-4B28-B035-8A8C97377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6776"/>
            <a:ext cx="10972800" cy="6006585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разі успішного завершення курсу студент зможе:</a:t>
            </a:r>
          </a:p>
          <a:p>
            <a:pPr lvl="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перу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вати</a:t>
            </a:r>
            <a:r>
              <a:rPr lang="uk-UA" sz="1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базовими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категоріями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поняттями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екології;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знати</a:t>
            </a:r>
            <a:r>
              <a:rPr lang="uk-UA" sz="1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сучасну систему живих організмів та методологію систематики, будову та основні функціональні особливості підтримання життєдіяльності живих організмів;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розуміти роль живих організмів та біологічних систем різного рівня у житті суспільства, їх використання, охорону, відтворення;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характеризувати</a:t>
            </a:r>
            <a:r>
              <a:rPr lang="uk-UA" sz="1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живі організми й системи різного рівня з використанням методів сучасної біології, володіє різними методами розв’язування задач з екології.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135"/>
              </a:spcAft>
              <a:buFont typeface="Times New Roman" panose="02020603050405020304" pitchFamily="18" charset="0"/>
              <a:buChar char="-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здійснювати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реєстрацію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аналіз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екологічних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методів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прийомів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засобів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польових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лабораторних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умовах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lvl="0" algn="just">
              <a:spcAft>
                <a:spcPts val="135"/>
              </a:spcAft>
              <a:buFont typeface="Times New Roman" panose="02020603050405020304" pitchFamily="18" charset="0"/>
              <a:buChar char="-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організувати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біологічний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моніторинг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наземних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lvl="0" algn="just">
              <a:spcAft>
                <a:spcPts val="135"/>
              </a:spcAft>
              <a:buFont typeface="Times New Roman" panose="02020603050405020304" pitchFamily="18" charset="0"/>
              <a:buChar char="-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аналізувати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навколишнього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середовища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використанням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методів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фіто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зоо-індикації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проводити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прогнозування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подальших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lvl="0" algn="just">
              <a:spcAft>
                <a:spcPts val="135"/>
              </a:spcAft>
              <a:buFont typeface="Times New Roman" panose="02020603050405020304" pitchFamily="18" charset="0"/>
              <a:buChar char="-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проводити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фізико-хімічний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популяційний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аналіз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компонентів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біоценозів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lvl="0" algn="just">
              <a:spcAft>
                <a:spcPts val="135"/>
              </a:spcAft>
              <a:buFont typeface="Times New Roman" panose="02020603050405020304" pitchFamily="18" charset="0"/>
              <a:buChar char="-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проводити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екологічні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дослідження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метою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оцінки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продуктивності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lvl="0" algn="just">
              <a:spcAft>
                <a:spcPts val="135"/>
              </a:spcAft>
              <a:buFont typeface="Times New Roman" panose="02020603050405020304" pitchFamily="18" charset="0"/>
              <a:buChar char="-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прогнозувати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динаміку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можливі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сукцесійні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lvl="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70510" algn="l"/>
              </a:tabLst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прогнозувати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наслідки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антропогенного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впливу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природні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штучні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екосистеми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70510" algn="l"/>
              </a:tabLst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добирати</a:t>
            </a:r>
            <a:r>
              <a:rPr lang="uk-UA" sz="1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міжпредметні зв’язки курсів біології в базовій середній школі з метою формування в учнів природничо-наукової компетентності, відповідно до вимог Державного стандарту загальної середньої освіти з освітньої галузі «Природознавство».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5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D0170F9-BEC1-4CBB-8F17-E4BC5526A8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/>
              <a:t>Розділи екології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17A00F1-BBFD-4086-BCB0-C9171E2EF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937355"/>
              </p:ext>
            </p:extLst>
          </p:nvPr>
        </p:nvGraphicFramePr>
        <p:xfrm>
          <a:off x="2222695" y="1417638"/>
          <a:ext cx="9359705" cy="508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3345E-23B1-4BF5-ADC1-759B297E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413345E-23B1-4BF5-ADC1-759B297E2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54155D-8D8D-45DB-9468-C21BCFBD4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554155D-8D8D-45DB-9468-C21BCFBD4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AA231-38D8-419D-AD25-75E88D67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7CAA231-38D8-419D-AD25-75E88D676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097F00-4249-47CC-AD52-9AEBB1DE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ED097F00-4249-47CC-AD52-9AEBB1DEE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5A48FE-FC6C-4F16-AECA-76962AF0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025A48FE-FC6C-4F16-AECA-76962AF01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91DF5-AF33-4586-B69C-8C1F47529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C0391DF5-AF33-4586-B69C-8C1F47529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27FB86-29D7-474C-B2E1-3840F941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A027FB86-29D7-474C-B2E1-3840F9412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7F1A43-A92F-499F-8E1B-480B19F00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607F1A43-A92F-499F-8E1B-480B19F00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7ABA0C-FE0D-41A4-ACB5-5280E2483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287ABA0C-FE0D-41A4-ACB5-5280E2483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67" y="1623097"/>
            <a:ext cx="3816213" cy="2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86" y="4158201"/>
            <a:ext cx="4178786" cy="23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1" y="4360984"/>
            <a:ext cx="3816212" cy="21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53" y="1491175"/>
            <a:ext cx="4178786" cy="2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9E4CF4A-88E5-45D6-822C-EBCFA131FBD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97280" y="618978"/>
            <a:ext cx="6443862" cy="872197"/>
          </a:xfrm>
        </p:spPr>
        <p:txBody>
          <a:bodyPr>
            <a:normAutofit/>
          </a:bodyPr>
          <a:lstStyle/>
          <a:p>
            <a:r>
              <a:rPr lang="uk-UA" sz="3600" b="1" i="1" dirty="0"/>
              <a:t>ФАКТОРІАЛЬНА ЕКОЛОГІЯ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82022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D4482-75BD-4159-90FB-5BE7CBF6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АУТЕКОЛОГІЯ  - ЕКОЛОГІЯ ОСОБИН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DA381E-C231-4992-96FB-FC945861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407" y="1806144"/>
            <a:ext cx="2859185" cy="2347574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7C65C7E-B5A5-457B-8A6E-D54135E19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2922" y="3878069"/>
            <a:ext cx="3446200" cy="25261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1B1051-934F-4775-8362-E5C21ACFF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2580249" cy="27917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502363-1FC7-4FE5-B681-DF9230CB9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488" y="476853"/>
            <a:ext cx="3033634" cy="2503078"/>
          </a:xfrm>
          <a:prstGeom prst="rect">
            <a:avLst/>
          </a:prstGeom>
        </p:spPr>
      </p:pic>
      <p:pic>
        <p:nvPicPr>
          <p:cNvPr id="14" name="Picture 4" descr="Результат пошуку зображень за запитом &quot;листя у лісі та у пустелі&quot;">
            <a:extLst>
              <a:ext uri="{FF2B5EF4-FFF2-40B4-BE49-F238E27FC236}">
                <a16:creationId xmlns:a16="http://schemas.microsoft.com/office/drawing/2014/main" id="{2AA6456B-97E6-4459-BA49-F0256248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40" y="4269174"/>
            <a:ext cx="3446200" cy="22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5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44521-748A-48A1-ACA7-87D710BD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ДЕМЕКОЛОГІЯ – ЕКОЛОГІЯ ПОПУЛЯЦІЙ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94D04D-E203-432B-9DFD-36BB26420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994" y="1935465"/>
            <a:ext cx="2964316" cy="19715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EC6904-55AE-445C-BF61-8637A8896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824" y="1280850"/>
            <a:ext cx="3216877" cy="2151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B1442C-C0C3-48F0-B5A6-E8B1EA046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556" y="4193177"/>
            <a:ext cx="3534025" cy="2087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D5C85A-7980-4031-815B-59D9D3191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06" y="1903776"/>
            <a:ext cx="3579975" cy="20348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041E2F-2CE0-424C-A5CB-5A7CD60A1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840" y="4205750"/>
            <a:ext cx="3044483" cy="20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8142" y="0"/>
            <a:ext cx="7980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uk-UA" sz="2700" dirty="0">
                <a:solidFill>
                  <a:prstClr val="black"/>
                </a:solidFill>
                <a:latin typeface="Calibri"/>
              </a:rPr>
            </a:br>
            <a:endParaRPr lang="ru-RU" sz="3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062" y="571500"/>
            <a:ext cx="954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ЕКОСИСТЕМОЛОГІЯ – ЕКОЛОГІЯ БІОГЕОСИСТЕМ</a:t>
            </a:r>
            <a:endParaRPr lang="ru-RU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езультат пошуку зображень за запитом &quot;єкосистем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60" y="1474057"/>
            <a:ext cx="7781030" cy="4502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10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AEA3E831-59A9-4900-894E-86653C89E9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ru-RU" sz="2400" b="1" i="1"/>
              <a:t>Біосферологія</a:t>
            </a:r>
            <a:r>
              <a:rPr lang="uk-UA" altLang="ru-RU" sz="2400" i="1"/>
              <a:t> - глобальна екологія, вивчає біосферу як єдине планетарне ціле, з’ясовує закономірності еволюції біосфери.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7E998E43-A91C-4D0B-9712-50A60E2A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06F9F382-8B1F-4579-A30B-C6DC101E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17" y="2437228"/>
            <a:ext cx="376713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78769" y="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>
                <a:solidFill>
                  <a:prstClr val="black"/>
                </a:solidFill>
                <a:latin typeface="Calibri"/>
              </a:rPr>
              <a:t>Розділи </a:t>
            </a:r>
            <a:r>
              <a:rPr lang="uk-UA" sz="2700" b="1" i="1" dirty="0" err="1">
                <a:solidFill>
                  <a:prstClr val="black"/>
                </a:solidFill>
                <a:latin typeface="Calibri"/>
              </a:rPr>
              <a:t>біоекології</a:t>
            </a:r>
            <a:br>
              <a:rPr lang="uk-UA" sz="2700" dirty="0">
                <a:solidFill>
                  <a:prstClr val="black"/>
                </a:solidFill>
                <a:latin typeface="Calibri"/>
              </a:rPr>
            </a:br>
            <a:endParaRPr lang="ru-RU" sz="3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058" y="764704"/>
            <a:ext cx="856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prstClr val="black"/>
                </a:solidFill>
                <a:latin typeface="Calibri"/>
              </a:rPr>
              <a:t>6. </a:t>
            </a:r>
            <a:r>
              <a:rPr lang="uk-UA" sz="2800" b="1" dirty="0" err="1">
                <a:solidFill>
                  <a:prstClr val="black"/>
                </a:solidFill>
                <a:latin typeface="Calibri"/>
              </a:rPr>
              <a:t>Біосферологія</a:t>
            </a:r>
            <a:r>
              <a:rPr lang="uk-UA" sz="2800" b="1" dirty="0">
                <a:solidFill>
                  <a:prstClr val="black"/>
                </a:solidFill>
                <a:latin typeface="Calibri"/>
              </a:rPr>
              <a:t> –  глобальна екологія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Рисунок 5" descr="Результат пошуку зображень за запитом &quot;биосфер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43" y="3789041"/>
            <a:ext cx="4248240" cy="277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биосфера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00" y="1404610"/>
            <a:ext cx="4369668" cy="227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95" y="1404610"/>
            <a:ext cx="4236676" cy="38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8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ubject.com.ua/textbook/ecology/10klas/10klas.files/image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04665"/>
            <a:ext cx="892899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296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3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3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553</Words>
  <Application>Microsoft Office PowerPoint</Application>
  <PresentationFormat>Широкоэкранный</PresentationFormat>
  <Paragraphs>46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Microsoft Sans Serif</vt:lpstr>
      <vt:lpstr>Tahoma</vt:lpstr>
      <vt:lpstr>Times New Roman</vt:lpstr>
      <vt:lpstr>Verdana</vt:lpstr>
      <vt:lpstr>Тема Office</vt:lpstr>
      <vt:lpstr>1_Тема Office</vt:lpstr>
      <vt:lpstr>2_Тема Office</vt:lpstr>
      <vt:lpstr>1_Тема3</vt:lpstr>
      <vt:lpstr>Тема3</vt:lpstr>
      <vt:lpstr>Тема4</vt:lpstr>
      <vt:lpstr>БІОЕКОЛОГІЯ</vt:lpstr>
      <vt:lpstr>Розділи екології</vt:lpstr>
      <vt:lpstr>Презентация PowerPoint</vt:lpstr>
      <vt:lpstr>АУТЕКОЛОГІЯ  - ЕКОЛОГІЯ ОСОБИН</vt:lpstr>
      <vt:lpstr>ДЕМЕКОЛОГІЯ – ЕКОЛОГІЯ ПОПУЛЯЦІЙ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Головні завдання екології:  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БІОЕКОЛОГІЯ</dc:title>
  <dc:creator>Natalia</dc:creator>
  <cp:lastModifiedBy>Natalia</cp:lastModifiedBy>
  <cp:revision>11</cp:revision>
  <dcterms:created xsi:type="dcterms:W3CDTF">2021-09-08T08:58:25Z</dcterms:created>
  <dcterms:modified xsi:type="dcterms:W3CDTF">2021-09-14T06:55:46Z</dcterms:modified>
</cp:coreProperties>
</file>