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1"/>
  </p:sldMasterIdLst>
  <p:notesMasterIdLst>
    <p:notesMasterId r:id="rId7"/>
  </p:notesMasterIdLst>
  <p:sldIdLst>
    <p:sldId id="456" r:id="rId2"/>
    <p:sldId id="625" r:id="rId3"/>
    <p:sldId id="265" r:id="rId4"/>
    <p:sldId id="313" r:id="rId5"/>
    <p:sldId id="314" r:id="rId6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4559"/>
  </p:normalViewPr>
  <p:slideViewPr>
    <p:cSldViewPr>
      <p:cViewPr>
        <p:scale>
          <a:sx n="76" d="100"/>
          <a:sy n="76" d="100"/>
        </p:scale>
        <p:origin x="-780" y="-19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0F059-0B8C-B14A-A211-7AC91C5D11C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86FD2-11F4-2940-B780-F03C2FBBC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06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212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73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086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4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2192000" cy="276999"/>
          </a:xfrm>
          <a:prstGeom prst="rect">
            <a:avLst/>
          </a:prstGeom>
        </p:spPr>
        <p:txBody>
          <a:bodyPr/>
          <a:lstStyle/>
          <a:p>
            <a:pPr lv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76825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71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67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550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459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292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58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7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636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36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8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800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tif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DF041A-180F-A34E-B590-95B7F61A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152400"/>
            <a:ext cx="857250" cy="857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B756D2-921D-2C4E-A566-C6CC1ECA5CDD}"/>
              </a:ext>
            </a:extLst>
          </p:cNvPr>
          <p:cNvSpPr txBox="1"/>
          <p:nvPr/>
        </p:nvSpPr>
        <p:spPr>
          <a:xfrm>
            <a:off x="2438400" y="2971800"/>
            <a:ext cx="793198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accent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rial"/>
                <a:sym typeface="Arial"/>
              </a:rPr>
              <a:t>LEAN CANVAS</a:t>
            </a:r>
          </a:p>
          <a:p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1991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67903"/>
              </p:ext>
            </p:extLst>
          </p:nvPr>
        </p:nvGraphicFramePr>
        <p:xfrm>
          <a:off x="228600" y="0"/>
          <a:ext cx="11734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38195177" imgH="27022410" progId="Acrobat.Document.11">
                  <p:embed/>
                </p:oleObj>
              </mc:Choice>
              <mc:Fallback>
                <p:oleObj name="Acrobat Document" r:id="rId4" imgW="38195177" imgH="2702241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0"/>
                        <a:ext cx="117348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DF041A-180F-A34E-B590-95B7F61A9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400" y="152400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52400"/>
            <a:ext cx="4978956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spc="-23" dirty="0">
                <a:solidFill>
                  <a:schemeClr val="accent2"/>
                </a:solidFill>
                <a:latin typeface="Arial"/>
                <a:cs typeface="Arial"/>
              </a:rPr>
              <a:t>VALUE</a:t>
            </a:r>
            <a:r>
              <a:rPr sz="3200" spc="-30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uk-UA" sz="3200" spc="-30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3200" spc="-49" dirty="0">
                <a:solidFill>
                  <a:schemeClr val="accent2"/>
                </a:solidFill>
                <a:latin typeface="Arial"/>
                <a:cs typeface="Arial"/>
              </a:rPr>
              <a:t>PROPOSITION</a:t>
            </a:r>
            <a:endParaRPr sz="3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7101" y="3269863"/>
            <a:ext cx="5640705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b="1" spc="-79" dirty="0">
                <a:latin typeface="Trebuchet MS"/>
                <a:cs typeface="Trebuchet MS"/>
              </a:rPr>
              <a:t>Value </a:t>
            </a:r>
            <a:r>
              <a:rPr sz="3600" b="1" spc="-56" dirty="0">
                <a:latin typeface="Trebuchet MS"/>
                <a:cs typeface="Trebuchet MS"/>
              </a:rPr>
              <a:t>Proposition</a:t>
            </a:r>
            <a:r>
              <a:rPr sz="3600" b="1" spc="-293" dirty="0">
                <a:latin typeface="Trebuchet MS"/>
                <a:cs typeface="Trebuchet MS"/>
              </a:rPr>
              <a:t> </a:t>
            </a:r>
            <a:r>
              <a:rPr sz="3600" b="1" spc="-68" dirty="0">
                <a:latin typeface="Trebuchet MS"/>
                <a:cs typeface="Trebuchet MS"/>
              </a:rPr>
              <a:t>Canvas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695950" y="5677759"/>
            <a:ext cx="3086100" cy="167354"/>
          </a:xfrm>
          <a:prstGeom prst="rect">
            <a:avLst/>
          </a:prstGeom>
        </p:spPr>
        <p:txBody>
          <a:bodyPr vert="horz" wrap="square" lIns="0" tIns="5715" rIns="0" bIns="0" rtlCol="0" anchor="ctr">
            <a:spAutoFit/>
          </a:bodyPr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spc="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EF1EF3-37DC-2C4D-ABB3-1F6183664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8825424" cy="6248400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3D9924E6-6787-EB4A-AE4A-0300989FFB5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DF041A-180F-A34E-B590-95B7F61A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775" y="47624"/>
            <a:ext cx="9429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C48012-8B72-5B48-A984-5D8471DA8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44687"/>
            <a:ext cx="8001000" cy="5711663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E9840732-83E5-6E4D-B5F5-D3677D958D8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</p:spTree>
    <p:extLst>
      <p:ext uri="{BB962C8B-B14F-4D97-AF65-F5344CB8AC3E}">
        <p14:creationId xmlns:p14="http://schemas.microsoft.com/office/powerpoint/2010/main" val="769642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1727</TotalTime>
  <Words>16</Words>
  <Application>Microsoft Office PowerPoint</Application>
  <PresentationFormat>Произвольный</PresentationFormat>
  <Paragraphs>6</Paragraphs>
  <Slides>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Запоріжжя, 25.04.2018</dc:title>
  <cp:lastModifiedBy>asus</cp:lastModifiedBy>
  <cp:revision>61</cp:revision>
  <dcterms:created xsi:type="dcterms:W3CDTF">2018-04-25T13:02:05Z</dcterms:created>
  <dcterms:modified xsi:type="dcterms:W3CDTF">2023-10-22T19:58:45Z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2017-08-30T00:00:00Z</vt:filetime>
  </property>
  <property fmtid="{D5CDD505-2E9C-101B-9397-08002B2CF9AE}" pid="3" name="LastSaved">
    <vt:filetime>2018-04-25T00:00:00Z</vt:filetime>
  </property>
</Properties>
</file>