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2">
  <p:sldMasterIdLst>
    <p:sldMasterId id="2147483678" r:id="rId1"/>
    <p:sldMasterId id="2147483679" r:id="rId2"/>
  </p:sldMasterIdLst>
  <p:notesMasterIdLst>
    <p:notesMasterId r:id="rId11"/>
  </p:notesMasterIdLst>
  <p:sldIdLst>
    <p:sldId id="256" r:id="rId3"/>
    <p:sldId id="259" r:id="rId4"/>
    <p:sldId id="277" r:id="rId5"/>
    <p:sldId id="282" r:id="rId6"/>
    <p:sldId id="290" r:id="rId7"/>
    <p:sldId id="285" r:id="rId8"/>
    <p:sldId id="291" r:id="rId9"/>
    <p:sldId id="266" r:id="rId10"/>
  </p:sldIdLst>
  <p:sldSz cx="9144000" cy="5143500" type="screen16x9"/>
  <p:notesSz cx="6858000" cy="9144000"/>
  <p:embeddedFontLst>
    <p:embeddedFont>
      <p:font typeface="IBM Plex Sans SemiBold" panose="020B0604020202020204" charset="0"/>
      <p:regular r:id="rId12"/>
      <p:bold r:id="rId13"/>
      <p:italic r:id="rId14"/>
      <p:boldItalic r:id="rId15"/>
    </p:embeddedFont>
    <p:embeddedFont>
      <p:font typeface="Roboto Slab" panose="020B0604020202020204" charset="0"/>
      <p:regular r:id="rId16"/>
      <p:bold r:id="rId17"/>
    </p:embeddedFont>
    <p:embeddedFont>
      <p:font typeface="IBM Plex Sans" panose="020B0604020202020204" charset="0"/>
      <p:regular r:id="rId18"/>
      <p:bold r:id="rId19"/>
      <p:italic r:id="rId20"/>
      <p:boldItalic r:id="rId21"/>
    </p:embeddedFont>
    <p:embeddedFont>
      <p:font typeface="Bitter" panose="020B0604020202020204" charset="-52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B661BB51-D693-4BC7-8B4E-79606955816F}">
  <a:tblStyle styleId="{B661BB51-D693-4BC7-8B4E-7960695581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29" autoAdjust="0"/>
    <p:restoredTop sz="96224" autoAdjust="0"/>
  </p:normalViewPr>
  <p:slideViewPr>
    <p:cSldViewPr snapToGrid="0">
      <p:cViewPr>
        <p:scale>
          <a:sx n="107" d="100"/>
          <a:sy n="107" d="100"/>
        </p:scale>
        <p:origin x="-462" y="-2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font" Target="fonts/font10.fntdata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font" Target="fonts/font14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24" Type="http://schemas.openxmlformats.org/officeDocument/2006/relationships/font" Target="fonts/font13.fntdata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70418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1" name="Google Shape;18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2" name="Google Shape;18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6" name="Google Shape;1856;g8c0bf7f92c_0_4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7" name="Google Shape;1857;g8c0bf7f92c_0_4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5" name="Google Shape;2015;g8da6cdce42_0_3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6" name="Google Shape;2016;g8da6cdce42_0_3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g8c7c9f6c56_0_16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1" name="Google Shape;1831;g8c7c9f6c56_0_16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2656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0" name="Google Shape;2010;g8da6cdce42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1" name="Google Shape;2011;g8da6cdce42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10" name="Google Shape;10;p2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2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2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2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2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2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2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2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2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2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2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2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Google Shape;37;p2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" name="Google Shape;38;p2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" name="Google Shape;39;p2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Google Shape;40;p2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Google Shape;41;p2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" name="Google Shape;42;p2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2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2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45;p2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46;p2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Google Shape;47;p2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Google Shape;48;p2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2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2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Google Shape;51;p2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Google Shape;52;p2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Google Shape;53;p2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" name="Google Shape;54;p2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" name="Google Shape;55;p2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" name="Google Shape;56;p2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7" name="Google Shape;57;p2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" name="Google Shape;58;p2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" name="Google Shape;59;p2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" name="Google Shape;60;p2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" name="Google Shape;61;p2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" name="Google Shape;62;p2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" name="Google Shape;63;p2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" name="Google Shape;64;p2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" name="Google Shape;65;p2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" name="Google Shape;66;p2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" name="Google Shape;67;p2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" name="Google Shape;68;p2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9" name="Google Shape;69;p2"/>
          <p:cNvSpPr/>
          <p:nvPr/>
        </p:nvSpPr>
        <p:spPr>
          <a:xfrm rot="2048893">
            <a:off x="-501957" y="4460608"/>
            <a:ext cx="5535724" cy="33088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 txBox="1">
            <a:spLocks noGrp="1"/>
          </p:cNvSpPr>
          <p:nvPr>
            <p:ph type="ctrTitle"/>
          </p:nvPr>
        </p:nvSpPr>
        <p:spPr>
          <a:xfrm>
            <a:off x="1815300" y="1955623"/>
            <a:ext cx="55134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IBM Plex Sans"/>
              <a:buNone/>
              <a:defRPr sz="58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1" name="Google Shape;71;p2"/>
          <p:cNvSpPr txBox="1">
            <a:spLocks noGrp="1"/>
          </p:cNvSpPr>
          <p:nvPr>
            <p:ph type="subTitle" idx="1"/>
          </p:nvPr>
        </p:nvSpPr>
        <p:spPr>
          <a:xfrm>
            <a:off x="1521250" y="2934900"/>
            <a:ext cx="6101400" cy="5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7931550" y="-514875"/>
            <a:ext cx="1764900" cy="1641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" name="Google Shape;73;p2"/>
          <p:cNvGrpSpPr/>
          <p:nvPr/>
        </p:nvGrpSpPr>
        <p:grpSpPr>
          <a:xfrm rot="2120665">
            <a:off x="533887" y="3308291"/>
            <a:ext cx="385166" cy="357746"/>
            <a:chOff x="2797467" y="161118"/>
            <a:chExt cx="1396959" cy="1297507"/>
          </a:xfrm>
        </p:grpSpPr>
        <p:sp>
          <p:nvSpPr>
            <p:cNvPr id="74" name="Google Shape;74;p2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83;p2"/>
          <p:cNvGrpSpPr/>
          <p:nvPr/>
        </p:nvGrpSpPr>
        <p:grpSpPr>
          <a:xfrm>
            <a:off x="465901" y="393641"/>
            <a:ext cx="1095899" cy="402408"/>
            <a:chOff x="571942" y="402375"/>
            <a:chExt cx="571376" cy="209795"/>
          </a:xfrm>
        </p:grpSpPr>
        <p:sp>
          <p:nvSpPr>
            <p:cNvPr id="84" name="Google Shape;84;p2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92;p2"/>
          <p:cNvSpPr/>
          <p:nvPr/>
        </p:nvSpPr>
        <p:spPr>
          <a:xfrm rot="-1026767">
            <a:off x="8020922" y="4383836"/>
            <a:ext cx="1130657" cy="10587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" name="Google Shape;190;p4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191" name="Google Shape;191;p4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2" name="Google Shape;192;p4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3" name="Google Shape;193;p4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4" name="Google Shape;194;p4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5" name="Google Shape;195;p4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6" name="Google Shape;196;p4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7" name="Google Shape;197;p4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8" name="Google Shape;198;p4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9" name="Google Shape;199;p4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0" name="Google Shape;200;p4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1" name="Google Shape;201;p4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2" name="Google Shape;202;p4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3" name="Google Shape;203;p4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4" name="Google Shape;204;p4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5" name="Google Shape;205;p4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6" name="Google Shape;206;p4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7" name="Google Shape;207;p4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8" name="Google Shape;208;p4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" name="Google Shape;209;p4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0" name="Google Shape;210;p4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1" name="Google Shape;211;p4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2" name="Google Shape;212;p4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3" name="Google Shape;213;p4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4" name="Google Shape;214;p4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5" name="Google Shape;215;p4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6" name="Google Shape;216;p4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7" name="Google Shape;217;p4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8" name="Google Shape;218;p4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9" name="Google Shape;219;p4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0" name="Google Shape;220;p4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1" name="Google Shape;221;p4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2" name="Google Shape;222;p4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3" name="Google Shape;223;p4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4" name="Google Shape;224;p4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5" name="Google Shape;225;p4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6" name="Google Shape;226;p4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7" name="Google Shape;227;p4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8" name="Google Shape;228;p4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9" name="Google Shape;229;p4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0" name="Google Shape;230;p4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1" name="Google Shape;231;p4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2" name="Google Shape;232;p4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3" name="Google Shape;233;p4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4" name="Google Shape;234;p4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5" name="Google Shape;235;p4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6" name="Google Shape;236;p4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7" name="Google Shape;237;p4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8" name="Google Shape;238;p4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9" name="Google Shape;239;p4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0" name="Google Shape;240;p4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1" name="Google Shape;241;p4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2" name="Google Shape;242;p4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3" name="Google Shape;243;p4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4" name="Google Shape;244;p4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5" name="Google Shape;245;p4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6" name="Google Shape;246;p4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7" name="Google Shape;247;p4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8" name="Google Shape;248;p4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9" name="Google Shape;249;p4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50" name="Google Shape;250;p4"/>
          <p:cNvSpPr/>
          <p:nvPr/>
        </p:nvSpPr>
        <p:spPr>
          <a:xfrm rot="10800000">
            <a:off x="8250" y="-4200"/>
            <a:ext cx="9219600" cy="51519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4"/>
          <p:cNvSpPr txBox="1">
            <a:spLocks noGrp="1"/>
          </p:cNvSpPr>
          <p:nvPr>
            <p:ph type="title"/>
          </p:nvPr>
        </p:nvSpPr>
        <p:spPr>
          <a:xfrm>
            <a:off x="3179150" y="1771625"/>
            <a:ext cx="4218900" cy="134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52" name="Google Shape;252;p4"/>
          <p:cNvSpPr txBox="1">
            <a:spLocks noGrp="1"/>
          </p:cNvSpPr>
          <p:nvPr>
            <p:ph type="title" idx="2" hasCustomPrompt="1"/>
          </p:nvPr>
        </p:nvSpPr>
        <p:spPr>
          <a:xfrm>
            <a:off x="476025" y="1439625"/>
            <a:ext cx="2663400" cy="2003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0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3" name="Google Shape;253;p4"/>
          <p:cNvSpPr txBox="1">
            <a:spLocks noGrp="1"/>
          </p:cNvSpPr>
          <p:nvPr>
            <p:ph type="subTitle" idx="1"/>
          </p:nvPr>
        </p:nvSpPr>
        <p:spPr>
          <a:xfrm>
            <a:off x="3179150" y="3071575"/>
            <a:ext cx="5251200" cy="30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lt1"/>
                </a:solidFill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4"/>
          <p:cNvSpPr/>
          <p:nvPr/>
        </p:nvSpPr>
        <p:spPr>
          <a:xfrm rot="1340483">
            <a:off x="8091062" y="151522"/>
            <a:ext cx="1761528" cy="11430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5" name="Google Shape;255;p4"/>
          <p:cNvGrpSpPr/>
          <p:nvPr/>
        </p:nvGrpSpPr>
        <p:grpSpPr>
          <a:xfrm>
            <a:off x="7988812" y="380204"/>
            <a:ext cx="870377" cy="319602"/>
            <a:chOff x="571942" y="402375"/>
            <a:chExt cx="571376" cy="209795"/>
          </a:xfrm>
        </p:grpSpPr>
        <p:sp>
          <p:nvSpPr>
            <p:cNvPr id="256" name="Google Shape;256;p4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359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oogle Shape;265;p5"/>
          <p:cNvGrpSpPr/>
          <p:nvPr/>
        </p:nvGrpSpPr>
        <p:grpSpPr>
          <a:xfrm>
            <a:off x="20275" y="-56271"/>
            <a:ext cx="9119425" cy="5231520"/>
            <a:chOff x="81300" y="-39449"/>
            <a:chExt cx="9119425" cy="2619034"/>
          </a:xfrm>
        </p:grpSpPr>
        <p:grpSp>
          <p:nvGrpSpPr>
            <p:cNvPr id="266" name="Google Shape;266;p5"/>
            <p:cNvGrpSpPr/>
            <p:nvPr/>
          </p:nvGrpSpPr>
          <p:grpSpPr>
            <a:xfrm>
              <a:off x="81300" y="-39449"/>
              <a:ext cx="4480500" cy="2619034"/>
              <a:chOff x="81300" y="-39450"/>
              <a:chExt cx="4480500" cy="5222400"/>
            </a:xfrm>
          </p:grpSpPr>
          <p:cxnSp>
            <p:nvCxnSpPr>
              <p:cNvPr id="267" name="Google Shape;267;p5"/>
              <p:cNvCxnSpPr/>
              <p:nvPr/>
            </p:nvCxnSpPr>
            <p:spPr>
              <a:xfrm flipH="1">
                <a:off x="81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5"/>
              <p:cNvCxnSpPr/>
              <p:nvPr/>
            </p:nvCxnSpPr>
            <p:spPr>
              <a:xfrm flipH="1">
                <a:off x="235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" name="Google Shape;269;p5"/>
              <p:cNvCxnSpPr/>
              <p:nvPr/>
            </p:nvCxnSpPr>
            <p:spPr>
              <a:xfrm flipH="1">
                <a:off x="389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5"/>
              <p:cNvCxnSpPr/>
              <p:nvPr/>
            </p:nvCxnSpPr>
            <p:spPr>
              <a:xfrm flipH="1">
                <a:off x="543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5"/>
              <p:cNvCxnSpPr/>
              <p:nvPr/>
            </p:nvCxnSpPr>
            <p:spPr>
              <a:xfrm flipH="1">
                <a:off x="698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2" name="Google Shape;272;p5"/>
              <p:cNvCxnSpPr/>
              <p:nvPr/>
            </p:nvCxnSpPr>
            <p:spPr>
              <a:xfrm flipH="1">
                <a:off x="852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3" name="Google Shape;273;p5"/>
              <p:cNvCxnSpPr/>
              <p:nvPr/>
            </p:nvCxnSpPr>
            <p:spPr>
              <a:xfrm flipH="1">
                <a:off x="1006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4" name="Google Shape;274;p5"/>
              <p:cNvCxnSpPr/>
              <p:nvPr/>
            </p:nvCxnSpPr>
            <p:spPr>
              <a:xfrm flipH="1">
                <a:off x="1160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5"/>
              <p:cNvCxnSpPr/>
              <p:nvPr/>
            </p:nvCxnSpPr>
            <p:spPr>
              <a:xfrm flipH="1">
                <a:off x="1314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6" name="Google Shape;276;p5"/>
              <p:cNvCxnSpPr/>
              <p:nvPr/>
            </p:nvCxnSpPr>
            <p:spPr>
              <a:xfrm flipH="1">
                <a:off x="1469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7" name="Google Shape;277;p5"/>
              <p:cNvCxnSpPr/>
              <p:nvPr/>
            </p:nvCxnSpPr>
            <p:spPr>
              <a:xfrm flipH="1">
                <a:off x="1623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8" name="Google Shape;278;p5"/>
              <p:cNvCxnSpPr/>
              <p:nvPr/>
            </p:nvCxnSpPr>
            <p:spPr>
              <a:xfrm flipH="1">
                <a:off x="1777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9" name="Google Shape;279;p5"/>
              <p:cNvCxnSpPr/>
              <p:nvPr/>
            </p:nvCxnSpPr>
            <p:spPr>
              <a:xfrm flipH="1">
                <a:off x="1931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0" name="Google Shape;280;p5"/>
              <p:cNvCxnSpPr/>
              <p:nvPr/>
            </p:nvCxnSpPr>
            <p:spPr>
              <a:xfrm flipH="1">
                <a:off x="2085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1" name="Google Shape;281;p5"/>
              <p:cNvCxnSpPr/>
              <p:nvPr/>
            </p:nvCxnSpPr>
            <p:spPr>
              <a:xfrm flipH="1">
                <a:off x="2240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2" name="Google Shape;282;p5"/>
              <p:cNvCxnSpPr/>
              <p:nvPr/>
            </p:nvCxnSpPr>
            <p:spPr>
              <a:xfrm flipH="1">
                <a:off x="2394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3" name="Google Shape;283;p5"/>
              <p:cNvCxnSpPr/>
              <p:nvPr/>
            </p:nvCxnSpPr>
            <p:spPr>
              <a:xfrm flipH="1">
                <a:off x="2548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4" name="Google Shape;284;p5"/>
              <p:cNvCxnSpPr/>
              <p:nvPr/>
            </p:nvCxnSpPr>
            <p:spPr>
              <a:xfrm flipH="1">
                <a:off x="2702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5" name="Google Shape;285;p5"/>
              <p:cNvCxnSpPr/>
              <p:nvPr/>
            </p:nvCxnSpPr>
            <p:spPr>
              <a:xfrm flipH="1">
                <a:off x="2856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6" name="Google Shape;286;p5"/>
              <p:cNvCxnSpPr/>
              <p:nvPr/>
            </p:nvCxnSpPr>
            <p:spPr>
              <a:xfrm flipH="1">
                <a:off x="3011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7" name="Google Shape;287;p5"/>
              <p:cNvCxnSpPr/>
              <p:nvPr/>
            </p:nvCxnSpPr>
            <p:spPr>
              <a:xfrm flipH="1">
                <a:off x="3165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8" name="Google Shape;288;p5"/>
              <p:cNvCxnSpPr/>
              <p:nvPr/>
            </p:nvCxnSpPr>
            <p:spPr>
              <a:xfrm flipH="1">
                <a:off x="3319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9" name="Google Shape;289;p5"/>
              <p:cNvCxnSpPr/>
              <p:nvPr/>
            </p:nvCxnSpPr>
            <p:spPr>
              <a:xfrm flipH="1">
                <a:off x="3473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0" name="Google Shape;290;p5"/>
              <p:cNvCxnSpPr/>
              <p:nvPr/>
            </p:nvCxnSpPr>
            <p:spPr>
              <a:xfrm flipH="1">
                <a:off x="3627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1" name="Google Shape;291;p5"/>
              <p:cNvCxnSpPr/>
              <p:nvPr/>
            </p:nvCxnSpPr>
            <p:spPr>
              <a:xfrm flipH="1">
                <a:off x="3782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" name="Google Shape;292;p5"/>
              <p:cNvCxnSpPr/>
              <p:nvPr/>
            </p:nvCxnSpPr>
            <p:spPr>
              <a:xfrm flipH="1">
                <a:off x="3936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3" name="Google Shape;293;p5"/>
              <p:cNvCxnSpPr/>
              <p:nvPr/>
            </p:nvCxnSpPr>
            <p:spPr>
              <a:xfrm flipH="1">
                <a:off x="4090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4" name="Google Shape;294;p5"/>
              <p:cNvCxnSpPr/>
              <p:nvPr/>
            </p:nvCxnSpPr>
            <p:spPr>
              <a:xfrm flipH="1">
                <a:off x="4244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5" name="Google Shape;295;p5"/>
              <p:cNvCxnSpPr/>
              <p:nvPr/>
            </p:nvCxnSpPr>
            <p:spPr>
              <a:xfrm flipH="1">
                <a:off x="4398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6" name="Google Shape;296;p5"/>
              <p:cNvCxnSpPr/>
              <p:nvPr/>
            </p:nvCxnSpPr>
            <p:spPr>
              <a:xfrm flipH="1">
                <a:off x="4553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97" name="Google Shape;297;p5"/>
            <p:cNvGrpSpPr/>
            <p:nvPr/>
          </p:nvGrpSpPr>
          <p:grpSpPr>
            <a:xfrm>
              <a:off x="4713763" y="-39449"/>
              <a:ext cx="4486963" cy="2619034"/>
              <a:chOff x="74838" y="-39450"/>
              <a:chExt cx="4486963" cy="5222400"/>
            </a:xfrm>
          </p:grpSpPr>
          <p:cxnSp>
            <p:nvCxnSpPr>
              <p:cNvPr id="298" name="Google Shape;298;p5"/>
              <p:cNvCxnSpPr/>
              <p:nvPr/>
            </p:nvCxnSpPr>
            <p:spPr>
              <a:xfrm flipH="1">
                <a:off x="74838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9" name="Google Shape;299;p5"/>
              <p:cNvCxnSpPr/>
              <p:nvPr/>
            </p:nvCxnSpPr>
            <p:spPr>
              <a:xfrm flipH="1">
                <a:off x="235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0" name="Google Shape;300;p5"/>
              <p:cNvCxnSpPr/>
              <p:nvPr/>
            </p:nvCxnSpPr>
            <p:spPr>
              <a:xfrm flipH="1">
                <a:off x="389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1" name="Google Shape;301;p5"/>
              <p:cNvCxnSpPr/>
              <p:nvPr/>
            </p:nvCxnSpPr>
            <p:spPr>
              <a:xfrm flipH="1">
                <a:off x="543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2" name="Google Shape;302;p5"/>
              <p:cNvCxnSpPr/>
              <p:nvPr/>
            </p:nvCxnSpPr>
            <p:spPr>
              <a:xfrm flipH="1">
                <a:off x="698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3" name="Google Shape;303;p5"/>
              <p:cNvCxnSpPr/>
              <p:nvPr/>
            </p:nvCxnSpPr>
            <p:spPr>
              <a:xfrm flipH="1">
                <a:off x="852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4" name="Google Shape;304;p5"/>
              <p:cNvCxnSpPr/>
              <p:nvPr/>
            </p:nvCxnSpPr>
            <p:spPr>
              <a:xfrm flipH="1">
                <a:off x="1006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5" name="Google Shape;305;p5"/>
              <p:cNvCxnSpPr/>
              <p:nvPr/>
            </p:nvCxnSpPr>
            <p:spPr>
              <a:xfrm flipH="1">
                <a:off x="1160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6" name="Google Shape;306;p5"/>
              <p:cNvCxnSpPr/>
              <p:nvPr/>
            </p:nvCxnSpPr>
            <p:spPr>
              <a:xfrm flipH="1">
                <a:off x="1314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7" name="Google Shape;307;p5"/>
              <p:cNvCxnSpPr/>
              <p:nvPr/>
            </p:nvCxnSpPr>
            <p:spPr>
              <a:xfrm flipH="1">
                <a:off x="1469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8" name="Google Shape;308;p5"/>
              <p:cNvCxnSpPr/>
              <p:nvPr/>
            </p:nvCxnSpPr>
            <p:spPr>
              <a:xfrm flipH="1">
                <a:off x="1623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9" name="Google Shape;309;p5"/>
              <p:cNvCxnSpPr/>
              <p:nvPr/>
            </p:nvCxnSpPr>
            <p:spPr>
              <a:xfrm flipH="1">
                <a:off x="1777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0" name="Google Shape;310;p5"/>
              <p:cNvCxnSpPr/>
              <p:nvPr/>
            </p:nvCxnSpPr>
            <p:spPr>
              <a:xfrm flipH="1">
                <a:off x="1931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1" name="Google Shape;311;p5"/>
              <p:cNvCxnSpPr/>
              <p:nvPr/>
            </p:nvCxnSpPr>
            <p:spPr>
              <a:xfrm flipH="1">
                <a:off x="2085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2" name="Google Shape;312;p5"/>
              <p:cNvCxnSpPr/>
              <p:nvPr/>
            </p:nvCxnSpPr>
            <p:spPr>
              <a:xfrm flipH="1">
                <a:off x="2240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3" name="Google Shape;313;p5"/>
              <p:cNvCxnSpPr/>
              <p:nvPr/>
            </p:nvCxnSpPr>
            <p:spPr>
              <a:xfrm flipH="1">
                <a:off x="2394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4" name="Google Shape;314;p5"/>
              <p:cNvCxnSpPr/>
              <p:nvPr/>
            </p:nvCxnSpPr>
            <p:spPr>
              <a:xfrm flipH="1">
                <a:off x="2548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5" name="Google Shape;315;p5"/>
              <p:cNvCxnSpPr/>
              <p:nvPr/>
            </p:nvCxnSpPr>
            <p:spPr>
              <a:xfrm flipH="1">
                <a:off x="2702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6" name="Google Shape;316;p5"/>
              <p:cNvCxnSpPr/>
              <p:nvPr/>
            </p:nvCxnSpPr>
            <p:spPr>
              <a:xfrm flipH="1">
                <a:off x="2856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7" name="Google Shape;317;p5"/>
              <p:cNvCxnSpPr/>
              <p:nvPr/>
            </p:nvCxnSpPr>
            <p:spPr>
              <a:xfrm flipH="1">
                <a:off x="3011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8" name="Google Shape;318;p5"/>
              <p:cNvCxnSpPr/>
              <p:nvPr/>
            </p:nvCxnSpPr>
            <p:spPr>
              <a:xfrm flipH="1">
                <a:off x="3165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9" name="Google Shape;319;p5"/>
              <p:cNvCxnSpPr/>
              <p:nvPr/>
            </p:nvCxnSpPr>
            <p:spPr>
              <a:xfrm flipH="1">
                <a:off x="3319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0" name="Google Shape;320;p5"/>
              <p:cNvCxnSpPr/>
              <p:nvPr/>
            </p:nvCxnSpPr>
            <p:spPr>
              <a:xfrm flipH="1">
                <a:off x="3473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1" name="Google Shape;321;p5"/>
              <p:cNvCxnSpPr/>
              <p:nvPr/>
            </p:nvCxnSpPr>
            <p:spPr>
              <a:xfrm flipH="1">
                <a:off x="3627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2" name="Google Shape;322;p5"/>
              <p:cNvCxnSpPr/>
              <p:nvPr/>
            </p:nvCxnSpPr>
            <p:spPr>
              <a:xfrm flipH="1">
                <a:off x="3782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3" name="Google Shape;323;p5"/>
              <p:cNvCxnSpPr/>
              <p:nvPr/>
            </p:nvCxnSpPr>
            <p:spPr>
              <a:xfrm flipH="1">
                <a:off x="3936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4" name="Google Shape;324;p5"/>
              <p:cNvCxnSpPr/>
              <p:nvPr/>
            </p:nvCxnSpPr>
            <p:spPr>
              <a:xfrm flipH="1">
                <a:off x="4090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5" name="Google Shape;325;p5"/>
              <p:cNvCxnSpPr/>
              <p:nvPr/>
            </p:nvCxnSpPr>
            <p:spPr>
              <a:xfrm flipH="1">
                <a:off x="4244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6" name="Google Shape;326;p5"/>
              <p:cNvCxnSpPr/>
              <p:nvPr/>
            </p:nvCxnSpPr>
            <p:spPr>
              <a:xfrm flipH="1">
                <a:off x="4398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7" name="Google Shape;327;p5"/>
              <p:cNvCxnSpPr/>
              <p:nvPr/>
            </p:nvCxnSpPr>
            <p:spPr>
              <a:xfrm flipH="1">
                <a:off x="4553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28" name="Google Shape;328;p5"/>
          <p:cNvSpPr/>
          <p:nvPr/>
        </p:nvSpPr>
        <p:spPr>
          <a:xfrm rot="10800000" flipH="1">
            <a:off x="-250037" y="-136500"/>
            <a:ext cx="9709200" cy="5234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5"/>
          <p:cNvSpPr txBox="1">
            <a:spLocks noGrp="1"/>
          </p:cNvSpPr>
          <p:nvPr>
            <p:ph type="title"/>
          </p:nvPr>
        </p:nvSpPr>
        <p:spPr>
          <a:xfrm flipH="1">
            <a:off x="724848" y="1864950"/>
            <a:ext cx="4200300" cy="7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330" name="Google Shape;330;p5"/>
          <p:cNvSpPr txBox="1">
            <a:spLocks noGrp="1"/>
          </p:cNvSpPr>
          <p:nvPr>
            <p:ph type="title" idx="2"/>
          </p:nvPr>
        </p:nvSpPr>
        <p:spPr>
          <a:xfrm flipH="1">
            <a:off x="724850" y="2467650"/>
            <a:ext cx="3858300" cy="12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6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grpSp>
        <p:nvGrpSpPr>
          <p:cNvPr id="331" name="Google Shape;331;p5"/>
          <p:cNvGrpSpPr/>
          <p:nvPr/>
        </p:nvGrpSpPr>
        <p:grpSpPr>
          <a:xfrm flipH="1">
            <a:off x="-101185" y="4479766"/>
            <a:ext cx="1423527" cy="522705"/>
            <a:chOff x="571942" y="402375"/>
            <a:chExt cx="571376" cy="209795"/>
          </a:xfrm>
        </p:grpSpPr>
        <p:sp>
          <p:nvSpPr>
            <p:cNvPr id="332" name="Google Shape;332;p5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0" name="Google Shape;340;p5"/>
          <p:cNvSpPr txBox="1">
            <a:spLocks noGrp="1"/>
          </p:cNvSpPr>
          <p:nvPr>
            <p:ph type="title" idx="3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5793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3"/>
        </a:solidFill>
        <a:effectLst/>
      </p:bgPr>
    </p:bg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" name="Google Shape;431;p7"/>
          <p:cNvGrpSpPr/>
          <p:nvPr/>
        </p:nvGrpSpPr>
        <p:grpSpPr>
          <a:xfrm>
            <a:off x="1341550" y="-1478864"/>
            <a:ext cx="2321700" cy="2012234"/>
            <a:chOff x="2147600" y="1159111"/>
            <a:chExt cx="2321700" cy="2012234"/>
          </a:xfrm>
        </p:grpSpPr>
        <p:sp>
          <p:nvSpPr>
            <p:cNvPr id="432" name="Google Shape;432;p7"/>
            <p:cNvSpPr/>
            <p:nvPr/>
          </p:nvSpPr>
          <p:spPr>
            <a:xfrm rot="-1338">
              <a:off x="2156300" y="1159561"/>
              <a:ext cx="2313000" cy="20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33" name="Google Shape;433;p7"/>
            <p:cNvCxnSpPr/>
            <p:nvPr/>
          </p:nvCxnSpPr>
          <p:spPr>
            <a:xfrm flipH="1">
              <a:off x="2147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4" name="Google Shape;434;p7"/>
            <p:cNvCxnSpPr/>
            <p:nvPr/>
          </p:nvCxnSpPr>
          <p:spPr>
            <a:xfrm flipH="1">
              <a:off x="2301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5" name="Google Shape;435;p7"/>
            <p:cNvCxnSpPr/>
            <p:nvPr/>
          </p:nvCxnSpPr>
          <p:spPr>
            <a:xfrm flipH="1">
              <a:off x="2456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6" name="Google Shape;436;p7"/>
            <p:cNvCxnSpPr/>
            <p:nvPr/>
          </p:nvCxnSpPr>
          <p:spPr>
            <a:xfrm flipH="1">
              <a:off x="2610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7" name="Google Shape;437;p7"/>
            <p:cNvCxnSpPr/>
            <p:nvPr/>
          </p:nvCxnSpPr>
          <p:spPr>
            <a:xfrm flipH="1">
              <a:off x="2764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8" name="Google Shape;438;p7"/>
            <p:cNvCxnSpPr/>
            <p:nvPr/>
          </p:nvCxnSpPr>
          <p:spPr>
            <a:xfrm flipH="1">
              <a:off x="2918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9" name="Google Shape;439;p7"/>
            <p:cNvCxnSpPr/>
            <p:nvPr/>
          </p:nvCxnSpPr>
          <p:spPr>
            <a:xfrm flipH="1">
              <a:off x="3072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0" name="Google Shape;440;p7"/>
            <p:cNvCxnSpPr/>
            <p:nvPr/>
          </p:nvCxnSpPr>
          <p:spPr>
            <a:xfrm flipH="1">
              <a:off x="3227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1" name="Google Shape;441;p7"/>
            <p:cNvCxnSpPr/>
            <p:nvPr/>
          </p:nvCxnSpPr>
          <p:spPr>
            <a:xfrm flipH="1">
              <a:off x="3381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2" name="Google Shape;442;p7"/>
            <p:cNvCxnSpPr/>
            <p:nvPr/>
          </p:nvCxnSpPr>
          <p:spPr>
            <a:xfrm flipH="1">
              <a:off x="3535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3" name="Google Shape;443;p7"/>
            <p:cNvCxnSpPr/>
            <p:nvPr/>
          </p:nvCxnSpPr>
          <p:spPr>
            <a:xfrm flipH="1">
              <a:off x="3689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4" name="Google Shape;444;p7"/>
            <p:cNvCxnSpPr/>
            <p:nvPr/>
          </p:nvCxnSpPr>
          <p:spPr>
            <a:xfrm flipH="1">
              <a:off x="3843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5" name="Google Shape;445;p7"/>
            <p:cNvCxnSpPr/>
            <p:nvPr/>
          </p:nvCxnSpPr>
          <p:spPr>
            <a:xfrm flipH="1">
              <a:off x="3998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6" name="Google Shape;446;p7"/>
            <p:cNvCxnSpPr/>
            <p:nvPr/>
          </p:nvCxnSpPr>
          <p:spPr>
            <a:xfrm flipH="1">
              <a:off x="4152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7" name="Google Shape;447;p7"/>
            <p:cNvCxnSpPr/>
            <p:nvPr/>
          </p:nvCxnSpPr>
          <p:spPr>
            <a:xfrm flipH="1">
              <a:off x="4306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8" name="Google Shape;448;p7"/>
            <p:cNvCxnSpPr/>
            <p:nvPr/>
          </p:nvCxnSpPr>
          <p:spPr>
            <a:xfrm flipH="1">
              <a:off x="4460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49" name="Google Shape;449;p7"/>
          <p:cNvGrpSpPr/>
          <p:nvPr/>
        </p:nvGrpSpPr>
        <p:grpSpPr>
          <a:xfrm>
            <a:off x="3311163" y="381181"/>
            <a:ext cx="543436" cy="199557"/>
            <a:chOff x="571942" y="402375"/>
            <a:chExt cx="571376" cy="209795"/>
          </a:xfrm>
        </p:grpSpPr>
        <p:sp>
          <p:nvSpPr>
            <p:cNvPr id="450" name="Google Shape;450;p7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7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7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7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7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7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7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7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8" name="Google Shape;458;p7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0692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bg>
      <p:bgPr>
        <a:solidFill>
          <a:schemeClr val="accent2"/>
        </a:solidFill>
        <a:effectLst/>
      </p:bgPr>
    </p:bg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" name="Google Shape;460;p8"/>
          <p:cNvGrpSpPr/>
          <p:nvPr/>
        </p:nvGrpSpPr>
        <p:grpSpPr>
          <a:xfrm flipH="1">
            <a:off x="605075" y="31"/>
            <a:ext cx="2321700" cy="5158965"/>
            <a:chOff x="2147600" y="1159111"/>
            <a:chExt cx="2321700" cy="2012234"/>
          </a:xfrm>
        </p:grpSpPr>
        <p:sp>
          <p:nvSpPr>
            <p:cNvPr id="461" name="Google Shape;461;p8"/>
            <p:cNvSpPr/>
            <p:nvPr/>
          </p:nvSpPr>
          <p:spPr>
            <a:xfrm rot="-1338">
              <a:off x="2156300" y="1159561"/>
              <a:ext cx="2313000" cy="20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62" name="Google Shape;462;p8"/>
            <p:cNvCxnSpPr/>
            <p:nvPr/>
          </p:nvCxnSpPr>
          <p:spPr>
            <a:xfrm flipH="1">
              <a:off x="2147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3" name="Google Shape;463;p8"/>
            <p:cNvCxnSpPr/>
            <p:nvPr/>
          </p:nvCxnSpPr>
          <p:spPr>
            <a:xfrm flipH="1">
              <a:off x="2301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4" name="Google Shape;464;p8"/>
            <p:cNvCxnSpPr/>
            <p:nvPr/>
          </p:nvCxnSpPr>
          <p:spPr>
            <a:xfrm flipH="1">
              <a:off x="2456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5" name="Google Shape;465;p8"/>
            <p:cNvCxnSpPr/>
            <p:nvPr/>
          </p:nvCxnSpPr>
          <p:spPr>
            <a:xfrm flipH="1">
              <a:off x="2610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6" name="Google Shape;466;p8"/>
            <p:cNvCxnSpPr/>
            <p:nvPr/>
          </p:nvCxnSpPr>
          <p:spPr>
            <a:xfrm flipH="1">
              <a:off x="2764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7" name="Google Shape;467;p8"/>
            <p:cNvCxnSpPr/>
            <p:nvPr/>
          </p:nvCxnSpPr>
          <p:spPr>
            <a:xfrm flipH="1">
              <a:off x="2918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8" name="Google Shape;468;p8"/>
            <p:cNvCxnSpPr/>
            <p:nvPr/>
          </p:nvCxnSpPr>
          <p:spPr>
            <a:xfrm flipH="1">
              <a:off x="3072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9" name="Google Shape;469;p8"/>
            <p:cNvCxnSpPr/>
            <p:nvPr/>
          </p:nvCxnSpPr>
          <p:spPr>
            <a:xfrm flipH="1">
              <a:off x="3227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0" name="Google Shape;470;p8"/>
            <p:cNvCxnSpPr/>
            <p:nvPr/>
          </p:nvCxnSpPr>
          <p:spPr>
            <a:xfrm flipH="1">
              <a:off x="3381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1" name="Google Shape;471;p8"/>
            <p:cNvCxnSpPr/>
            <p:nvPr/>
          </p:nvCxnSpPr>
          <p:spPr>
            <a:xfrm flipH="1">
              <a:off x="3535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2" name="Google Shape;472;p8"/>
            <p:cNvCxnSpPr/>
            <p:nvPr/>
          </p:nvCxnSpPr>
          <p:spPr>
            <a:xfrm flipH="1">
              <a:off x="3689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3" name="Google Shape;473;p8"/>
            <p:cNvCxnSpPr/>
            <p:nvPr/>
          </p:nvCxnSpPr>
          <p:spPr>
            <a:xfrm flipH="1">
              <a:off x="3843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4" name="Google Shape;474;p8"/>
            <p:cNvCxnSpPr/>
            <p:nvPr/>
          </p:nvCxnSpPr>
          <p:spPr>
            <a:xfrm flipH="1">
              <a:off x="3998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5" name="Google Shape;475;p8"/>
            <p:cNvCxnSpPr/>
            <p:nvPr/>
          </p:nvCxnSpPr>
          <p:spPr>
            <a:xfrm flipH="1">
              <a:off x="4152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6" name="Google Shape;476;p8"/>
            <p:cNvCxnSpPr/>
            <p:nvPr/>
          </p:nvCxnSpPr>
          <p:spPr>
            <a:xfrm flipH="1">
              <a:off x="4306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7" name="Google Shape;477;p8"/>
            <p:cNvCxnSpPr/>
            <p:nvPr/>
          </p:nvCxnSpPr>
          <p:spPr>
            <a:xfrm flipH="1">
              <a:off x="4460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78" name="Google Shape;478;p8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525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bg>
      <p:bgPr>
        <a:solidFill>
          <a:schemeClr val="accent2"/>
        </a:solidFill>
        <a:effectLst/>
      </p:bgPr>
    </p:bg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1" name="Google Shape;481;p9"/>
          <p:cNvGrpSpPr/>
          <p:nvPr/>
        </p:nvGrpSpPr>
        <p:grpSpPr>
          <a:xfrm>
            <a:off x="1341550" y="-1478864"/>
            <a:ext cx="2321700" cy="2012234"/>
            <a:chOff x="2147600" y="1159111"/>
            <a:chExt cx="2321700" cy="2012234"/>
          </a:xfrm>
        </p:grpSpPr>
        <p:sp>
          <p:nvSpPr>
            <p:cNvPr id="482" name="Google Shape;482;p9"/>
            <p:cNvSpPr/>
            <p:nvPr/>
          </p:nvSpPr>
          <p:spPr>
            <a:xfrm rot="-1338">
              <a:off x="2156300" y="1159561"/>
              <a:ext cx="2313000" cy="20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83" name="Google Shape;483;p9"/>
            <p:cNvCxnSpPr/>
            <p:nvPr/>
          </p:nvCxnSpPr>
          <p:spPr>
            <a:xfrm flipH="1">
              <a:off x="2147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4" name="Google Shape;484;p9"/>
            <p:cNvCxnSpPr/>
            <p:nvPr/>
          </p:nvCxnSpPr>
          <p:spPr>
            <a:xfrm flipH="1">
              <a:off x="2301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5" name="Google Shape;485;p9"/>
            <p:cNvCxnSpPr/>
            <p:nvPr/>
          </p:nvCxnSpPr>
          <p:spPr>
            <a:xfrm flipH="1">
              <a:off x="2456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6" name="Google Shape;486;p9"/>
            <p:cNvCxnSpPr/>
            <p:nvPr/>
          </p:nvCxnSpPr>
          <p:spPr>
            <a:xfrm flipH="1">
              <a:off x="2610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7" name="Google Shape;487;p9"/>
            <p:cNvCxnSpPr/>
            <p:nvPr/>
          </p:nvCxnSpPr>
          <p:spPr>
            <a:xfrm flipH="1">
              <a:off x="2764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8" name="Google Shape;488;p9"/>
            <p:cNvCxnSpPr/>
            <p:nvPr/>
          </p:nvCxnSpPr>
          <p:spPr>
            <a:xfrm flipH="1">
              <a:off x="2918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9" name="Google Shape;489;p9"/>
            <p:cNvCxnSpPr/>
            <p:nvPr/>
          </p:nvCxnSpPr>
          <p:spPr>
            <a:xfrm flipH="1">
              <a:off x="3072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0" name="Google Shape;490;p9"/>
            <p:cNvCxnSpPr/>
            <p:nvPr/>
          </p:nvCxnSpPr>
          <p:spPr>
            <a:xfrm flipH="1">
              <a:off x="3227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1" name="Google Shape;491;p9"/>
            <p:cNvCxnSpPr/>
            <p:nvPr/>
          </p:nvCxnSpPr>
          <p:spPr>
            <a:xfrm flipH="1">
              <a:off x="3381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2" name="Google Shape;492;p9"/>
            <p:cNvCxnSpPr/>
            <p:nvPr/>
          </p:nvCxnSpPr>
          <p:spPr>
            <a:xfrm flipH="1">
              <a:off x="3535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3" name="Google Shape;493;p9"/>
            <p:cNvCxnSpPr/>
            <p:nvPr/>
          </p:nvCxnSpPr>
          <p:spPr>
            <a:xfrm flipH="1">
              <a:off x="3689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4" name="Google Shape;494;p9"/>
            <p:cNvCxnSpPr/>
            <p:nvPr/>
          </p:nvCxnSpPr>
          <p:spPr>
            <a:xfrm flipH="1">
              <a:off x="3843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5" name="Google Shape;495;p9"/>
            <p:cNvCxnSpPr/>
            <p:nvPr/>
          </p:nvCxnSpPr>
          <p:spPr>
            <a:xfrm flipH="1">
              <a:off x="3998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6" name="Google Shape;496;p9"/>
            <p:cNvCxnSpPr/>
            <p:nvPr/>
          </p:nvCxnSpPr>
          <p:spPr>
            <a:xfrm flipH="1">
              <a:off x="4152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7" name="Google Shape;497;p9"/>
            <p:cNvCxnSpPr/>
            <p:nvPr/>
          </p:nvCxnSpPr>
          <p:spPr>
            <a:xfrm flipH="1">
              <a:off x="4306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8" name="Google Shape;498;p9"/>
            <p:cNvCxnSpPr/>
            <p:nvPr/>
          </p:nvCxnSpPr>
          <p:spPr>
            <a:xfrm flipH="1">
              <a:off x="4460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99" name="Google Shape;499;p9"/>
          <p:cNvGrpSpPr/>
          <p:nvPr/>
        </p:nvGrpSpPr>
        <p:grpSpPr>
          <a:xfrm>
            <a:off x="1072788" y="409756"/>
            <a:ext cx="543436" cy="199557"/>
            <a:chOff x="571942" y="402375"/>
            <a:chExt cx="571376" cy="209795"/>
          </a:xfrm>
        </p:grpSpPr>
        <p:sp>
          <p:nvSpPr>
            <p:cNvPr id="500" name="Google Shape;500;p9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9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9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9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9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9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9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9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8" name="Google Shape;508;p9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1842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bg>
      <p:bgPr>
        <a:solidFill>
          <a:schemeClr val="accent2"/>
        </a:solidFill>
        <a:effectLst/>
      </p:bgPr>
    </p:bg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0" name="Google Shape;510;p10"/>
          <p:cNvGrpSpPr/>
          <p:nvPr/>
        </p:nvGrpSpPr>
        <p:grpSpPr>
          <a:xfrm>
            <a:off x="-5161" y="-78"/>
            <a:ext cx="9039137" cy="5134141"/>
            <a:chOff x="81300" y="-39450"/>
            <a:chExt cx="8952300" cy="5222400"/>
          </a:xfrm>
        </p:grpSpPr>
        <p:cxnSp>
          <p:nvCxnSpPr>
            <p:cNvPr id="511" name="Google Shape;511;p10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2" name="Google Shape;512;p10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3" name="Google Shape;513;p10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4" name="Google Shape;514;p10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5" name="Google Shape;515;p10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6" name="Google Shape;516;p10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7" name="Google Shape;517;p10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8" name="Google Shape;518;p10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9" name="Google Shape;519;p10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0" name="Google Shape;520;p10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1" name="Google Shape;521;p10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2" name="Google Shape;522;p10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3" name="Google Shape;523;p10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4" name="Google Shape;524;p10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5" name="Google Shape;525;p10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6" name="Google Shape;526;p10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7" name="Google Shape;527;p10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8" name="Google Shape;528;p10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9" name="Google Shape;529;p10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0" name="Google Shape;530;p10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1" name="Google Shape;531;p10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2" name="Google Shape;532;p10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3" name="Google Shape;533;p10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4" name="Google Shape;534;p10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5" name="Google Shape;535;p10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6" name="Google Shape;536;p10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7" name="Google Shape;537;p10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8" name="Google Shape;538;p10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9" name="Google Shape;539;p10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0" name="Google Shape;540;p10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1" name="Google Shape;541;p10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2" name="Google Shape;542;p10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3" name="Google Shape;543;p10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4" name="Google Shape;544;p10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5" name="Google Shape;545;p10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6" name="Google Shape;546;p10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7" name="Google Shape;547;p10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8" name="Google Shape;548;p10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9" name="Google Shape;549;p10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0" name="Google Shape;550;p10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1" name="Google Shape;551;p10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2" name="Google Shape;552;p10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3" name="Google Shape;553;p10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4" name="Google Shape;554;p10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5" name="Google Shape;555;p10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6" name="Google Shape;556;p10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7" name="Google Shape;557;p10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8" name="Google Shape;558;p10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9" name="Google Shape;559;p10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0" name="Google Shape;560;p10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1" name="Google Shape;561;p10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2" name="Google Shape;562;p10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3" name="Google Shape;563;p10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4" name="Google Shape;564;p10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5" name="Google Shape;565;p10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6" name="Google Shape;566;p10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7" name="Google Shape;567;p10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8" name="Google Shape;568;p10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9" name="Google Shape;569;p10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70" name="Google Shape;570;p10"/>
          <p:cNvGrpSpPr/>
          <p:nvPr/>
        </p:nvGrpSpPr>
        <p:grpSpPr>
          <a:xfrm>
            <a:off x="4003500" y="-47623"/>
            <a:ext cx="1136981" cy="417514"/>
            <a:chOff x="571942" y="402375"/>
            <a:chExt cx="571376" cy="209795"/>
          </a:xfrm>
        </p:grpSpPr>
        <p:sp>
          <p:nvSpPr>
            <p:cNvPr id="571" name="Google Shape;571;p10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10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10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10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10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10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10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10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9" name="Google Shape;579;p10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6907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 only 5">
    <p:bg>
      <p:bgPr>
        <a:solidFill>
          <a:schemeClr val="accent2"/>
        </a:solidFill>
        <a:effectLst/>
      </p:bgPr>
    </p:bg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11"/>
          <p:cNvSpPr/>
          <p:nvPr/>
        </p:nvSpPr>
        <p:spPr>
          <a:xfrm>
            <a:off x="0" y="0"/>
            <a:ext cx="23337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2" name="Google Shape;582;p11"/>
          <p:cNvGrpSpPr/>
          <p:nvPr/>
        </p:nvGrpSpPr>
        <p:grpSpPr>
          <a:xfrm flipH="1">
            <a:off x="110300" y="-39450"/>
            <a:ext cx="8952300" cy="5222400"/>
            <a:chOff x="81300" y="-39450"/>
            <a:chExt cx="8952300" cy="5222400"/>
          </a:xfrm>
        </p:grpSpPr>
        <p:cxnSp>
          <p:nvCxnSpPr>
            <p:cNvPr id="583" name="Google Shape;583;p11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4" name="Google Shape;584;p11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5" name="Google Shape;585;p11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6" name="Google Shape;586;p11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7" name="Google Shape;587;p11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8" name="Google Shape;588;p11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9" name="Google Shape;589;p11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0" name="Google Shape;590;p11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1" name="Google Shape;591;p11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2" name="Google Shape;592;p11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3" name="Google Shape;593;p11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4" name="Google Shape;594;p11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5" name="Google Shape;595;p11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6" name="Google Shape;596;p11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7" name="Google Shape;597;p11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8" name="Google Shape;598;p11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9" name="Google Shape;599;p11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0" name="Google Shape;600;p11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1" name="Google Shape;601;p11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2" name="Google Shape;602;p11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3" name="Google Shape;603;p11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4" name="Google Shape;604;p11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5" name="Google Shape;605;p11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6" name="Google Shape;606;p11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7" name="Google Shape;607;p11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8" name="Google Shape;608;p11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9" name="Google Shape;609;p11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0" name="Google Shape;610;p11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1" name="Google Shape;611;p11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2" name="Google Shape;612;p11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3" name="Google Shape;613;p11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4" name="Google Shape;614;p11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5" name="Google Shape;615;p11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6" name="Google Shape;616;p11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7" name="Google Shape;617;p11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8" name="Google Shape;618;p11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9" name="Google Shape;619;p11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0" name="Google Shape;620;p11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1" name="Google Shape;621;p11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2" name="Google Shape;622;p11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3" name="Google Shape;623;p11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4" name="Google Shape;624;p11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5" name="Google Shape;625;p11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6" name="Google Shape;626;p11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7" name="Google Shape;627;p11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8" name="Google Shape;628;p11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9" name="Google Shape;629;p11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0" name="Google Shape;630;p11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1" name="Google Shape;631;p11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2" name="Google Shape;632;p11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3" name="Google Shape;633;p11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4" name="Google Shape;634;p11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5" name="Google Shape;635;p11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6" name="Google Shape;636;p11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7" name="Google Shape;637;p11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8" name="Google Shape;638;p11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9" name="Google Shape;639;p11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0" name="Google Shape;640;p11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1" name="Google Shape;641;p11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42" name="Google Shape;642;p11"/>
          <p:cNvSpPr/>
          <p:nvPr/>
        </p:nvSpPr>
        <p:spPr>
          <a:xfrm flipH="1">
            <a:off x="-75" y="-39450"/>
            <a:ext cx="24861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11"/>
          <p:cNvSpPr/>
          <p:nvPr/>
        </p:nvSpPr>
        <p:spPr>
          <a:xfrm flipH="1">
            <a:off x="-9325" y="-110475"/>
            <a:ext cx="9348300" cy="5263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11"/>
          <p:cNvSpPr/>
          <p:nvPr/>
        </p:nvSpPr>
        <p:spPr>
          <a:xfrm rot="1069847">
            <a:off x="261306" y="-477482"/>
            <a:ext cx="2654089" cy="9659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5" name="Google Shape;645;p11"/>
          <p:cNvGrpSpPr/>
          <p:nvPr/>
        </p:nvGrpSpPr>
        <p:grpSpPr>
          <a:xfrm>
            <a:off x="2734112" y="136463"/>
            <a:ext cx="385142" cy="357723"/>
            <a:chOff x="2797467" y="161118"/>
            <a:chExt cx="1396959" cy="1297507"/>
          </a:xfrm>
        </p:grpSpPr>
        <p:sp>
          <p:nvSpPr>
            <p:cNvPr id="646" name="Google Shape;646;p11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11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11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11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11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11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11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11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11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5" name="Google Shape;655;p11"/>
          <p:cNvSpPr/>
          <p:nvPr/>
        </p:nvSpPr>
        <p:spPr>
          <a:xfrm>
            <a:off x="8637800" y="4545125"/>
            <a:ext cx="1047900" cy="1076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11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5432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bg>
      <p:bgPr>
        <a:solidFill>
          <a:schemeClr val="accent2"/>
        </a:solidFill>
        <a:effectLst/>
      </p:bgPr>
    </p:bg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12"/>
          <p:cNvSpPr/>
          <p:nvPr/>
        </p:nvSpPr>
        <p:spPr>
          <a:xfrm>
            <a:off x="0" y="0"/>
            <a:ext cx="23337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12"/>
          <p:cNvSpPr/>
          <p:nvPr/>
        </p:nvSpPr>
        <p:spPr>
          <a:xfrm flipH="1"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12"/>
          <p:cNvSpPr/>
          <p:nvPr/>
        </p:nvSpPr>
        <p:spPr>
          <a:xfrm>
            <a:off x="2633000" y="4712000"/>
            <a:ext cx="1047900" cy="10857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12"/>
          <p:cNvSpPr txBox="1">
            <a:spLocks noGrp="1"/>
          </p:cNvSpPr>
          <p:nvPr>
            <p:ph type="title"/>
          </p:nvPr>
        </p:nvSpPr>
        <p:spPr>
          <a:xfrm flipH="1">
            <a:off x="728200" y="3275800"/>
            <a:ext cx="2092200" cy="43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662" name="Google Shape;662;p12"/>
          <p:cNvSpPr txBox="1">
            <a:spLocks noGrp="1"/>
          </p:cNvSpPr>
          <p:nvPr>
            <p:ph type="title" idx="2"/>
          </p:nvPr>
        </p:nvSpPr>
        <p:spPr>
          <a:xfrm flipH="1">
            <a:off x="728203" y="3707975"/>
            <a:ext cx="20922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663" name="Google Shape;663;p12"/>
          <p:cNvSpPr txBox="1">
            <a:spLocks noGrp="1"/>
          </p:cNvSpPr>
          <p:nvPr>
            <p:ph type="title" idx="3"/>
          </p:nvPr>
        </p:nvSpPr>
        <p:spPr>
          <a:xfrm flipH="1">
            <a:off x="3534300" y="3275800"/>
            <a:ext cx="2092200" cy="43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664" name="Google Shape;664;p12"/>
          <p:cNvSpPr txBox="1">
            <a:spLocks noGrp="1"/>
          </p:cNvSpPr>
          <p:nvPr>
            <p:ph type="title" idx="4"/>
          </p:nvPr>
        </p:nvSpPr>
        <p:spPr>
          <a:xfrm flipH="1">
            <a:off x="3534186" y="3708062"/>
            <a:ext cx="20922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665" name="Google Shape;665;p12"/>
          <p:cNvSpPr txBox="1">
            <a:spLocks noGrp="1"/>
          </p:cNvSpPr>
          <p:nvPr>
            <p:ph type="title" idx="5"/>
          </p:nvPr>
        </p:nvSpPr>
        <p:spPr>
          <a:xfrm flipH="1">
            <a:off x="6340200" y="3275800"/>
            <a:ext cx="2092200" cy="43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666" name="Google Shape;666;p12"/>
          <p:cNvSpPr txBox="1">
            <a:spLocks noGrp="1"/>
          </p:cNvSpPr>
          <p:nvPr>
            <p:ph type="title" idx="6"/>
          </p:nvPr>
        </p:nvSpPr>
        <p:spPr>
          <a:xfrm flipH="1">
            <a:off x="6340200" y="3708061"/>
            <a:ext cx="20922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grpSp>
        <p:nvGrpSpPr>
          <p:cNvPr id="667" name="Google Shape;667;p12"/>
          <p:cNvGrpSpPr/>
          <p:nvPr/>
        </p:nvGrpSpPr>
        <p:grpSpPr>
          <a:xfrm rot="-1093307">
            <a:off x="6605624" y="4904296"/>
            <a:ext cx="2012858" cy="592546"/>
            <a:chOff x="2147600" y="1159111"/>
            <a:chExt cx="2321700" cy="2012234"/>
          </a:xfrm>
        </p:grpSpPr>
        <p:sp>
          <p:nvSpPr>
            <p:cNvPr id="668" name="Google Shape;668;p12"/>
            <p:cNvSpPr/>
            <p:nvPr/>
          </p:nvSpPr>
          <p:spPr>
            <a:xfrm rot="-1338">
              <a:off x="2156300" y="1159561"/>
              <a:ext cx="2313000" cy="20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669" name="Google Shape;669;p12"/>
            <p:cNvCxnSpPr/>
            <p:nvPr/>
          </p:nvCxnSpPr>
          <p:spPr>
            <a:xfrm flipH="1">
              <a:off x="2147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0" name="Google Shape;670;p12"/>
            <p:cNvCxnSpPr/>
            <p:nvPr/>
          </p:nvCxnSpPr>
          <p:spPr>
            <a:xfrm flipH="1">
              <a:off x="2301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1" name="Google Shape;671;p12"/>
            <p:cNvCxnSpPr/>
            <p:nvPr/>
          </p:nvCxnSpPr>
          <p:spPr>
            <a:xfrm flipH="1">
              <a:off x="2456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2" name="Google Shape;672;p12"/>
            <p:cNvCxnSpPr/>
            <p:nvPr/>
          </p:nvCxnSpPr>
          <p:spPr>
            <a:xfrm flipH="1">
              <a:off x="2610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3" name="Google Shape;673;p12"/>
            <p:cNvCxnSpPr/>
            <p:nvPr/>
          </p:nvCxnSpPr>
          <p:spPr>
            <a:xfrm flipH="1">
              <a:off x="2764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4" name="Google Shape;674;p12"/>
            <p:cNvCxnSpPr/>
            <p:nvPr/>
          </p:nvCxnSpPr>
          <p:spPr>
            <a:xfrm flipH="1">
              <a:off x="2918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5" name="Google Shape;675;p12"/>
            <p:cNvCxnSpPr/>
            <p:nvPr/>
          </p:nvCxnSpPr>
          <p:spPr>
            <a:xfrm flipH="1">
              <a:off x="3072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6" name="Google Shape;676;p12"/>
            <p:cNvCxnSpPr/>
            <p:nvPr/>
          </p:nvCxnSpPr>
          <p:spPr>
            <a:xfrm flipH="1">
              <a:off x="3227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7" name="Google Shape;677;p12"/>
            <p:cNvCxnSpPr/>
            <p:nvPr/>
          </p:nvCxnSpPr>
          <p:spPr>
            <a:xfrm flipH="1">
              <a:off x="3381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8" name="Google Shape;678;p12"/>
            <p:cNvCxnSpPr/>
            <p:nvPr/>
          </p:nvCxnSpPr>
          <p:spPr>
            <a:xfrm flipH="1">
              <a:off x="3535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9" name="Google Shape;679;p12"/>
            <p:cNvCxnSpPr/>
            <p:nvPr/>
          </p:nvCxnSpPr>
          <p:spPr>
            <a:xfrm flipH="1">
              <a:off x="3689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0" name="Google Shape;680;p12"/>
            <p:cNvCxnSpPr/>
            <p:nvPr/>
          </p:nvCxnSpPr>
          <p:spPr>
            <a:xfrm flipH="1">
              <a:off x="3843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1" name="Google Shape;681;p12"/>
            <p:cNvCxnSpPr/>
            <p:nvPr/>
          </p:nvCxnSpPr>
          <p:spPr>
            <a:xfrm flipH="1">
              <a:off x="3998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2" name="Google Shape;682;p12"/>
            <p:cNvCxnSpPr/>
            <p:nvPr/>
          </p:nvCxnSpPr>
          <p:spPr>
            <a:xfrm flipH="1">
              <a:off x="4152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3" name="Google Shape;683;p12"/>
            <p:cNvCxnSpPr/>
            <p:nvPr/>
          </p:nvCxnSpPr>
          <p:spPr>
            <a:xfrm flipH="1">
              <a:off x="4306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4" name="Google Shape;684;p12"/>
            <p:cNvCxnSpPr/>
            <p:nvPr/>
          </p:nvCxnSpPr>
          <p:spPr>
            <a:xfrm flipH="1">
              <a:off x="4460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85" name="Google Shape;685;p12"/>
          <p:cNvSpPr txBox="1">
            <a:spLocks noGrp="1"/>
          </p:cNvSpPr>
          <p:nvPr>
            <p:ph type="title" idx="7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09827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7" name="Google Shape;687;p13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688" name="Google Shape;688;p13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9" name="Google Shape;689;p13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0" name="Google Shape;690;p13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1" name="Google Shape;691;p13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2" name="Google Shape;692;p13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3" name="Google Shape;693;p13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4" name="Google Shape;694;p13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5" name="Google Shape;695;p13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6" name="Google Shape;696;p13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7" name="Google Shape;697;p13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8" name="Google Shape;698;p13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9" name="Google Shape;699;p13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0" name="Google Shape;700;p13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1" name="Google Shape;701;p13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2" name="Google Shape;702;p13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3" name="Google Shape;703;p13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4" name="Google Shape;704;p13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5" name="Google Shape;705;p13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6" name="Google Shape;706;p13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7" name="Google Shape;707;p13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8" name="Google Shape;708;p13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9" name="Google Shape;709;p13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0" name="Google Shape;710;p13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1" name="Google Shape;711;p13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2" name="Google Shape;712;p13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3" name="Google Shape;713;p13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4" name="Google Shape;714;p13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5" name="Google Shape;715;p13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6" name="Google Shape;716;p13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7" name="Google Shape;717;p13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8" name="Google Shape;718;p13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9" name="Google Shape;719;p13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0" name="Google Shape;720;p13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1" name="Google Shape;721;p13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2" name="Google Shape;722;p13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3" name="Google Shape;723;p13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4" name="Google Shape;724;p13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5" name="Google Shape;725;p13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6" name="Google Shape;726;p13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7" name="Google Shape;727;p13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8" name="Google Shape;728;p13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9" name="Google Shape;729;p13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0" name="Google Shape;730;p13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1" name="Google Shape;731;p13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2" name="Google Shape;732;p13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3" name="Google Shape;733;p13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4" name="Google Shape;734;p13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5" name="Google Shape;735;p13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6" name="Google Shape;736;p13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7" name="Google Shape;737;p13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8" name="Google Shape;738;p13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9" name="Google Shape;739;p13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0" name="Google Shape;740;p13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1" name="Google Shape;741;p13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2" name="Google Shape;742;p13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3" name="Google Shape;743;p13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4" name="Google Shape;744;p13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5" name="Google Shape;745;p13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6" name="Google Shape;746;p13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747" name="Google Shape;747;p13"/>
          <p:cNvSpPr/>
          <p:nvPr/>
        </p:nvSpPr>
        <p:spPr>
          <a:xfrm>
            <a:off x="0" y="-27225"/>
            <a:ext cx="9144000" cy="4630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8" name="Google Shape;748;p13"/>
          <p:cNvSpPr/>
          <p:nvPr/>
        </p:nvSpPr>
        <p:spPr>
          <a:xfrm>
            <a:off x="1496775" y="-553375"/>
            <a:ext cx="1814400" cy="1751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9" name="Google Shape;749;p13"/>
          <p:cNvGrpSpPr/>
          <p:nvPr/>
        </p:nvGrpSpPr>
        <p:grpSpPr>
          <a:xfrm>
            <a:off x="309804" y="4412841"/>
            <a:ext cx="852665" cy="313203"/>
            <a:chOff x="571942" y="402375"/>
            <a:chExt cx="571376" cy="209795"/>
          </a:xfrm>
        </p:grpSpPr>
        <p:sp>
          <p:nvSpPr>
            <p:cNvPr id="750" name="Google Shape;750;p13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13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13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13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3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3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3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13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8" name="Google Shape;758;p13"/>
          <p:cNvSpPr txBox="1">
            <a:spLocks noGrp="1"/>
          </p:cNvSpPr>
          <p:nvPr>
            <p:ph type="subTitle" idx="1"/>
          </p:nvPr>
        </p:nvSpPr>
        <p:spPr>
          <a:xfrm>
            <a:off x="4961700" y="1484700"/>
            <a:ext cx="3462300" cy="15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9" name="Google Shape;759;p13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7075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list">
  <p:cSld name="Title and list"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1" name="Google Shape;761;p14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762" name="Google Shape;762;p14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3" name="Google Shape;763;p14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4" name="Google Shape;764;p14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5" name="Google Shape;765;p14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6" name="Google Shape;766;p14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7" name="Google Shape;767;p14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8" name="Google Shape;768;p14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9" name="Google Shape;769;p14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0" name="Google Shape;770;p14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1" name="Google Shape;771;p14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2" name="Google Shape;772;p14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3" name="Google Shape;773;p14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4" name="Google Shape;774;p14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5" name="Google Shape;775;p14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6" name="Google Shape;776;p14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7" name="Google Shape;777;p14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8" name="Google Shape;778;p14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9" name="Google Shape;779;p14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0" name="Google Shape;780;p14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1" name="Google Shape;781;p14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2" name="Google Shape;782;p14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3" name="Google Shape;783;p14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4" name="Google Shape;784;p14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5" name="Google Shape;785;p14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6" name="Google Shape;786;p14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7" name="Google Shape;787;p14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8" name="Google Shape;788;p14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89" name="Google Shape;789;p14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0" name="Google Shape;790;p14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1" name="Google Shape;791;p14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2" name="Google Shape;792;p14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3" name="Google Shape;793;p14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4" name="Google Shape;794;p14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5" name="Google Shape;795;p14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6" name="Google Shape;796;p14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7" name="Google Shape;797;p14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8" name="Google Shape;798;p14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99" name="Google Shape;799;p14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0" name="Google Shape;800;p14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1" name="Google Shape;801;p14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2" name="Google Shape;802;p14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3" name="Google Shape;803;p14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4" name="Google Shape;804;p14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5" name="Google Shape;805;p14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6" name="Google Shape;806;p14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7" name="Google Shape;807;p14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8" name="Google Shape;808;p14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09" name="Google Shape;809;p14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0" name="Google Shape;810;p14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1" name="Google Shape;811;p14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2" name="Google Shape;812;p14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3" name="Google Shape;813;p14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4" name="Google Shape;814;p14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5" name="Google Shape;815;p14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6" name="Google Shape;816;p14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7" name="Google Shape;817;p14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8" name="Google Shape;818;p14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19" name="Google Shape;819;p14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20" name="Google Shape;820;p14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821" name="Google Shape;821;p14"/>
          <p:cNvSpPr/>
          <p:nvPr/>
        </p:nvSpPr>
        <p:spPr>
          <a:xfrm>
            <a:off x="538800" y="-87775"/>
            <a:ext cx="8037300" cy="527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2" name="Google Shape;822;p14"/>
          <p:cNvSpPr txBox="1">
            <a:spLocks noGrp="1"/>
          </p:cNvSpPr>
          <p:nvPr>
            <p:ph type="body" idx="1"/>
          </p:nvPr>
        </p:nvSpPr>
        <p:spPr>
          <a:xfrm>
            <a:off x="1676400" y="1906050"/>
            <a:ext cx="5791200" cy="18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914400" lvl="1" indent="-304800" algn="ctr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ctr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ctr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ctr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ctr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ctr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ctr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ctr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23" name="Google Shape;823;p14"/>
          <p:cNvSpPr/>
          <p:nvPr/>
        </p:nvSpPr>
        <p:spPr>
          <a:xfrm rot="10019704" flipH="1">
            <a:off x="-63977" y="4411624"/>
            <a:ext cx="1374454" cy="9688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4" name="Google Shape;824;p14"/>
          <p:cNvGrpSpPr/>
          <p:nvPr/>
        </p:nvGrpSpPr>
        <p:grpSpPr>
          <a:xfrm>
            <a:off x="7946369" y="4412841"/>
            <a:ext cx="852665" cy="313203"/>
            <a:chOff x="571942" y="402375"/>
            <a:chExt cx="571376" cy="209795"/>
          </a:xfrm>
        </p:grpSpPr>
        <p:sp>
          <p:nvSpPr>
            <p:cNvPr id="825" name="Google Shape;825;p14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14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14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4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4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4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4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4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3" name="Google Shape;833;p14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393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oogle Shape;265;p5"/>
          <p:cNvGrpSpPr/>
          <p:nvPr/>
        </p:nvGrpSpPr>
        <p:grpSpPr>
          <a:xfrm>
            <a:off x="20275" y="-56271"/>
            <a:ext cx="9119425" cy="5231520"/>
            <a:chOff x="81300" y="-39449"/>
            <a:chExt cx="9119425" cy="2619034"/>
          </a:xfrm>
        </p:grpSpPr>
        <p:grpSp>
          <p:nvGrpSpPr>
            <p:cNvPr id="266" name="Google Shape;266;p5"/>
            <p:cNvGrpSpPr/>
            <p:nvPr/>
          </p:nvGrpSpPr>
          <p:grpSpPr>
            <a:xfrm>
              <a:off x="81300" y="-39449"/>
              <a:ext cx="4480500" cy="2619034"/>
              <a:chOff x="81300" y="-39450"/>
              <a:chExt cx="4480500" cy="5222400"/>
            </a:xfrm>
          </p:grpSpPr>
          <p:cxnSp>
            <p:nvCxnSpPr>
              <p:cNvPr id="267" name="Google Shape;267;p5"/>
              <p:cNvCxnSpPr/>
              <p:nvPr/>
            </p:nvCxnSpPr>
            <p:spPr>
              <a:xfrm flipH="1">
                <a:off x="81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5"/>
              <p:cNvCxnSpPr/>
              <p:nvPr/>
            </p:nvCxnSpPr>
            <p:spPr>
              <a:xfrm flipH="1">
                <a:off x="235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" name="Google Shape;269;p5"/>
              <p:cNvCxnSpPr/>
              <p:nvPr/>
            </p:nvCxnSpPr>
            <p:spPr>
              <a:xfrm flipH="1">
                <a:off x="389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5"/>
              <p:cNvCxnSpPr/>
              <p:nvPr/>
            </p:nvCxnSpPr>
            <p:spPr>
              <a:xfrm flipH="1">
                <a:off x="543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5"/>
              <p:cNvCxnSpPr/>
              <p:nvPr/>
            </p:nvCxnSpPr>
            <p:spPr>
              <a:xfrm flipH="1">
                <a:off x="698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2" name="Google Shape;272;p5"/>
              <p:cNvCxnSpPr/>
              <p:nvPr/>
            </p:nvCxnSpPr>
            <p:spPr>
              <a:xfrm flipH="1">
                <a:off x="852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3" name="Google Shape;273;p5"/>
              <p:cNvCxnSpPr/>
              <p:nvPr/>
            </p:nvCxnSpPr>
            <p:spPr>
              <a:xfrm flipH="1">
                <a:off x="1006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4" name="Google Shape;274;p5"/>
              <p:cNvCxnSpPr/>
              <p:nvPr/>
            </p:nvCxnSpPr>
            <p:spPr>
              <a:xfrm flipH="1">
                <a:off x="1160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5"/>
              <p:cNvCxnSpPr/>
              <p:nvPr/>
            </p:nvCxnSpPr>
            <p:spPr>
              <a:xfrm flipH="1">
                <a:off x="1314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6" name="Google Shape;276;p5"/>
              <p:cNvCxnSpPr/>
              <p:nvPr/>
            </p:nvCxnSpPr>
            <p:spPr>
              <a:xfrm flipH="1">
                <a:off x="1469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7" name="Google Shape;277;p5"/>
              <p:cNvCxnSpPr/>
              <p:nvPr/>
            </p:nvCxnSpPr>
            <p:spPr>
              <a:xfrm flipH="1">
                <a:off x="1623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8" name="Google Shape;278;p5"/>
              <p:cNvCxnSpPr/>
              <p:nvPr/>
            </p:nvCxnSpPr>
            <p:spPr>
              <a:xfrm flipH="1">
                <a:off x="1777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9" name="Google Shape;279;p5"/>
              <p:cNvCxnSpPr/>
              <p:nvPr/>
            </p:nvCxnSpPr>
            <p:spPr>
              <a:xfrm flipH="1">
                <a:off x="1931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0" name="Google Shape;280;p5"/>
              <p:cNvCxnSpPr/>
              <p:nvPr/>
            </p:nvCxnSpPr>
            <p:spPr>
              <a:xfrm flipH="1">
                <a:off x="2085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1" name="Google Shape;281;p5"/>
              <p:cNvCxnSpPr/>
              <p:nvPr/>
            </p:nvCxnSpPr>
            <p:spPr>
              <a:xfrm flipH="1">
                <a:off x="2240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2" name="Google Shape;282;p5"/>
              <p:cNvCxnSpPr/>
              <p:nvPr/>
            </p:nvCxnSpPr>
            <p:spPr>
              <a:xfrm flipH="1">
                <a:off x="2394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3" name="Google Shape;283;p5"/>
              <p:cNvCxnSpPr/>
              <p:nvPr/>
            </p:nvCxnSpPr>
            <p:spPr>
              <a:xfrm flipH="1">
                <a:off x="2548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4" name="Google Shape;284;p5"/>
              <p:cNvCxnSpPr/>
              <p:nvPr/>
            </p:nvCxnSpPr>
            <p:spPr>
              <a:xfrm flipH="1">
                <a:off x="2702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5" name="Google Shape;285;p5"/>
              <p:cNvCxnSpPr/>
              <p:nvPr/>
            </p:nvCxnSpPr>
            <p:spPr>
              <a:xfrm flipH="1">
                <a:off x="2856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6" name="Google Shape;286;p5"/>
              <p:cNvCxnSpPr/>
              <p:nvPr/>
            </p:nvCxnSpPr>
            <p:spPr>
              <a:xfrm flipH="1">
                <a:off x="3011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7" name="Google Shape;287;p5"/>
              <p:cNvCxnSpPr/>
              <p:nvPr/>
            </p:nvCxnSpPr>
            <p:spPr>
              <a:xfrm flipH="1">
                <a:off x="3165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8" name="Google Shape;288;p5"/>
              <p:cNvCxnSpPr/>
              <p:nvPr/>
            </p:nvCxnSpPr>
            <p:spPr>
              <a:xfrm flipH="1">
                <a:off x="3319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9" name="Google Shape;289;p5"/>
              <p:cNvCxnSpPr/>
              <p:nvPr/>
            </p:nvCxnSpPr>
            <p:spPr>
              <a:xfrm flipH="1">
                <a:off x="3473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0" name="Google Shape;290;p5"/>
              <p:cNvCxnSpPr/>
              <p:nvPr/>
            </p:nvCxnSpPr>
            <p:spPr>
              <a:xfrm flipH="1">
                <a:off x="3627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1" name="Google Shape;291;p5"/>
              <p:cNvCxnSpPr/>
              <p:nvPr/>
            </p:nvCxnSpPr>
            <p:spPr>
              <a:xfrm flipH="1">
                <a:off x="3782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" name="Google Shape;292;p5"/>
              <p:cNvCxnSpPr/>
              <p:nvPr/>
            </p:nvCxnSpPr>
            <p:spPr>
              <a:xfrm flipH="1">
                <a:off x="3936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3" name="Google Shape;293;p5"/>
              <p:cNvCxnSpPr/>
              <p:nvPr/>
            </p:nvCxnSpPr>
            <p:spPr>
              <a:xfrm flipH="1">
                <a:off x="4090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4" name="Google Shape;294;p5"/>
              <p:cNvCxnSpPr/>
              <p:nvPr/>
            </p:nvCxnSpPr>
            <p:spPr>
              <a:xfrm flipH="1">
                <a:off x="4244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5" name="Google Shape;295;p5"/>
              <p:cNvCxnSpPr/>
              <p:nvPr/>
            </p:nvCxnSpPr>
            <p:spPr>
              <a:xfrm flipH="1">
                <a:off x="4398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6" name="Google Shape;296;p5"/>
              <p:cNvCxnSpPr/>
              <p:nvPr/>
            </p:nvCxnSpPr>
            <p:spPr>
              <a:xfrm flipH="1">
                <a:off x="4553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97" name="Google Shape;297;p5"/>
            <p:cNvGrpSpPr/>
            <p:nvPr/>
          </p:nvGrpSpPr>
          <p:grpSpPr>
            <a:xfrm>
              <a:off x="4713763" y="-39449"/>
              <a:ext cx="4486963" cy="2619034"/>
              <a:chOff x="74838" y="-39450"/>
              <a:chExt cx="4486963" cy="5222400"/>
            </a:xfrm>
          </p:grpSpPr>
          <p:cxnSp>
            <p:nvCxnSpPr>
              <p:cNvPr id="298" name="Google Shape;298;p5"/>
              <p:cNvCxnSpPr/>
              <p:nvPr/>
            </p:nvCxnSpPr>
            <p:spPr>
              <a:xfrm flipH="1">
                <a:off x="74838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9" name="Google Shape;299;p5"/>
              <p:cNvCxnSpPr/>
              <p:nvPr/>
            </p:nvCxnSpPr>
            <p:spPr>
              <a:xfrm flipH="1">
                <a:off x="235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0" name="Google Shape;300;p5"/>
              <p:cNvCxnSpPr/>
              <p:nvPr/>
            </p:nvCxnSpPr>
            <p:spPr>
              <a:xfrm flipH="1">
                <a:off x="389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1" name="Google Shape;301;p5"/>
              <p:cNvCxnSpPr/>
              <p:nvPr/>
            </p:nvCxnSpPr>
            <p:spPr>
              <a:xfrm flipH="1">
                <a:off x="543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2" name="Google Shape;302;p5"/>
              <p:cNvCxnSpPr/>
              <p:nvPr/>
            </p:nvCxnSpPr>
            <p:spPr>
              <a:xfrm flipH="1">
                <a:off x="698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3" name="Google Shape;303;p5"/>
              <p:cNvCxnSpPr/>
              <p:nvPr/>
            </p:nvCxnSpPr>
            <p:spPr>
              <a:xfrm flipH="1">
                <a:off x="852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4" name="Google Shape;304;p5"/>
              <p:cNvCxnSpPr/>
              <p:nvPr/>
            </p:nvCxnSpPr>
            <p:spPr>
              <a:xfrm flipH="1">
                <a:off x="1006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5" name="Google Shape;305;p5"/>
              <p:cNvCxnSpPr/>
              <p:nvPr/>
            </p:nvCxnSpPr>
            <p:spPr>
              <a:xfrm flipH="1">
                <a:off x="1160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6" name="Google Shape;306;p5"/>
              <p:cNvCxnSpPr/>
              <p:nvPr/>
            </p:nvCxnSpPr>
            <p:spPr>
              <a:xfrm flipH="1">
                <a:off x="1314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7" name="Google Shape;307;p5"/>
              <p:cNvCxnSpPr/>
              <p:nvPr/>
            </p:nvCxnSpPr>
            <p:spPr>
              <a:xfrm flipH="1">
                <a:off x="1469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8" name="Google Shape;308;p5"/>
              <p:cNvCxnSpPr/>
              <p:nvPr/>
            </p:nvCxnSpPr>
            <p:spPr>
              <a:xfrm flipH="1">
                <a:off x="1623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9" name="Google Shape;309;p5"/>
              <p:cNvCxnSpPr/>
              <p:nvPr/>
            </p:nvCxnSpPr>
            <p:spPr>
              <a:xfrm flipH="1">
                <a:off x="1777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0" name="Google Shape;310;p5"/>
              <p:cNvCxnSpPr/>
              <p:nvPr/>
            </p:nvCxnSpPr>
            <p:spPr>
              <a:xfrm flipH="1">
                <a:off x="1931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1" name="Google Shape;311;p5"/>
              <p:cNvCxnSpPr/>
              <p:nvPr/>
            </p:nvCxnSpPr>
            <p:spPr>
              <a:xfrm flipH="1">
                <a:off x="2085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2" name="Google Shape;312;p5"/>
              <p:cNvCxnSpPr/>
              <p:nvPr/>
            </p:nvCxnSpPr>
            <p:spPr>
              <a:xfrm flipH="1">
                <a:off x="2240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3" name="Google Shape;313;p5"/>
              <p:cNvCxnSpPr/>
              <p:nvPr/>
            </p:nvCxnSpPr>
            <p:spPr>
              <a:xfrm flipH="1">
                <a:off x="2394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4" name="Google Shape;314;p5"/>
              <p:cNvCxnSpPr/>
              <p:nvPr/>
            </p:nvCxnSpPr>
            <p:spPr>
              <a:xfrm flipH="1">
                <a:off x="2548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5" name="Google Shape;315;p5"/>
              <p:cNvCxnSpPr/>
              <p:nvPr/>
            </p:nvCxnSpPr>
            <p:spPr>
              <a:xfrm flipH="1">
                <a:off x="2702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6" name="Google Shape;316;p5"/>
              <p:cNvCxnSpPr/>
              <p:nvPr/>
            </p:nvCxnSpPr>
            <p:spPr>
              <a:xfrm flipH="1">
                <a:off x="2856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7" name="Google Shape;317;p5"/>
              <p:cNvCxnSpPr/>
              <p:nvPr/>
            </p:nvCxnSpPr>
            <p:spPr>
              <a:xfrm flipH="1">
                <a:off x="3011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8" name="Google Shape;318;p5"/>
              <p:cNvCxnSpPr/>
              <p:nvPr/>
            </p:nvCxnSpPr>
            <p:spPr>
              <a:xfrm flipH="1">
                <a:off x="3165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9" name="Google Shape;319;p5"/>
              <p:cNvCxnSpPr/>
              <p:nvPr/>
            </p:nvCxnSpPr>
            <p:spPr>
              <a:xfrm flipH="1">
                <a:off x="3319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0" name="Google Shape;320;p5"/>
              <p:cNvCxnSpPr/>
              <p:nvPr/>
            </p:nvCxnSpPr>
            <p:spPr>
              <a:xfrm flipH="1">
                <a:off x="3473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1" name="Google Shape;321;p5"/>
              <p:cNvCxnSpPr/>
              <p:nvPr/>
            </p:nvCxnSpPr>
            <p:spPr>
              <a:xfrm flipH="1">
                <a:off x="3627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2" name="Google Shape;322;p5"/>
              <p:cNvCxnSpPr/>
              <p:nvPr/>
            </p:nvCxnSpPr>
            <p:spPr>
              <a:xfrm flipH="1">
                <a:off x="3782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3" name="Google Shape;323;p5"/>
              <p:cNvCxnSpPr/>
              <p:nvPr/>
            </p:nvCxnSpPr>
            <p:spPr>
              <a:xfrm flipH="1">
                <a:off x="3936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4" name="Google Shape;324;p5"/>
              <p:cNvCxnSpPr/>
              <p:nvPr/>
            </p:nvCxnSpPr>
            <p:spPr>
              <a:xfrm flipH="1">
                <a:off x="4090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5" name="Google Shape;325;p5"/>
              <p:cNvCxnSpPr/>
              <p:nvPr/>
            </p:nvCxnSpPr>
            <p:spPr>
              <a:xfrm flipH="1">
                <a:off x="4244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6" name="Google Shape;326;p5"/>
              <p:cNvCxnSpPr/>
              <p:nvPr/>
            </p:nvCxnSpPr>
            <p:spPr>
              <a:xfrm flipH="1">
                <a:off x="4398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7" name="Google Shape;327;p5"/>
              <p:cNvCxnSpPr/>
              <p:nvPr/>
            </p:nvCxnSpPr>
            <p:spPr>
              <a:xfrm flipH="1">
                <a:off x="4553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28" name="Google Shape;328;p5"/>
          <p:cNvSpPr/>
          <p:nvPr/>
        </p:nvSpPr>
        <p:spPr>
          <a:xfrm rot="10800000" flipH="1">
            <a:off x="-250037" y="-136500"/>
            <a:ext cx="9709200" cy="5234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5"/>
          <p:cNvSpPr txBox="1">
            <a:spLocks noGrp="1"/>
          </p:cNvSpPr>
          <p:nvPr>
            <p:ph type="title"/>
          </p:nvPr>
        </p:nvSpPr>
        <p:spPr>
          <a:xfrm flipH="1">
            <a:off x="724848" y="1864950"/>
            <a:ext cx="4200300" cy="7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330" name="Google Shape;330;p5"/>
          <p:cNvSpPr txBox="1">
            <a:spLocks noGrp="1"/>
          </p:cNvSpPr>
          <p:nvPr>
            <p:ph type="title" idx="2"/>
          </p:nvPr>
        </p:nvSpPr>
        <p:spPr>
          <a:xfrm flipH="1">
            <a:off x="724850" y="2467650"/>
            <a:ext cx="3858300" cy="12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6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grpSp>
        <p:nvGrpSpPr>
          <p:cNvPr id="331" name="Google Shape;331;p5"/>
          <p:cNvGrpSpPr/>
          <p:nvPr/>
        </p:nvGrpSpPr>
        <p:grpSpPr>
          <a:xfrm flipH="1">
            <a:off x="-101185" y="4479766"/>
            <a:ext cx="1423527" cy="522705"/>
            <a:chOff x="571942" y="402375"/>
            <a:chExt cx="571376" cy="209795"/>
          </a:xfrm>
        </p:grpSpPr>
        <p:sp>
          <p:nvSpPr>
            <p:cNvPr id="332" name="Google Shape;332;p5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0" name="Google Shape;340;p5"/>
          <p:cNvSpPr txBox="1">
            <a:spLocks noGrp="1"/>
          </p:cNvSpPr>
          <p:nvPr>
            <p:ph type="title" idx="3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5" name="Google Shape;835;p15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836" name="Google Shape;836;p15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37" name="Google Shape;837;p15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38" name="Google Shape;838;p15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39" name="Google Shape;839;p15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0" name="Google Shape;840;p15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1" name="Google Shape;841;p15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2" name="Google Shape;842;p15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3" name="Google Shape;843;p15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4" name="Google Shape;844;p15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5" name="Google Shape;845;p15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6" name="Google Shape;846;p15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7" name="Google Shape;847;p15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8" name="Google Shape;848;p15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9" name="Google Shape;849;p15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0" name="Google Shape;850;p15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1" name="Google Shape;851;p15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2" name="Google Shape;852;p15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3" name="Google Shape;853;p15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4" name="Google Shape;854;p15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5" name="Google Shape;855;p15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6" name="Google Shape;856;p15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7" name="Google Shape;857;p15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8" name="Google Shape;858;p15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9" name="Google Shape;859;p15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0" name="Google Shape;860;p15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1" name="Google Shape;861;p15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2" name="Google Shape;862;p15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3" name="Google Shape;863;p15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4" name="Google Shape;864;p15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5" name="Google Shape;865;p15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6" name="Google Shape;866;p15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7" name="Google Shape;867;p15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8" name="Google Shape;868;p15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9" name="Google Shape;869;p15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0" name="Google Shape;870;p15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1" name="Google Shape;871;p15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2" name="Google Shape;872;p15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3" name="Google Shape;873;p15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4" name="Google Shape;874;p15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5" name="Google Shape;875;p15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6" name="Google Shape;876;p15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7" name="Google Shape;877;p15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8" name="Google Shape;878;p15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9" name="Google Shape;879;p15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0" name="Google Shape;880;p15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1" name="Google Shape;881;p15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2" name="Google Shape;882;p15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3" name="Google Shape;883;p15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4" name="Google Shape;884;p15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5" name="Google Shape;885;p15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6" name="Google Shape;886;p15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7" name="Google Shape;887;p15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8" name="Google Shape;888;p15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9" name="Google Shape;889;p15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0" name="Google Shape;890;p15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1" name="Google Shape;891;p15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2" name="Google Shape;892;p15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3" name="Google Shape;893;p15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4" name="Google Shape;894;p15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895" name="Google Shape;895;p15"/>
          <p:cNvSpPr/>
          <p:nvPr/>
        </p:nvSpPr>
        <p:spPr>
          <a:xfrm>
            <a:off x="538800" y="347850"/>
            <a:ext cx="8037300" cy="483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6" name="Google Shape;896;p15"/>
          <p:cNvSpPr txBox="1">
            <a:spLocks noGrp="1"/>
          </p:cNvSpPr>
          <p:nvPr>
            <p:ph type="body" idx="1"/>
          </p:nvPr>
        </p:nvSpPr>
        <p:spPr>
          <a:xfrm>
            <a:off x="825450" y="1023875"/>
            <a:ext cx="7493100" cy="35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  <a:defRPr sz="1200">
                <a:solidFill>
                  <a:schemeClr val="lt1"/>
                </a:solidFill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lphaLcPeriod"/>
              <a:defRPr sz="1200">
                <a:solidFill>
                  <a:schemeClr val="lt1"/>
                </a:solidFill>
              </a:defRPr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romanLcPeriod"/>
              <a:defRPr sz="1200">
                <a:solidFill>
                  <a:schemeClr val="lt1"/>
                </a:solidFill>
              </a:defRPr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  <a:defRPr sz="1200">
                <a:solidFill>
                  <a:schemeClr val="lt1"/>
                </a:solidFill>
              </a:defRPr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lphaLcPeriod"/>
              <a:defRPr sz="1200">
                <a:solidFill>
                  <a:schemeClr val="lt1"/>
                </a:solidFill>
              </a:defRPr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romanLcPeriod"/>
              <a:defRPr sz="1200">
                <a:solidFill>
                  <a:schemeClr val="lt1"/>
                </a:solidFill>
              </a:defRPr>
            </a:lvl6pPr>
            <a:lvl7pPr marL="3200400" lvl="6" indent="-304800" algn="r" rtl="0">
              <a:spcBef>
                <a:spcPts val="1600"/>
              </a:spcBef>
              <a:spcAft>
                <a:spcPts val="0"/>
              </a:spcAft>
              <a:buSzPts val="1200"/>
              <a:buAutoNum type="arabicPeriod"/>
              <a:defRPr sz="1200"/>
            </a:lvl7pPr>
            <a:lvl8pPr marL="3657600" lvl="7" indent="-304800" algn="r" rtl="0">
              <a:spcBef>
                <a:spcPts val="1600"/>
              </a:spcBef>
              <a:spcAft>
                <a:spcPts val="0"/>
              </a:spcAft>
              <a:buSzPts val="1200"/>
              <a:buAutoNum type="alphaLcPeriod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897" name="Google Shape;897;p15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grpSp>
        <p:nvGrpSpPr>
          <p:cNvPr id="898" name="Google Shape;898;p15"/>
          <p:cNvGrpSpPr/>
          <p:nvPr/>
        </p:nvGrpSpPr>
        <p:grpSpPr>
          <a:xfrm>
            <a:off x="237919" y="197141"/>
            <a:ext cx="852665" cy="313203"/>
            <a:chOff x="571942" y="402375"/>
            <a:chExt cx="571376" cy="209795"/>
          </a:xfrm>
        </p:grpSpPr>
        <p:sp>
          <p:nvSpPr>
            <p:cNvPr id="899" name="Google Shape;899;p15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5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5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5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5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5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5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5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260739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3"/>
        </a:solidFill>
        <a:effectLst/>
      </p:bgPr>
    </p:bg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17"/>
          <p:cNvSpPr/>
          <p:nvPr/>
        </p:nvSpPr>
        <p:spPr>
          <a:xfrm>
            <a:off x="-195525" y="4303375"/>
            <a:ext cx="1359600" cy="13122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17"/>
          <p:cNvSpPr/>
          <p:nvPr/>
        </p:nvSpPr>
        <p:spPr>
          <a:xfrm rot="9286574">
            <a:off x="694268" y="-123443"/>
            <a:ext cx="2344220" cy="9301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2" name="Google Shape;992;p17"/>
          <p:cNvGrpSpPr/>
          <p:nvPr/>
        </p:nvGrpSpPr>
        <p:grpSpPr>
          <a:xfrm rot="10800000">
            <a:off x="501415" y="444323"/>
            <a:ext cx="751588" cy="276028"/>
            <a:chOff x="571942" y="402375"/>
            <a:chExt cx="571376" cy="209795"/>
          </a:xfrm>
        </p:grpSpPr>
        <p:sp>
          <p:nvSpPr>
            <p:cNvPr id="993" name="Google Shape;993;p17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7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7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7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17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17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17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17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1" name="Google Shape;1001;p17"/>
          <p:cNvGrpSpPr/>
          <p:nvPr/>
        </p:nvGrpSpPr>
        <p:grpSpPr>
          <a:xfrm>
            <a:off x="7524650" y="0"/>
            <a:ext cx="1088100" cy="5118292"/>
            <a:chOff x="6209475" y="12725"/>
            <a:chExt cx="1088100" cy="5118292"/>
          </a:xfrm>
        </p:grpSpPr>
        <p:sp>
          <p:nvSpPr>
            <p:cNvPr id="1002" name="Google Shape;1002;p17"/>
            <p:cNvSpPr/>
            <p:nvPr/>
          </p:nvSpPr>
          <p:spPr>
            <a:xfrm rot="-3822">
              <a:off x="6218175" y="13325"/>
              <a:ext cx="1079401" cy="5115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003" name="Google Shape;1003;p17"/>
            <p:cNvCxnSpPr/>
            <p:nvPr/>
          </p:nvCxnSpPr>
          <p:spPr>
            <a:xfrm flipH="1">
              <a:off x="62094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4" name="Google Shape;1004;p17"/>
            <p:cNvCxnSpPr/>
            <p:nvPr/>
          </p:nvCxnSpPr>
          <p:spPr>
            <a:xfrm flipH="1">
              <a:off x="63636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5" name="Google Shape;1005;p17"/>
            <p:cNvCxnSpPr/>
            <p:nvPr/>
          </p:nvCxnSpPr>
          <p:spPr>
            <a:xfrm flipH="1">
              <a:off x="65178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6" name="Google Shape;1006;p17"/>
            <p:cNvCxnSpPr/>
            <p:nvPr/>
          </p:nvCxnSpPr>
          <p:spPr>
            <a:xfrm flipH="1">
              <a:off x="66720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7" name="Google Shape;1007;p17"/>
            <p:cNvCxnSpPr/>
            <p:nvPr/>
          </p:nvCxnSpPr>
          <p:spPr>
            <a:xfrm flipH="1">
              <a:off x="68262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8" name="Google Shape;1008;p17"/>
            <p:cNvCxnSpPr/>
            <p:nvPr/>
          </p:nvCxnSpPr>
          <p:spPr>
            <a:xfrm flipH="1">
              <a:off x="69804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9" name="Google Shape;1009;p17"/>
            <p:cNvCxnSpPr/>
            <p:nvPr/>
          </p:nvCxnSpPr>
          <p:spPr>
            <a:xfrm flipH="1">
              <a:off x="71346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0" name="Google Shape;1010;p17"/>
            <p:cNvCxnSpPr/>
            <p:nvPr/>
          </p:nvCxnSpPr>
          <p:spPr>
            <a:xfrm flipH="1">
              <a:off x="72888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011" name="Google Shape;1011;p17"/>
          <p:cNvGrpSpPr/>
          <p:nvPr/>
        </p:nvGrpSpPr>
        <p:grpSpPr>
          <a:xfrm>
            <a:off x="7265053" y="4137172"/>
            <a:ext cx="687583" cy="638633"/>
            <a:chOff x="2797467" y="161118"/>
            <a:chExt cx="1396959" cy="1297507"/>
          </a:xfrm>
        </p:grpSpPr>
        <p:sp>
          <p:nvSpPr>
            <p:cNvPr id="1012" name="Google Shape;1012;p17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17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7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17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17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17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17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17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17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412828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2" name="Google Shape;1022;p18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1023" name="Google Shape;1023;p18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4" name="Google Shape;1024;p18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5" name="Google Shape;1025;p18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6" name="Google Shape;1026;p18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7" name="Google Shape;1027;p18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8" name="Google Shape;1028;p18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9" name="Google Shape;1029;p18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0" name="Google Shape;1030;p18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1" name="Google Shape;1031;p18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2" name="Google Shape;1032;p18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3" name="Google Shape;1033;p18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4" name="Google Shape;1034;p18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5" name="Google Shape;1035;p18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6" name="Google Shape;1036;p18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7" name="Google Shape;1037;p18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8" name="Google Shape;1038;p18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9" name="Google Shape;1039;p18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0" name="Google Shape;1040;p18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1" name="Google Shape;1041;p18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2" name="Google Shape;1042;p18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3" name="Google Shape;1043;p18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4" name="Google Shape;1044;p18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5" name="Google Shape;1045;p18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6" name="Google Shape;1046;p18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7" name="Google Shape;1047;p18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8" name="Google Shape;1048;p18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9" name="Google Shape;1049;p18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0" name="Google Shape;1050;p18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1" name="Google Shape;1051;p18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2" name="Google Shape;1052;p18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3" name="Google Shape;1053;p18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4" name="Google Shape;1054;p18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5" name="Google Shape;1055;p18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6" name="Google Shape;1056;p18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7" name="Google Shape;1057;p18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8" name="Google Shape;1058;p18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9" name="Google Shape;1059;p18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0" name="Google Shape;1060;p18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1" name="Google Shape;1061;p18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2" name="Google Shape;1062;p18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3" name="Google Shape;1063;p18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4" name="Google Shape;1064;p18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5" name="Google Shape;1065;p18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6" name="Google Shape;1066;p18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7" name="Google Shape;1067;p18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8" name="Google Shape;1068;p18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9" name="Google Shape;1069;p18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0" name="Google Shape;1070;p18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1" name="Google Shape;1071;p18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2" name="Google Shape;1072;p18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3" name="Google Shape;1073;p18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4" name="Google Shape;1074;p18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5" name="Google Shape;1075;p18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6" name="Google Shape;1076;p18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7" name="Google Shape;1077;p18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8" name="Google Shape;1078;p18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9" name="Google Shape;1079;p18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0" name="Google Shape;1080;p18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1" name="Google Shape;1081;p18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082" name="Google Shape;1082;p18"/>
          <p:cNvGrpSpPr/>
          <p:nvPr/>
        </p:nvGrpSpPr>
        <p:grpSpPr>
          <a:xfrm>
            <a:off x="1980345" y="94952"/>
            <a:ext cx="5516653" cy="4953662"/>
            <a:chOff x="2037293" y="146100"/>
            <a:chExt cx="5402657" cy="4851300"/>
          </a:xfrm>
        </p:grpSpPr>
        <p:sp>
          <p:nvSpPr>
            <p:cNvPr id="1083" name="Google Shape;1083;p18"/>
            <p:cNvSpPr/>
            <p:nvPr/>
          </p:nvSpPr>
          <p:spPr>
            <a:xfrm rot="1076513">
              <a:off x="2342000" y="405300"/>
              <a:ext cx="826808" cy="75194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18"/>
            <p:cNvSpPr/>
            <p:nvPr/>
          </p:nvSpPr>
          <p:spPr>
            <a:xfrm rot="-1026807">
              <a:off x="5994364" y="3404925"/>
              <a:ext cx="1295772" cy="121350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18"/>
            <p:cNvSpPr/>
            <p:nvPr/>
          </p:nvSpPr>
          <p:spPr>
            <a:xfrm>
              <a:off x="2037300" y="146100"/>
              <a:ext cx="5069400" cy="4851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6" name="Google Shape;1086;p18"/>
            <p:cNvGrpSpPr/>
            <p:nvPr/>
          </p:nvGrpSpPr>
          <p:grpSpPr>
            <a:xfrm>
              <a:off x="2037293" y="668728"/>
              <a:ext cx="613029" cy="225089"/>
              <a:chOff x="571942" y="402375"/>
              <a:chExt cx="571376" cy="209795"/>
            </a:xfrm>
          </p:grpSpPr>
          <p:sp>
            <p:nvSpPr>
              <p:cNvPr id="1087" name="Google Shape;1087;p18"/>
              <p:cNvSpPr/>
              <p:nvPr/>
            </p:nvSpPr>
            <p:spPr>
              <a:xfrm>
                <a:off x="571942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18"/>
              <p:cNvSpPr/>
              <p:nvPr/>
            </p:nvSpPr>
            <p:spPr>
              <a:xfrm>
                <a:off x="737601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18"/>
              <p:cNvSpPr/>
              <p:nvPr/>
            </p:nvSpPr>
            <p:spPr>
              <a:xfrm>
                <a:off x="903260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18"/>
              <p:cNvSpPr/>
              <p:nvPr/>
            </p:nvSpPr>
            <p:spPr>
              <a:xfrm>
                <a:off x="1068919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18"/>
              <p:cNvSpPr/>
              <p:nvPr/>
            </p:nvSpPr>
            <p:spPr>
              <a:xfrm>
                <a:off x="571942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18"/>
              <p:cNvSpPr/>
              <p:nvPr/>
            </p:nvSpPr>
            <p:spPr>
              <a:xfrm>
                <a:off x="737601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18"/>
              <p:cNvSpPr/>
              <p:nvPr/>
            </p:nvSpPr>
            <p:spPr>
              <a:xfrm>
                <a:off x="903260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18"/>
              <p:cNvSpPr/>
              <p:nvPr/>
            </p:nvSpPr>
            <p:spPr>
              <a:xfrm>
                <a:off x="1068919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5" name="Google Shape;1095;p18"/>
            <p:cNvGrpSpPr/>
            <p:nvPr/>
          </p:nvGrpSpPr>
          <p:grpSpPr>
            <a:xfrm rot="-4419002">
              <a:off x="6192289" y="3858605"/>
              <a:ext cx="570686" cy="530058"/>
              <a:chOff x="2797467" y="161118"/>
              <a:chExt cx="1396959" cy="1297507"/>
            </a:xfrm>
          </p:grpSpPr>
          <p:sp>
            <p:nvSpPr>
              <p:cNvPr id="1096" name="Google Shape;1096;p18"/>
              <p:cNvSpPr/>
              <p:nvPr/>
            </p:nvSpPr>
            <p:spPr>
              <a:xfrm>
                <a:off x="2797467" y="161118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18"/>
              <p:cNvSpPr/>
              <p:nvPr/>
            </p:nvSpPr>
            <p:spPr>
              <a:xfrm>
                <a:off x="3367846" y="161118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18"/>
              <p:cNvSpPr/>
              <p:nvPr/>
            </p:nvSpPr>
            <p:spPr>
              <a:xfrm>
                <a:off x="3938226" y="161118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18"/>
              <p:cNvSpPr/>
              <p:nvPr/>
            </p:nvSpPr>
            <p:spPr>
              <a:xfrm>
                <a:off x="2797467" y="678550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18"/>
              <p:cNvSpPr/>
              <p:nvPr/>
            </p:nvSpPr>
            <p:spPr>
              <a:xfrm>
                <a:off x="3367821" y="678550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18"/>
              <p:cNvSpPr/>
              <p:nvPr/>
            </p:nvSpPr>
            <p:spPr>
              <a:xfrm>
                <a:off x="3938201" y="678550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18"/>
              <p:cNvSpPr/>
              <p:nvPr/>
            </p:nvSpPr>
            <p:spPr>
              <a:xfrm>
                <a:off x="2797467" y="1196125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18"/>
              <p:cNvSpPr/>
              <p:nvPr/>
            </p:nvSpPr>
            <p:spPr>
              <a:xfrm>
                <a:off x="3367821" y="1196125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18"/>
              <p:cNvSpPr/>
              <p:nvPr/>
            </p:nvSpPr>
            <p:spPr>
              <a:xfrm>
                <a:off x="3938201" y="1196125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05" name="Google Shape;1105;p18"/>
          <p:cNvSpPr txBox="1">
            <a:spLocks noGrp="1"/>
          </p:cNvSpPr>
          <p:nvPr>
            <p:ph type="title"/>
          </p:nvPr>
        </p:nvSpPr>
        <p:spPr>
          <a:xfrm>
            <a:off x="1332300" y="1369351"/>
            <a:ext cx="6479400" cy="24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1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01860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7" name="Google Shape;1107;p19"/>
          <p:cNvGrpSpPr/>
          <p:nvPr/>
        </p:nvGrpSpPr>
        <p:grpSpPr>
          <a:xfrm flipH="1">
            <a:off x="169301" y="-32400"/>
            <a:ext cx="8952300" cy="5222400"/>
            <a:chOff x="81300" y="-39450"/>
            <a:chExt cx="8952300" cy="5222400"/>
          </a:xfrm>
        </p:grpSpPr>
        <p:cxnSp>
          <p:nvCxnSpPr>
            <p:cNvPr id="1108" name="Google Shape;1108;p19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9" name="Google Shape;1109;p19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0" name="Google Shape;1110;p19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1" name="Google Shape;1111;p19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2" name="Google Shape;1112;p19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3" name="Google Shape;1113;p19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4" name="Google Shape;1114;p19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5" name="Google Shape;1115;p19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6" name="Google Shape;1116;p19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7" name="Google Shape;1117;p19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8" name="Google Shape;1118;p19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9" name="Google Shape;1119;p19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0" name="Google Shape;1120;p19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1" name="Google Shape;1121;p19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2" name="Google Shape;1122;p19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3" name="Google Shape;1123;p19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4" name="Google Shape;1124;p19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5" name="Google Shape;1125;p19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6" name="Google Shape;1126;p19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7" name="Google Shape;1127;p19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8" name="Google Shape;1128;p19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9" name="Google Shape;1129;p19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0" name="Google Shape;1130;p19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1" name="Google Shape;1131;p19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2" name="Google Shape;1132;p19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3" name="Google Shape;1133;p19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4" name="Google Shape;1134;p19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5" name="Google Shape;1135;p19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6" name="Google Shape;1136;p19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7" name="Google Shape;1137;p19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8" name="Google Shape;1138;p19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9" name="Google Shape;1139;p19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0" name="Google Shape;1140;p19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1" name="Google Shape;1141;p19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2" name="Google Shape;1142;p19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3" name="Google Shape;1143;p19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4" name="Google Shape;1144;p19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5" name="Google Shape;1145;p19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6" name="Google Shape;1146;p19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7" name="Google Shape;1147;p19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8" name="Google Shape;1148;p19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9" name="Google Shape;1149;p19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0" name="Google Shape;1150;p19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1" name="Google Shape;1151;p19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2" name="Google Shape;1152;p19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3" name="Google Shape;1153;p19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4" name="Google Shape;1154;p19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5" name="Google Shape;1155;p19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6" name="Google Shape;1156;p19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7" name="Google Shape;1157;p19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8" name="Google Shape;1158;p19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9" name="Google Shape;1159;p19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0" name="Google Shape;1160;p19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1" name="Google Shape;1161;p19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2" name="Google Shape;1162;p19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3" name="Google Shape;1163;p19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4" name="Google Shape;1164;p19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5" name="Google Shape;1165;p19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6" name="Google Shape;1166;p19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67" name="Google Shape;1167;p19"/>
          <p:cNvSpPr/>
          <p:nvPr/>
        </p:nvSpPr>
        <p:spPr>
          <a:xfrm rot="10800000" flipH="1">
            <a:off x="-24949" y="2850"/>
            <a:ext cx="9219600" cy="51519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8" name="Google Shape;1168;p19"/>
          <p:cNvSpPr txBox="1">
            <a:spLocks noGrp="1"/>
          </p:cNvSpPr>
          <p:nvPr>
            <p:ph type="title"/>
          </p:nvPr>
        </p:nvSpPr>
        <p:spPr>
          <a:xfrm flipH="1">
            <a:off x="1984174" y="1778675"/>
            <a:ext cx="3941100" cy="134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69" name="Google Shape;1169;p19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5964999" y="1446675"/>
            <a:ext cx="2663400" cy="2003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0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70" name="Google Shape;1170;p19"/>
          <p:cNvSpPr txBox="1">
            <a:spLocks noGrp="1"/>
          </p:cNvSpPr>
          <p:nvPr>
            <p:ph type="subTitle" idx="1"/>
          </p:nvPr>
        </p:nvSpPr>
        <p:spPr>
          <a:xfrm flipH="1">
            <a:off x="719975" y="3078625"/>
            <a:ext cx="5205300" cy="40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lt1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1" name="Google Shape;1171;p19"/>
          <p:cNvSpPr/>
          <p:nvPr/>
        </p:nvSpPr>
        <p:spPr>
          <a:xfrm>
            <a:off x="-466394" y="4524025"/>
            <a:ext cx="1047900" cy="1076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72575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Google Shape;1173;p20"/>
          <p:cNvSpPr/>
          <p:nvPr/>
        </p:nvSpPr>
        <p:spPr>
          <a:xfrm>
            <a:off x="5685050" y="101550"/>
            <a:ext cx="3232800" cy="3182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4" name="Google Shape;1174;p20"/>
          <p:cNvSpPr txBox="1">
            <a:spLocks noGrp="1"/>
          </p:cNvSpPr>
          <p:nvPr>
            <p:ph type="title"/>
          </p:nvPr>
        </p:nvSpPr>
        <p:spPr>
          <a:xfrm flipH="1">
            <a:off x="5252100" y="540000"/>
            <a:ext cx="3171900" cy="21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5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00089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p21"/>
          <p:cNvSpPr txBox="1">
            <a:spLocks noGrp="1"/>
          </p:cNvSpPr>
          <p:nvPr>
            <p:ph type="title" hasCustomPrompt="1"/>
          </p:nvPr>
        </p:nvSpPr>
        <p:spPr>
          <a:xfrm>
            <a:off x="1808250" y="1893025"/>
            <a:ext cx="5527500" cy="121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77" name="Google Shape;1177;p21"/>
          <p:cNvSpPr txBox="1">
            <a:spLocks noGrp="1"/>
          </p:cNvSpPr>
          <p:nvPr>
            <p:ph type="body" idx="1"/>
          </p:nvPr>
        </p:nvSpPr>
        <p:spPr>
          <a:xfrm>
            <a:off x="1524300" y="3265500"/>
            <a:ext cx="6095400" cy="5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178" name="Google Shape;1178;p21"/>
          <p:cNvGrpSpPr/>
          <p:nvPr/>
        </p:nvGrpSpPr>
        <p:grpSpPr>
          <a:xfrm>
            <a:off x="6209475" y="12498"/>
            <a:ext cx="2321700" cy="5118519"/>
            <a:chOff x="2147600" y="1159111"/>
            <a:chExt cx="2321700" cy="2012234"/>
          </a:xfrm>
        </p:grpSpPr>
        <p:sp>
          <p:nvSpPr>
            <p:cNvPr id="1179" name="Google Shape;1179;p21"/>
            <p:cNvSpPr/>
            <p:nvPr/>
          </p:nvSpPr>
          <p:spPr>
            <a:xfrm rot="-1338">
              <a:off x="2156300" y="1159561"/>
              <a:ext cx="2313000" cy="20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180" name="Google Shape;1180;p21"/>
            <p:cNvCxnSpPr/>
            <p:nvPr/>
          </p:nvCxnSpPr>
          <p:spPr>
            <a:xfrm flipH="1">
              <a:off x="2147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1" name="Google Shape;1181;p21"/>
            <p:cNvCxnSpPr/>
            <p:nvPr/>
          </p:nvCxnSpPr>
          <p:spPr>
            <a:xfrm flipH="1">
              <a:off x="2301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2" name="Google Shape;1182;p21"/>
            <p:cNvCxnSpPr/>
            <p:nvPr/>
          </p:nvCxnSpPr>
          <p:spPr>
            <a:xfrm flipH="1">
              <a:off x="2456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3" name="Google Shape;1183;p21"/>
            <p:cNvCxnSpPr/>
            <p:nvPr/>
          </p:nvCxnSpPr>
          <p:spPr>
            <a:xfrm flipH="1">
              <a:off x="2610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4" name="Google Shape;1184;p21"/>
            <p:cNvCxnSpPr/>
            <p:nvPr/>
          </p:nvCxnSpPr>
          <p:spPr>
            <a:xfrm flipH="1">
              <a:off x="2764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5" name="Google Shape;1185;p21"/>
            <p:cNvCxnSpPr/>
            <p:nvPr/>
          </p:nvCxnSpPr>
          <p:spPr>
            <a:xfrm flipH="1">
              <a:off x="2918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6" name="Google Shape;1186;p21"/>
            <p:cNvCxnSpPr/>
            <p:nvPr/>
          </p:nvCxnSpPr>
          <p:spPr>
            <a:xfrm flipH="1">
              <a:off x="3072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7" name="Google Shape;1187;p21"/>
            <p:cNvCxnSpPr/>
            <p:nvPr/>
          </p:nvCxnSpPr>
          <p:spPr>
            <a:xfrm flipH="1">
              <a:off x="3227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8" name="Google Shape;1188;p21"/>
            <p:cNvCxnSpPr/>
            <p:nvPr/>
          </p:nvCxnSpPr>
          <p:spPr>
            <a:xfrm flipH="1">
              <a:off x="3381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9" name="Google Shape;1189;p21"/>
            <p:cNvCxnSpPr/>
            <p:nvPr/>
          </p:nvCxnSpPr>
          <p:spPr>
            <a:xfrm flipH="1">
              <a:off x="3535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0" name="Google Shape;1190;p21"/>
            <p:cNvCxnSpPr/>
            <p:nvPr/>
          </p:nvCxnSpPr>
          <p:spPr>
            <a:xfrm flipH="1">
              <a:off x="3689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1" name="Google Shape;1191;p21"/>
            <p:cNvCxnSpPr/>
            <p:nvPr/>
          </p:nvCxnSpPr>
          <p:spPr>
            <a:xfrm flipH="1">
              <a:off x="3843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2" name="Google Shape;1192;p21"/>
            <p:cNvCxnSpPr/>
            <p:nvPr/>
          </p:nvCxnSpPr>
          <p:spPr>
            <a:xfrm flipH="1">
              <a:off x="3998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3" name="Google Shape;1193;p21"/>
            <p:cNvCxnSpPr/>
            <p:nvPr/>
          </p:nvCxnSpPr>
          <p:spPr>
            <a:xfrm flipH="1">
              <a:off x="4152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4" name="Google Shape;1194;p21"/>
            <p:cNvCxnSpPr/>
            <p:nvPr/>
          </p:nvCxnSpPr>
          <p:spPr>
            <a:xfrm flipH="1">
              <a:off x="4306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5" name="Google Shape;1195;p21"/>
            <p:cNvCxnSpPr/>
            <p:nvPr/>
          </p:nvCxnSpPr>
          <p:spPr>
            <a:xfrm flipH="1">
              <a:off x="4460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96" name="Google Shape;1196;p21"/>
          <p:cNvSpPr/>
          <p:nvPr/>
        </p:nvSpPr>
        <p:spPr>
          <a:xfrm>
            <a:off x="450900" y="3874350"/>
            <a:ext cx="1620000" cy="16083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7" name="Google Shape;1197;p21"/>
          <p:cNvGrpSpPr/>
          <p:nvPr/>
        </p:nvGrpSpPr>
        <p:grpSpPr>
          <a:xfrm>
            <a:off x="8205018" y="241883"/>
            <a:ext cx="437947" cy="406768"/>
            <a:chOff x="2797467" y="161118"/>
            <a:chExt cx="1396959" cy="1297507"/>
          </a:xfrm>
        </p:grpSpPr>
        <p:sp>
          <p:nvSpPr>
            <p:cNvPr id="1198" name="Google Shape;1198;p21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21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21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21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21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21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21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21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21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7" name="Google Shape;1207;p21"/>
          <p:cNvGrpSpPr/>
          <p:nvPr/>
        </p:nvGrpSpPr>
        <p:grpSpPr>
          <a:xfrm>
            <a:off x="1361550" y="1252477"/>
            <a:ext cx="1136981" cy="417514"/>
            <a:chOff x="571942" y="402375"/>
            <a:chExt cx="571376" cy="209795"/>
          </a:xfrm>
        </p:grpSpPr>
        <p:sp>
          <p:nvSpPr>
            <p:cNvPr id="1208" name="Google Shape;1208;p21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21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21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21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21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21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21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21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6172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Google Shape;1217;p22"/>
          <p:cNvSpPr txBox="1">
            <a:spLocks noGrp="1"/>
          </p:cNvSpPr>
          <p:nvPr>
            <p:ph type="title" hasCustomPrompt="1"/>
          </p:nvPr>
        </p:nvSpPr>
        <p:spPr>
          <a:xfrm>
            <a:off x="3257675" y="1214575"/>
            <a:ext cx="2561400" cy="69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60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18" name="Google Shape;1218;p22"/>
          <p:cNvSpPr txBox="1">
            <a:spLocks noGrp="1"/>
          </p:cNvSpPr>
          <p:nvPr>
            <p:ph type="body" idx="1"/>
          </p:nvPr>
        </p:nvSpPr>
        <p:spPr>
          <a:xfrm>
            <a:off x="2329500" y="2083675"/>
            <a:ext cx="4485000" cy="3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30200" algn="ctr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219" name="Google Shape;1219;p22"/>
          <p:cNvGrpSpPr/>
          <p:nvPr/>
        </p:nvGrpSpPr>
        <p:grpSpPr>
          <a:xfrm>
            <a:off x="720000" y="-73227"/>
            <a:ext cx="2321700" cy="5118519"/>
            <a:chOff x="2147600" y="1159111"/>
            <a:chExt cx="2321700" cy="2012234"/>
          </a:xfrm>
        </p:grpSpPr>
        <p:sp>
          <p:nvSpPr>
            <p:cNvPr id="1220" name="Google Shape;1220;p22"/>
            <p:cNvSpPr/>
            <p:nvPr/>
          </p:nvSpPr>
          <p:spPr>
            <a:xfrm rot="-1338">
              <a:off x="2156300" y="1159561"/>
              <a:ext cx="2313000" cy="20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221" name="Google Shape;1221;p22"/>
            <p:cNvCxnSpPr/>
            <p:nvPr/>
          </p:nvCxnSpPr>
          <p:spPr>
            <a:xfrm flipH="1">
              <a:off x="2147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2" name="Google Shape;1222;p22"/>
            <p:cNvCxnSpPr/>
            <p:nvPr/>
          </p:nvCxnSpPr>
          <p:spPr>
            <a:xfrm flipH="1">
              <a:off x="2301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3" name="Google Shape;1223;p22"/>
            <p:cNvCxnSpPr/>
            <p:nvPr/>
          </p:nvCxnSpPr>
          <p:spPr>
            <a:xfrm flipH="1">
              <a:off x="2456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4" name="Google Shape;1224;p22"/>
            <p:cNvCxnSpPr/>
            <p:nvPr/>
          </p:nvCxnSpPr>
          <p:spPr>
            <a:xfrm flipH="1">
              <a:off x="2610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5" name="Google Shape;1225;p22"/>
            <p:cNvCxnSpPr/>
            <p:nvPr/>
          </p:nvCxnSpPr>
          <p:spPr>
            <a:xfrm flipH="1">
              <a:off x="2764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6" name="Google Shape;1226;p22"/>
            <p:cNvCxnSpPr/>
            <p:nvPr/>
          </p:nvCxnSpPr>
          <p:spPr>
            <a:xfrm flipH="1">
              <a:off x="2918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7" name="Google Shape;1227;p22"/>
            <p:cNvCxnSpPr/>
            <p:nvPr/>
          </p:nvCxnSpPr>
          <p:spPr>
            <a:xfrm flipH="1">
              <a:off x="3072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8" name="Google Shape;1228;p22"/>
            <p:cNvCxnSpPr/>
            <p:nvPr/>
          </p:nvCxnSpPr>
          <p:spPr>
            <a:xfrm flipH="1">
              <a:off x="3227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9" name="Google Shape;1229;p22"/>
            <p:cNvCxnSpPr/>
            <p:nvPr/>
          </p:nvCxnSpPr>
          <p:spPr>
            <a:xfrm flipH="1">
              <a:off x="3381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0" name="Google Shape;1230;p22"/>
            <p:cNvCxnSpPr/>
            <p:nvPr/>
          </p:nvCxnSpPr>
          <p:spPr>
            <a:xfrm flipH="1">
              <a:off x="3535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1" name="Google Shape;1231;p22"/>
            <p:cNvCxnSpPr/>
            <p:nvPr/>
          </p:nvCxnSpPr>
          <p:spPr>
            <a:xfrm flipH="1">
              <a:off x="3689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2" name="Google Shape;1232;p22"/>
            <p:cNvCxnSpPr/>
            <p:nvPr/>
          </p:nvCxnSpPr>
          <p:spPr>
            <a:xfrm flipH="1">
              <a:off x="3843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3" name="Google Shape;1233;p22"/>
            <p:cNvCxnSpPr/>
            <p:nvPr/>
          </p:nvCxnSpPr>
          <p:spPr>
            <a:xfrm flipH="1">
              <a:off x="3998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4" name="Google Shape;1234;p22"/>
            <p:cNvCxnSpPr/>
            <p:nvPr/>
          </p:nvCxnSpPr>
          <p:spPr>
            <a:xfrm flipH="1">
              <a:off x="4152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5" name="Google Shape;1235;p22"/>
            <p:cNvCxnSpPr/>
            <p:nvPr/>
          </p:nvCxnSpPr>
          <p:spPr>
            <a:xfrm flipH="1">
              <a:off x="4306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6" name="Google Shape;1236;p22"/>
            <p:cNvCxnSpPr/>
            <p:nvPr/>
          </p:nvCxnSpPr>
          <p:spPr>
            <a:xfrm flipH="1">
              <a:off x="4460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237" name="Google Shape;1237;p22"/>
          <p:cNvGrpSpPr/>
          <p:nvPr/>
        </p:nvGrpSpPr>
        <p:grpSpPr>
          <a:xfrm>
            <a:off x="501018" y="133233"/>
            <a:ext cx="437947" cy="406768"/>
            <a:chOff x="2797467" y="161118"/>
            <a:chExt cx="1396959" cy="1297507"/>
          </a:xfrm>
        </p:grpSpPr>
        <p:sp>
          <p:nvSpPr>
            <p:cNvPr id="1238" name="Google Shape;1238;p22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2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2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2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22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22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22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22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22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7" name="Google Shape;1247;p22"/>
          <p:cNvSpPr txBox="1">
            <a:spLocks noGrp="1"/>
          </p:cNvSpPr>
          <p:nvPr>
            <p:ph type="title" idx="2" hasCustomPrompt="1"/>
          </p:nvPr>
        </p:nvSpPr>
        <p:spPr>
          <a:xfrm>
            <a:off x="1676445" y="3070625"/>
            <a:ext cx="1889400" cy="69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5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48" name="Google Shape;1248;p22"/>
          <p:cNvSpPr txBox="1">
            <a:spLocks noGrp="1"/>
          </p:cNvSpPr>
          <p:nvPr>
            <p:ph type="body" idx="3"/>
          </p:nvPr>
        </p:nvSpPr>
        <p:spPr>
          <a:xfrm>
            <a:off x="720000" y="3893250"/>
            <a:ext cx="3852000" cy="3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30200" algn="ctr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9" name="Google Shape;1249;p22"/>
          <p:cNvSpPr txBox="1">
            <a:spLocks noGrp="1"/>
          </p:cNvSpPr>
          <p:nvPr>
            <p:ph type="title" idx="4" hasCustomPrompt="1"/>
          </p:nvPr>
        </p:nvSpPr>
        <p:spPr>
          <a:xfrm>
            <a:off x="5553295" y="3040925"/>
            <a:ext cx="1889400" cy="69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5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50" name="Google Shape;1250;p22"/>
          <p:cNvSpPr txBox="1">
            <a:spLocks noGrp="1"/>
          </p:cNvSpPr>
          <p:nvPr>
            <p:ph type="body" idx="5"/>
          </p:nvPr>
        </p:nvSpPr>
        <p:spPr>
          <a:xfrm>
            <a:off x="4572000" y="3893250"/>
            <a:ext cx="3852000" cy="3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30200" algn="ctr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51" name="Google Shape;1251;p22"/>
          <p:cNvSpPr/>
          <p:nvPr/>
        </p:nvSpPr>
        <p:spPr>
          <a:xfrm rot="-2558896">
            <a:off x="7152462" y="-167553"/>
            <a:ext cx="1271742" cy="11237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26085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584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5" name="Google Shape;1325;p25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1326" name="Google Shape;1326;p25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7" name="Google Shape;1327;p25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8" name="Google Shape;1328;p25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9" name="Google Shape;1329;p25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0" name="Google Shape;1330;p25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1" name="Google Shape;1331;p25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2" name="Google Shape;1332;p25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3" name="Google Shape;1333;p25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4" name="Google Shape;1334;p25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5" name="Google Shape;1335;p25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6" name="Google Shape;1336;p25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7" name="Google Shape;1337;p25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8" name="Google Shape;1338;p25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9" name="Google Shape;1339;p25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0" name="Google Shape;1340;p25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1" name="Google Shape;1341;p25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2" name="Google Shape;1342;p25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3" name="Google Shape;1343;p25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5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5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5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5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5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5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5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5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5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5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5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5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5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5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8" name="Google Shape;1358;p25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9" name="Google Shape;1359;p25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0" name="Google Shape;1360;p25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1" name="Google Shape;1361;p25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2" name="Google Shape;1362;p25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3" name="Google Shape;1363;p25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4" name="Google Shape;1364;p25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5" name="Google Shape;1365;p25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6" name="Google Shape;1366;p25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7" name="Google Shape;1367;p25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8" name="Google Shape;1368;p25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9" name="Google Shape;1369;p25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0" name="Google Shape;1370;p25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1" name="Google Shape;1371;p25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2" name="Google Shape;1372;p25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3" name="Google Shape;1373;p25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4" name="Google Shape;1374;p25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5" name="Google Shape;1375;p25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6" name="Google Shape;1376;p25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7" name="Google Shape;1377;p25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8" name="Google Shape;1378;p25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9" name="Google Shape;1379;p25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0" name="Google Shape;1380;p25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1" name="Google Shape;1381;p25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2" name="Google Shape;1382;p25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3" name="Google Shape;1383;p25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4" name="Google Shape;1384;p25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85" name="Google Shape;1385;p25"/>
          <p:cNvSpPr/>
          <p:nvPr/>
        </p:nvSpPr>
        <p:spPr>
          <a:xfrm>
            <a:off x="720000" y="542075"/>
            <a:ext cx="7710300" cy="405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6" name="Google Shape;1386;p25"/>
          <p:cNvSpPr txBox="1">
            <a:spLocks noGrp="1"/>
          </p:cNvSpPr>
          <p:nvPr>
            <p:ph type="title"/>
          </p:nvPr>
        </p:nvSpPr>
        <p:spPr>
          <a:xfrm flipH="1">
            <a:off x="3457350" y="1877302"/>
            <a:ext cx="22293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87" name="Google Shape;1387;p25"/>
          <p:cNvSpPr txBox="1">
            <a:spLocks noGrp="1"/>
          </p:cNvSpPr>
          <p:nvPr>
            <p:ph type="title" idx="2"/>
          </p:nvPr>
        </p:nvSpPr>
        <p:spPr>
          <a:xfrm flipH="1">
            <a:off x="3542100" y="2235352"/>
            <a:ext cx="20598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88" name="Google Shape;1388;p25"/>
          <p:cNvSpPr txBox="1">
            <a:spLocks noGrp="1"/>
          </p:cNvSpPr>
          <p:nvPr>
            <p:ph type="title" idx="3"/>
          </p:nvPr>
        </p:nvSpPr>
        <p:spPr>
          <a:xfrm flipH="1">
            <a:off x="6102175" y="1867087"/>
            <a:ext cx="22293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89" name="Google Shape;1389;p25"/>
          <p:cNvSpPr txBox="1">
            <a:spLocks noGrp="1"/>
          </p:cNvSpPr>
          <p:nvPr>
            <p:ph type="title" idx="4"/>
          </p:nvPr>
        </p:nvSpPr>
        <p:spPr>
          <a:xfrm flipH="1">
            <a:off x="6186925" y="2225138"/>
            <a:ext cx="20598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0" name="Google Shape;1390;p25"/>
          <p:cNvSpPr txBox="1">
            <a:spLocks noGrp="1"/>
          </p:cNvSpPr>
          <p:nvPr>
            <p:ph type="title" idx="5"/>
          </p:nvPr>
        </p:nvSpPr>
        <p:spPr>
          <a:xfrm flipH="1">
            <a:off x="3457350" y="3560850"/>
            <a:ext cx="22293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1" name="Google Shape;1391;p25"/>
          <p:cNvSpPr txBox="1">
            <a:spLocks noGrp="1"/>
          </p:cNvSpPr>
          <p:nvPr>
            <p:ph type="title" idx="6"/>
          </p:nvPr>
        </p:nvSpPr>
        <p:spPr>
          <a:xfrm flipH="1">
            <a:off x="3542100" y="3918900"/>
            <a:ext cx="20598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2" name="Google Shape;1392;p25"/>
          <p:cNvSpPr txBox="1">
            <a:spLocks noGrp="1"/>
          </p:cNvSpPr>
          <p:nvPr>
            <p:ph type="title" idx="7"/>
          </p:nvPr>
        </p:nvSpPr>
        <p:spPr>
          <a:xfrm flipH="1">
            <a:off x="6102175" y="3559897"/>
            <a:ext cx="2229300" cy="4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3" name="Google Shape;1393;p25"/>
          <p:cNvSpPr txBox="1">
            <a:spLocks noGrp="1"/>
          </p:cNvSpPr>
          <p:nvPr>
            <p:ph type="title" idx="8"/>
          </p:nvPr>
        </p:nvSpPr>
        <p:spPr>
          <a:xfrm flipH="1">
            <a:off x="6186925" y="3910800"/>
            <a:ext cx="20598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4" name="Google Shape;1394;p25"/>
          <p:cNvSpPr txBox="1">
            <a:spLocks noGrp="1"/>
          </p:cNvSpPr>
          <p:nvPr>
            <p:ph type="title" idx="9"/>
          </p:nvPr>
        </p:nvSpPr>
        <p:spPr>
          <a:xfrm flipH="1">
            <a:off x="812525" y="1876352"/>
            <a:ext cx="22293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5" name="Google Shape;1395;p25"/>
          <p:cNvSpPr txBox="1">
            <a:spLocks noGrp="1"/>
          </p:cNvSpPr>
          <p:nvPr>
            <p:ph type="title" idx="13"/>
          </p:nvPr>
        </p:nvSpPr>
        <p:spPr>
          <a:xfrm flipH="1">
            <a:off x="897275" y="2234402"/>
            <a:ext cx="20598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6" name="Google Shape;1396;p25"/>
          <p:cNvSpPr txBox="1">
            <a:spLocks noGrp="1"/>
          </p:cNvSpPr>
          <p:nvPr>
            <p:ph type="title" idx="14"/>
          </p:nvPr>
        </p:nvSpPr>
        <p:spPr>
          <a:xfrm flipH="1">
            <a:off x="812525" y="3559900"/>
            <a:ext cx="22293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7" name="Google Shape;1397;p25"/>
          <p:cNvSpPr txBox="1">
            <a:spLocks noGrp="1"/>
          </p:cNvSpPr>
          <p:nvPr>
            <p:ph type="title" idx="15"/>
          </p:nvPr>
        </p:nvSpPr>
        <p:spPr>
          <a:xfrm flipH="1">
            <a:off x="897275" y="3917950"/>
            <a:ext cx="20598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398" name="Google Shape;1398;p25"/>
          <p:cNvSpPr/>
          <p:nvPr/>
        </p:nvSpPr>
        <p:spPr>
          <a:xfrm rot="780264">
            <a:off x="938987" y="-219196"/>
            <a:ext cx="921227" cy="915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25"/>
          <p:cNvSpPr/>
          <p:nvPr/>
        </p:nvSpPr>
        <p:spPr>
          <a:xfrm>
            <a:off x="7692600" y="-701600"/>
            <a:ext cx="2171400" cy="2122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00" name="Google Shape;1400;p25"/>
          <p:cNvGrpSpPr/>
          <p:nvPr/>
        </p:nvGrpSpPr>
        <p:grpSpPr>
          <a:xfrm>
            <a:off x="1664410" y="286882"/>
            <a:ext cx="713820" cy="262160"/>
            <a:chOff x="571942" y="402375"/>
            <a:chExt cx="571376" cy="209795"/>
          </a:xfrm>
        </p:grpSpPr>
        <p:sp>
          <p:nvSpPr>
            <p:cNvPr id="1401" name="Google Shape;1401;p25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5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5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5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5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5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5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5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9" name="Google Shape;1409;p25"/>
          <p:cNvSpPr txBox="1">
            <a:spLocks noGrp="1"/>
          </p:cNvSpPr>
          <p:nvPr>
            <p:ph type="title" idx="16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34324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1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1" name="Google Shape;1501;p27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1502" name="Google Shape;1502;p27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3" name="Google Shape;1503;p27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4" name="Google Shape;1504;p27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5" name="Google Shape;1505;p27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6" name="Google Shape;1506;p27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7" name="Google Shape;1507;p27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8" name="Google Shape;1508;p27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9" name="Google Shape;1509;p27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0" name="Google Shape;1510;p27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1" name="Google Shape;1511;p27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2" name="Google Shape;1512;p27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3" name="Google Shape;1513;p27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4" name="Google Shape;1514;p27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5" name="Google Shape;1515;p27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6" name="Google Shape;1516;p27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7" name="Google Shape;1517;p27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8" name="Google Shape;1518;p27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9" name="Google Shape;1519;p27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0" name="Google Shape;1520;p27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1" name="Google Shape;1521;p27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2" name="Google Shape;1522;p27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3" name="Google Shape;1523;p27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4" name="Google Shape;1524;p27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5" name="Google Shape;1525;p27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6" name="Google Shape;1526;p27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7" name="Google Shape;1527;p27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8" name="Google Shape;1528;p27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9" name="Google Shape;1529;p27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0" name="Google Shape;1530;p27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1" name="Google Shape;1531;p27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2" name="Google Shape;1532;p27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3" name="Google Shape;1533;p27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4" name="Google Shape;1534;p27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5" name="Google Shape;1535;p27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6" name="Google Shape;1536;p27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7" name="Google Shape;1537;p27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8" name="Google Shape;1538;p27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9" name="Google Shape;1539;p27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0" name="Google Shape;1540;p27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1" name="Google Shape;1541;p27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2" name="Google Shape;1542;p27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3" name="Google Shape;1543;p27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4" name="Google Shape;1544;p27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5" name="Google Shape;1545;p27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6" name="Google Shape;1546;p27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7" name="Google Shape;1547;p27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8" name="Google Shape;1548;p27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9" name="Google Shape;1549;p27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0" name="Google Shape;1550;p27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1" name="Google Shape;1551;p27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2" name="Google Shape;1552;p27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3" name="Google Shape;1553;p27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4" name="Google Shape;1554;p27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5" name="Google Shape;1555;p27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6" name="Google Shape;1556;p27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7" name="Google Shape;1557;p27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8" name="Google Shape;1558;p27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9" name="Google Shape;1559;p27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0" name="Google Shape;1560;p27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61" name="Google Shape;1561;p27"/>
          <p:cNvSpPr/>
          <p:nvPr/>
        </p:nvSpPr>
        <p:spPr>
          <a:xfrm>
            <a:off x="712300" y="-33125"/>
            <a:ext cx="7718100" cy="522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2" name="Google Shape;1562;p27"/>
          <p:cNvSpPr/>
          <p:nvPr/>
        </p:nvSpPr>
        <p:spPr>
          <a:xfrm>
            <a:off x="0" y="3677400"/>
            <a:ext cx="3611100" cy="1466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63" name="Google Shape;1563;p27"/>
          <p:cNvGrpSpPr/>
          <p:nvPr/>
        </p:nvGrpSpPr>
        <p:grpSpPr>
          <a:xfrm rot="-1171273" flipH="1">
            <a:off x="375816" y="3790370"/>
            <a:ext cx="535948" cy="497793"/>
            <a:chOff x="2797467" y="161118"/>
            <a:chExt cx="1396959" cy="1297507"/>
          </a:xfrm>
        </p:grpSpPr>
        <p:sp>
          <p:nvSpPr>
            <p:cNvPr id="1564" name="Google Shape;1564;p27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7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7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7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7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7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7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7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7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3" name="Google Shape;1573;p27"/>
          <p:cNvSpPr txBox="1">
            <a:spLocks noGrp="1"/>
          </p:cNvSpPr>
          <p:nvPr>
            <p:ph type="subTitle" idx="1"/>
          </p:nvPr>
        </p:nvSpPr>
        <p:spPr>
          <a:xfrm>
            <a:off x="1632400" y="3083700"/>
            <a:ext cx="2016600" cy="7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74" name="Google Shape;1574;p27"/>
          <p:cNvSpPr txBox="1">
            <a:spLocks noGrp="1"/>
          </p:cNvSpPr>
          <p:nvPr>
            <p:ph type="subTitle" idx="2"/>
          </p:nvPr>
        </p:nvSpPr>
        <p:spPr>
          <a:xfrm>
            <a:off x="5495938" y="3101850"/>
            <a:ext cx="2016600" cy="7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75" name="Google Shape;1575;p27"/>
          <p:cNvSpPr/>
          <p:nvPr/>
        </p:nvSpPr>
        <p:spPr>
          <a:xfrm rot="-10019926">
            <a:off x="8228068" y="4448348"/>
            <a:ext cx="974788" cy="9688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6" name="Google Shape;1576;p27"/>
          <p:cNvSpPr txBox="1">
            <a:spLocks noGrp="1"/>
          </p:cNvSpPr>
          <p:nvPr>
            <p:ph type="title"/>
          </p:nvPr>
        </p:nvSpPr>
        <p:spPr>
          <a:xfrm flipH="1">
            <a:off x="1526050" y="2692352"/>
            <a:ext cx="22293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577" name="Google Shape;1577;p27"/>
          <p:cNvSpPr txBox="1">
            <a:spLocks noGrp="1"/>
          </p:cNvSpPr>
          <p:nvPr>
            <p:ph type="title" idx="3"/>
          </p:nvPr>
        </p:nvSpPr>
        <p:spPr>
          <a:xfrm flipH="1">
            <a:off x="5389588" y="2692350"/>
            <a:ext cx="22293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578" name="Google Shape;1578;p27"/>
          <p:cNvSpPr txBox="1">
            <a:spLocks noGrp="1"/>
          </p:cNvSpPr>
          <p:nvPr>
            <p:ph type="title" idx="4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482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ONE_COLUMN_TEXT_1_1"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8" name="Google Shape;908;p16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909" name="Google Shape;909;p16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0" name="Google Shape;910;p16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1" name="Google Shape;911;p16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2" name="Google Shape;912;p16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3" name="Google Shape;913;p16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4" name="Google Shape;914;p16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5" name="Google Shape;915;p16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6" name="Google Shape;916;p16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7" name="Google Shape;917;p16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8" name="Google Shape;918;p16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9" name="Google Shape;919;p16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0" name="Google Shape;920;p16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1" name="Google Shape;921;p16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2" name="Google Shape;922;p16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3" name="Google Shape;923;p16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4" name="Google Shape;924;p16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5" name="Google Shape;925;p16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6" name="Google Shape;926;p16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7" name="Google Shape;927;p16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8" name="Google Shape;928;p16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9" name="Google Shape;929;p16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0" name="Google Shape;930;p16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1" name="Google Shape;931;p16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2" name="Google Shape;932;p16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3" name="Google Shape;933;p16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4" name="Google Shape;934;p16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5" name="Google Shape;935;p16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6" name="Google Shape;936;p16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7" name="Google Shape;937;p16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8" name="Google Shape;938;p16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9" name="Google Shape;939;p16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0" name="Google Shape;940;p16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1" name="Google Shape;941;p16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2" name="Google Shape;942;p16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3" name="Google Shape;943;p16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4" name="Google Shape;944;p16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5" name="Google Shape;945;p16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6" name="Google Shape;946;p16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7" name="Google Shape;947;p16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8" name="Google Shape;948;p16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9" name="Google Shape;949;p16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0" name="Google Shape;950;p16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1" name="Google Shape;951;p16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2" name="Google Shape;952;p16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3" name="Google Shape;953;p16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4" name="Google Shape;954;p16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5" name="Google Shape;955;p16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6" name="Google Shape;956;p16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7" name="Google Shape;957;p16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8" name="Google Shape;958;p16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9" name="Google Shape;959;p16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0" name="Google Shape;960;p16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1" name="Google Shape;961;p16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2" name="Google Shape;962;p16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3" name="Google Shape;963;p16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4" name="Google Shape;964;p16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5" name="Google Shape;965;p16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6" name="Google Shape;966;p16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7" name="Google Shape;967;p16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68" name="Google Shape;968;p16"/>
          <p:cNvSpPr/>
          <p:nvPr/>
        </p:nvSpPr>
        <p:spPr>
          <a:xfrm>
            <a:off x="0" y="556950"/>
            <a:ext cx="9144000" cy="402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9" name="Google Shape;969;p16"/>
          <p:cNvSpPr/>
          <p:nvPr/>
        </p:nvSpPr>
        <p:spPr>
          <a:xfrm>
            <a:off x="6869100" y="-281475"/>
            <a:ext cx="2097300" cy="2024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0" name="Google Shape;970;p16"/>
          <p:cNvGrpSpPr/>
          <p:nvPr/>
        </p:nvGrpSpPr>
        <p:grpSpPr>
          <a:xfrm>
            <a:off x="6539104" y="1009391"/>
            <a:ext cx="852665" cy="313203"/>
            <a:chOff x="571942" y="402375"/>
            <a:chExt cx="571376" cy="209795"/>
          </a:xfrm>
        </p:grpSpPr>
        <p:sp>
          <p:nvSpPr>
            <p:cNvPr id="971" name="Google Shape;971;p16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16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16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16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16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16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6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6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9" name="Google Shape;979;p16"/>
          <p:cNvSpPr/>
          <p:nvPr/>
        </p:nvSpPr>
        <p:spPr>
          <a:xfrm rot="1736330">
            <a:off x="-53436" y="2842282"/>
            <a:ext cx="1788063" cy="173328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0" name="Google Shape;980;p16"/>
          <p:cNvGrpSpPr/>
          <p:nvPr/>
        </p:nvGrpSpPr>
        <p:grpSpPr>
          <a:xfrm>
            <a:off x="1166844" y="4045586"/>
            <a:ext cx="811297" cy="297951"/>
            <a:chOff x="571942" y="402375"/>
            <a:chExt cx="571376" cy="209795"/>
          </a:xfrm>
        </p:grpSpPr>
        <p:sp>
          <p:nvSpPr>
            <p:cNvPr id="981" name="Google Shape;981;p16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6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6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6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6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16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16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6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900">
          <p15:clr>
            <a:srgbClr val="FA7B17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chemeClr val="accent2"/>
        </a:solidFill>
        <a:effectLst/>
      </p:bgPr>
    </p:bg>
    <p:spTree>
      <p:nvGrpSpPr>
        <p:cNvPr id="1" name="Shape 1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0" name="Google Shape;1580;p28"/>
          <p:cNvGrpSpPr/>
          <p:nvPr/>
        </p:nvGrpSpPr>
        <p:grpSpPr>
          <a:xfrm>
            <a:off x="20275" y="-56271"/>
            <a:ext cx="9119425" cy="5231520"/>
            <a:chOff x="81300" y="-39449"/>
            <a:chExt cx="9119425" cy="2619034"/>
          </a:xfrm>
        </p:grpSpPr>
        <p:grpSp>
          <p:nvGrpSpPr>
            <p:cNvPr id="1581" name="Google Shape;1581;p28"/>
            <p:cNvGrpSpPr/>
            <p:nvPr/>
          </p:nvGrpSpPr>
          <p:grpSpPr>
            <a:xfrm>
              <a:off x="81300" y="-39449"/>
              <a:ext cx="4480500" cy="2619034"/>
              <a:chOff x="81300" y="-39450"/>
              <a:chExt cx="4480500" cy="5222400"/>
            </a:xfrm>
          </p:grpSpPr>
          <p:cxnSp>
            <p:nvCxnSpPr>
              <p:cNvPr id="1582" name="Google Shape;1582;p28"/>
              <p:cNvCxnSpPr/>
              <p:nvPr/>
            </p:nvCxnSpPr>
            <p:spPr>
              <a:xfrm flipH="1">
                <a:off x="81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3" name="Google Shape;1583;p28"/>
              <p:cNvCxnSpPr/>
              <p:nvPr/>
            </p:nvCxnSpPr>
            <p:spPr>
              <a:xfrm flipH="1">
                <a:off x="235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4" name="Google Shape;1584;p28"/>
              <p:cNvCxnSpPr/>
              <p:nvPr/>
            </p:nvCxnSpPr>
            <p:spPr>
              <a:xfrm flipH="1">
                <a:off x="389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5" name="Google Shape;1585;p28"/>
              <p:cNvCxnSpPr/>
              <p:nvPr/>
            </p:nvCxnSpPr>
            <p:spPr>
              <a:xfrm flipH="1">
                <a:off x="543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6" name="Google Shape;1586;p28"/>
              <p:cNvCxnSpPr/>
              <p:nvPr/>
            </p:nvCxnSpPr>
            <p:spPr>
              <a:xfrm flipH="1">
                <a:off x="698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7" name="Google Shape;1587;p28"/>
              <p:cNvCxnSpPr/>
              <p:nvPr/>
            </p:nvCxnSpPr>
            <p:spPr>
              <a:xfrm flipH="1">
                <a:off x="852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8" name="Google Shape;1588;p28"/>
              <p:cNvCxnSpPr/>
              <p:nvPr/>
            </p:nvCxnSpPr>
            <p:spPr>
              <a:xfrm flipH="1">
                <a:off x="1006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9" name="Google Shape;1589;p28"/>
              <p:cNvCxnSpPr/>
              <p:nvPr/>
            </p:nvCxnSpPr>
            <p:spPr>
              <a:xfrm flipH="1">
                <a:off x="1160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0" name="Google Shape;1590;p28"/>
              <p:cNvCxnSpPr/>
              <p:nvPr/>
            </p:nvCxnSpPr>
            <p:spPr>
              <a:xfrm flipH="1">
                <a:off x="1314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1" name="Google Shape;1591;p28"/>
              <p:cNvCxnSpPr/>
              <p:nvPr/>
            </p:nvCxnSpPr>
            <p:spPr>
              <a:xfrm flipH="1">
                <a:off x="1469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2" name="Google Shape;1592;p28"/>
              <p:cNvCxnSpPr/>
              <p:nvPr/>
            </p:nvCxnSpPr>
            <p:spPr>
              <a:xfrm flipH="1">
                <a:off x="1623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3" name="Google Shape;1593;p28"/>
              <p:cNvCxnSpPr/>
              <p:nvPr/>
            </p:nvCxnSpPr>
            <p:spPr>
              <a:xfrm flipH="1">
                <a:off x="1777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4" name="Google Shape;1594;p28"/>
              <p:cNvCxnSpPr/>
              <p:nvPr/>
            </p:nvCxnSpPr>
            <p:spPr>
              <a:xfrm flipH="1">
                <a:off x="1931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5" name="Google Shape;1595;p28"/>
              <p:cNvCxnSpPr/>
              <p:nvPr/>
            </p:nvCxnSpPr>
            <p:spPr>
              <a:xfrm flipH="1">
                <a:off x="2085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6" name="Google Shape;1596;p28"/>
              <p:cNvCxnSpPr/>
              <p:nvPr/>
            </p:nvCxnSpPr>
            <p:spPr>
              <a:xfrm flipH="1">
                <a:off x="2240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7" name="Google Shape;1597;p28"/>
              <p:cNvCxnSpPr/>
              <p:nvPr/>
            </p:nvCxnSpPr>
            <p:spPr>
              <a:xfrm flipH="1">
                <a:off x="2394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8" name="Google Shape;1598;p28"/>
              <p:cNvCxnSpPr/>
              <p:nvPr/>
            </p:nvCxnSpPr>
            <p:spPr>
              <a:xfrm flipH="1">
                <a:off x="2548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9" name="Google Shape;1599;p28"/>
              <p:cNvCxnSpPr/>
              <p:nvPr/>
            </p:nvCxnSpPr>
            <p:spPr>
              <a:xfrm flipH="1">
                <a:off x="2702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0" name="Google Shape;1600;p28"/>
              <p:cNvCxnSpPr/>
              <p:nvPr/>
            </p:nvCxnSpPr>
            <p:spPr>
              <a:xfrm flipH="1">
                <a:off x="2856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1" name="Google Shape;1601;p28"/>
              <p:cNvCxnSpPr/>
              <p:nvPr/>
            </p:nvCxnSpPr>
            <p:spPr>
              <a:xfrm flipH="1">
                <a:off x="3011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2" name="Google Shape;1602;p28"/>
              <p:cNvCxnSpPr/>
              <p:nvPr/>
            </p:nvCxnSpPr>
            <p:spPr>
              <a:xfrm flipH="1">
                <a:off x="3165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3" name="Google Shape;1603;p28"/>
              <p:cNvCxnSpPr/>
              <p:nvPr/>
            </p:nvCxnSpPr>
            <p:spPr>
              <a:xfrm flipH="1">
                <a:off x="3319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4" name="Google Shape;1604;p28"/>
              <p:cNvCxnSpPr/>
              <p:nvPr/>
            </p:nvCxnSpPr>
            <p:spPr>
              <a:xfrm flipH="1">
                <a:off x="3473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5" name="Google Shape;1605;p28"/>
              <p:cNvCxnSpPr/>
              <p:nvPr/>
            </p:nvCxnSpPr>
            <p:spPr>
              <a:xfrm flipH="1">
                <a:off x="3627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6" name="Google Shape;1606;p28"/>
              <p:cNvCxnSpPr/>
              <p:nvPr/>
            </p:nvCxnSpPr>
            <p:spPr>
              <a:xfrm flipH="1">
                <a:off x="3782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7" name="Google Shape;1607;p28"/>
              <p:cNvCxnSpPr/>
              <p:nvPr/>
            </p:nvCxnSpPr>
            <p:spPr>
              <a:xfrm flipH="1">
                <a:off x="3936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8" name="Google Shape;1608;p28"/>
              <p:cNvCxnSpPr/>
              <p:nvPr/>
            </p:nvCxnSpPr>
            <p:spPr>
              <a:xfrm flipH="1">
                <a:off x="4090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9" name="Google Shape;1609;p28"/>
              <p:cNvCxnSpPr/>
              <p:nvPr/>
            </p:nvCxnSpPr>
            <p:spPr>
              <a:xfrm flipH="1">
                <a:off x="4244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0" name="Google Shape;1610;p28"/>
              <p:cNvCxnSpPr/>
              <p:nvPr/>
            </p:nvCxnSpPr>
            <p:spPr>
              <a:xfrm flipH="1">
                <a:off x="4398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1" name="Google Shape;1611;p28"/>
              <p:cNvCxnSpPr/>
              <p:nvPr/>
            </p:nvCxnSpPr>
            <p:spPr>
              <a:xfrm flipH="1">
                <a:off x="4553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612" name="Google Shape;1612;p28"/>
            <p:cNvGrpSpPr/>
            <p:nvPr/>
          </p:nvGrpSpPr>
          <p:grpSpPr>
            <a:xfrm>
              <a:off x="4713763" y="-39449"/>
              <a:ext cx="4486963" cy="2619034"/>
              <a:chOff x="74838" y="-39450"/>
              <a:chExt cx="4486963" cy="5222400"/>
            </a:xfrm>
          </p:grpSpPr>
          <p:cxnSp>
            <p:nvCxnSpPr>
              <p:cNvPr id="1613" name="Google Shape;1613;p28"/>
              <p:cNvCxnSpPr/>
              <p:nvPr/>
            </p:nvCxnSpPr>
            <p:spPr>
              <a:xfrm flipH="1">
                <a:off x="74838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4" name="Google Shape;1614;p28"/>
              <p:cNvCxnSpPr/>
              <p:nvPr/>
            </p:nvCxnSpPr>
            <p:spPr>
              <a:xfrm flipH="1">
                <a:off x="235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5" name="Google Shape;1615;p28"/>
              <p:cNvCxnSpPr/>
              <p:nvPr/>
            </p:nvCxnSpPr>
            <p:spPr>
              <a:xfrm flipH="1">
                <a:off x="389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6" name="Google Shape;1616;p28"/>
              <p:cNvCxnSpPr/>
              <p:nvPr/>
            </p:nvCxnSpPr>
            <p:spPr>
              <a:xfrm flipH="1">
                <a:off x="543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7" name="Google Shape;1617;p28"/>
              <p:cNvCxnSpPr/>
              <p:nvPr/>
            </p:nvCxnSpPr>
            <p:spPr>
              <a:xfrm flipH="1">
                <a:off x="698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8" name="Google Shape;1618;p28"/>
              <p:cNvCxnSpPr/>
              <p:nvPr/>
            </p:nvCxnSpPr>
            <p:spPr>
              <a:xfrm flipH="1">
                <a:off x="852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9" name="Google Shape;1619;p28"/>
              <p:cNvCxnSpPr/>
              <p:nvPr/>
            </p:nvCxnSpPr>
            <p:spPr>
              <a:xfrm flipH="1">
                <a:off x="1006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0" name="Google Shape;1620;p28"/>
              <p:cNvCxnSpPr/>
              <p:nvPr/>
            </p:nvCxnSpPr>
            <p:spPr>
              <a:xfrm flipH="1">
                <a:off x="1160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1" name="Google Shape;1621;p28"/>
              <p:cNvCxnSpPr/>
              <p:nvPr/>
            </p:nvCxnSpPr>
            <p:spPr>
              <a:xfrm flipH="1">
                <a:off x="1314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2" name="Google Shape;1622;p28"/>
              <p:cNvCxnSpPr/>
              <p:nvPr/>
            </p:nvCxnSpPr>
            <p:spPr>
              <a:xfrm flipH="1">
                <a:off x="1469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3" name="Google Shape;1623;p28"/>
              <p:cNvCxnSpPr/>
              <p:nvPr/>
            </p:nvCxnSpPr>
            <p:spPr>
              <a:xfrm flipH="1">
                <a:off x="1623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4" name="Google Shape;1624;p28"/>
              <p:cNvCxnSpPr/>
              <p:nvPr/>
            </p:nvCxnSpPr>
            <p:spPr>
              <a:xfrm flipH="1">
                <a:off x="1777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5" name="Google Shape;1625;p28"/>
              <p:cNvCxnSpPr/>
              <p:nvPr/>
            </p:nvCxnSpPr>
            <p:spPr>
              <a:xfrm flipH="1">
                <a:off x="1931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6" name="Google Shape;1626;p28"/>
              <p:cNvCxnSpPr/>
              <p:nvPr/>
            </p:nvCxnSpPr>
            <p:spPr>
              <a:xfrm flipH="1">
                <a:off x="2085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7" name="Google Shape;1627;p28"/>
              <p:cNvCxnSpPr/>
              <p:nvPr/>
            </p:nvCxnSpPr>
            <p:spPr>
              <a:xfrm flipH="1">
                <a:off x="2240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8" name="Google Shape;1628;p28"/>
              <p:cNvCxnSpPr/>
              <p:nvPr/>
            </p:nvCxnSpPr>
            <p:spPr>
              <a:xfrm flipH="1">
                <a:off x="2394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9" name="Google Shape;1629;p28"/>
              <p:cNvCxnSpPr/>
              <p:nvPr/>
            </p:nvCxnSpPr>
            <p:spPr>
              <a:xfrm flipH="1">
                <a:off x="2548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0" name="Google Shape;1630;p28"/>
              <p:cNvCxnSpPr/>
              <p:nvPr/>
            </p:nvCxnSpPr>
            <p:spPr>
              <a:xfrm flipH="1">
                <a:off x="2702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1" name="Google Shape;1631;p28"/>
              <p:cNvCxnSpPr/>
              <p:nvPr/>
            </p:nvCxnSpPr>
            <p:spPr>
              <a:xfrm flipH="1">
                <a:off x="2856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2" name="Google Shape;1632;p28"/>
              <p:cNvCxnSpPr/>
              <p:nvPr/>
            </p:nvCxnSpPr>
            <p:spPr>
              <a:xfrm flipH="1">
                <a:off x="3011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3" name="Google Shape;1633;p28"/>
              <p:cNvCxnSpPr/>
              <p:nvPr/>
            </p:nvCxnSpPr>
            <p:spPr>
              <a:xfrm flipH="1">
                <a:off x="3165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4" name="Google Shape;1634;p28"/>
              <p:cNvCxnSpPr/>
              <p:nvPr/>
            </p:nvCxnSpPr>
            <p:spPr>
              <a:xfrm flipH="1">
                <a:off x="3319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5" name="Google Shape;1635;p28"/>
              <p:cNvCxnSpPr/>
              <p:nvPr/>
            </p:nvCxnSpPr>
            <p:spPr>
              <a:xfrm flipH="1">
                <a:off x="3473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6" name="Google Shape;1636;p28"/>
              <p:cNvCxnSpPr/>
              <p:nvPr/>
            </p:nvCxnSpPr>
            <p:spPr>
              <a:xfrm flipH="1">
                <a:off x="3627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7" name="Google Shape;1637;p28"/>
              <p:cNvCxnSpPr/>
              <p:nvPr/>
            </p:nvCxnSpPr>
            <p:spPr>
              <a:xfrm flipH="1">
                <a:off x="3782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8" name="Google Shape;1638;p28"/>
              <p:cNvCxnSpPr/>
              <p:nvPr/>
            </p:nvCxnSpPr>
            <p:spPr>
              <a:xfrm flipH="1">
                <a:off x="39363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39" name="Google Shape;1639;p28"/>
              <p:cNvCxnSpPr/>
              <p:nvPr/>
            </p:nvCxnSpPr>
            <p:spPr>
              <a:xfrm flipH="1">
                <a:off x="40905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0" name="Google Shape;1640;p28"/>
              <p:cNvCxnSpPr/>
              <p:nvPr/>
            </p:nvCxnSpPr>
            <p:spPr>
              <a:xfrm flipH="1">
                <a:off x="42447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1" name="Google Shape;1641;p28"/>
              <p:cNvCxnSpPr/>
              <p:nvPr/>
            </p:nvCxnSpPr>
            <p:spPr>
              <a:xfrm flipH="1">
                <a:off x="43989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2" name="Google Shape;1642;p28"/>
              <p:cNvCxnSpPr/>
              <p:nvPr/>
            </p:nvCxnSpPr>
            <p:spPr>
              <a:xfrm flipH="1">
                <a:off x="4553100" y="-39450"/>
                <a:ext cx="8700" cy="5222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643" name="Google Shape;1643;p28"/>
          <p:cNvSpPr txBox="1">
            <a:spLocks noGrp="1"/>
          </p:cNvSpPr>
          <p:nvPr>
            <p:ph type="title" hasCustomPrompt="1"/>
          </p:nvPr>
        </p:nvSpPr>
        <p:spPr>
          <a:xfrm flipH="1">
            <a:off x="522562" y="1668291"/>
            <a:ext cx="8199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BM Plex Sans"/>
              <a:buNone/>
              <a:defRPr sz="20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r>
              <a:t>xx%</a:t>
            </a:r>
          </a:p>
        </p:txBody>
      </p:sp>
      <p:sp>
        <p:nvSpPr>
          <p:cNvPr id="1644" name="Google Shape;1644;p28"/>
          <p:cNvSpPr/>
          <p:nvPr/>
        </p:nvSpPr>
        <p:spPr>
          <a:xfrm rot="10800000">
            <a:off x="-296825" y="-96375"/>
            <a:ext cx="9709200" cy="5234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5" name="Google Shape;1645;p28"/>
          <p:cNvSpPr txBox="1">
            <a:spLocks noGrp="1"/>
          </p:cNvSpPr>
          <p:nvPr>
            <p:ph type="title" idx="2"/>
          </p:nvPr>
        </p:nvSpPr>
        <p:spPr>
          <a:xfrm flipH="1">
            <a:off x="1443574" y="1646733"/>
            <a:ext cx="2572500" cy="6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646" name="Google Shape;1646;p28"/>
          <p:cNvSpPr txBox="1">
            <a:spLocks noGrp="1"/>
          </p:cNvSpPr>
          <p:nvPr>
            <p:ph type="title" idx="3"/>
          </p:nvPr>
        </p:nvSpPr>
        <p:spPr>
          <a:xfrm flipH="1">
            <a:off x="1443574" y="2296959"/>
            <a:ext cx="2732400" cy="5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647" name="Google Shape;1647;p28"/>
          <p:cNvSpPr txBox="1">
            <a:spLocks noGrp="1"/>
          </p:cNvSpPr>
          <p:nvPr>
            <p:ph type="title" idx="4" hasCustomPrompt="1"/>
          </p:nvPr>
        </p:nvSpPr>
        <p:spPr>
          <a:xfrm flipH="1">
            <a:off x="522562" y="3201232"/>
            <a:ext cx="8199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BM Plex Sans"/>
              <a:buNone/>
              <a:defRPr sz="20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r>
              <a:t>xx%</a:t>
            </a:r>
          </a:p>
        </p:txBody>
      </p:sp>
      <p:sp>
        <p:nvSpPr>
          <p:cNvPr id="1648" name="Google Shape;1648;p28"/>
          <p:cNvSpPr txBox="1">
            <a:spLocks noGrp="1"/>
          </p:cNvSpPr>
          <p:nvPr>
            <p:ph type="title" idx="5"/>
          </p:nvPr>
        </p:nvSpPr>
        <p:spPr>
          <a:xfrm flipH="1">
            <a:off x="1443574" y="3183182"/>
            <a:ext cx="2572500" cy="6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649" name="Google Shape;1649;p28"/>
          <p:cNvSpPr txBox="1">
            <a:spLocks noGrp="1"/>
          </p:cNvSpPr>
          <p:nvPr>
            <p:ph type="title" idx="6"/>
          </p:nvPr>
        </p:nvSpPr>
        <p:spPr>
          <a:xfrm flipH="1">
            <a:off x="1443574" y="3838170"/>
            <a:ext cx="2732400" cy="5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650" name="Google Shape;1650;p28"/>
          <p:cNvSpPr txBox="1">
            <a:spLocks noGrp="1"/>
          </p:cNvSpPr>
          <p:nvPr>
            <p:ph type="title" idx="7" hasCustomPrompt="1"/>
          </p:nvPr>
        </p:nvSpPr>
        <p:spPr>
          <a:xfrm flipH="1">
            <a:off x="4183124" y="1668291"/>
            <a:ext cx="8199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BM Plex Sans"/>
              <a:buNone/>
              <a:defRPr sz="20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r>
              <a:t>xx%</a:t>
            </a:r>
          </a:p>
        </p:txBody>
      </p:sp>
      <p:sp>
        <p:nvSpPr>
          <p:cNvPr id="1651" name="Google Shape;1651;p28"/>
          <p:cNvSpPr txBox="1">
            <a:spLocks noGrp="1"/>
          </p:cNvSpPr>
          <p:nvPr>
            <p:ph type="title" idx="8"/>
          </p:nvPr>
        </p:nvSpPr>
        <p:spPr>
          <a:xfrm flipH="1">
            <a:off x="5124238" y="1646732"/>
            <a:ext cx="2572500" cy="6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652" name="Google Shape;1652;p28"/>
          <p:cNvSpPr txBox="1">
            <a:spLocks noGrp="1"/>
          </p:cNvSpPr>
          <p:nvPr>
            <p:ph type="title" idx="9"/>
          </p:nvPr>
        </p:nvSpPr>
        <p:spPr>
          <a:xfrm flipH="1">
            <a:off x="5124238" y="2296959"/>
            <a:ext cx="2732400" cy="5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653" name="Google Shape;1653;p28"/>
          <p:cNvSpPr txBox="1">
            <a:spLocks noGrp="1"/>
          </p:cNvSpPr>
          <p:nvPr>
            <p:ph type="title" idx="13" hasCustomPrompt="1"/>
          </p:nvPr>
        </p:nvSpPr>
        <p:spPr>
          <a:xfrm flipH="1">
            <a:off x="4183124" y="3201232"/>
            <a:ext cx="8199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BM Plex Sans"/>
              <a:buNone/>
              <a:defRPr sz="20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Font typeface="IBM Plex Sans"/>
              <a:buNone/>
              <a:defRPr sz="12000" b="1"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r>
              <a:t>xx%</a:t>
            </a:r>
          </a:p>
        </p:txBody>
      </p:sp>
      <p:sp>
        <p:nvSpPr>
          <p:cNvPr id="1654" name="Google Shape;1654;p28"/>
          <p:cNvSpPr txBox="1">
            <a:spLocks noGrp="1"/>
          </p:cNvSpPr>
          <p:nvPr>
            <p:ph type="title" idx="14"/>
          </p:nvPr>
        </p:nvSpPr>
        <p:spPr>
          <a:xfrm flipH="1">
            <a:off x="5124238" y="3183181"/>
            <a:ext cx="2572500" cy="6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IBM Plex Sans"/>
              <a:buNone/>
              <a:defRPr sz="2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sp>
        <p:nvSpPr>
          <p:cNvPr id="1655" name="Google Shape;1655;p28"/>
          <p:cNvSpPr txBox="1">
            <a:spLocks noGrp="1"/>
          </p:cNvSpPr>
          <p:nvPr>
            <p:ph type="title" idx="15"/>
          </p:nvPr>
        </p:nvSpPr>
        <p:spPr>
          <a:xfrm flipH="1">
            <a:off x="5124238" y="3838170"/>
            <a:ext cx="2732400" cy="5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Bitter"/>
              <a:buNone/>
              <a:defRPr sz="1400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  <p:grpSp>
        <p:nvGrpSpPr>
          <p:cNvPr id="1656" name="Google Shape;1656;p28"/>
          <p:cNvGrpSpPr/>
          <p:nvPr/>
        </p:nvGrpSpPr>
        <p:grpSpPr>
          <a:xfrm>
            <a:off x="7823615" y="4479766"/>
            <a:ext cx="1423527" cy="522705"/>
            <a:chOff x="571942" y="402375"/>
            <a:chExt cx="571376" cy="209795"/>
          </a:xfrm>
        </p:grpSpPr>
        <p:sp>
          <p:nvSpPr>
            <p:cNvPr id="1657" name="Google Shape;1657;p28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28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28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28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28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28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28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28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5" name="Google Shape;1665;p28"/>
          <p:cNvSpPr txBox="1">
            <a:spLocks noGrp="1"/>
          </p:cNvSpPr>
          <p:nvPr>
            <p:ph type="title" idx="16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IBM Plex Sans"/>
              <a:buNone/>
              <a:defRPr sz="32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4238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Title and text ">
    <p:spTree>
      <p:nvGrpSpPr>
        <p:cNvPr id="1" name="Shape 1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7" name="Google Shape;1667;p29"/>
          <p:cNvGrpSpPr/>
          <p:nvPr/>
        </p:nvGrpSpPr>
        <p:grpSpPr>
          <a:xfrm flipH="1">
            <a:off x="110300" y="-39450"/>
            <a:ext cx="8952300" cy="5222400"/>
            <a:chOff x="81300" y="-39450"/>
            <a:chExt cx="8952300" cy="5222400"/>
          </a:xfrm>
        </p:grpSpPr>
        <p:cxnSp>
          <p:nvCxnSpPr>
            <p:cNvPr id="1668" name="Google Shape;1668;p29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9" name="Google Shape;1669;p29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0" name="Google Shape;1670;p29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1" name="Google Shape;1671;p29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2" name="Google Shape;1672;p29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3" name="Google Shape;1673;p29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4" name="Google Shape;1674;p29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5" name="Google Shape;1675;p29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6" name="Google Shape;1676;p29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7" name="Google Shape;1677;p29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8" name="Google Shape;1678;p29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9" name="Google Shape;1679;p29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0" name="Google Shape;1680;p29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1" name="Google Shape;1681;p29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2" name="Google Shape;1682;p29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3" name="Google Shape;1683;p29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4" name="Google Shape;1684;p29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5" name="Google Shape;1685;p29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6" name="Google Shape;1686;p29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7" name="Google Shape;1687;p29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8" name="Google Shape;1688;p29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9" name="Google Shape;1689;p29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0" name="Google Shape;1690;p29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1" name="Google Shape;1691;p29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2" name="Google Shape;1692;p29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3" name="Google Shape;1693;p29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4" name="Google Shape;1694;p29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5" name="Google Shape;1695;p29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6" name="Google Shape;1696;p29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7" name="Google Shape;1697;p29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8" name="Google Shape;1698;p29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9" name="Google Shape;1699;p29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0" name="Google Shape;1700;p29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1" name="Google Shape;1701;p29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2" name="Google Shape;1702;p29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3" name="Google Shape;1703;p29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4" name="Google Shape;1704;p29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5" name="Google Shape;1705;p29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6" name="Google Shape;1706;p29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7" name="Google Shape;1707;p29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8" name="Google Shape;1708;p29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9" name="Google Shape;1709;p29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0" name="Google Shape;1710;p29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1" name="Google Shape;1711;p29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2" name="Google Shape;1712;p29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3" name="Google Shape;1713;p29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4" name="Google Shape;1714;p29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5" name="Google Shape;1715;p29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6" name="Google Shape;1716;p29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7" name="Google Shape;1717;p29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8" name="Google Shape;1718;p29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9" name="Google Shape;1719;p29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0" name="Google Shape;1720;p29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1" name="Google Shape;1721;p29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2" name="Google Shape;1722;p29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3" name="Google Shape;1723;p29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4" name="Google Shape;1724;p29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5" name="Google Shape;1725;p29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6" name="Google Shape;1726;p29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27" name="Google Shape;1727;p29"/>
          <p:cNvSpPr/>
          <p:nvPr/>
        </p:nvSpPr>
        <p:spPr>
          <a:xfrm>
            <a:off x="-9525" y="-9525"/>
            <a:ext cx="84201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8" name="Google Shape;1728;p29"/>
          <p:cNvSpPr/>
          <p:nvPr/>
        </p:nvSpPr>
        <p:spPr>
          <a:xfrm>
            <a:off x="-9525" y="9525"/>
            <a:ext cx="9144000" cy="51435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1729;p29"/>
          <p:cNvSpPr txBox="1">
            <a:spLocks noGrp="1"/>
          </p:cNvSpPr>
          <p:nvPr>
            <p:ph type="title"/>
          </p:nvPr>
        </p:nvSpPr>
        <p:spPr>
          <a:xfrm>
            <a:off x="720000" y="1308713"/>
            <a:ext cx="4290300" cy="143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Font typeface="IBM Plex Sans"/>
              <a:buNone/>
              <a:defRPr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30" name="Google Shape;1730;p29"/>
          <p:cNvSpPr txBox="1">
            <a:spLocks noGrp="1"/>
          </p:cNvSpPr>
          <p:nvPr>
            <p:ph type="subTitle" idx="1"/>
          </p:nvPr>
        </p:nvSpPr>
        <p:spPr>
          <a:xfrm>
            <a:off x="720000" y="2900050"/>
            <a:ext cx="3316800" cy="12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731" name="Google Shape;1731;p29"/>
          <p:cNvSpPr/>
          <p:nvPr/>
        </p:nvSpPr>
        <p:spPr>
          <a:xfrm rot="-1069847" flipH="1">
            <a:off x="6269559" y="-477482"/>
            <a:ext cx="2654089" cy="9659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32" name="Google Shape;1732;p29"/>
          <p:cNvGrpSpPr/>
          <p:nvPr/>
        </p:nvGrpSpPr>
        <p:grpSpPr>
          <a:xfrm flipH="1">
            <a:off x="6065701" y="136463"/>
            <a:ext cx="385142" cy="357723"/>
            <a:chOff x="2797467" y="161118"/>
            <a:chExt cx="1396959" cy="1297507"/>
          </a:xfrm>
        </p:grpSpPr>
        <p:sp>
          <p:nvSpPr>
            <p:cNvPr id="1733" name="Google Shape;1733;p29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29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29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29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29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29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29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29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29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6085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ONE_COLUMN_TEXT_1_1_1">
    <p:bg>
      <p:bgPr>
        <a:solidFill>
          <a:schemeClr val="accent3"/>
        </a:solidFill>
        <a:effectLst/>
      </p:bgPr>
    </p:bg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17"/>
          <p:cNvSpPr/>
          <p:nvPr/>
        </p:nvSpPr>
        <p:spPr>
          <a:xfrm>
            <a:off x="-195525" y="4303375"/>
            <a:ext cx="1359600" cy="13122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17"/>
          <p:cNvSpPr/>
          <p:nvPr/>
        </p:nvSpPr>
        <p:spPr>
          <a:xfrm rot="9286574">
            <a:off x="694268" y="-123443"/>
            <a:ext cx="2344220" cy="9301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2" name="Google Shape;992;p17"/>
          <p:cNvGrpSpPr/>
          <p:nvPr/>
        </p:nvGrpSpPr>
        <p:grpSpPr>
          <a:xfrm rot="10800000">
            <a:off x="501415" y="444323"/>
            <a:ext cx="751588" cy="276028"/>
            <a:chOff x="571942" y="402375"/>
            <a:chExt cx="571376" cy="209795"/>
          </a:xfrm>
        </p:grpSpPr>
        <p:sp>
          <p:nvSpPr>
            <p:cNvPr id="993" name="Google Shape;993;p17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7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7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7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17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17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17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17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1" name="Google Shape;1001;p17"/>
          <p:cNvGrpSpPr/>
          <p:nvPr/>
        </p:nvGrpSpPr>
        <p:grpSpPr>
          <a:xfrm>
            <a:off x="7524650" y="0"/>
            <a:ext cx="1088100" cy="5118292"/>
            <a:chOff x="6209475" y="12725"/>
            <a:chExt cx="1088100" cy="5118292"/>
          </a:xfrm>
        </p:grpSpPr>
        <p:sp>
          <p:nvSpPr>
            <p:cNvPr id="1002" name="Google Shape;1002;p17"/>
            <p:cNvSpPr/>
            <p:nvPr/>
          </p:nvSpPr>
          <p:spPr>
            <a:xfrm rot="-3822">
              <a:off x="6218175" y="13325"/>
              <a:ext cx="1079401" cy="5115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003" name="Google Shape;1003;p17"/>
            <p:cNvCxnSpPr/>
            <p:nvPr/>
          </p:nvCxnSpPr>
          <p:spPr>
            <a:xfrm flipH="1">
              <a:off x="62094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4" name="Google Shape;1004;p17"/>
            <p:cNvCxnSpPr/>
            <p:nvPr/>
          </p:nvCxnSpPr>
          <p:spPr>
            <a:xfrm flipH="1">
              <a:off x="63636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5" name="Google Shape;1005;p17"/>
            <p:cNvCxnSpPr/>
            <p:nvPr/>
          </p:nvCxnSpPr>
          <p:spPr>
            <a:xfrm flipH="1">
              <a:off x="65178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6" name="Google Shape;1006;p17"/>
            <p:cNvCxnSpPr/>
            <p:nvPr/>
          </p:nvCxnSpPr>
          <p:spPr>
            <a:xfrm flipH="1">
              <a:off x="66720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7" name="Google Shape;1007;p17"/>
            <p:cNvCxnSpPr/>
            <p:nvPr/>
          </p:nvCxnSpPr>
          <p:spPr>
            <a:xfrm flipH="1">
              <a:off x="68262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8" name="Google Shape;1008;p17"/>
            <p:cNvCxnSpPr/>
            <p:nvPr/>
          </p:nvCxnSpPr>
          <p:spPr>
            <a:xfrm flipH="1">
              <a:off x="69804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9" name="Google Shape;1009;p17"/>
            <p:cNvCxnSpPr/>
            <p:nvPr/>
          </p:nvCxnSpPr>
          <p:spPr>
            <a:xfrm flipH="1">
              <a:off x="71346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0" name="Google Shape;1010;p17"/>
            <p:cNvCxnSpPr/>
            <p:nvPr/>
          </p:nvCxnSpPr>
          <p:spPr>
            <a:xfrm flipH="1">
              <a:off x="7288875" y="12838"/>
              <a:ext cx="8700" cy="5118179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011" name="Google Shape;1011;p17"/>
          <p:cNvGrpSpPr/>
          <p:nvPr/>
        </p:nvGrpSpPr>
        <p:grpSpPr>
          <a:xfrm>
            <a:off x="7265053" y="4137172"/>
            <a:ext cx="687583" cy="638633"/>
            <a:chOff x="2797467" y="161118"/>
            <a:chExt cx="1396959" cy="1297507"/>
          </a:xfrm>
        </p:grpSpPr>
        <p:sp>
          <p:nvSpPr>
            <p:cNvPr id="1012" name="Google Shape;1012;p17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17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7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17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17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17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17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17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17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2" name="Google Shape;1022;p18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1023" name="Google Shape;1023;p18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4" name="Google Shape;1024;p18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5" name="Google Shape;1025;p18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6" name="Google Shape;1026;p18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7" name="Google Shape;1027;p18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8" name="Google Shape;1028;p18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9" name="Google Shape;1029;p18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0" name="Google Shape;1030;p18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1" name="Google Shape;1031;p18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2" name="Google Shape;1032;p18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3" name="Google Shape;1033;p18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4" name="Google Shape;1034;p18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5" name="Google Shape;1035;p18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6" name="Google Shape;1036;p18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7" name="Google Shape;1037;p18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8" name="Google Shape;1038;p18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9" name="Google Shape;1039;p18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0" name="Google Shape;1040;p18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1" name="Google Shape;1041;p18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2" name="Google Shape;1042;p18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3" name="Google Shape;1043;p18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4" name="Google Shape;1044;p18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5" name="Google Shape;1045;p18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6" name="Google Shape;1046;p18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7" name="Google Shape;1047;p18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8" name="Google Shape;1048;p18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9" name="Google Shape;1049;p18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0" name="Google Shape;1050;p18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1" name="Google Shape;1051;p18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2" name="Google Shape;1052;p18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3" name="Google Shape;1053;p18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4" name="Google Shape;1054;p18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5" name="Google Shape;1055;p18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6" name="Google Shape;1056;p18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7" name="Google Shape;1057;p18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8" name="Google Shape;1058;p18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9" name="Google Shape;1059;p18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0" name="Google Shape;1060;p18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1" name="Google Shape;1061;p18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2" name="Google Shape;1062;p18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3" name="Google Shape;1063;p18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4" name="Google Shape;1064;p18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5" name="Google Shape;1065;p18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6" name="Google Shape;1066;p18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7" name="Google Shape;1067;p18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8" name="Google Shape;1068;p18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9" name="Google Shape;1069;p18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0" name="Google Shape;1070;p18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1" name="Google Shape;1071;p18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2" name="Google Shape;1072;p18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3" name="Google Shape;1073;p18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4" name="Google Shape;1074;p18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5" name="Google Shape;1075;p18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6" name="Google Shape;1076;p18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7" name="Google Shape;1077;p18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8" name="Google Shape;1078;p18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9" name="Google Shape;1079;p18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0" name="Google Shape;1080;p18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1" name="Google Shape;1081;p18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082" name="Google Shape;1082;p18"/>
          <p:cNvGrpSpPr/>
          <p:nvPr/>
        </p:nvGrpSpPr>
        <p:grpSpPr>
          <a:xfrm>
            <a:off x="1980345" y="94952"/>
            <a:ext cx="5516653" cy="4953662"/>
            <a:chOff x="2037293" y="146100"/>
            <a:chExt cx="5402657" cy="4851300"/>
          </a:xfrm>
        </p:grpSpPr>
        <p:sp>
          <p:nvSpPr>
            <p:cNvPr id="1083" name="Google Shape;1083;p18"/>
            <p:cNvSpPr/>
            <p:nvPr/>
          </p:nvSpPr>
          <p:spPr>
            <a:xfrm rot="1076513">
              <a:off x="2342000" y="405300"/>
              <a:ext cx="826808" cy="75194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18"/>
            <p:cNvSpPr/>
            <p:nvPr/>
          </p:nvSpPr>
          <p:spPr>
            <a:xfrm rot="-1026807">
              <a:off x="5994364" y="3404925"/>
              <a:ext cx="1295772" cy="121350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18"/>
            <p:cNvSpPr/>
            <p:nvPr/>
          </p:nvSpPr>
          <p:spPr>
            <a:xfrm>
              <a:off x="2037300" y="146100"/>
              <a:ext cx="5069400" cy="4851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6" name="Google Shape;1086;p18"/>
            <p:cNvGrpSpPr/>
            <p:nvPr/>
          </p:nvGrpSpPr>
          <p:grpSpPr>
            <a:xfrm>
              <a:off x="2037293" y="668728"/>
              <a:ext cx="613029" cy="225089"/>
              <a:chOff x="571942" y="402375"/>
              <a:chExt cx="571376" cy="209795"/>
            </a:xfrm>
          </p:grpSpPr>
          <p:sp>
            <p:nvSpPr>
              <p:cNvPr id="1087" name="Google Shape;1087;p18"/>
              <p:cNvSpPr/>
              <p:nvPr/>
            </p:nvSpPr>
            <p:spPr>
              <a:xfrm>
                <a:off x="571942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18"/>
              <p:cNvSpPr/>
              <p:nvPr/>
            </p:nvSpPr>
            <p:spPr>
              <a:xfrm>
                <a:off x="737601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18"/>
              <p:cNvSpPr/>
              <p:nvPr/>
            </p:nvSpPr>
            <p:spPr>
              <a:xfrm>
                <a:off x="903260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18"/>
              <p:cNvSpPr/>
              <p:nvPr/>
            </p:nvSpPr>
            <p:spPr>
              <a:xfrm>
                <a:off x="1068919" y="402375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18"/>
              <p:cNvSpPr/>
              <p:nvPr/>
            </p:nvSpPr>
            <p:spPr>
              <a:xfrm>
                <a:off x="571942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18"/>
              <p:cNvSpPr/>
              <p:nvPr/>
            </p:nvSpPr>
            <p:spPr>
              <a:xfrm>
                <a:off x="737601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18"/>
              <p:cNvSpPr/>
              <p:nvPr/>
            </p:nvSpPr>
            <p:spPr>
              <a:xfrm>
                <a:off x="903260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18"/>
              <p:cNvSpPr/>
              <p:nvPr/>
            </p:nvSpPr>
            <p:spPr>
              <a:xfrm>
                <a:off x="1068919" y="535970"/>
                <a:ext cx="74400" cy="7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5" name="Google Shape;1095;p18"/>
            <p:cNvGrpSpPr/>
            <p:nvPr/>
          </p:nvGrpSpPr>
          <p:grpSpPr>
            <a:xfrm rot="-4419002">
              <a:off x="6192289" y="3858605"/>
              <a:ext cx="570686" cy="530058"/>
              <a:chOff x="2797467" y="161118"/>
              <a:chExt cx="1396959" cy="1297507"/>
            </a:xfrm>
          </p:grpSpPr>
          <p:sp>
            <p:nvSpPr>
              <p:cNvPr id="1096" name="Google Shape;1096;p18"/>
              <p:cNvSpPr/>
              <p:nvPr/>
            </p:nvSpPr>
            <p:spPr>
              <a:xfrm>
                <a:off x="2797467" y="161118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18"/>
              <p:cNvSpPr/>
              <p:nvPr/>
            </p:nvSpPr>
            <p:spPr>
              <a:xfrm>
                <a:off x="3367846" y="161118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18"/>
              <p:cNvSpPr/>
              <p:nvPr/>
            </p:nvSpPr>
            <p:spPr>
              <a:xfrm>
                <a:off x="3938226" y="161118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18"/>
              <p:cNvSpPr/>
              <p:nvPr/>
            </p:nvSpPr>
            <p:spPr>
              <a:xfrm>
                <a:off x="2797467" y="678550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18"/>
              <p:cNvSpPr/>
              <p:nvPr/>
            </p:nvSpPr>
            <p:spPr>
              <a:xfrm>
                <a:off x="3367821" y="678550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18"/>
              <p:cNvSpPr/>
              <p:nvPr/>
            </p:nvSpPr>
            <p:spPr>
              <a:xfrm>
                <a:off x="3938201" y="678550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18"/>
              <p:cNvSpPr/>
              <p:nvPr/>
            </p:nvSpPr>
            <p:spPr>
              <a:xfrm>
                <a:off x="2797467" y="1196125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18"/>
              <p:cNvSpPr/>
              <p:nvPr/>
            </p:nvSpPr>
            <p:spPr>
              <a:xfrm>
                <a:off x="3367821" y="1196125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18"/>
              <p:cNvSpPr/>
              <p:nvPr/>
            </p:nvSpPr>
            <p:spPr>
              <a:xfrm>
                <a:off x="3938201" y="1196125"/>
                <a:ext cx="256200" cy="2625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05" name="Google Shape;1105;p18"/>
          <p:cNvSpPr txBox="1">
            <a:spLocks noGrp="1"/>
          </p:cNvSpPr>
          <p:nvPr>
            <p:ph type="title"/>
          </p:nvPr>
        </p:nvSpPr>
        <p:spPr>
          <a:xfrm>
            <a:off x="1332300" y="1369351"/>
            <a:ext cx="6479400" cy="24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1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p21"/>
          <p:cNvSpPr txBox="1">
            <a:spLocks noGrp="1"/>
          </p:cNvSpPr>
          <p:nvPr>
            <p:ph type="title" hasCustomPrompt="1"/>
          </p:nvPr>
        </p:nvSpPr>
        <p:spPr>
          <a:xfrm>
            <a:off x="1808250" y="1893025"/>
            <a:ext cx="5527500" cy="121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000" b="1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77" name="Google Shape;1177;p21"/>
          <p:cNvSpPr txBox="1">
            <a:spLocks noGrp="1"/>
          </p:cNvSpPr>
          <p:nvPr>
            <p:ph type="body" idx="1"/>
          </p:nvPr>
        </p:nvSpPr>
        <p:spPr>
          <a:xfrm>
            <a:off x="1524300" y="3265500"/>
            <a:ext cx="6095400" cy="5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178" name="Google Shape;1178;p21"/>
          <p:cNvGrpSpPr/>
          <p:nvPr/>
        </p:nvGrpSpPr>
        <p:grpSpPr>
          <a:xfrm>
            <a:off x="6209475" y="12498"/>
            <a:ext cx="2321700" cy="5118519"/>
            <a:chOff x="2147600" y="1159111"/>
            <a:chExt cx="2321700" cy="2012234"/>
          </a:xfrm>
        </p:grpSpPr>
        <p:sp>
          <p:nvSpPr>
            <p:cNvPr id="1179" name="Google Shape;1179;p21"/>
            <p:cNvSpPr/>
            <p:nvPr/>
          </p:nvSpPr>
          <p:spPr>
            <a:xfrm rot="-1338">
              <a:off x="2156300" y="1159561"/>
              <a:ext cx="2313000" cy="20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180" name="Google Shape;1180;p21"/>
            <p:cNvCxnSpPr/>
            <p:nvPr/>
          </p:nvCxnSpPr>
          <p:spPr>
            <a:xfrm flipH="1">
              <a:off x="2147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1" name="Google Shape;1181;p21"/>
            <p:cNvCxnSpPr/>
            <p:nvPr/>
          </p:nvCxnSpPr>
          <p:spPr>
            <a:xfrm flipH="1">
              <a:off x="2301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2" name="Google Shape;1182;p21"/>
            <p:cNvCxnSpPr/>
            <p:nvPr/>
          </p:nvCxnSpPr>
          <p:spPr>
            <a:xfrm flipH="1">
              <a:off x="2456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3" name="Google Shape;1183;p21"/>
            <p:cNvCxnSpPr/>
            <p:nvPr/>
          </p:nvCxnSpPr>
          <p:spPr>
            <a:xfrm flipH="1">
              <a:off x="2610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4" name="Google Shape;1184;p21"/>
            <p:cNvCxnSpPr/>
            <p:nvPr/>
          </p:nvCxnSpPr>
          <p:spPr>
            <a:xfrm flipH="1">
              <a:off x="2764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5" name="Google Shape;1185;p21"/>
            <p:cNvCxnSpPr/>
            <p:nvPr/>
          </p:nvCxnSpPr>
          <p:spPr>
            <a:xfrm flipH="1">
              <a:off x="2918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6" name="Google Shape;1186;p21"/>
            <p:cNvCxnSpPr/>
            <p:nvPr/>
          </p:nvCxnSpPr>
          <p:spPr>
            <a:xfrm flipH="1">
              <a:off x="3072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7" name="Google Shape;1187;p21"/>
            <p:cNvCxnSpPr/>
            <p:nvPr/>
          </p:nvCxnSpPr>
          <p:spPr>
            <a:xfrm flipH="1">
              <a:off x="3227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8" name="Google Shape;1188;p21"/>
            <p:cNvCxnSpPr/>
            <p:nvPr/>
          </p:nvCxnSpPr>
          <p:spPr>
            <a:xfrm flipH="1">
              <a:off x="3381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9" name="Google Shape;1189;p21"/>
            <p:cNvCxnSpPr/>
            <p:nvPr/>
          </p:nvCxnSpPr>
          <p:spPr>
            <a:xfrm flipH="1">
              <a:off x="3535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0" name="Google Shape;1190;p21"/>
            <p:cNvCxnSpPr/>
            <p:nvPr/>
          </p:nvCxnSpPr>
          <p:spPr>
            <a:xfrm flipH="1">
              <a:off x="3689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1" name="Google Shape;1191;p21"/>
            <p:cNvCxnSpPr/>
            <p:nvPr/>
          </p:nvCxnSpPr>
          <p:spPr>
            <a:xfrm flipH="1">
              <a:off x="38438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2" name="Google Shape;1192;p21"/>
            <p:cNvCxnSpPr/>
            <p:nvPr/>
          </p:nvCxnSpPr>
          <p:spPr>
            <a:xfrm flipH="1">
              <a:off x="39980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3" name="Google Shape;1193;p21"/>
            <p:cNvCxnSpPr/>
            <p:nvPr/>
          </p:nvCxnSpPr>
          <p:spPr>
            <a:xfrm flipH="1">
              <a:off x="41522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4" name="Google Shape;1194;p21"/>
            <p:cNvCxnSpPr/>
            <p:nvPr/>
          </p:nvCxnSpPr>
          <p:spPr>
            <a:xfrm flipH="1">
              <a:off x="43064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5" name="Google Shape;1195;p21"/>
            <p:cNvCxnSpPr/>
            <p:nvPr/>
          </p:nvCxnSpPr>
          <p:spPr>
            <a:xfrm flipH="1">
              <a:off x="4460600" y="1159244"/>
              <a:ext cx="8700" cy="20121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96" name="Google Shape;1196;p21"/>
          <p:cNvSpPr/>
          <p:nvPr/>
        </p:nvSpPr>
        <p:spPr>
          <a:xfrm>
            <a:off x="450900" y="3874350"/>
            <a:ext cx="1620000" cy="16083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7" name="Google Shape;1197;p21"/>
          <p:cNvGrpSpPr/>
          <p:nvPr/>
        </p:nvGrpSpPr>
        <p:grpSpPr>
          <a:xfrm>
            <a:off x="8205018" y="241883"/>
            <a:ext cx="437947" cy="406768"/>
            <a:chOff x="2797467" y="161118"/>
            <a:chExt cx="1396959" cy="1297507"/>
          </a:xfrm>
        </p:grpSpPr>
        <p:sp>
          <p:nvSpPr>
            <p:cNvPr id="1198" name="Google Shape;1198;p21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21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21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21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21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21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21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21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21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7" name="Google Shape;1207;p21"/>
          <p:cNvGrpSpPr/>
          <p:nvPr/>
        </p:nvGrpSpPr>
        <p:grpSpPr>
          <a:xfrm>
            <a:off x="1361550" y="1252477"/>
            <a:ext cx="1136981" cy="417514"/>
            <a:chOff x="571942" y="402375"/>
            <a:chExt cx="571376" cy="209795"/>
          </a:xfrm>
        </p:grpSpPr>
        <p:sp>
          <p:nvSpPr>
            <p:cNvPr id="1208" name="Google Shape;1208;p21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21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21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21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21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21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21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21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10" name="Google Shape;10;p2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2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2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2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2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2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2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2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2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2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2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2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Google Shape;37;p2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" name="Google Shape;38;p2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" name="Google Shape;39;p2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Google Shape;40;p2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Google Shape;41;p2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" name="Google Shape;42;p2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2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2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45;p2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46;p2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Google Shape;47;p2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Google Shape;48;p2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2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2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Google Shape;51;p2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Google Shape;52;p2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Google Shape;53;p2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" name="Google Shape;54;p2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" name="Google Shape;55;p2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" name="Google Shape;56;p2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7" name="Google Shape;57;p2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" name="Google Shape;58;p2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" name="Google Shape;59;p2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" name="Google Shape;60;p2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" name="Google Shape;61;p2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2" name="Google Shape;62;p2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3" name="Google Shape;63;p2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" name="Google Shape;64;p2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5" name="Google Shape;65;p2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6" name="Google Shape;66;p2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" name="Google Shape;67;p2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" name="Google Shape;68;p2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9" name="Google Shape;69;p2"/>
          <p:cNvSpPr/>
          <p:nvPr/>
        </p:nvSpPr>
        <p:spPr>
          <a:xfrm rot="2048893">
            <a:off x="-501957" y="4460608"/>
            <a:ext cx="5535724" cy="33088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 txBox="1">
            <a:spLocks noGrp="1"/>
          </p:cNvSpPr>
          <p:nvPr>
            <p:ph type="ctrTitle"/>
          </p:nvPr>
        </p:nvSpPr>
        <p:spPr>
          <a:xfrm>
            <a:off x="1815300" y="1955623"/>
            <a:ext cx="55134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IBM Plex Sans"/>
              <a:buNone/>
              <a:defRPr sz="58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1" name="Google Shape;71;p2"/>
          <p:cNvSpPr txBox="1">
            <a:spLocks noGrp="1"/>
          </p:cNvSpPr>
          <p:nvPr>
            <p:ph type="subTitle" idx="1"/>
          </p:nvPr>
        </p:nvSpPr>
        <p:spPr>
          <a:xfrm>
            <a:off x="1521250" y="2934900"/>
            <a:ext cx="6101400" cy="5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7931550" y="-514875"/>
            <a:ext cx="1764900" cy="1641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" name="Google Shape;73;p2"/>
          <p:cNvGrpSpPr/>
          <p:nvPr/>
        </p:nvGrpSpPr>
        <p:grpSpPr>
          <a:xfrm rot="2120665">
            <a:off x="533887" y="3308291"/>
            <a:ext cx="385166" cy="357746"/>
            <a:chOff x="2797467" y="161118"/>
            <a:chExt cx="1396959" cy="1297507"/>
          </a:xfrm>
        </p:grpSpPr>
        <p:sp>
          <p:nvSpPr>
            <p:cNvPr id="74" name="Google Shape;74;p2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" name="Google Shape;83;p2"/>
          <p:cNvGrpSpPr/>
          <p:nvPr/>
        </p:nvGrpSpPr>
        <p:grpSpPr>
          <a:xfrm>
            <a:off x="465901" y="393641"/>
            <a:ext cx="1095899" cy="402408"/>
            <a:chOff x="571942" y="402375"/>
            <a:chExt cx="571376" cy="209795"/>
          </a:xfrm>
        </p:grpSpPr>
        <p:sp>
          <p:nvSpPr>
            <p:cNvPr id="84" name="Google Shape;84;p2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92;p2"/>
          <p:cNvSpPr/>
          <p:nvPr/>
        </p:nvSpPr>
        <p:spPr>
          <a:xfrm rot="-1026767">
            <a:off x="8020922" y="4383836"/>
            <a:ext cx="1130657" cy="10587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929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accent2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3"/>
          <p:cNvGrpSpPr/>
          <p:nvPr/>
        </p:nvGrpSpPr>
        <p:grpSpPr>
          <a:xfrm>
            <a:off x="81300" y="-39450"/>
            <a:ext cx="8952300" cy="5222400"/>
            <a:chOff x="81300" y="-39450"/>
            <a:chExt cx="8952300" cy="5222400"/>
          </a:xfrm>
        </p:grpSpPr>
        <p:cxnSp>
          <p:nvCxnSpPr>
            <p:cNvPr id="95" name="Google Shape;95;p3"/>
            <p:cNvCxnSpPr/>
            <p:nvPr/>
          </p:nvCxnSpPr>
          <p:spPr>
            <a:xfrm flipH="1">
              <a:off x="8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" name="Google Shape;96;p3"/>
            <p:cNvCxnSpPr/>
            <p:nvPr/>
          </p:nvCxnSpPr>
          <p:spPr>
            <a:xfrm flipH="1">
              <a:off x="23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" name="Google Shape;97;p3"/>
            <p:cNvCxnSpPr/>
            <p:nvPr/>
          </p:nvCxnSpPr>
          <p:spPr>
            <a:xfrm flipH="1">
              <a:off x="38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8" name="Google Shape;98;p3"/>
            <p:cNvCxnSpPr/>
            <p:nvPr/>
          </p:nvCxnSpPr>
          <p:spPr>
            <a:xfrm flipH="1">
              <a:off x="54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" name="Google Shape;99;p3"/>
            <p:cNvCxnSpPr/>
            <p:nvPr/>
          </p:nvCxnSpPr>
          <p:spPr>
            <a:xfrm flipH="1">
              <a:off x="69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" name="Google Shape;100;p3"/>
            <p:cNvCxnSpPr/>
            <p:nvPr/>
          </p:nvCxnSpPr>
          <p:spPr>
            <a:xfrm flipH="1">
              <a:off x="85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" name="Google Shape;101;p3"/>
            <p:cNvCxnSpPr/>
            <p:nvPr/>
          </p:nvCxnSpPr>
          <p:spPr>
            <a:xfrm flipH="1">
              <a:off x="100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" name="Google Shape;102;p3"/>
            <p:cNvCxnSpPr/>
            <p:nvPr/>
          </p:nvCxnSpPr>
          <p:spPr>
            <a:xfrm flipH="1">
              <a:off x="116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" name="Google Shape;103;p3"/>
            <p:cNvCxnSpPr/>
            <p:nvPr/>
          </p:nvCxnSpPr>
          <p:spPr>
            <a:xfrm flipH="1">
              <a:off x="131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" name="Google Shape;104;p3"/>
            <p:cNvCxnSpPr/>
            <p:nvPr/>
          </p:nvCxnSpPr>
          <p:spPr>
            <a:xfrm flipH="1">
              <a:off x="1469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" name="Google Shape;105;p3"/>
            <p:cNvCxnSpPr/>
            <p:nvPr/>
          </p:nvCxnSpPr>
          <p:spPr>
            <a:xfrm flipH="1">
              <a:off x="1623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" name="Google Shape;106;p3"/>
            <p:cNvCxnSpPr/>
            <p:nvPr/>
          </p:nvCxnSpPr>
          <p:spPr>
            <a:xfrm flipH="1">
              <a:off x="1777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" name="Google Shape;107;p3"/>
            <p:cNvCxnSpPr/>
            <p:nvPr/>
          </p:nvCxnSpPr>
          <p:spPr>
            <a:xfrm flipH="1">
              <a:off x="1931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" name="Google Shape;108;p3"/>
            <p:cNvCxnSpPr/>
            <p:nvPr/>
          </p:nvCxnSpPr>
          <p:spPr>
            <a:xfrm flipH="1">
              <a:off x="2085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" name="Google Shape;109;p3"/>
            <p:cNvCxnSpPr/>
            <p:nvPr/>
          </p:nvCxnSpPr>
          <p:spPr>
            <a:xfrm flipH="1">
              <a:off x="2240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" name="Google Shape;110;p3"/>
            <p:cNvCxnSpPr/>
            <p:nvPr/>
          </p:nvCxnSpPr>
          <p:spPr>
            <a:xfrm flipH="1">
              <a:off x="2394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" name="Google Shape;111;p3"/>
            <p:cNvCxnSpPr/>
            <p:nvPr/>
          </p:nvCxnSpPr>
          <p:spPr>
            <a:xfrm flipH="1">
              <a:off x="2548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" name="Google Shape;112;p3"/>
            <p:cNvCxnSpPr/>
            <p:nvPr/>
          </p:nvCxnSpPr>
          <p:spPr>
            <a:xfrm flipH="1">
              <a:off x="2702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" name="Google Shape;113;p3"/>
            <p:cNvCxnSpPr/>
            <p:nvPr/>
          </p:nvCxnSpPr>
          <p:spPr>
            <a:xfrm flipH="1">
              <a:off x="2856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" name="Google Shape;114;p3"/>
            <p:cNvCxnSpPr/>
            <p:nvPr/>
          </p:nvCxnSpPr>
          <p:spPr>
            <a:xfrm flipH="1">
              <a:off x="3011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" name="Google Shape;115;p3"/>
            <p:cNvCxnSpPr/>
            <p:nvPr/>
          </p:nvCxnSpPr>
          <p:spPr>
            <a:xfrm flipH="1">
              <a:off x="3165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" name="Google Shape;116;p3"/>
            <p:cNvCxnSpPr/>
            <p:nvPr/>
          </p:nvCxnSpPr>
          <p:spPr>
            <a:xfrm flipH="1">
              <a:off x="3319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3"/>
            <p:cNvCxnSpPr/>
            <p:nvPr/>
          </p:nvCxnSpPr>
          <p:spPr>
            <a:xfrm flipH="1">
              <a:off x="3473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3"/>
            <p:cNvCxnSpPr/>
            <p:nvPr/>
          </p:nvCxnSpPr>
          <p:spPr>
            <a:xfrm flipH="1">
              <a:off x="3627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3"/>
            <p:cNvCxnSpPr/>
            <p:nvPr/>
          </p:nvCxnSpPr>
          <p:spPr>
            <a:xfrm flipH="1">
              <a:off x="3782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3"/>
            <p:cNvCxnSpPr/>
            <p:nvPr/>
          </p:nvCxnSpPr>
          <p:spPr>
            <a:xfrm flipH="1">
              <a:off x="3936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3"/>
            <p:cNvCxnSpPr/>
            <p:nvPr/>
          </p:nvCxnSpPr>
          <p:spPr>
            <a:xfrm flipH="1">
              <a:off x="4090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" name="Google Shape;122;p3"/>
            <p:cNvCxnSpPr/>
            <p:nvPr/>
          </p:nvCxnSpPr>
          <p:spPr>
            <a:xfrm flipH="1">
              <a:off x="4244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" name="Google Shape;123;p3"/>
            <p:cNvCxnSpPr/>
            <p:nvPr/>
          </p:nvCxnSpPr>
          <p:spPr>
            <a:xfrm flipH="1">
              <a:off x="4398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" name="Google Shape;124;p3"/>
            <p:cNvCxnSpPr/>
            <p:nvPr/>
          </p:nvCxnSpPr>
          <p:spPr>
            <a:xfrm flipH="1">
              <a:off x="4553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" name="Google Shape;125;p3"/>
            <p:cNvCxnSpPr/>
            <p:nvPr/>
          </p:nvCxnSpPr>
          <p:spPr>
            <a:xfrm flipH="1">
              <a:off x="4707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" name="Google Shape;126;p3"/>
            <p:cNvCxnSpPr/>
            <p:nvPr/>
          </p:nvCxnSpPr>
          <p:spPr>
            <a:xfrm flipH="1">
              <a:off x="4861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" name="Google Shape;127;p3"/>
            <p:cNvCxnSpPr/>
            <p:nvPr/>
          </p:nvCxnSpPr>
          <p:spPr>
            <a:xfrm flipH="1">
              <a:off x="5015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" name="Google Shape;128;p3"/>
            <p:cNvCxnSpPr/>
            <p:nvPr/>
          </p:nvCxnSpPr>
          <p:spPr>
            <a:xfrm flipH="1">
              <a:off x="5169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" name="Google Shape;129;p3"/>
            <p:cNvCxnSpPr/>
            <p:nvPr/>
          </p:nvCxnSpPr>
          <p:spPr>
            <a:xfrm flipH="1">
              <a:off x="5324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" name="Google Shape;130;p3"/>
            <p:cNvCxnSpPr/>
            <p:nvPr/>
          </p:nvCxnSpPr>
          <p:spPr>
            <a:xfrm flipH="1">
              <a:off x="5478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" name="Google Shape;131;p3"/>
            <p:cNvCxnSpPr/>
            <p:nvPr/>
          </p:nvCxnSpPr>
          <p:spPr>
            <a:xfrm flipH="1">
              <a:off x="5632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" name="Google Shape;132;p3"/>
            <p:cNvCxnSpPr/>
            <p:nvPr/>
          </p:nvCxnSpPr>
          <p:spPr>
            <a:xfrm flipH="1">
              <a:off x="5786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" name="Google Shape;133;p3"/>
            <p:cNvCxnSpPr/>
            <p:nvPr/>
          </p:nvCxnSpPr>
          <p:spPr>
            <a:xfrm flipH="1">
              <a:off x="5940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" name="Google Shape;134;p3"/>
            <p:cNvCxnSpPr/>
            <p:nvPr/>
          </p:nvCxnSpPr>
          <p:spPr>
            <a:xfrm flipH="1">
              <a:off x="6095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" name="Google Shape;135;p3"/>
            <p:cNvCxnSpPr/>
            <p:nvPr/>
          </p:nvCxnSpPr>
          <p:spPr>
            <a:xfrm flipH="1">
              <a:off x="6249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" name="Google Shape;136;p3"/>
            <p:cNvCxnSpPr/>
            <p:nvPr/>
          </p:nvCxnSpPr>
          <p:spPr>
            <a:xfrm flipH="1">
              <a:off x="6403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" name="Google Shape;137;p3"/>
            <p:cNvCxnSpPr/>
            <p:nvPr/>
          </p:nvCxnSpPr>
          <p:spPr>
            <a:xfrm flipH="1">
              <a:off x="6557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" name="Google Shape;138;p3"/>
            <p:cNvCxnSpPr/>
            <p:nvPr/>
          </p:nvCxnSpPr>
          <p:spPr>
            <a:xfrm flipH="1">
              <a:off x="6711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" name="Google Shape;139;p3"/>
            <p:cNvCxnSpPr/>
            <p:nvPr/>
          </p:nvCxnSpPr>
          <p:spPr>
            <a:xfrm flipH="1">
              <a:off x="6866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" name="Google Shape;140;p3"/>
            <p:cNvCxnSpPr/>
            <p:nvPr/>
          </p:nvCxnSpPr>
          <p:spPr>
            <a:xfrm flipH="1">
              <a:off x="7020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" name="Google Shape;141;p3"/>
            <p:cNvCxnSpPr/>
            <p:nvPr/>
          </p:nvCxnSpPr>
          <p:spPr>
            <a:xfrm flipH="1">
              <a:off x="7174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" name="Google Shape;142;p3"/>
            <p:cNvCxnSpPr/>
            <p:nvPr/>
          </p:nvCxnSpPr>
          <p:spPr>
            <a:xfrm flipH="1">
              <a:off x="7328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" name="Google Shape;143;p3"/>
            <p:cNvCxnSpPr/>
            <p:nvPr/>
          </p:nvCxnSpPr>
          <p:spPr>
            <a:xfrm flipH="1">
              <a:off x="7482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" name="Google Shape;144;p3"/>
            <p:cNvCxnSpPr/>
            <p:nvPr/>
          </p:nvCxnSpPr>
          <p:spPr>
            <a:xfrm flipH="1">
              <a:off x="7637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" name="Google Shape;145;p3"/>
            <p:cNvCxnSpPr/>
            <p:nvPr/>
          </p:nvCxnSpPr>
          <p:spPr>
            <a:xfrm flipH="1">
              <a:off x="7791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3"/>
            <p:cNvCxnSpPr/>
            <p:nvPr/>
          </p:nvCxnSpPr>
          <p:spPr>
            <a:xfrm flipH="1">
              <a:off x="7945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3"/>
            <p:cNvCxnSpPr/>
            <p:nvPr/>
          </p:nvCxnSpPr>
          <p:spPr>
            <a:xfrm flipH="1">
              <a:off x="8099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3"/>
            <p:cNvCxnSpPr/>
            <p:nvPr/>
          </p:nvCxnSpPr>
          <p:spPr>
            <a:xfrm flipH="1">
              <a:off x="8253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3"/>
            <p:cNvCxnSpPr/>
            <p:nvPr/>
          </p:nvCxnSpPr>
          <p:spPr>
            <a:xfrm flipH="1">
              <a:off x="84081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3"/>
            <p:cNvCxnSpPr/>
            <p:nvPr/>
          </p:nvCxnSpPr>
          <p:spPr>
            <a:xfrm flipH="1">
              <a:off x="85623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3"/>
            <p:cNvCxnSpPr/>
            <p:nvPr/>
          </p:nvCxnSpPr>
          <p:spPr>
            <a:xfrm flipH="1">
              <a:off x="87165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3"/>
            <p:cNvCxnSpPr/>
            <p:nvPr/>
          </p:nvCxnSpPr>
          <p:spPr>
            <a:xfrm flipH="1">
              <a:off x="88707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3"/>
            <p:cNvCxnSpPr/>
            <p:nvPr/>
          </p:nvCxnSpPr>
          <p:spPr>
            <a:xfrm flipH="1">
              <a:off x="9024900" y="-39450"/>
              <a:ext cx="8700" cy="52224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4" name="Google Shape;154;p3"/>
          <p:cNvSpPr/>
          <p:nvPr/>
        </p:nvSpPr>
        <p:spPr>
          <a:xfrm flipH="1">
            <a:off x="2406000" y="-1691624"/>
            <a:ext cx="4302900" cy="412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3"/>
          <p:cNvSpPr/>
          <p:nvPr/>
        </p:nvSpPr>
        <p:spPr>
          <a:xfrm rot="646254">
            <a:off x="581851" y="4624460"/>
            <a:ext cx="1200755" cy="30054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3"/>
          <p:cNvSpPr txBox="1">
            <a:spLocks noGrp="1"/>
          </p:cNvSpPr>
          <p:nvPr>
            <p:ph type="ctrTitle"/>
          </p:nvPr>
        </p:nvSpPr>
        <p:spPr>
          <a:xfrm>
            <a:off x="1815300" y="923273"/>
            <a:ext cx="55134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IBM Plex Sans"/>
              <a:buNone/>
              <a:defRPr sz="5800" b="1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7" name="Google Shape;157;p3"/>
          <p:cNvSpPr txBox="1">
            <a:spLocks noGrp="1"/>
          </p:cNvSpPr>
          <p:nvPr>
            <p:ph type="subTitle" idx="1"/>
          </p:nvPr>
        </p:nvSpPr>
        <p:spPr>
          <a:xfrm>
            <a:off x="1602750" y="1724175"/>
            <a:ext cx="5938500" cy="130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58" name="Google Shape;158;p3"/>
          <p:cNvGrpSpPr/>
          <p:nvPr/>
        </p:nvGrpSpPr>
        <p:grpSpPr>
          <a:xfrm flipH="1">
            <a:off x="7749638" y="340316"/>
            <a:ext cx="1095899" cy="402408"/>
            <a:chOff x="571942" y="402375"/>
            <a:chExt cx="571376" cy="209795"/>
          </a:xfrm>
        </p:grpSpPr>
        <p:sp>
          <p:nvSpPr>
            <p:cNvPr id="159" name="Google Shape;159;p3"/>
            <p:cNvSpPr/>
            <p:nvPr/>
          </p:nvSpPr>
          <p:spPr>
            <a:xfrm>
              <a:off x="571942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737601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903260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1068919" y="402375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571942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737601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903260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068919" y="535970"/>
              <a:ext cx="74400" cy="76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" name="Google Shape;167;p3"/>
          <p:cNvSpPr/>
          <p:nvPr/>
        </p:nvSpPr>
        <p:spPr>
          <a:xfrm rot="-1026767">
            <a:off x="8020922" y="4383836"/>
            <a:ext cx="1130657" cy="10587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8" name="Google Shape;168;p3"/>
          <p:cNvGrpSpPr/>
          <p:nvPr/>
        </p:nvGrpSpPr>
        <p:grpSpPr>
          <a:xfrm rot="2120665">
            <a:off x="8105012" y="4319341"/>
            <a:ext cx="385166" cy="357746"/>
            <a:chOff x="2797467" y="161118"/>
            <a:chExt cx="1396959" cy="1297507"/>
          </a:xfrm>
        </p:grpSpPr>
        <p:sp>
          <p:nvSpPr>
            <p:cNvPr id="169" name="Google Shape;169;p3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" name="Google Shape;178;p3"/>
          <p:cNvGrpSpPr/>
          <p:nvPr/>
        </p:nvGrpSpPr>
        <p:grpSpPr>
          <a:xfrm>
            <a:off x="494895" y="-171435"/>
            <a:ext cx="629330" cy="584527"/>
            <a:chOff x="2797467" y="161118"/>
            <a:chExt cx="1396959" cy="1297507"/>
          </a:xfrm>
        </p:grpSpPr>
        <p:sp>
          <p:nvSpPr>
            <p:cNvPr id="179" name="Google Shape;179;p3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" name="Google Shape;188;p3"/>
          <p:cNvSpPr txBox="1"/>
          <p:nvPr/>
        </p:nvSpPr>
        <p:spPr>
          <a:xfrm>
            <a:off x="2112000" y="3758900"/>
            <a:ext cx="4890900" cy="8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CREDITS: </a:t>
            </a:r>
            <a:r>
              <a:rPr lang="en" sz="12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This presentation template was created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IBM Plex Sans"/>
                <a:ea typeface="IBM Plex Sans"/>
                <a:cs typeface="IBM Plex Sans"/>
                <a:sym typeface="IBM Plex Sans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, including icons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IBM Plex Sans"/>
                <a:ea typeface="IBM Plex Sans"/>
                <a:cs typeface="IBM Plex Sans"/>
                <a:sym typeface="IBM Plex Sans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, and infographics &amp; images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IBM Plex Sans"/>
                <a:ea typeface="IBM Plex Sans"/>
                <a:cs typeface="IBM Plex Sans"/>
                <a:sym typeface="IBM Plex Sans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lt1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104246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8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24" Type="http://schemas.openxmlformats.org/officeDocument/2006/relationships/slideLayout" Target="../slideLayouts/slideLayout31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26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IBM Plex Sans SemiBold"/>
              <a:buNone/>
              <a:defRPr sz="2800">
                <a:solidFill>
                  <a:schemeClr val="lt1"/>
                </a:solidFill>
                <a:latin typeface="IBM Plex Sans SemiBold"/>
                <a:ea typeface="IBM Plex Sans SemiBold"/>
                <a:cs typeface="IBM Plex Sans SemiBold"/>
                <a:sym typeface="IBM Plex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●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○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■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●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○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■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Roboto Slab"/>
              <a:buChar char="●"/>
              <a:defRPr sz="16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62" r:id="rId3"/>
    <p:sldLayoutId id="2147483663" r:id="rId4"/>
    <p:sldLayoutId id="2147483664" r:id="rId5"/>
    <p:sldLayoutId id="2147483667" r:id="rId6"/>
    <p:sldLayoutId id="214748366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IBM Plex Sans SemiBold"/>
              <a:buNone/>
              <a:defRPr sz="2800">
                <a:solidFill>
                  <a:schemeClr val="lt1"/>
                </a:solidFill>
                <a:latin typeface="IBM Plex Sans SemiBold"/>
                <a:ea typeface="IBM Plex Sans SemiBold"/>
                <a:cs typeface="IBM Plex Sans SemiBold"/>
                <a:sym typeface="IBM Plex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●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○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■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●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○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"/>
              <a:buChar char="■"/>
              <a:defRPr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Roboto Slab"/>
              <a:buChar char="●"/>
              <a:defRPr sz="16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575372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3" r:id="rId21"/>
    <p:sldLayoutId id="2147483705" r:id="rId22"/>
    <p:sldLayoutId id="2147483706" r:id="rId23"/>
    <p:sldLayoutId id="2147483707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4" name="Google Shape;1824;p33"/>
          <p:cNvGrpSpPr/>
          <p:nvPr/>
        </p:nvGrpSpPr>
        <p:grpSpPr>
          <a:xfrm>
            <a:off x="1178427" y="1263408"/>
            <a:ext cx="6787140" cy="1596266"/>
            <a:chOff x="1178427" y="1461246"/>
            <a:chExt cx="6787140" cy="1246028"/>
          </a:xfrm>
        </p:grpSpPr>
        <p:sp>
          <p:nvSpPr>
            <p:cNvPr id="1825" name="Google Shape;1825;p33"/>
            <p:cNvSpPr/>
            <p:nvPr/>
          </p:nvSpPr>
          <p:spPr>
            <a:xfrm>
              <a:off x="1334875" y="1635760"/>
              <a:ext cx="6630692" cy="1071514"/>
            </a:xfrm>
            <a:prstGeom prst="rect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33"/>
            <p:cNvSpPr/>
            <p:nvPr/>
          </p:nvSpPr>
          <p:spPr>
            <a:xfrm>
              <a:off x="1178427" y="1461246"/>
              <a:ext cx="6630692" cy="1109571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27" name="Google Shape;1827;p33"/>
          <p:cNvSpPr txBox="1">
            <a:spLocks noGrp="1"/>
          </p:cNvSpPr>
          <p:nvPr>
            <p:ph type="ctrTitle"/>
          </p:nvPr>
        </p:nvSpPr>
        <p:spPr>
          <a:xfrm>
            <a:off x="1029043" y="1831892"/>
            <a:ext cx="6780076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4000" dirty="0" err="1"/>
              <a:t>Міжнародна</a:t>
            </a:r>
            <a:r>
              <a:rPr lang="ru-RU" sz="4000" dirty="0"/>
              <a:t> </a:t>
            </a:r>
            <a:r>
              <a:rPr lang="ru-RU" sz="4000" dirty="0" err="1"/>
              <a:t>цінова</a:t>
            </a:r>
            <a:r>
              <a:rPr lang="ru-RU" sz="4000" dirty="0"/>
              <a:t> </a:t>
            </a:r>
            <a:r>
              <a:rPr lang="ru-RU" sz="4000" dirty="0" err="1"/>
              <a:t>політика</a:t>
            </a:r>
            <a:endParaRPr sz="4000" dirty="0"/>
          </a:p>
        </p:txBody>
      </p:sp>
      <p:sp>
        <p:nvSpPr>
          <p:cNvPr id="1828" name="Google Shape;1828;p33"/>
          <p:cNvSpPr txBox="1">
            <a:spLocks noGrp="1"/>
          </p:cNvSpPr>
          <p:nvPr>
            <p:ph type="subTitle" idx="1"/>
          </p:nvPr>
        </p:nvSpPr>
        <p:spPr>
          <a:xfrm>
            <a:off x="3846064" y="2915686"/>
            <a:ext cx="4495219" cy="12531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uk-UA" dirty="0" err="1" smtClean="0"/>
              <a:t>Терент’єва</a:t>
            </a:r>
            <a:r>
              <a:rPr lang="uk-UA" dirty="0" smtClean="0"/>
              <a:t> Наталія </a:t>
            </a:r>
            <a:r>
              <a:rPr lang="uk-UA" dirty="0" err="1" smtClean="0"/>
              <a:t>валеріївна</a:t>
            </a:r>
            <a:endParaRPr lang="ru-RU" dirty="0"/>
          </a:p>
          <a:p>
            <a:pPr marL="0" lvl="0" indent="0" algn="l"/>
            <a:endParaRPr lang="ru-RU" dirty="0"/>
          </a:p>
          <a:p>
            <a:pPr marL="0" lvl="0" indent="0" algn="l"/>
            <a:r>
              <a:rPr lang="ru-RU" dirty="0" err="1"/>
              <a:t>к.е.н</a:t>
            </a:r>
            <a:r>
              <a:rPr lang="ru-RU" dirty="0"/>
              <a:t>., доцент </a:t>
            </a:r>
            <a:r>
              <a:rPr lang="ru-RU" dirty="0" err="1"/>
              <a:t>кафедри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персоналом і маркетингу</a:t>
            </a:r>
          </a:p>
          <a:p>
            <a:pPr marL="0" lvl="0" indent="0" algn="l"/>
            <a:endParaRPr lang="ru-RU" dirty="0"/>
          </a:p>
          <a:p>
            <a:pPr marL="0" lvl="0" indent="0" algn="l"/>
            <a:r>
              <a:rPr lang="en-US" dirty="0"/>
              <a:t>t</a:t>
            </a:r>
            <a:r>
              <a:rPr lang="en-US" dirty="0" smtClean="0"/>
              <a:t>erenteva_nataliya</a:t>
            </a:r>
            <a:r>
              <a:rPr lang="en-US" dirty="0" smtClean="0"/>
              <a:t>@ukr.net</a:t>
            </a: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E9FBA1B1-5D27-48A1-9A3C-207311C22E0C}"/>
              </a:ext>
            </a:extLst>
          </p:cNvPr>
          <p:cNvSpPr/>
          <p:nvPr/>
        </p:nvSpPr>
        <p:spPr>
          <a:xfrm>
            <a:off x="0" y="49142"/>
            <a:ext cx="84350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solidFill>
                  <a:schemeClr val="lt1"/>
                </a:solidFill>
                <a:latin typeface="Roboto Slab"/>
                <a:ea typeface="Roboto Slab"/>
                <a:sym typeface="Roboto Slab"/>
              </a:rPr>
              <a:t>Презентація курсу</a:t>
            </a:r>
            <a:endParaRPr lang="ru-RU" sz="1800" dirty="0">
              <a:solidFill>
                <a:schemeClr val="lt1"/>
              </a:solidFill>
              <a:latin typeface="Roboto Slab"/>
              <a:ea typeface="Roboto Slab"/>
              <a:sym typeface="Roboto Slab"/>
            </a:endParaRPr>
          </a:p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Century Gothic Regular"/>
            </a:endParaRPr>
          </a:p>
        </p:txBody>
      </p:sp>
      <p:pic>
        <p:nvPicPr>
          <p:cNvPr id="9" name="Рисунок 1" descr="C:\Documents and Settings\аудит\Рабочий стол\00000238.gif">
            <a:extLst>
              <a:ext uri="{FF2B5EF4-FFF2-40B4-BE49-F238E27FC236}">
                <a16:creationId xmlns:a16="http://schemas.microsoft.com/office/drawing/2014/main" xmlns="" id="{53F50FB3-34E6-4D89-BD4B-CA87BBE0B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893" y="174270"/>
            <a:ext cx="1420199" cy="1366428"/>
          </a:xfrm>
          <a:prstGeom prst="ellipse">
            <a:avLst/>
          </a:prstGeom>
          <a:ln/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Google Shape;1859;p36"/>
          <p:cNvSpPr txBox="1">
            <a:spLocks noGrp="1"/>
          </p:cNvSpPr>
          <p:nvPr>
            <p:ph type="title" idx="3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dirty="0"/>
              <a:t>А</a:t>
            </a:r>
            <a:r>
              <a:rPr lang="ru-RU" dirty="0" err="1"/>
              <a:t>ктуальність</a:t>
            </a:r>
            <a:r>
              <a:rPr lang="ru-RU" dirty="0"/>
              <a:t> курсу</a:t>
            </a:r>
            <a:endParaRPr dirty="0"/>
          </a:p>
        </p:txBody>
      </p:sp>
      <p:grpSp>
        <p:nvGrpSpPr>
          <p:cNvPr id="1860" name="Google Shape;1860;p36"/>
          <p:cNvGrpSpPr/>
          <p:nvPr/>
        </p:nvGrpSpPr>
        <p:grpSpPr>
          <a:xfrm rot="2120665">
            <a:off x="806012" y="-112309"/>
            <a:ext cx="385166" cy="357746"/>
            <a:chOff x="2797467" y="161118"/>
            <a:chExt cx="1396959" cy="1297507"/>
          </a:xfrm>
        </p:grpSpPr>
        <p:sp>
          <p:nvSpPr>
            <p:cNvPr id="1861" name="Google Shape;1861;p36"/>
            <p:cNvSpPr/>
            <p:nvPr/>
          </p:nvSpPr>
          <p:spPr>
            <a:xfrm>
              <a:off x="2797467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36"/>
            <p:cNvSpPr/>
            <p:nvPr/>
          </p:nvSpPr>
          <p:spPr>
            <a:xfrm>
              <a:off x="336784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36"/>
            <p:cNvSpPr/>
            <p:nvPr/>
          </p:nvSpPr>
          <p:spPr>
            <a:xfrm>
              <a:off x="3938226" y="161118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36"/>
            <p:cNvSpPr/>
            <p:nvPr/>
          </p:nvSpPr>
          <p:spPr>
            <a:xfrm>
              <a:off x="2797467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36"/>
            <p:cNvSpPr/>
            <p:nvPr/>
          </p:nvSpPr>
          <p:spPr>
            <a:xfrm>
              <a:off x="336782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6"/>
            <p:cNvSpPr/>
            <p:nvPr/>
          </p:nvSpPr>
          <p:spPr>
            <a:xfrm>
              <a:off x="3938201" y="678550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36"/>
            <p:cNvSpPr/>
            <p:nvPr/>
          </p:nvSpPr>
          <p:spPr>
            <a:xfrm>
              <a:off x="2797467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36"/>
            <p:cNvSpPr/>
            <p:nvPr/>
          </p:nvSpPr>
          <p:spPr>
            <a:xfrm>
              <a:off x="336782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36"/>
            <p:cNvSpPr/>
            <p:nvPr/>
          </p:nvSpPr>
          <p:spPr>
            <a:xfrm>
              <a:off x="3938201" y="1196125"/>
              <a:ext cx="256200" cy="262500"/>
            </a:xfrm>
            <a:prstGeom prst="ellipse">
              <a:avLst/>
            </a:prstGeom>
            <a:solidFill>
              <a:srgbClr val="2970B1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71" name="Google Shape;1871;p36"/>
          <p:cNvSpPr txBox="1">
            <a:spLocks noGrp="1"/>
          </p:cNvSpPr>
          <p:nvPr>
            <p:ph type="title" idx="2"/>
          </p:nvPr>
        </p:nvSpPr>
        <p:spPr>
          <a:xfrm flipH="1">
            <a:off x="572372" y="1211678"/>
            <a:ext cx="7775889" cy="33603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ru-RU" sz="1800" dirty="0"/>
              <a:t>Робота на </a:t>
            </a:r>
            <a:r>
              <a:rPr lang="ru-RU" sz="1800" dirty="0" err="1"/>
              <a:t>зовнішніх</a:t>
            </a:r>
            <a:r>
              <a:rPr lang="ru-RU" sz="1800" dirty="0"/>
              <a:t> ринках </a:t>
            </a:r>
            <a:r>
              <a:rPr lang="ru-RU" sz="1800" dirty="0" err="1"/>
              <a:t>потребує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спеціалістів</a:t>
            </a:r>
            <a:r>
              <a:rPr lang="ru-RU" sz="1800" dirty="0"/>
              <a:t> </a:t>
            </a:r>
            <a:r>
              <a:rPr lang="ru-RU" sz="1800" dirty="0" err="1"/>
              <a:t>підприємств</a:t>
            </a:r>
            <a:r>
              <a:rPr lang="ru-RU" sz="1800" dirty="0"/>
              <a:t>–</a:t>
            </a:r>
            <a:r>
              <a:rPr lang="ru-RU" sz="1800" dirty="0" err="1"/>
              <a:t>суб’єктів</a:t>
            </a:r>
            <a:r>
              <a:rPr lang="ru-RU" sz="1800" dirty="0"/>
              <a:t> ЗЕД </a:t>
            </a:r>
            <a:r>
              <a:rPr lang="ru-RU" sz="1800" dirty="0" err="1"/>
              <a:t>вивчення</a:t>
            </a:r>
            <a:r>
              <a:rPr lang="ru-RU" sz="1800" dirty="0"/>
              <a:t> практики та </a:t>
            </a:r>
            <a:r>
              <a:rPr lang="ru-RU" sz="1800" dirty="0" err="1"/>
              <a:t>закономірностей</a:t>
            </a:r>
            <a:r>
              <a:rPr lang="ru-RU" sz="1800" dirty="0"/>
              <a:t> </a:t>
            </a:r>
            <a:r>
              <a:rPr lang="ru-RU" sz="1800" dirty="0" err="1"/>
              <a:t>ціноутворення</a:t>
            </a:r>
            <a:r>
              <a:rPr lang="ru-RU" sz="1800" dirty="0"/>
              <a:t> у </a:t>
            </a:r>
            <a:r>
              <a:rPr lang="ru-RU" sz="1800" dirty="0" err="1"/>
              <a:t>міжнародній</a:t>
            </a:r>
            <a:r>
              <a:rPr lang="ru-RU" sz="1800" dirty="0"/>
              <a:t> </a:t>
            </a:r>
            <a:r>
              <a:rPr lang="ru-RU" sz="1800" dirty="0" err="1"/>
              <a:t>торгівлі</a:t>
            </a:r>
            <a:r>
              <a:rPr lang="ru-RU" sz="1800" dirty="0"/>
              <a:t>. </a:t>
            </a:r>
            <a:r>
              <a:rPr lang="ru-RU" sz="1800" dirty="0" err="1"/>
              <a:t>Ці</a:t>
            </a:r>
            <a:r>
              <a:rPr lang="ru-RU" sz="1800" dirty="0"/>
              <a:t> </a:t>
            </a:r>
            <a:r>
              <a:rPr lang="ru-RU" sz="1800" dirty="0" err="1"/>
              <a:t>знання</a:t>
            </a:r>
            <a:r>
              <a:rPr lang="ru-RU" sz="1800" dirty="0"/>
              <a:t> </a:t>
            </a:r>
            <a:r>
              <a:rPr lang="ru-RU" sz="1800" dirty="0" err="1"/>
              <a:t>дозволяють</a:t>
            </a:r>
            <a:r>
              <a:rPr lang="ru-RU" sz="1800" dirty="0"/>
              <a:t> </a:t>
            </a:r>
            <a:r>
              <a:rPr lang="ru-RU" sz="1800" dirty="0" err="1"/>
              <a:t>їм</a:t>
            </a:r>
            <a:r>
              <a:rPr lang="ru-RU" sz="1800" dirty="0"/>
              <a:t> </a:t>
            </a:r>
            <a:r>
              <a:rPr lang="ru-RU" sz="1800" dirty="0" err="1"/>
              <a:t>ефективно</a:t>
            </a:r>
            <a:r>
              <a:rPr lang="ru-RU" sz="1800" dirty="0"/>
              <a:t> </a:t>
            </a:r>
            <a:r>
              <a:rPr lang="ru-RU" sz="1800" dirty="0" err="1"/>
              <a:t>проводити</a:t>
            </a:r>
            <a:r>
              <a:rPr lang="ru-RU" sz="1800" dirty="0"/>
              <a:t> </a:t>
            </a:r>
            <a:r>
              <a:rPr lang="ru-RU" sz="1800" dirty="0" err="1"/>
              <a:t>кон’юнктурно</a:t>
            </a:r>
            <a:r>
              <a:rPr lang="ru-RU" sz="1800" dirty="0"/>
              <a:t>–</a:t>
            </a:r>
            <a:r>
              <a:rPr lang="ru-RU" sz="1800" dirty="0" err="1"/>
              <a:t>цінову</a:t>
            </a:r>
            <a:r>
              <a:rPr lang="ru-RU" sz="1800" dirty="0"/>
              <a:t> роботу і в </a:t>
            </a:r>
            <a:r>
              <a:rPr lang="ru-RU" sz="1800" dirty="0" err="1"/>
              <a:t>результаті</a:t>
            </a:r>
            <a:r>
              <a:rPr lang="ru-RU" sz="1800" dirty="0"/>
              <a:t> </a:t>
            </a:r>
            <a:r>
              <a:rPr lang="ru-RU" sz="1800" dirty="0" err="1"/>
              <a:t>успішно</a:t>
            </a:r>
            <a:r>
              <a:rPr lang="ru-RU" sz="1800" dirty="0"/>
              <a:t> </a:t>
            </a:r>
            <a:r>
              <a:rPr lang="ru-RU" sz="1800" dirty="0" err="1"/>
              <a:t>реалізовувати</a:t>
            </a:r>
            <a:r>
              <a:rPr lang="ru-RU" sz="1800" dirty="0"/>
              <a:t> у </a:t>
            </a:r>
            <a:r>
              <a:rPr lang="ru-RU" sz="1800" dirty="0" err="1"/>
              <a:t>конкретних</a:t>
            </a:r>
            <a:r>
              <a:rPr lang="ru-RU" sz="1800" dirty="0"/>
              <a:t> </a:t>
            </a:r>
            <a:r>
              <a:rPr lang="ru-RU" sz="1800" dirty="0" err="1"/>
              <a:t>експортно</a:t>
            </a:r>
            <a:r>
              <a:rPr lang="ru-RU" sz="1800" dirty="0"/>
              <a:t>–</a:t>
            </a:r>
            <a:r>
              <a:rPr lang="ru-RU" sz="1800" dirty="0" err="1"/>
              <a:t>імпортних</a:t>
            </a:r>
            <a:r>
              <a:rPr lang="ru-RU" sz="1800" dirty="0"/>
              <a:t> </a:t>
            </a:r>
            <a:r>
              <a:rPr lang="ru-RU" sz="1800" dirty="0" err="1"/>
              <a:t>операціях</a:t>
            </a:r>
            <a:r>
              <a:rPr lang="ru-RU" sz="1800" dirty="0"/>
              <a:t>.</a:t>
            </a:r>
            <a:endParaRPr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8" name="Google Shape;2018;p44"/>
          <p:cNvGrpSpPr/>
          <p:nvPr/>
        </p:nvGrpSpPr>
        <p:grpSpPr>
          <a:xfrm>
            <a:off x="916403" y="809912"/>
            <a:ext cx="6854473" cy="1821606"/>
            <a:chOff x="1361550" y="1972650"/>
            <a:chExt cx="6573300" cy="1371600"/>
          </a:xfrm>
        </p:grpSpPr>
        <p:sp>
          <p:nvSpPr>
            <p:cNvPr id="2019" name="Google Shape;2019;p44"/>
            <p:cNvSpPr/>
            <p:nvPr/>
          </p:nvSpPr>
          <p:spPr>
            <a:xfrm>
              <a:off x="1361550" y="1972650"/>
              <a:ext cx="6420900" cy="1219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0" name="Google Shape;2020;p44"/>
            <p:cNvSpPr/>
            <p:nvPr/>
          </p:nvSpPr>
          <p:spPr>
            <a:xfrm>
              <a:off x="1513950" y="2125050"/>
              <a:ext cx="6420900" cy="1219200"/>
            </a:xfrm>
            <a:prstGeom prst="rect">
              <a:avLst/>
            </a:prstGeom>
            <a:noFill/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41B03D7-5B0E-4150-8B60-04C4C9AFA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484" y="764450"/>
            <a:ext cx="6681170" cy="538500"/>
          </a:xfrm>
        </p:spPr>
        <p:txBody>
          <a:bodyPr/>
          <a:lstStyle/>
          <a:p>
            <a:pPr marL="139700" indent="0" algn="just">
              <a:buNone/>
            </a:pPr>
            <a:r>
              <a:rPr lang="ru-RU" sz="1200" dirty="0">
                <a:solidFill>
                  <a:srgbClr val="FF0000"/>
                </a:solidFill>
              </a:rPr>
              <a:t>Метою</a:t>
            </a:r>
            <a:r>
              <a:rPr lang="ru-RU" sz="1200" dirty="0"/>
              <a:t> </a:t>
            </a:r>
            <a:r>
              <a:rPr lang="ru-RU" sz="1200" dirty="0" err="1"/>
              <a:t>дисципліни</a:t>
            </a:r>
            <a:r>
              <a:rPr lang="en-US" sz="1200" dirty="0"/>
              <a:t> </a:t>
            </a:r>
            <a:r>
              <a:rPr lang="uk-UA" sz="1200" dirty="0"/>
              <a:t>є формування у студентів системи знань щодо процесу міжнародного ціноутворення з урахуванням теорії та практики функціонування світового ринку, формування в них практичних навичок грамотного розрахунку та обґрунтування зовнішньоторгових цін. </a:t>
            </a:r>
            <a:endParaRPr lang="ru-RU" sz="1200" dirty="0"/>
          </a:p>
          <a:p>
            <a:pPr marL="139700" indent="0" algn="just">
              <a:buNone/>
            </a:pPr>
            <a:endParaRPr lang="ru-RU" sz="1200" dirty="0"/>
          </a:p>
          <a:p>
            <a:pPr marL="139700" indent="0" algn="just">
              <a:buNone/>
            </a:pPr>
            <a:r>
              <a:rPr lang="ru-RU" sz="1200" dirty="0"/>
              <a:t>У </a:t>
            </a:r>
            <a:r>
              <a:rPr lang="ru-RU" sz="1200" dirty="0" err="1"/>
              <a:t>результаті</a:t>
            </a:r>
            <a:r>
              <a:rPr lang="ru-RU" sz="1200" dirty="0"/>
              <a:t> </a:t>
            </a:r>
            <a:r>
              <a:rPr lang="ru-RU" sz="1200" dirty="0" err="1"/>
              <a:t>вивчення</a:t>
            </a:r>
            <a:r>
              <a:rPr lang="ru-RU" sz="1200" dirty="0"/>
              <a:t> </a:t>
            </a:r>
            <a:r>
              <a:rPr lang="ru-RU" sz="1200" dirty="0" err="1"/>
              <a:t>дисципліни</a:t>
            </a:r>
            <a:r>
              <a:rPr lang="ru-RU" sz="1200" dirty="0"/>
              <a:t> </a:t>
            </a:r>
            <a:r>
              <a:rPr lang="ru-RU" sz="1200" dirty="0" err="1"/>
              <a:t>студенти</a:t>
            </a:r>
            <a:r>
              <a:rPr lang="ru-RU" sz="1200" dirty="0"/>
              <a:t> </a:t>
            </a:r>
            <a:r>
              <a:rPr lang="ru-RU" sz="1200" dirty="0" err="1"/>
              <a:t>будуть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FF0000"/>
                </a:solidFill>
              </a:rPr>
              <a:t>знати</a:t>
            </a:r>
            <a:r>
              <a:rPr lang="ru-RU" sz="1200" dirty="0"/>
              <a:t>: </a:t>
            </a:r>
            <a:r>
              <a:rPr lang="uk-UA" sz="1200" dirty="0"/>
              <a:t>теоретичні основи ціноутворення на міжнародних ринках; світові ціни та їх основні види; специфіка та чинники ціноутворення на світовому ринку; методи міжнародного ціноутворення; механізм формування зовнішньоторгових цін; особливості ціноутворення на світовому ринку послуг</a:t>
            </a:r>
            <a:r>
              <a:rPr lang="ru-RU" sz="1200" dirty="0"/>
              <a:t>;</a:t>
            </a:r>
          </a:p>
          <a:p>
            <a:pPr marL="139700" lvl="0" indent="0" algn="just">
              <a:buNone/>
            </a:pPr>
            <a:r>
              <a:rPr lang="uk-UA" sz="1200" dirty="0">
                <a:solidFill>
                  <a:srgbClr val="FF0000"/>
                </a:solidFill>
              </a:rPr>
              <a:t>уміти</a:t>
            </a:r>
            <a:r>
              <a:rPr lang="uk-UA" sz="1200" dirty="0"/>
              <a:t>: вільно орієнтуватись у теоретичних і практичних проблемах ціноутворення на міжнародних ринках; використовувати механізм та методи ціноутворення на світовому ринку; застосовувати отримані знання у бізнесі на рівні підприємств; здійснювати науково-дослідницьку діяльність; орієнтуватись в національних особливостях та принципах цінового регулювання.</a:t>
            </a:r>
            <a:endParaRPr lang="ru-RU" sz="1200" dirty="0"/>
          </a:p>
          <a:p>
            <a:pPr marL="139700" indent="0" algn="just">
              <a:buNone/>
            </a:pPr>
            <a:endParaRPr lang="ru-RU" sz="1200" dirty="0"/>
          </a:p>
        </p:txBody>
      </p:sp>
      <p:grpSp>
        <p:nvGrpSpPr>
          <p:cNvPr id="7" name="Google Shape;1839;p35">
            <a:extLst>
              <a:ext uri="{FF2B5EF4-FFF2-40B4-BE49-F238E27FC236}">
                <a16:creationId xmlns:a16="http://schemas.microsoft.com/office/drawing/2014/main" xmlns="" id="{37EEE5A6-6E37-4A49-9F2E-9D5093C478FC}"/>
              </a:ext>
            </a:extLst>
          </p:cNvPr>
          <p:cNvGrpSpPr/>
          <p:nvPr/>
        </p:nvGrpSpPr>
        <p:grpSpPr>
          <a:xfrm>
            <a:off x="1909214" y="95307"/>
            <a:ext cx="6985824" cy="650100"/>
            <a:chOff x="4049550" y="698100"/>
            <a:chExt cx="3911750" cy="829950"/>
          </a:xfrm>
        </p:grpSpPr>
        <p:sp>
          <p:nvSpPr>
            <p:cNvPr id="8" name="Google Shape;1840;p35">
              <a:extLst>
                <a:ext uri="{FF2B5EF4-FFF2-40B4-BE49-F238E27FC236}">
                  <a16:creationId xmlns:a16="http://schemas.microsoft.com/office/drawing/2014/main" xmlns="" id="{9C954AD9-C53C-4C8D-9DB8-CE9BA17EE0DB}"/>
                </a:ext>
              </a:extLst>
            </p:cNvPr>
            <p:cNvSpPr/>
            <p:nvPr/>
          </p:nvSpPr>
          <p:spPr>
            <a:xfrm>
              <a:off x="4049550" y="698100"/>
              <a:ext cx="3838200" cy="747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841;p35">
              <a:extLst>
                <a:ext uri="{FF2B5EF4-FFF2-40B4-BE49-F238E27FC236}">
                  <a16:creationId xmlns:a16="http://schemas.microsoft.com/office/drawing/2014/main" xmlns="" id="{C822316D-6A5A-48E1-8146-E77132726887}"/>
                </a:ext>
              </a:extLst>
            </p:cNvPr>
            <p:cNvSpPr/>
            <p:nvPr/>
          </p:nvSpPr>
          <p:spPr>
            <a:xfrm>
              <a:off x="4123100" y="780450"/>
              <a:ext cx="3838200" cy="747600"/>
            </a:xfrm>
            <a:prstGeom prst="rect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Google Shape;1842;p35">
            <a:extLst>
              <a:ext uri="{FF2B5EF4-FFF2-40B4-BE49-F238E27FC236}">
                <a16:creationId xmlns:a16="http://schemas.microsoft.com/office/drawing/2014/main" xmlns="" id="{A3DBCA8A-8387-4BD9-BE5D-2E66D5104B7E}"/>
              </a:ext>
            </a:extLst>
          </p:cNvPr>
          <p:cNvSpPr txBox="1">
            <a:spLocks/>
          </p:cNvSpPr>
          <p:nvPr/>
        </p:nvSpPr>
        <p:spPr>
          <a:xfrm flipH="1">
            <a:off x="808534" y="130410"/>
            <a:ext cx="7443300" cy="5323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b="1" dirty="0">
                <a:solidFill>
                  <a:schemeClr val="dk1"/>
                </a:solidFill>
                <a:latin typeface="IBM Plex Sans"/>
                <a:sym typeface="IBM Plex Sans"/>
              </a:rPr>
              <a:t>Мета курсу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p34"/>
          <p:cNvSpPr txBox="1">
            <a:spLocks noGrp="1"/>
          </p:cNvSpPr>
          <p:nvPr>
            <p:ph type="body" idx="1"/>
          </p:nvPr>
        </p:nvSpPr>
        <p:spPr>
          <a:xfrm>
            <a:off x="523513" y="1101004"/>
            <a:ext cx="7713068" cy="22424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2400" indent="0" algn="just">
              <a:buNone/>
            </a:pPr>
            <a:r>
              <a:rPr lang="ru-RU" sz="1400" dirty="0">
                <a:solidFill>
                  <a:srgbClr val="FF0000"/>
                </a:solidFill>
              </a:rPr>
              <a:t> Предметом </a:t>
            </a:r>
            <a:r>
              <a:rPr lang="ru-RU" sz="1400" dirty="0" err="1"/>
              <a:t>вивчення</a:t>
            </a:r>
            <a:r>
              <a:rPr lang="en-US" sz="1400" dirty="0"/>
              <a:t> </a:t>
            </a:r>
            <a:r>
              <a:rPr lang="uk-UA" sz="1400" dirty="0"/>
              <a:t>є </a:t>
            </a:r>
            <a:r>
              <a:rPr lang="uk-UA" dirty="0"/>
              <a:t>основні засади та критерії ціноутворення на світових ринках, механізм формування цін в умовах глобалізації.</a:t>
            </a:r>
            <a:endParaRPr lang="ru-RU" dirty="0"/>
          </a:p>
          <a:p>
            <a:pPr marL="152400" indent="0" algn="just">
              <a:buNone/>
            </a:pPr>
            <a:endParaRPr lang="ru-RU" sz="1400" dirty="0"/>
          </a:p>
          <a:p>
            <a:pPr marL="152400" indent="0" algn="just">
              <a:buNone/>
            </a:pPr>
            <a:r>
              <a:rPr lang="ru-RU" sz="1400" dirty="0" err="1">
                <a:solidFill>
                  <a:srgbClr val="FF0000"/>
                </a:solidFill>
              </a:rPr>
              <a:t>Основні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завдання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мають</a:t>
            </a:r>
            <a:r>
              <a:rPr lang="ru-RU" sz="1400" dirty="0"/>
              <a:t> бути </a:t>
            </a:r>
            <a:r>
              <a:rPr lang="ru-RU" sz="1400" dirty="0" err="1"/>
              <a:t>вирішені</a:t>
            </a:r>
            <a:r>
              <a:rPr lang="ru-RU" sz="1400" dirty="0"/>
              <a:t> в </a:t>
            </a:r>
            <a:r>
              <a:rPr lang="ru-RU" sz="1400" dirty="0" err="1"/>
              <a:t>процесі</a:t>
            </a:r>
            <a:r>
              <a:rPr lang="ru-RU" sz="1400" dirty="0"/>
              <a:t> </a:t>
            </a:r>
            <a:r>
              <a:rPr lang="ru-RU" sz="1400" dirty="0" err="1"/>
              <a:t>викладення</a:t>
            </a:r>
            <a:r>
              <a:rPr lang="ru-RU" sz="1400" dirty="0"/>
              <a:t> курсу: </a:t>
            </a:r>
          </a:p>
          <a:p>
            <a:pPr marL="152400" indent="0" algn="just">
              <a:buNone/>
            </a:pPr>
            <a:r>
              <a:rPr lang="uk-UA" dirty="0"/>
              <a:t>ознайомити студентів з основами та особливостями ціноутворення у міжнародній торгівлі, видами цін (перш за все світової), що застосовуються у практиці світової торгівлі; розглянути загальні теоретичні підходи до ціноутворення та застосувати їх до практики розрахунку зовнішньоторгових цін; закріпити студентам вміння обґрунтовувати зовнішньоторгові ціни та розраховувати ефективність експортно–імпортних угод з урахуванням цінового фактору.</a:t>
            </a:r>
            <a:endParaRPr lang="ru-RU" dirty="0"/>
          </a:p>
          <a:p>
            <a:pPr marL="152400" indent="0" algn="just">
              <a:buNone/>
            </a:pPr>
            <a:r>
              <a:rPr lang="ru-RU" sz="1400" dirty="0"/>
              <a:t> </a:t>
            </a:r>
          </a:p>
        </p:txBody>
      </p:sp>
      <p:sp>
        <p:nvSpPr>
          <p:cNvPr id="1834" name="Google Shape;1834;p34"/>
          <p:cNvSpPr txBox="1">
            <a:spLocks noGrp="1"/>
          </p:cNvSpPr>
          <p:nvPr>
            <p:ph type="title"/>
          </p:nvPr>
        </p:nvSpPr>
        <p:spPr>
          <a:xfrm flipH="1">
            <a:off x="987150" y="378991"/>
            <a:ext cx="74433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dirty="0"/>
              <a:t>Предмет та завдання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41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xmlns="" id="{8F98F184-1DFF-40B7-8A2F-66EB1148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5250" y="1400392"/>
            <a:ext cx="7493100" cy="2990072"/>
          </a:xfrm>
        </p:spPr>
        <p:txBody>
          <a:bodyPr/>
          <a:lstStyle/>
          <a:p>
            <a:r>
              <a:rPr lang="uk-UA" sz="1800" dirty="0"/>
              <a:t>Світові ціни та основи їх формування</a:t>
            </a:r>
          </a:p>
          <a:p>
            <a:r>
              <a:rPr lang="uk-UA" sz="1800" dirty="0"/>
              <a:t>Зовнішньоторговельні ціни: сутність і особливості</a:t>
            </a:r>
          </a:p>
          <a:p>
            <a:r>
              <a:rPr lang="uk-UA" sz="1800" dirty="0"/>
              <a:t>Трансфертне ціноутворення</a:t>
            </a:r>
          </a:p>
          <a:p>
            <a:r>
              <a:rPr lang="uk-UA" sz="1800" dirty="0"/>
              <a:t>Цінова політика та цінова стратегія фірми у міжнародній торгівлі</a:t>
            </a:r>
          </a:p>
          <a:p>
            <a:r>
              <a:rPr lang="uk-UA" sz="1800" dirty="0"/>
              <a:t>Методика формування і розрахунку зовнішньоторговельних цін</a:t>
            </a:r>
          </a:p>
          <a:p>
            <a:r>
              <a:rPr lang="uk-UA" sz="1800" dirty="0"/>
              <a:t>Організація </a:t>
            </a:r>
            <a:r>
              <a:rPr lang="uk-UA" sz="1800" dirty="0" err="1"/>
              <a:t>кон’юнктурно</a:t>
            </a:r>
            <a:r>
              <a:rPr lang="uk-UA" sz="1800" dirty="0"/>
              <a:t>-цінової роботи на підприємстві при здійсненні зовнішньоторговельних операцій</a:t>
            </a:r>
            <a:endParaRPr lang="ru-RU" sz="18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A807F55F-E600-40FC-9205-43FEC58BD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Змістові модулі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7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C7E55D5-6D76-4392-A5BC-74F93A549D0A}"/>
              </a:ext>
            </a:extLst>
          </p:cNvPr>
          <p:cNvSpPr/>
          <p:nvPr/>
        </p:nvSpPr>
        <p:spPr>
          <a:xfrm>
            <a:off x="1675237" y="3322553"/>
            <a:ext cx="307126" cy="32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E7DFD0FF-2671-42D2-8C33-D0F17C07B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862076"/>
              </p:ext>
            </p:extLst>
          </p:nvPr>
        </p:nvGraphicFramePr>
        <p:xfrm>
          <a:off x="2322448" y="897591"/>
          <a:ext cx="4636406" cy="37023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25118">
                  <a:extLst>
                    <a:ext uri="{9D8B030D-6E8A-4147-A177-3AD203B41FA5}">
                      <a16:colId xmlns:a16="http://schemas.microsoft.com/office/drawing/2014/main" xmlns="" val="2887985589"/>
                    </a:ext>
                  </a:extLst>
                </a:gridCol>
                <a:gridCol w="2911288">
                  <a:extLst>
                    <a:ext uri="{9D8B030D-6E8A-4147-A177-3AD203B41FA5}">
                      <a16:colId xmlns:a16="http://schemas.microsoft.com/office/drawing/2014/main" xmlns="" val="3574159879"/>
                    </a:ext>
                  </a:extLst>
                </a:gridCol>
              </a:tblGrid>
              <a:tr h="136652">
                <a:tc>
                  <a:txBody>
                    <a:bodyPr/>
                    <a:lstStyle/>
                    <a:p>
                      <a:pPr indent="450215" algn="ctr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Класифікаційна ознака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ціни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8135130"/>
                  </a:ext>
                </a:extLst>
              </a:tr>
              <a:tr h="136652">
                <a:tc rowSpan="2"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характером зовнішньоторговельної операції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Експортна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6085126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Імпортна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86195155"/>
                  </a:ext>
                </a:extLst>
              </a:tr>
              <a:tr h="136652">
                <a:tc rowSpan="3"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 залежності від характеру реалізації товару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Ціна виробництва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9061881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Оптова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4052635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Роздрібна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7982746"/>
                  </a:ext>
                </a:extLst>
              </a:tr>
              <a:tr h="136652">
                <a:tc rowSpan="2"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залежності від кон’юнктури ринку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Ціна продавця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833285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Ціна покупця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7153775"/>
                  </a:ext>
                </a:extLst>
              </a:tr>
              <a:tr h="136652">
                <a:tc rowSpan="5"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способом регулювання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Регульована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9473444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Фіксована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69128062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Вільна (ринкова)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0340219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Монопольна цін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2656020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Трансфертна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0873389"/>
                  </a:ext>
                </a:extLst>
              </a:tr>
              <a:tr h="136652">
                <a:tc rowSpan="2"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стадією переговорного процесу відносно контрактної ціни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Базисна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596952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Фактурна (купівлі–продажу)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4616139"/>
                  </a:ext>
                </a:extLst>
              </a:tr>
              <a:tr h="273304">
                <a:tc rowSpan="4"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залежності від порядку відшкодування транспортних та страхових витрат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Група </a:t>
                      </a:r>
                      <a:r>
                        <a:rPr lang="ru-RU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</a:t>
                      </a: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Е»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(ціна EXW)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4958604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Група «F» (ціни: FCA, FAS,FOB)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35682664"/>
                  </a:ext>
                </a:extLst>
              </a:tr>
              <a:tr h="2733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Група «C» (ціни: CFR, CIF, CPT, CIP)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6171066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Група «D» (ціни: DA</a:t>
                      </a:r>
                      <a:r>
                        <a:rPr lang="en-US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</a:t>
                      </a: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DA</a:t>
                      </a:r>
                      <a:r>
                        <a:rPr lang="en-US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 </a:t>
                      </a: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DDP)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1288785"/>
                  </a:ext>
                </a:extLst>
              </a:tr>
              <a:tr h="136652">
                <a:tc rowSpan="4"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способом фіксації ціни у контракті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Тверда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1897201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Рухлива ціна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8357311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 наступною фіксацією</a:t>
                      </a:r>
                      <a:endParaRPr lang="ru-RU" sz="7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2621926"/>
                  </a:ext>
                </a:extLst>
              </a:tr>
              <a:tr h="13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4765" fontAlgn="base" hangingPunct="0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Ковзка ціна</a:t>
                      </a:r>
                      <a:endParaRPr lang="ru-RU" sz="7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409" marR="424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75302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6A8793C3-ED0E-41C5-9CF7-E73F65E85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0488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Види зовнішньоторговельних (контрактних) цін</a:t>
            </a:r>
            <a:endParaRPr kumimoji="0" lang="uk-UA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92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1BE79B2-DED3-4A89-92CA-55702F3ABFB6}"/>
              </a:ext>
            </a:extLst>
          </p:cNvPr>
          <p:cNvSpPr/>
          <p:nvPr/>
        </p:nvSpPr>
        <p:spPr>
          <a:xfrm>
            <a:off x="2404410" y="349771"/>
            <a:ext cx="61541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err="1">
                <a:solidFill>
                  <a:schemeClr val="tx1"/>
                </a:solidFill>
                <a:latin typeface="Arial" panose="020B0604020202020204" pitchFamily="34" charset="0"/>
              </a:rPr>
              <a:t>Послідовність</a:t>
            </a: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Arial" panose="020B0604020202020204" pitchFamily="34" charset="0"/>
              </a:rPr>
              <a:t>ціноутворення</a:t>
            </a: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</a:rPr>
              <a:t> в </a:t>
            </a:r>
            <a:r>
              <a:rPr lang="ru-RU" sz="1600" i="1" dirty="0" err="1">
                <a:solidFill>
                  <a:schemeClr val="tx1"/>
                </a:solidFill>
                <a:latin typeface="Arial" panose="020B0604020202020204" pitchFamily="34" charset="0"/>
              </a:rPr>
              <a:t>міжнародному</a:t>
            </a: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</a:rPr>
              <a:t> маркетингу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8B6CC7D-8B06-4FE0-A5E4-3E949EACF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976" y="902082"/>
            <a:ext cx="3686518" cy="382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3" name="Google Shape;2013;p43"/>
          <p:cNvSpPr txBox="1">
            <a:spLocks noGrp="1"/>
          </p:cNvSpPr>
          <p:nvPr>
            <p:ph type="title"/>
          </p:nvPr>
        </p:nvSpPr>
        <p:spPr>
          <a:xfrm>
            <a:off x="2048220" y="1369350"/>
            <a:ext cx="5047560" cy="24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chemeClr val="dk1"/>
                </a:solidFill>
              </a:rPr>
              <a:t>До зустрічі на курсі!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x Consulting by Slidesgo">
  <a:themeElements>
    <a:clrScheme name="Simple Light">
      <a:dk1>
        <a:srgbClr val="D50000"/>
      </a:dk1>
      <a:lt1>
        <a:srgbClr val="2970B1"/>
      </a:lt1>
      <a:dk2>
        <a:srgbClr val="4D8FCB"/>
      </a:dk2>
      <a:lt2>
        <a:srgbClr val="F3F3F3"/>
      </a:lt2>
      <a:accent1>
        <a:srgbClr val="EA9999"/>
      </a:accent1>
      <a:accent2>
        <a:srgbClr val="FFFFFF"/>
      </a:accent2>
      <a:accent3>
        <a:srgbClr val="E7F0F8"/>
      </a:accent3>
      <a:accent4>
        <a:srgbClr val="FFD966"/>
      </a:accent4>
      <a:accent5>
        <a:srgbClr val="2970B1"/>
      </a:accent5>
      <a:accent6>
        <a:srgbClr val="4D8FCB"/>
      </a:accent6>
      <a:hlink>
        <a:srgbClr val="2970B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ax Consulting by Slidesgo">
  <a:themeElements>
    <a:clrScheme name="Simple Light">
      <a:dk1>
        <a:srgbClr val="D50000"/>
      </a:dk1>
      <a:lt1>
        <a:srgbClr val="2970B1"/>
      </a:lt1>
      <a:dk2>
        <a:srgbClr val="4D8FCB"/>
      </a:dk2>
      <a:lt2>
        <a:srgbClr val="F3F3F3"/>
      </a:lt2>
      <a:accent1>
        <a:srgbClr val="EA9999"/>
      </a:accent1>
      <a:accent2>
        <a:srgbClr val="FFFFFF"/>
      </a:accent2>
      <a:accent3>
        <a:srgbClr val="E7F0F8"/>
      </a:accent3>
      <a:accent4>
        <a:srgbClr val="FFD966"/>
      </a:accent4>
      <a:accent5>
        <a:srgbClr val="2970B1"/>
      </a:accent5>
      <a:accent6>
        <a:srgbClr val="4D8FCB"/>
      </a:accent6>
      <a:hlink>
        <a:srgbClr val="2970B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468</Words>
  <Application>Microsoft Office PowerPoint</Application>
  <PresentationFormat>Экран (16:9)</PresentationFormat>
  <Paragraphs>64</Paragraphs>
  <Slides>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IBM Plex Sans SemiBold</vt:lpstr>
      <vt:lpstr>Roboto Slab</vt:lpstr>
      <vt:lpstr>IBM Plex Sans</vt:lpstr>
      <vt:lpstr>Bitter</vt:lpstr>
      <vt:lpstr>Century Gothic Regular</vt:lpstr>
      <vt:lpstr>Times New Roman</vt:lpstr>
      <vt:lpstr>Tax Consulting by Slidesgo</vt:lpstr>
      <vt:lpstr>1_Tax Consulting by Slidesgo</vt:lpstr>
      <vt:lpstr>Міжнародна цінова політика</vt:lpstr>
      <vt:lpstr>Актуальність курсу</vt:lpstr>
      <vt:lpstr>Презентация PowerPoint</vt:lpstr>
      <vt:lpstr>Предмет та завдання</vt:lpstr>
      <vt:lpstr>Змістові модулі курсу</vt:lpstr>
      <vt:lpstr>Презентация PowerPoint</vt:lpstr>
      <vt:lpstr>Презентация PowerPoint</vt:lpstr>
      <vt:lpstr>До зустрічі на курсі!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Стратегічний маркетинг на міжнародному ринку</dc:title>
  <dc:creator>admin</dc:creator>
  <cp:lastModifiedBy>RePack by Diakov</cp:lastModifiedBy>
  <cp:revision>66</cp:revision>
  <dcterms:modified xsi:type="dcterms:W3CDTF">2021-10-16T17:33:26Z</dcterms:modified>
</cp:coreProperties>
</file>