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50" autoAdjust="0"/>
  </p:normalViewPr>
  <p:slideViewPr>
    <p:cSldViewPr snapToGrid="0">
      <p:cViewPr varScale="1">
        <p:scale>
          <a:sx n="82" d="100"/>
          <a:sy n="82" d="100"/>
        </p:scale>
        <p:origin x="69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1CBA-D13D-4253-998F-A26BA1BD246A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8733-0D2E-48E6-B244-893C2729F9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198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1CBA-D13D-4253-998F-A26BA1BD246A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8733-0D2E-48E6-B244-893C2729F9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086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1CBA-D13D-4253-998F-A26BA1BD246A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8733-0D2E-48E6-B244-893C2729F9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496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1CBA-D13D-4253-998F-A26BA1BD246A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8733-0D2E-48E6-B244-893C2729F94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4725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1CBA-D13D-4253-998F-A26BA1BD246A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8733-0D2E-48E6-B244-893C2729F9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134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1CBA-D13D-4253-998F-A26BA1BD246A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8733-0D2E-48E6-B244-893C2729F9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69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1CBA-D13D-4253-998F-A26BA1BD246A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8733-0D2E-48E6-B244-893C2729F9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506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1CBA-D13D-4253-998F-A26BA1BD246A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8733-0D2E-48E6-B244-893C2729F9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402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1CBA-D13D-4253-998F-A26BA1BD246A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8733-0D2E-48E6-B244-893C2729F9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548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1CBA-D13D-4253-998F-A26BA1BD246A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8733-0D2E-48E6-B244-893C2729F9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773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1CBA-D13D-4253-998F-A26BA1BD246A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8733-0D2E-48E6-B244-893C2729F9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202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1CBA-D13D-4253-998F-A26BA1BD246A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8733-0D2E-48E6-B244-893C2729F9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35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1CBA-D13D-4253-998F-A26BA1BD246A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8733-0D2E-48E6-B244-893C2729F9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313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1CBA-D13D-4253-998F-A26BA1BD246A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8733-0D2E-48E6-B244-893C2729F9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150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1CBA-D13D-4253-998F-A26BA1BD246A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8733-0D2E-48E6-B244-893C2729F9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30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1CBA-D13D-4253-998F-A26BA1BD246A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8733-0D2E-48E6-B244-893C2729F9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709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1CBA-D13D-4253-998F-A26BA1BD246A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8733-0D2E-48E6-B244-893C2729F9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2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C2C1CBA-D13D-4253-998F-A26BA1BD246A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28733-0D2E-48E6-B244-893C2729F9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1205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FBE89-77E6-4643-917C-487857A84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Навчальна дисципліна «Іноземна мова» належить до циклу дисциплін загальної підготовки. Предметом вивчення навчальної дисципліни є лексичний матеріал та граматична система сучасної англійської мови, норми професійного спілкування та листування.  В основі викладання курсу «Іноземна мова» лежить комунікативна методика та сучасні методи навчання, що сприяють критичному мисленню та розвивають автономні навички навчання здобувачів вищої освіти</a:t>
            </a:r>
            <a:endParaRPr lang="ru-RU" sz="24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0D3EE97-4E4F-400C-A1C1-27338BD86E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033" y="3551549"/>
            <a:ext cx="5642124" cy="3146425"/>
          </a:xfrm>
        </p:spPr>
      </p:pic>
    </p:spTree>
    <p:extLst>
      <p:ext uri="{BB962C8B-B14F-4D97-AF65-F5344CB8AC3E}">
        <p14:creationId xmlns:p14="http://schemas.microsoft.com/office/powerpoint/2010/main" val="4263845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73FD05-2DC1-4134-BCD8-4ED9E3642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2526152"/>
          </a:xfrm>
        </p:spPr>
        <p:txBody>
          <a:bodyPr/>
          <a:lstStyle/>
          <a:p>
            <a:r>
              <a:rPr lang="uk-UA" sz="2400" b="1" i="1" kern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Метою</a:t>
            </a:r>
            <a:r>
              <a:rPr lang="uk-UA" sz="2400" i="1" kern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викладання навчальної дисципліни «Іноземна мова» є формування у студентів англомовної професійної комунікативної компетентності, розширення знань фахової термінології та розвиток навичок користування широким тематичним словником функціональної лексики у галузі </a:t>
            </a:r>
            <a:r>
              <a:rPr lang="uk-UA" sz="2400" i="1" kern="5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готельно</a:t>
            </a:r>
            <a:r>
              <a:rPr lang="uk-UA" sz="2400" i="1" kern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-ресторанної справи, розвиток умінь двостороннього перекладу у межах тематики курсу. </a:t>
            </a:r>
            <a:br>
              <a:rPr lang="ru-RU" sz="2400" kern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B28357B-6648-463B-8056-7B9C819B6E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03" y="3224890"/>
            <a:ext cx="10439811" cy="3180392"/>
          </a:xfrm>
        </p:spPr>
      </p:pic>
    </p:spTree>
    <p:extLst>
      <p:ext uri="{BB962C8B-B14F-4D97-AF65-F5344CB8AC3E}">
        <p14:creationId xmlns:p14="http://schemas.microsoft.com/office/powerpoint/2010/main" val="330685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797437-8472-409D-885A-5A30DA87B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939" y="462048"/>
            <a:ext cx="9404723" cy="1400530"/>
          </a:xfrm>
        </p:spPr>
        <p:txBody>
          <a:bodyPr/>
          <a:lstStyle/>
          <a:p>
            <a:pPr marR="80645" indent="449580" fontAlgn="base">
              <a:lnSpc>
                <a:spcPct val="107000"/>
              </a:lnSpc>
              <a:spcAft>
                <a:spcPts val="800"/>
              </a:spcAft>
            </a:pPr>
            <a:r>
              <a:rPr lang="ru-RU" sz="1800" i="1" kern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Навчальна дисципліна «Іноземна мова» викладається на базі фундаментальних і 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професійно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-орієнтованих дисциплін, що забезпечують глибоку інтеграцію наукових і 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професійно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-орієнтованих знань.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Навчальна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дисципліна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«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Іноземна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мова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спрямована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формування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у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студентів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усіх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стандартних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компетентностей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uk-UA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міжособистісної компетентності, що передбачає  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uk-UA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зитивне ставлення до несхожості інших культур та здатність працювати в міжнародному середовищі;</a:t>
            </a:r>
            <a:b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sz="1800" b="1" i="1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i="1" kern="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i="1" kern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лінгвістичної компетентності, що передбачає вміння використовувати граматичні структури у </a:t>
            </a:r>
            <a:r>
              <a:rPr lang="uk-UA" sz="1800" b="1" i="1" kern="5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мовленнєво-мисленнєвій</a:t>
            </a:r>
            <a:r>
              <a:rPr lang="uk-UA" sz="1800" b="1" i="1" kern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діяльності;</a:t>
            </a:r>
            <a:br>
              <a:rPr lang="ru-RU" sz="1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</a:br>
            <a:r>
              <a:rPr lang="uk-UA" sz="1800" b="1" i="1" kern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- професійної компетентності, що полягає у здатності критичного мислення в процесі обробки іншомовної інформації з метою успішного вирішення навчальних та професійних завдань;</a:t>
            </a:r>
            <a:br>
              <a:rPr lang="ru-RU" sz="1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</a:br>
            <a:r>
              <a:rPr lang="uk-UA" sz="1800" b="1" i="1" kern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комунікативної компетентності, що полягає у здатності спілкуватися  англійською мовою в академічному та професійному середовищі</a:t>
            </a:r>
            <a:r>
              <a:rPr lang="uk-UA" sz="1800" b="1" i="1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ru-RU" sz="1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</a:br>
            <a:endParaRPr lang="ru-RU" b="1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574F7B8-A7BC-4BC9-8132-4B7FD055C2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044" y="4584876"/>
            <a:ext cx="6391275" cy="2230016"/>
          </a:xfrm>
        </p:spPr>
      </p:pic>
    </p:spTree>
    <p:extLst>
      <p:ext uri="{BB962C8B-B14F-4D97-AF65-F5344CB8AC3E}">
        <p14:creationId xmlns:p14="http://schemas.microsoft.com/office/powerpoint/2010/main" val="35700177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</TotalTime>
  <Words>228</Words>
  <Application>Microsoft Office PowerPoint</Application>
  <PresentationFormat>Широкоэкранный</PresentationFormat>
  <Paragraphs>3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Century Gothic</vt:lpstr>
      <vt:lpstr>Times New Roman</vt:lpstr>
      <vt:lpstr>Wingdings 3</vt:lpstr>
      <vt:lpstr>Ион</vt:lpstr>
      <vt:lpstr>Навчальна дисципліна «Іноземна мова» належить до циклу дисциплін загальної підготовки. Предметом вивчення навчальної дисципліни є лексичний матеріал та граматична система сучасної англійської мови, норми професійного спілкування та листування.  В основі викладання курсу «Іноземна мова» лежить комунікативна методика та сучасні методи навчання, що сприяють критичному мисленню та розвивають автономні навички навчання здобувачів вищої освіти</vt:lpstr>
      <vt:lpstr>Метою викладання навчальної дисципліни «Іноземна мова» є формування у студентів англомовної професійної комунікативної компетентності, розширення знань фахової термінології та розвиток навичок користування широким тематичним словником функціональної лексики у галузі готельно-ресторанної справи, розвиток умінь двостороннього перекладу у межах тематики курсу.  </vt:lpstr>
      <vt:lpstr> Навчальна дисципліна «Іноземна мова» викладається на базі фундаментальних і професійно-орієнтованих дисциплін, що забезпечують глибоку інтеграцію наукових і професійно-орієнтованих знань. Навчальна дисципліна «Іноземна мова» спрямована на формування у студентів усіх стандартних компетентностей:  - міжособистісної компетентності, що передбачає  позитивне ставлення до несхожості інших культур та здатність працювати в міжнародному середовищі;    - лінгвістичної компетентності, що передбачає вміння використовувати граматичні структури у мовленнєво-мисленнєвій діяльності;   - професійної компетентності, що полягає у здатності критичного мислення в процесі обробки іншомовної інформації з метою успішного вирішення навчальних та професійних завдань;  - комунікативної компетентності, що полягає у здатності спілкуватися  англійською мовою в академічному та професійному середовищі.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Навчальна дисципліна «Іноземна мова» належить до циклу дисциплін загальної підготовки. Предметом вивчення навчальної дисципліни є лексичний матеріал та граматична система сучасної англійської мови, норми професійного спілкування та листування.  В основі викладання курсу «Іноземна мова» лежить комунікативна методика та сучасні методи навчання, що сприяють критичному мисленню та розвивають автономні навички навчання здобувачів вищої освіти</dc:title>
  <dc:creator>Олег</dc:creator>
  <cp:lastModifiedBy>Олег</cp:lastModifiedBy>
  <cp:revision>2</cp:revision>
  <dcterms:created xsi:type="dcterms:W3CDTF">2020-09-03T16:22:39Z</dcterms:created>
  <dcterms:modified xsi:type="dcterms:W3CDTF">2020-09-03T16:30:38Z</dcterms:modified>
</cp:coreProperties>
</file>