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71" r:id="rId12"/>
    <p:sldId id="270" r:id="rId13"/>
    <p:sldId id="274" r:id="rId14"/>
    <p:sldId id="275" r:id="rId15"/>
    <p:sldId id="276" r:id="rId16"/>
    <p:sldId id="279" r:id="rId17"/>
    <p:sldId id="285" r:id="rId18"/>
    <p:sldId id="289" r:id="rId19"/>
    <p:sldId id="303" r:id="rId20"/>
    <p:sldId id="304" r:id="rId21"/>
    <p:sldId id="306" r:id="rId22"/>
    <p:sldId id="307" r:id="rId23"/>
    <p:sldId id="320" r:id="rId24"/>
    <p:sldId id="321" r:id="rId25"/>
    <p:sldId id="318" r:id="rId26"/>
    <p:sldId id="319" r:id="rId27"/>
    <p:sldId id="317" r:id="rId28"/>
    <p:sldId id="314" r:id="rId29"/>
    <p:sldId id="316" r:id="rId3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00FBF-C3F4-4AEA-8AB0-4FD156EC2320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9CC77B4-359E-4E63-9DAA-6B9DF8E1A40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500" b="1" dirty="0">
              <a:latin typeface="Times New Roman" panose="02020603050405020304" pitchFamily="18" charset="0"/>
              <a:cs typeface="Times New Roman" panose="02020603050405020304" pitchFamily="18" charset="0"/>
            </a:rPr>
            <a:t>NO у </a:t>
          </a:r>
          <a:r>
            <a:rPr lang="ru-RU" sz="2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тварин</a:t>
          </a:r>
          <a:r>
            <a:rPr lang="ru-RU" sz="2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sz="2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утворюватися</a:t>
          </a:r>
          <a:r>
            <a:rPr lang="ru-RU" sz="2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двома</a:t>
          </a:r>
          <a:r>
            <a:rPr lang="ru-RU" sz="2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шляхами:</a:t>
          </a:r>
        </a:p>
      </dgm:t>
    </dgm:pt>
    <dgm:pt modelId="{B468786D-E0DC-42A9-B116-3EACF1527687}" type="parTrans" cxnId="{E65F298E-04A8-4BEA-A6F3-094305BC372D}">
      <dgm:prSet/>
      <dgm:spPr/>
      <dgm:t>
        <a:bodyPr/>
        <a:lstStyle/>
        <a:p>
          <a:endParaRPr lang="ru-RU" b="1"/>
        </a:p>
      </dgm:t>
    </dgm:pt>
    <dgm:pt modelId="{5F473652-45BE-4CB2-8279-C726A76C0EB5}" type="sibTrans" cxnId="{E65F298E-04A8-4BEA-A6F3-094305BC372D}">
      <dgm:prSet/>
      <dgm:spPr/>
      <dgm:t>
        <a:bodyPr/>
        <a:lstStyle/>
        <a:p>
          <a:endParaRPr lang="ru-RU" b="1"/>
        </a:p>
      </dgm:t>
    </dgm:pt>
    <dgm:pt modelId="{329A0CFA-92E7-47C5-8B32-D92FC64ED39F}">
      <dgm:prSet phldrT="[Текст]" custT="1"/>
      <dgm:spPr/>
      <dgm:t>
        <a:bodyPr/>
        <a:lstStyle/>
        <a:p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Ферментативним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817E7-2BDD-47B4-9DE5-F13570F84381}" type="parTrans" cxnId="{EAB0E941-C65D-46A3-A587-E784E4AF7DA5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1"/>
        </a:p>
      </dgm:t>
    </dgm:pt>
    <dgm:pt modelId="{F0E6FBD2-5814-4765-A017-A9CF102F6AE6}" type="sibTrans" cxnId="{EAB0E941-C65D-46A3-A587-E784E4AF7DA5}">
      <dgm:prSet/>
      <dgm:spPr/>
      <dgm:t>
        <a:bodyPr/>
        <a:lstStyle/>
        <a:p>
          <a:endParaRPr lang="ru-RU" b="1"/>
        </a:p>
      </dgm:t>
    </dgm:pt>
    <dgm:pt modelId="{CD317A4B-EF93-445D-890B-3DA70F203DA6}">
      <dgm:prSet phldrT="[Текст]" custT="1"/>
      <dgm:spPr/>
      <dgm:t>
        <a:bodyPr/>
        <a:lstStyle/>
        <a:p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Неферментативним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AD48E6-C401-4CCC-9E48-A54B8532C406}" type="parTrans" cxnId="{A7071BF0-3ED4-4091-8C36-60F8E97BDAEE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1"/>
        </a:p>
      </dgm:t>
    </dgm:pt>
    <dgm:pt modelId="{85CDEF0B-64A8-4B1B-BBF8-B3A8CEA2A8FA}" type="sibTrans" cxnId="{A7071BF0-3ED4-4091-8C36-60F8E97BDAEE}">
      <dgm:prSet/>
      <dgm:spPr/>
      <dgm:t>
        <a:bodyPr/>
        <a:lstStyle/>
        <a:p>
          <a:endParaRPr lang="ru-RU" b="1"/>
        </a:p>
      </dgm:t>
    </dgm:pt>
    <dgm:pt modelId="{0F551187-3885-4EF2-9922-DA3BE50723BA}">
      <dgm:prSet phldrT="[Текст]" custT="1"/>
      <dgm:spPr/>
      <dgm:t>
        <a:bodyPr/>
        <a:lstStyle/>
        <a:p>
          <a:r>
            <a:rPr lang="uk-UA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відновлення</a:t>
          </a: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нітритів</a:t>
          </a: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2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участю</a:t>
          </a: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дезоксигемоглобіну</a:t>
          </a: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міоглобіну</a:t>
          </a: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цитохромоксидази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72C9AD-BD99-4C5E-937A-DD1BFB034EB2}" type="parTrans" cxnId="{85678F55-2790-4CD9-99C8-620C5F4731B2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5FA79F5-C639-49AC-A157-63A2CFBB353B}" type="sibTrans" cxnId="{85678F55-2790-4CD9-99C8-620C5F4731B2}">
      <dgm:prSet/>
      <dgm:spPr/>
      <dgm:t>
        <a:bodyPr/>
        <a:lstStyle/>
        <a:p>
          <a:endParaRPr lang="ru-RU"/>
        </a:p>
      </dgm:t>
    </dgm:pt>
    <dgm:pt modelId="{BA67276C-4529-4530-83DA-216F258E1908}">
      <dgm:prSet phldrT="[Текст]" custT="1"/>
      <dgm:spPr/>
      <dgm:t>
        <a:bodyPr/>
        <a:lstStyle/>
        <a:p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при </a:t>
          </a:r>
          <a:r>
            <a:rPr lang="ru-RU" sz="2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окисненні</a:t>
          </a: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L-</a:t>
          </a:r>
          <a:r>
            <a:rPr lang="ru-RU" sz="2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аргініну</a:t>
          </a: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до L-</a:t>
          </a:r>
          <a:r>
            <a:rPr lang="ru-RU" sz="2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цитруліну</a:t>
          </a: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НАДФ-залежною </a:t>
          </a:r>
        </a:p>
        <a:p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NO-</a:t>
          </a:r>
          <a:r>
            <a:rPr lang="ru-RU" sz="2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синтазою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38AD4E-90F0-4F48-A715-D90CE9993841}" type="parTrans" cxnId="{BDC02776-173A-4655-82C7-E80A713CA163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6A64FE0-6648-4787-A73B-C3DF82E4F33F}" type="sibTrans" cxnId="{BDC02776-173A-4655-82C7-E80A713CA163}">
      <dgm:prSet/>
      <dgm:spPr/>
      <dgm:t>
        <a:bodyPr/>
        <a:lstStyle/>
        <a:p>
          <a:endParaRPr lang="ru-RU"/>
        </a:p>
      </dgm:t>
    </dgm:pt>
    <dgm:pt modelId="{AF8353BC-66A6-41D5-9BD3-5541244B2FBB}" type="pres">
      <dgm:prSet presAssocID="{E1F00FBF-C3F4-4AEA-8AB0-4FD156EC232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FC7C83D-C75C-4A90-9D0D-4C202A072593}" type="pres">
      <dgm:prSet presAssocID="{E9CC77B4-359E-4E63-9DAA-6B9DF8E1A40B}" presName="root1" presStyleCnt="0"/>
      <dgm:spPr/>
    </dgm:pt>
    <dgm:pt modelId="{B95984DC-FBDD-43B2-B4DE-55235F9FF954}" type="pres">
      <dgm:prSet presAssocID="{E9CC77B4-359E-4E63-9DAA-6B9DF8E1A40B}" presName="LevelOneTextNode" presStyleLbl="node0" presStyleIdx="0" presStyleCnt="1" custScaleX="120499" custScaleY="142204">
        <dgm:presLayoutVars>
          <dgm:chPref val="3"/>
        </dgm:presLayoutVars>
      </dgm:prSet>
      <dgm:spPr/>
    </dgm:pt>
    <dgm:pt modelId="{703EC7B8-39FF-4B2F-A1A9-F8076E9E4492}" type="pres">
      <dgm:prSet presAssocID="{E9CC77B4-359E-4E63-9DAA-6B9DF8E1A40B}" presName="level2hierChild" presStyleCnt="0"/>
      <dgm:spPr/>
    </dgm:pt>
    <dgm:pt modelId="{27D77B34-0D9D-4635-8268-2B2752D98507}" type="pres">
      <dgm:prSet presAssocID="{A86817E7-2BDD-47B4-9DE5-F13570F84381}" presName="conn2-1" presStyleLbl="parChTrans1D2" presStyleIdx="0" presStyleCnt="2"/>
      <dgm:spPr/>
    </dgm:pt>
    <dgm:pt modelId="{4C664161-FD20-4EA5-B7AF-B06619339DAE}" type="pres">
      <dgm:prSet presAssocID="{A86817E7-2BDD-47B4-9DE5-F13570F84381}" presName="connTx" presStyleLbl="parChTrans1D2" presStyleIdx="0" presStyleCnt="2"/>
      <dgm:spPr/>
    </dgm:pt>
    <dgm:pt modelId="{6D4B9766-25D7-4615-893E-0FD82437BAA0}" type="pres">
      <dgm:prSet presAssocID="{329A0CFA-92E7-47C5-8B32-D92FC64ED39F}" presName="root2" presStyleCnt="0"/>
      <dgm:spPr/>
    </dgm:pt>
    <dgm:pt modelId="{C7506C5D-CABF-44B4-AEBB-611F33CE823D}" type="pres">
      <dgm:prSet presAssocID="{329A0CFA-92E7-47C5-8B32-D92FC64ED39F}" presName="LevelTwoTextNode" presStyleLbl="node2" presStyleIdx="0" presStyleCnt="2" custScaleX="96889" custScaleY="70100">
        <dgm:presLayoutVars>
          <dgm:chPref val="3"/>
        </dgm:presLayoutVars>
      </dgm:prSet>
      <dgm:spPr/>
    </dgm:pt>
    <dgm:pt modelId="{F214F36A-9AF0-42FB-A1A8-29F1624840A7}" type="pres">
      <dgm:prSet presAssocID="{329A0CFA-92E7-47C5-8B32-D92FC64ED39F}" presName="level3hierChild" presStyleCnt="0"/>
      <dgm:spPr/>
    </dgm:pt>
    <dgm:pt modelId="{96E0E73E-CF89-40E0-9F92-DA9DCA543ECD}" type="pres">
      <dgm:prSet presAssocID="{C572C9AD-BD99-4C5E-937A-DD1BFB034EB2}" presName="conn2-1" presStyleLbl="parChTrans1D3" presStyleIdx="0" presStyleCnt="2"/>
      <dgm:spPr/>
    </dgm:pt>
    <dgm:pt modelId="{CBB844A8-1154-4816-8CD3-AFE6EE94CE39}" type="pres">
      <dgm:prSet presAssocID="{C572C9AD-BD99-4C5E-937A-DD1BFB034EB2}" presName="connTx" presStyleLbl="parChTrans1D3" presStyleIdx="0" presStyleCnt="2"/>
      <dgm:spPr/>
    </dgm:pt>
    <dgm:pt modelId="{CF6860FE-754D-45F0-B253-6E18E6A587F3}" type="pres">
      <dgm:prSet presAssocID="{0F551187-3885-4EF2-9922-DA3BE50723BA}" presName="root2" presStyleCnt="0"/>
      <dgm:spPr/>
    </dgm:pt>
    <dgm:pt modelId="{1FD77F11-0231-458C-A6E0-A4A42EEDA1AA}" type="pres">
      <dgm:prSet presAssocID="{0F551187-3885-4EF2-9922-DA3BE50723BA}" presName="LevelTwoTextNode" presStyleLbl="node3" presStyleIdx="0" presStyleCnt="2" custScaleX="138261" custScaleY="158861">
        <dgm:presLayoutVars>
          <dgm:chPref val="3"/>
        </dgm:presLayoutVars>
      </dgm:prSet>
      <dgm:spPr/>
    </dgm:pt>
    <dgm:pt modelId="{24747F59-AB0D-4D50-B19B-35DD6728EFBF}" type="pres">
      <dgm:prSet presAssocID="{0F551187-3885-4EF2-9922-DA3BE50723BA}" presName="level3hierChild" presStyleCnt="0"/>
      <dgm:spPr/>
    </dgm:pt>
    <dgm:pt modelId="{CB195771-6E0D-4EE3-873D-0EED5A487BB0}" type="pres">
      <dgm:prSet presAssocID="{3DAD48E6-C401-4CCC-9E48-A54B8532C406}" presName="conn2-1" presStyleLbl="parChTrans1D2" presStyleIdx="1" presStyleCnt="2"/>
      <dgm:spPr/>
    </dgm:pt>
    <dgm:pt modelId="{2E5D5524-D554-40BE-95AD-0BDD4461653E}" type="pres">
      <dgm:prSet presAssocID="{3DAD48E6-C401-4CCC-9E48-A54B8532C406}" presName="connTx" presStyleLbl="parChTrans1D2" presStyleIdx="1" presStyleCnt="2"/>
      <dgm:spPr/>
    </dgm:pt>
    <dgm:pt modelId="{17CA160C-3E16-4E92-B2F3-C0B2B4987726}" type="pres">
      <dgm:prSet presAssocID="{CD317A4B-EF93-445D-890B-3DA70F203DA6}" presName="root2" presStyleCnt="0"/>
      <dgm:spPr/>
    </dgm:pt>
    <dgm:pt modelId="{27968F55-27EC-4AA6-89B0-144A0FA0E5CA}" type="pres">
      <dgm:prSet presAssocID="{CD317A4B-EF93-445D-890B-3DA70F203DA6}" presName="LevelTwoTextNode" presStyleLbl="node2" presStyleIdx="1" presStyleCnt="2" custScaleX="109242" custScaleY="61663">
        <dgm:presLayoutVars>
          <dgm:chPref val="3"/>
        </dgm:presLayoutVars>
      </dgm:prSet>
      <dgm:spPr/>
    </dgm:pt>
    <dgm:pt modelId="{E65B7FFA-D567-4AEE-BB1F-25FA7C9CA3A0}" type="pres">
      <dgm:prSet presAssocID="{CD317A4B-EF93-445D-890B-3DA70F203DA6}" presName="level3hierChild" presStyleCnt="0"/>
      <dgm:spPr/>
    </dgm:pt>
    <dgm:pt modelId="{9E75F0BE-8A50-4553-B9DC-01EDE15C5971}" type="pres">
      <dgm:prSet presAssocID="{C238AD4E-90F0-4F48-A715-D90CE9993841}" presName="conn2-1" presStyleLbl="parChTrans1D3" presStyleIdx="1" presStyleCnt="2"/>
      <dgm:spPr/>
    </dgm:pt>
    <dgm:pt modelId="{50F14F5C-2DFE-420C-9191-026E5D8857A2}" type="pres">
      <dgm:prSet presAssocID="{C238AD4E-90F0-4F48-A715-D90CE9993841}" presName="connTx" presStyleLbl="parChTrans1D3" presStyleIdx="1" presStyleCnt="2"/>
      <dgm:spPr/>
    </dgm:pt>
    <dgm:pt modelId="{2E8180BB-0BF7-49FE-AFC0-EE23CE530F14}" type="pres">
      <dgm:prSet presAssocID="{BA67276C-4529-4530-83DA-216F258E1908}" presName="root2" presStyleCnt="0"/>
      <dgm:spPr/>
    </dgm:pt>
    <dgm:pt modelId="{14C59662-9DE1-4578-BB40-4A47671A0E95}" type="pres">
      <dgm:prSet presAssocID="{BA67276C-4529-4530-83DA-216F258E1908}" presName="LevelTwoTextNode" presStyleLbl="node3" presStyleIdx="1" presStyleCnt="2" custScaleX="136393" custScaleY="148583" custLinFactNeighborX="-12319" custLinFactNeighborY="1120">
        <dgm:presLayoutVars>
          <dgm:chPref val="3"/>
        </dgm:presLayoutVars>
      </dgm:prSet>
      <dgm:spPr/>
    </dgm:pt>
    <dgm:pt modelId="{10723466-CFF1-4B8F-8466-FC9EF069623D}" type="pres">
      <dgm:prSet presAssocID="{BA67276C-4529-4530-83DA-216F258E1908}" presName="level3hierChild" presStyleCnt="0"/>
      <dgm:spPr/>
    </dgm:pt>
  </dgm:ptLst>
  <dgm:cxnLst>
    <dgm:cxn modelId="{0BAD6A0C-A296-427D-BC94-2A2582FCBB49}" type="presOf" srcId="{3DAD48E6-C401-4CCC-9E48-A54B8532C406}" destId="{2E5D5524-D554-40BE-95AD-0BDD4461653E}" srcOrd="1" destOrd="0" presId="urn:microsoft.com/office/officeart/2005/8/layout/hierarchy2"/>
    <dgm:cxn modelId="{24B92412-9F34-4E9E-AD45-7B4D0126A5E4}" type="presOf" srcId="{C238AD4E-90F0-4F48-A715-D90CE9993841}" destId="{50F14F5C-2DFE-420C-9191-026E5D8857A2}" srcOrd="1" destOrd="0" presId="urn:microsoft.com/office/officeart/2005/8/layout/hierarchy2"/>
    <dgm:cxn modelId="{B258172A-EC9C-40C1-8109-B7B47B788A52}" type="presOf" srcId="{A86817E7-2BDD-47B4-9DE5-F13570F84381}" destId="{27D77B34-0D9D-4635-8268-2B2752D98507}" srcOrd="0" destOrd="0" presId="urn:microsoft.com/office/officeart/2005/8/layout/hierarchy2"/>
    <dgm:cxn modelId="{7D5DA62C-EB2F-4EA7-8E32-D1008AA88433}" type="presOf" srcId="{3DAD48E6-C401-4CCC-9E48-A54B8532C406}" destId="{CB195771-6E0D-4EE3-873D-0EED5A487BB0}" srcOrd="0" destOrd="0" presId="urn:microsoft.com/office/officeart/2005/8/layout/hierarchy2"/>
    <dgm:cxn modelId="{F0E7635F-2088-48A4-999B-38379DA28523}" type="presOf" srcId="{C238AD4E-90F0-4F48-A715-D90CE9993841}" destId="{9E75F0BE-8A50-4553-B9DC-01EDE15C5971}" srcOrd="0" destOrd="0" presId="urn:microsoft.com/office/officeart/2005/8/layout/hierarchy2"/>
    <dgm:cxn modelId="{EAB0E941-C65D-46A3-A587-E784E4AF7DA5}" srcId="{E9CC77B4-359E-4E63-9DAA-6B9DF8E1A40B}" destId="{329A0CFA-92E7-47C5-8B32-D92FC64ED39F}" srcOrd="0" destOrd="0" parTransId="{A86817E7-2BDD-47B4-9DE5-F13570F84381}" sibTransId="{F0E6FBD2-5814-4765-A017-A9CF102F6AE6}"/>
    <dgm:cxn modelId="{E4E57062-E97C-4366-855E-77236A77B951}" type="presOf" srcId="{C572C9AD-BD99-4C5E-937A-DD1BFB034EB2}" destId="{96E0E73E-CF89-40E0-9F92-DA9DCA543ECD}" srcOrd="0" destOrd="0" presId="urn:microsoft.com/office/officeart/2005/8/layout/hierarchy2"/>
    <dgm:cxn modelId="{C1820943-9639-41DC-883E-8B6CB3184DA2}" type="presOf" srcId="{C572C9AD-BD99-4C5E-937A-DD1BFB034EB2}" destId="{CBB844A8-1154-4816-8CD3-AFE6EE94CE39}" srcOrd="1" destOrd="0" presId="urn:microsoft.com/office/officeart/2005/8/layout/hierarchy2"/>
    <dgm:cxn modelId="{61EB856A-95F0-4B9C-A6D7-B0DD16218E25}" type="presOf" srcId="{A86817E7-2BDD-47B4-9DE5-F13570F84381}" destId="{4C664161-FD20-4EA5-B7AF-B06619339DAE}" srcOrd="1" destOrd="0" presId="urn:microsoft.com/office/officeart/2005/8/layout/hierarchy2"/>
    <dgm:cxn modelId="{85678F55-2790-4CD9-99C8-620C5F4731B2}" srcId="{329A0CFA-92E7-47C5-8B32-D92FC64ED39F}" destId="{0F551187-3885-4EF2-9922-DA3BE50723BA}" srcOrd="0" destOrd="0" parTransId="{C572C9AD-BD99-4C5E-937A-DD1BFB034EB2}" sibTransId="{85FA79F5-C639-49AC-A157-63A2CFBB353B}"/>
    <dgm:cxn modelId="{BDC02776-173A-4655-82C7-E80A713CA163}" srcId="{CD317A4B-EF93-445D-890B-3DA70F203DA6}" destId="{BA67276C-4529-4530-83DA-216F258E1908}" srcOrd="0" destOrd="0" parTransId="{C238AD4E-90F0-4F48-A715-D90CE9993841}" sibTransId="{D6A64FE0-6648-4787-A73B-C3DF82E4F33F}"/>
    <dgm:cxn modelId="{31788A8B-AB1E-4A48-ADD5-A40343544EA9}" type="presOf" srcId="{BA67276C-4529-4530-83DA-216F258E1908}" destId="{14C59662-9DE1-4578-BB40-4A47671A0E95}" srcOrd="0" destOrd="0" presId="urn:microsoft.com/office/officeart/2005/8/layout/hierarchy2"/>
    <dgm:cxn modelId="{E65F298E-04A8-4BEA-A6F3-094305BC372D}" srcId="{E1F00FBF-C3F4-4AEA-8AB0-4FD156EC2320}" destId="{E9CC77B4-359E-4E63-9DAA-6B9DF8E1A40B}" srcOrd="0" destOrd="0" parTransId="{B468786D-E0DC-42A9-B116-3EACF1527687}" sibTransId="{5F473652-45BE-4CB2-8279-C726A76C0EB5}"/>
    <dgm:cxn modelId="{864EFBEA-E755-4350-A08D-DAD7DE235AC5}" type="presOf" srcId="{CD317A4B-EF93-445D-890B-3DA70F203DA6}" destId="{27968F55-27EC-4AA6-89B0-144A0FA0E5CA}" srcOrd="0" destOrd="0" presId="urn:microsoft.com/office/officeart/2005/8/layout/hierarchy2"/>
    <dgm:cxn modelId="{A7071BF0-3ED4-4091-8C36-60F8E97BDAEE}" srcId="{E9CC77B4-359E-4E63-9DAA-6B9DF8E1A40B}" destId="{CD317A4B-EF93-445D-890B-3DA70F203DA6}" srcOrd="1" destOrd="0" parTransId="{3DAD48E6-C401-4CCC-9E48-A54B8532C406}" sibTransId="{85CDEF0B-64A8-4B1B-BBF8-B3A8CEA2A8FA}"/>
    <dgm:cxn modelId="{C308ACF3-AD6B-4ED8-B5ED-C27931FBAD56}" type="presOf" srcId="{E9CC77B4-359E-4E63-9DAA-6B9DF8E1A40B}" destId="{B95984DC-FBDD-43B2-B4DE-55235F9FF954}" srcOrd="0" destOrd="0" presId="urn:microsoft.com/office/officeart/2005/8/layout/hierarchy2"/>
    <dgm:cxn modelId="{F94D07F7-EB11-4839-9A89-918AE5AB89E5}" type="presOf" srcId="{0F551187-3885-4EF2-9922-DA3BE50723BA}" destId="{1FD77F11-0231-458C-A6E0-A4A42EEDA1AA}" srcOrd="0" destOrd="0" presId="urn:microsoft.com/office/officeart/2005/8/layout/hierarchy2"/>
    <dgm:cxn modelId="{E20045FB-062F-4E4F-8FA3-5F2B48378AFA}" type="presOf" srcId="{E1F00FBF-C3F4-4AEA-8AB0-4FD156EC2320}" destId="{AF8353BC-66A6-41D5-9BD3-5541244B2FBB}" srcOrd="0" destOrd="0" presId="urn:microsoft.com/office/officeart/2005/8/layout/hierarchy2"/>
    <dgm:cxn modelId="{1F97A4FB-23B1-4294-8E66-D59A3419BC50}" type="presOf" srcId="{329A0CFA-92E7-47C5-8B32-D92FC64ED39F}" destId="{C7506C5D-CABF-44B4-AEBB-611F33CE823D}" srcOrd="0" destOrd="0" presId="urn:microsoft.com/office/officeart/2005/8/layout/hierarchy2"/>
    <dgm:cxn modelId="{85383ED1-FD57-417F-9454-E00528FEEFB0}" type="presParOf" srcId="{AF8353BC-66A6-41D5-9BD3-5541244B2FBB}" destId="{AFC7C83D-C75C-4A90-9D0D-4C202A072593}" srcOrd="0" destOrd="0" presId="urn:microsoft.com/office/officeart/2005/8/layout/hierarchy2"/>
    <dgm:cxn modelId="{E7545141-D976-4B5E-AC2C-72E92D0B2BC6}" type="presParOf" srcId="{AFC7C83D-C75C-4A90-9D0D-4C202A072593}" destId="{B95984DC-FBDD-43B2-B4DE-55235F9FF954}" srcOrd="0" destOrd="0" presId="urn:microsoft.com/office/officeart/2005/8/layout/hierarchy2"/>
    <dgm:cxn modelId="{33165F87-D1CA-4506-8DCC-85606ADA3D53}" type="presParOf" srcId="{AFC7C83D-C75C-4A90-9D0D-4C202A072593}" destId="{703EC7B8-39FF-4B2F-A1A9-F8076E9E4492}" srcOrd="1" destOrd="0" presId="urn:microsoft.com/office/officeart/2005/8/layout/hierarchy2"/>
    <dgm:cxn modelId="{D67242D0-CA9B-48DB-B877-36B48B30557F}" type="presParOf" srcId="{703EC7B8-39FF-4B2F-A1A9-F8076E9E4492}" destId="{27D77B34-0D9D-4635-8268-2B2752D98507}" srcOrd="0" destOrd="0" presId="urn:microsoft.com/office/officeart/2005/8/layout/hierarchy2"/>
    <dgm:cxn modelId="{2D5DF037-4D22-4E18-A61E-A4091D771413}" type="presParOf" srcId="{27D77B34-0D9D-4635-8268-2B2752D98507}" destId="{4C664161-FD20-4EA5-B7AF-B06619339DAE}" srcOrd="0" destOrd="0" presId="urn:microsoft.com/office/officeart/2005/8/layout/hierarchy2"/>
    <dgm:cxn modelId="{862526CE-B0E3-4D69-8499-81EED83BB5F1}" type="presParOf" srcId="{703EC7B8-39FF-4B2F-A1A9-F8076E9E4492}" destId="{6D4B9766-25D7-4615-893E-0FD82437BAA0}" srcOrd="1" destOrd="0" presId="urn:microsoft.com/office/officeart/2005/8/layout/hierarchy2"/>
    <dgm:cxn modelId="{72D8DE3D-EA12-4739-B257-69A2744FF44C}" type="presParOf" srcId="{6D4B9766-25D7-4615-893E-0FD82437BAA0}" destId="{C7506C5D-CABF-44B4-AEBB-611F33CE823D}" srcOrd="0" destOrd="0" presId="urn:microsoft.com/office/officeart/2005/8/layout/hierarchy2"/>
    <dgm:cxn modelId="{BAC249C7-7943-4ADF-854A-6FFD89C380F9}" type="presParOf" srcId="{6D4B9766-25D7-4615-893E-0FD82437BAA0}" destId="{F214F36A-9AF0-42FB-A1A8-29F1624840A7}" srcOrd="1" destOrd="0" presId="urn:microsoft.com/office/officeart/2005/8/layout/hierarchy2"/>
    <dgm:cxn modelId="{EBD46FF3-54AD-4CA7-9C66-362B29C31575}" type="presParOf" srcId="{F214F36A-9AF0-42FB-A1A8-29F1624840A7}" destId="{96E0E73E-CF89-40E0-9F92-DA9DCA543ECD}" srcOrd="0" destOrd="0" presId="urn:microsoft.com/office/officeart/2005/8/layout/hierarchy2"/>
    <dgm:cxn modelId="{5AA10D0B-9831-46F4-B460-1B4DC7086C44}" type="presParOf" srcId="{96E0E73E-CF89-40E0-9F92-DA9DCA543ECD}" destId="{CBB844A8-1154-4816-8CD3-AFE6EE94CE39}" srcOrd="0" destOrd="0" presId="urn:microsoft.com/office/officeart/2005/8/layout/hierarchy2"/>
    <dgm:cxn modelId="{E46EEA84-2BA9-4850-B575-91836E5B5FED}" type="presParOf" srcId="{F214F36A-9AF0-42FB-A1A8-29F1624840A7}" destId="{CF6860FE-754D-45F0-B253-6E18E6A587F3}" srcOrd="1" destOrd="0" presId="urn:microsoft.com/office/officeart/2005/8/layout/hierarchy2"/>
    <dgm:cxn modelId="{C44CFAF1-A237-4864-A2BE-06F207F067AB}" type="presParOf" srcId="{CF6860FE-754D-45F0-B253-6E18E6A587F3}" destId="{1FD77F11-0231-458C-A6E0-A4A42EEDA1AA}" srcOrd="0" destOrd="0" presId="urn:microsoft.com/office/officeart/2005/8/layout/hierarchy2"/>
    <dgm:cxn modelId="{B57134FF-C775-434E-8C3D-2D55A7F9933F}" type="presParOf" srcId="{CF6860FE-754D-45F0-B253-6E18E6A587F3}" destId="{24747F59-AB0D-4D50-B19B-35DD6728EFBF}" srcOrd="1" destOrd="0" presId="urn:microsoft.com/office/officeart/2005/8/layout/hierarchy2"/>
    <dgm:cxn modelId="{F8FD0867-E354-4C7C-B670-FB409C4CA8FB}" type="presParOf" srcId="{703EC7B8-39FF-4B2F-A1A9-F8076E9E4492}" destId="{CB195771-6E0D-4EE3-873D-0EED5A487BB0}" srcOrd="2" destOrd="0" presId="urn:microsoft.com/office/officeart/2005/8/layout/hierarchy2"/>
    <dgm:cxn modelId="{D7F1FAB1-8272-4D7D-954C-3877FD0B899F}" type="presParOf" srcId="{CB195771-6E0D-4EE3-873D-0EED5A487BB0}" destId="{2E5D5524-D554-40BE-95AD-0BDD4461653E}" srcOrd="0" destOrd="0" presId="urn:microsoft.com/office/officeart/2005/8/layout/hierarchy2"/>
    <dgm:cxn modelId="{15D51307-C2E6-4145-89EF-CA241867A60B}" type="presParOf" srcId="{703EC7B8-39FF-4B2F-A1A9-F8076E9E4492}" destId="{17CA160C-3E16-4E92-B2F3-C0B2B4987726}" srcOrd="3" destOrd="0" presId="urn:microsoft.com/office/officeart/2005/8/layout/hierarchy2"/>
    <dgm:cxn modelId="{9AB7EDF0-1342-43C5-954E-6AA14B1CD809}" type="presParOf" srcId="{17CA160C-3E16-4E92-B2F3-C0B2B4987726}" destId="{27968F55-27EC-4AA6-89B0-144A0FA0E5CA}" srcOrd="0" destOrd="0" presId="urn:microsoft.com/office/officeart/2005/8/layout/hierarchy2"/>
    <dgm:cxn modelId="{911A14DE-4AF4-44AE-A8AC-4A53D54B24C6}" type="presParOf" srcId="{17CA160C-3E16-4E92-B2F3-C0B2B4987726}" destId="{E65B7FFA-D567-4AEE-BB1F-25FA7C9CA3A0}" srcOrd="1" destOrd="0" presId="urn:microsoft.com/office/officeart/2005/8/layout/hierarchy2"/>
    <dgm:cxn modelId="{EAF3A8D5-844A-4381-8BEB-68789D553756}" type="presParOf" srcId="{E65B7FFA-D567-4AEE-BB1F-25FA7C9CA3A0}" destId="{9E75F0BE-8A50-4553-B9DC-01EDE15C5971}" srcOrd="0" destOrd="0" presId="urn:microsoft.com/office/officeart/2005/8/layout/hierarchy2"/>
    <dgm:cxn modelId="{477F3BD2-166E-405D-8CF8-31D5AD94E96C}" type="presParOf" srcId="{9E75F0BE-8A50-4553-B9DC-01EDE15C5971}" destId="{50F14F5C-2DFE-420C-9191-026E5D8857A2}" srcOrd="0" destOrd="0" presId="urn:microsoft.com/office/officeart/2005/8/layout/hierarchy2"/>
    <dgm:cxn modelId="{18035DFA-82C0-4091-A801-12F1FD5EA561}" type="presParOf" srcId="{E65B7FFA-D567-4AEE-BB1F-25FA7C9CA3A0}" destId="{2E8180BB-0BF7-49FE-AFC0-EE23CE530F14}" srcOrd="1" destOrd="0" presId="urn:microsoft.com/office/officeart/2005/8/layout/hierarchy2"/>
    <dgm:cxn modelId="{AAE54BB6-ED0F-4D10-99F4-4D8AAD179A52}" type="presParOf" srcId="{2E8180BB-0BF7-49FE-AFC0-EE23CE530F14}" destId="{14C59662-9DE1-4578-BB40-4A47671A0E95}" srcOrd="0" destOrd="0" presId="urn:microsoft.com/office/officeart/2005/8/layout/hierarchy2"/>
    <dgm:cxn modelId="{5FD30DB1-33CA-4A3D-B48C-C8732784BB67}" type="presParOf" srcId="{2E8180BB-0BF7-49FE-AFC0-EE23CE530F14}" destId="{10723466-CFF1-4B8F-8466-FC9EF06962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EAFAD1-A78A-41CB-B917-4DF038EA630D}" type="doc">
      <dgm:prSet loTypeId="urn:microsoft.com/office/officeart/2005/8/layout/hierarchy3" loCatId="hierarchy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56046CA-DC73-482A-A6C1-36DB807B4915}">
      <dgm:prSet phldrT="[Текст]" custT="1"/>
      <dgm:spPr/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NOS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три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основні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ізоформи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виявлені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в 1991–1994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рр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.,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синтезуються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трьома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різними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генами: </a:t>
          </a:r>
        </a:p>
      </dgm:t>
    </dgm:pt>
    <dgm:pt modelId="{CC07718B-F3FE-4F12-B373-F11091E12D94}" type="parTrans" cxnId="{D21D8313-4D53-4838-BFC9-9646173DFFE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52CD8BD-6455-429B-8F2D-A0C236F1707A}" type="sibTrans" cxnId="{D21D8313-4D53-4838-BFC9-9646173DFFE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D62B2C0-BEB0-42F2-9FB1-CFCCFBEF5EE6}">
      <dgm:prSet phldrT="[Текст]" custT="1"/>
      <dgm:spPr/>
      <dgm:t>
        <a:bodyPr/>
        <a:lstStyle/>
        <a:p>
          <a:pPr algn="just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nNOS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(NOS1, brain NOS) –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нейрональна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мозкова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; "нокаут"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відповідного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гена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спричиняє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гастромегалію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через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NO-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ергічних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нейронів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агресивність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погані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здібності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навчання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тривалої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пам'яті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; є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цитозольною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приєднується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до цитоскелету) </a:t>
          </a:r>
        </a:p>
      </dgm:t>
    </dgm:pt>
    <dgm:pt modelId="{4A815CC0-0E80-4676-A2D7-F307FE329DF9}" type="parTrans" cxnId="{7A1D6248-E148-4071-962D-728EB91ECDC1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D8FE76F-BC8F-49EC-B543-42E04AFA41C2}" type="sibTrans" cxnId="{7A1D6248-E148-4071-962D-728EB91ECDC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CC3A03C-B02A-42F9-9263-724EEA6F52A7}">
      <dgm:prSet custT="1"/>
      <dgm:spPr/>
      <dgm:t>
        <a:bodyPr/>
        <a:lstStyle/>
        <a:p>
          <a:pPr algn="just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iNOS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mNOS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NOS2) –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макрофагальна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; у "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нокаутованих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"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тварин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після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імунної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стимуляції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ін'єкції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ліпополісахариду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LPS)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зростає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рівень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NO,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їхні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макрофаги не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синтезують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NOS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і 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NO,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а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самі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тварини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підвищену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чутливість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інфекцій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звязана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кавеолами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83C88-656B-4341-B62F-A283C7E4605B}" type="parTrans" cxnId="{ED913922-0928-4CD7-B721-8648F66B0419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1506991-8C44-4AE9-A40A-077C5EF0CC96}" type="sibTrans" cxnId="{ED913922-0928-4CD7-B721-8648F66B041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60D2D34-B53A-42DF-8944-118A0BF3D633}">
      <dgm:prSet custT="1"/>
      <dgm:spPr/>
      <dgm:t>
        <a:bodyPr/>
        <a:lstStyle/>
        <a:p>
          <a:pPr algn="just"/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eNOS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ендотеліальна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виробляється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ендотеліоцитами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судин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NOS3) – "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нокаут"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відповідного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гена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спричиняє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гіпертензію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; є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цитозольною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1EA83-0995-46BC-B1C1-267450431091}" type="parTrans" cxnId="{80617BEE-C0B4-49E7-9CAB-2FF3B32723B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93E92801-DCD2-400B-8608-3F45CDFF7372}" type="sibTrans" cxnId="{80617BEE-C0B4-49E7-9CAB-2FF3B32723BC}">
      <dgm:prSet/>
      <dgm:spPr/>
      <dgm:t>
        <a:bodyPr/>
        <a:lstStyle/>
        <a:p>
          <a:endParaRPr lang="ru-RU"/>
        </a:p>
      </dgm:t>
    </dgm:pt>
    <dgm:pt modelId="{1F0C7A8E-5464-40DF-B596-0F341DE9D54F}" type="pres">
      <dgm:prSet presAssocID="{7AEAFAD1-A78A-41CB-B917-4DF038EA63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8335EBD-75AC-4DDC-A1BC-48A75E61D809}" type="pres">
      <dgm:prSet presAssocID="{F56046CA-DC73-482A-A6C1-36DB807B4915}" presName="root" presStyleCnt="0"/>
      <dgm:spPr/>
    </dgm:pt>
    <dgm:pt modelId="{1C8106E6-960D-43A3-AD27-1BB7E2EDE70F}" type="pres">
      <dgm:prSet presAssocID="{F56046CA-DC73-482A-A6C1-36DB807B4915}" presName="rootComposite" presStyleCnt="0"/>
      <dgm:spPr/>
    </dgm:pt>
    <dgm:pt modelId="{561731E0-23BB-4D58-A168-9B1FDC8A497B}" type="pres">
      <dgm:prSet presAssocID="{F56046CA-DC73-482A-A6C1-36DB807B4915}" presName="rootText" presStyleLbl="node1" presStyleIdx="0" presStyleCnt="1" custScaleX="546127" custScaleY="127886" custLinFactNeighborX="19454" custLinFactNeighborY="-57592"/>
      <dgm:spPr/>
    </dgm:pt>
    <dgm:pt modelId="{49D74AED-96C6-4711-9C57-8E51C0BF516C}" type="pres">
      <dgm:prSet presAssocID="{F56046CA-DC73-482A-A6C1-36DB807B4915}" presName="rootConnector" presStyleLbl="node1" presStyleIdx="0" presStyleCnt="1"/>
      <dgm:spPr/>
    </dgm:pt>
    <dgm:pt modelId="{9D411E4A-E899-4BCE-ADE1-B88C5D8E2375}" type="pres">
      <dgm:prSet presAssocID="{F56046CA-DC73-482A-A6C1-36DB807B4915}" presName="childShape" presStyleCnt="0"/>
      <dgm:spPr/>
    </dgm:pt>
    <dgm:pt modelId="{636A285E-4E66-4AE6-B83D-85C543B25767}" type="pres">
      <dgm:prSet presAssocID="{4A815CC0-0E80-4676-A2D7-F307FE329DF9}" presName="Name13" presStyleLbl="parChTrans1D2" presStyleIdx="0" presStyleCnt="3"/>
      <dgm:spPr/>
    </dgm:pt>
    <dgm:pt modelId="{82BDB849-E196-497E-A27E-75F8527FF8A7}" type="pres">
      <dgm:prSet presAssocID="{ED62B2C0-BEB0-42F2-9FB1-CFCCFBEF5EE6}" presName="childText" presStyleLbl="bgAcc1" presStyleIdx="0" presStyleCnt="3" custScaleX="687381" custScaleY="175012" custLinFactNeighborX="-1012">
        <dgm:presLayoutVars>
          <dgm:bulletEnabled val="1"/>
        </dgm:presLayoutVars>
      </dgm:prSet>
      <dgm:spPr/>
    </dgm:pt>
    <dgm:pt modelId="{B1DA872A-79AD-42C2-932D-F9AB0B1418E5}" type="pres">
      <dgm:prSet presAssocID="{91883C88-656B-4341-B62F-A283C7E4605B}" presName="Name13" presStyleLbl="parChTrans1D2" presStyleIdx="1" presStyleCnt="3"/>
      <dgm:spPr/>
    </dgm:pt>
    <dgm:pt modelId="{D4AC261D-2257-4281-B59C-8B83FE7BAE9F}" type="pres">
      <dgm:prSet presAssocID="{CCC3A03C-B02A-42F9-9263-724EEA6F52A7}" presName="childText" presStyleLbl="bgAcc1" presStyleIdx="1" presStyleCnt="3" custScaleX="686258" custScaleY="166690">
        <dgm:presLayoutVars>
          <dgm:bulletEnabled val="1"/>
        </dgm:presLayoutVars>
      </dgm:prSet>
      <dgm:spPr/>
    </dgm:pt>
    <dgm:pt modelId="{65882806-A069-4DBE-BBC8-45B185A1A685}" type="pres">
      <dgm:prSet presAssocID="{E021EA83-0995-46BC-B1C1-267450431091}" presName="Name13" presStyleLbl="parChTrans1D2" presStyleIdx="2" presStyleCnt="3"/>
      <dgm:spPr/>
    </dgm:pt>
    <dgm:pt modelId="{4F09C18F-671E-4583-9D94-F7EC5ECA90DD}" type="pres">
      <dgm:prSet presAssocID="{760D2D34-B53A-42DF-8944-118A0BF3D633}" presName="childText" presStyleLbl="bgAcc1" presStyleIdx="2" presStyleCnt="3" custScaleX="684659" custScaleY="92441">
        <dgm:presLayoutVars>
          <dgm:bulletEnabled val="1"/>
        </dgm:presLayoutVars>
      </dgm:prSet>
      <dgm:spPr/>
    </dgm:pt>
  </dgm:ptLst>
  <dgm:cxnLst>
    <dgm:cxn modelId="{4F88E601-1F3F-4E63-A2D3-F2686B0EE01C}" type="presOf" srcId="{4A815CC0-0E80-4676-A2D7-F307FE329DF9}" destId="{636A285E-4E66-4AE6-B83D-85C543B25767}" srcOrd="0" destOrd="0" presId="urn:microsoft.com/office/officeart/2005/8/layout/hierarchy3"/>
    <dgm:cxn modelId="{D21D8313-4D53-4838-BFC9-9646173DFFEE}" srcId="{7AEAFAD1-A78A-41CB-B917-4DF038EA630D}" destId="{F56046CA-DC73-482A-A6C1-36DB807B4915}" srcOrd="0" destOrd="0" parTransId="{CC07718B-F3FE-4F12-B373-F11091E12D94}" sibTransId="{752CD8BD-6455-429B-8F2D-A0C236F1707A}"/>
    <dgm:cxn modelId="{ED913922-0928-4CD7-B721-8648F66B0419}" srcId="{F56046CA-DC73-482A-A6C1-36DB807B4915}" destId="{CCC3A03C-B02A-42F9-9263-724EEA6F52A7}" srcOrd="1" destOrd="0" parTransId="{91883C88-656B-4341-B62F-A283C7E4605B}" sibTransId="{C1506991-8C44-4AE9-A40A-077C5EF0CC96}"/>
    <dgm:cxn modelId="{920C3926-230A-46F7-9249-0CA2A943B6D9}" type="presOf" srcId="{7AEAFAD1-A78A-41CB-B917-4DF038EA630D}" destId="{1F0C7A8E-5464-40DF-B596-0F341DE9D54F}" srcOrd="0" destOrd="0" presId="urn:microsoft.com/office/officeart/2005/8/layout/hierarchy3"/>
    <dgm:cxn modelId="{566ED55C-DF58-4008-ACB5-3F67F64A6F7D}" type="presOf" srcId="{91883C88-656B-4341-B62F-A283C7E4605B}" destId="{B1DA872A-79AD-42C2-932D-F9AB0B1418E5}" srcOrd="0" destOrd="0" presId="urn:microsoft.com/office/officeart/2005/8/layout/hierarchy3"/>
    <dgm:cxn modelId="{7A1D6248-E148-4071-962D-728EB91ECDC1}" srcId="{F56046CA-DC73-482A-A6C1-36DB807B4915}" destId="{ED62B2C0-BEB0-42F2-9FB1-CFCCFBEF5EE6}" srcOrd="0" destOrd="0" parTransId="{4A815CC0-0E80-4676-A2D7-F307FE329DF9}" sibTransId="{AD8FE76F-BC8F-49EC-B543-42E04AFA41C2}"/>
    <dgm:cxn modelId="{95645C76-95DD-415B-A26F-00DF03FE477E}" type="presOf" srcId="{ED62B2C0-BEB0-42F2-9FB1-CFCCFBEF5EE6}" destId="{82BDB849-E196-497E-A27E-75F8527FF8A7}" srcOrd="0" destOrd="0" presId="urn:microsoft.com/office/officeart/2005/8/layout/hierarchy3"/>
    <dgm:cxn modelId="{31308676-FE5C-4D0B-95D9-EA15869794C8}" type="presOf" srcId="{CCC3A03C-B02A-42F9-9263-724EEA6F52A7}" destId="{D4AC261D-2257-4281-B59C-8B83FE7BAE9F}" srcOrd="0" destOrd="0" presId="urn:microsoft.com/office/officeart/2005/8/layout/hierarchy3"/>
    <dgm:cxn modelId="{886BC892-E90E-4565-82EF-D21428738F8F}" type="presOf" srcId="{760D2D34-B53A-42DF-8944-118A0BF3D633}" destId="{4F09C18F-671E-4583-9D94-F7EC5ECA90DD}" srcOrd="0" destOrd="0" presId="urn:microsoft.com/office/officeart/2005/8/layout/hierarchy3"/>
    <dgm:cxn modelId="{E5B146A4-7220-4530-A9EF-3296B7EB9B0D}" type="presOf" srcId="{F56046CA-DC73-482A-A6C1-36DB807B4915}" destId="{49D74AED-96C6-4711-9C57-8E51C0BF516C}" srcOrd="1" destOrd="0" presId="urn:microsoft.com/office/officeart/2005/8/layout/hierarchy3"/>
    <dgm:cxn modelId="{DEAD15C5-E170-432F-8AA2-B86FB7236CF0}" type="presOf" srcId="{E021EA83-0995-46BC-B1C1-267450431091}" destId="{65882806-A069-4DBE-BBC8-45B185A1A685}" srcOrd="0" destOrd="0" presId="urn:microsoft.com/office/officeart/2005/8/layout/hierarchy3"/>
    <dgm:cxn modelId="{80617BEE-C0B4-49E7-9CAB-2FF3B32723BC}" srcId="{F56046CA-DC73-482A-A6C1-36DB807B4915}" destId="{760D2D34-B53A-42DF-8944-118A0BF3D633}" srcOrd="2" destOrd="0" parTransId="{E021EA83-0995-46BC-B1C1-267450431091}" sibTransId="{93E92801-DCD2-400B-8608-3F45CDFF7372}"/>
    <dgm:cxn modelId="{509B1DF9-0B64-4C38-8B6B-1909E7CBD296}" type="presOf" srcId="{F56046CA-DC73-482A-A6C1-36DB807B4915}" destId="{561731E0-23BB-4D58-A168-9B1FDC8A497B}" srcOrd="0" destOrd="0" presId="urn:microsoft.com/office/officeart/2005/8/layout/hierarchy3"/>
    <dgm:cxn modelId="{BA0E77BF-FE8F-429C-A316-E6ED857010E9}" type="presParOf" srcId="{1F0C7A8E-5464-40DF-B596-0F341DE9D54F}" destId="{F8335EBD-75AC-4DDC-A1BC-48A75E61D809}" srcOrd="0" destOrd="0" presId="urn:microsoft.com/office/officeart/2005/8/layout/hierarchy3"/>
    <dgm:cxn modelId="{9A36B0FB-9E68-4835-B492-55C593A67624}" type="presParOf" srcId="{F8335EBD-75AC-4DDC-A1BC-48A75E61D809}" destId="{1C8106E6-960D-43A3-AD27-1BB7E2EDE70F}" srcOrd="0" destOrd="0" presId="urn:microsoft.com/office/officeart/2005/8/layout/hierarchy3"/>
    <dgm:cxn modelId="{CD92D4BD-A231-4B47-8305-4D125E906C74}" type="presParOf" srcId="{1C8106E6-960D-43A3-AD27-1BB7E2EDE70F}" destId="{561731E0-23BB-4D58-A168-9B1FDC8A497B}" srcOrd="0" destOrd="0" presId="urn:microsoft.com/office/officeart/2005/8/layout/hierarchy3"/>
    <dgm:cxn modelId="{C94B25E2-3D54-40AB-A0A0-7B9BCA73DD80}" type="presParOf" srcId="{1C8106E6-960D-43A3-AD27-1BB7E2EDE70F}" destId="{49D74AED-96C6-4711-9C57-8E51C0BF516C}" srcOrd="1" destOrd="0" presId="urn:microsoft.com/office/officeart/2005/8/layout/hierarchy3"/>
    <dgm:cxn modelId="{42169F74-E406-4C1B-8A8A-F2249F549BC1}" type="presParOf" srcId="{F8335EBD-75AC-4DDC-A1BC-48A75E61D809}" destId="{9D411E4A-E899-4BCE-ADE1-B88C5D8E2375}" srcOrd="1" destOrd="0" presId="urn:microsoft.com/office/officeart/2005/8/layout/hierarchy3"/>
    <dgm:cxn modelId="{8A4132A6-5D84-495C-B750-EA243B81F772}" type="presParOf" srcId="{9D411E4A-E899-4BCE-ADE1-B88C5D8E2375}" destId="{636A285E-4E66-4AE6-B83D-85C543B25767}" srcOrd="0" destOrd="0" presId="urn:microsoft.com/office/officeart/2005/8/layout/hierarchy3"/>
    <dgm:cxn modelId="{D5BBCF7F-BE59-48F0-8F34-7649714FC836}" type="presParOf" srcId="{9D411E4A-E899-4BCE-ADE1-B88C5D8E2375}" destId="{82BDB849-E196-497E-A27E-75F8527FF8A7}" srcOrd="1" destOrd="0" presId="urn:microsoft.com/office/officeart/2005/8/layout/hierarchy3"/>
    <dgm:cxn modelId="{7BC5EC67-41D4-45EB-9883-9EE0E7369D07}" type="presParOf" srcId="{9D411E4A-E899-4BCE-ADE1-B88C5D8E2375}" destId="{B1DA872A-79AD-42C2-932D-F9AB0B1418E5}" srcOrd="2" destOrd="0" presId="urn:microsoft.com/office/officeart/2005/8/layout/hierarchy3"/>
    <dgm:cxn modelId="{311C1586-9403-4B15-A865-1A0DBCC87AD3}" type="presParOf" srcId="{9D411E4A-E899-4BCE-ADE1-B88C5D8E2375}" destId="{D4AC261D-2257-4281-B59C-8B83FE7BAE9F}" srcOrd="3" destOrd="0" presId="urn:microsoft.com/office/officeart/2005/8/layout/hierarchy3"/>
    <dgm:cxn modelId="{3248646B-5921-4C22-825D-8C9008F6E9D6}" type="presParOf" srcId="{9D411E4A-E899-4BCE-ADE1-B88C5D8E2375}" destId="{65882806-A069-4DBE-BBC8-45B185A1A685}" srcOrd="4" destOrd="0" presId="urn:microsoft.com/office/officeart/2005/8/layout/hierarchy3"/>
    <dgm:cxn modelId="{F62AAB0B-824A-46F7-BE07-5B059DD33363}" type="presParOf" srcId="{9D411E4A-E899-4BCE-ADE1-B88C5D8E2375}" destId="{4F09C18F-671E-4583-9D94-F7EC5ECA90D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F00FBF-C3F4-4AEA-8AB0-4FD156EC2320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9CC77B4-359E-4E63-9DAA-6B9DF8E1A40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Механізми</a:t>
          </a:r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дії</a:t>
          </a:r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NO 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8786D-E0DC-42A9-B116-3EACF1527687}" type="parTrans" cxnId="{E65F298E-04A8-4BEA-A6F3-094305BC372D}">
      <dgm:prSet/>
      <dgm:spPr/>
      <dgm:t>
        <a:bodyPr/>
        <a:lstStyle/>
        <a:p>
          <a:endParaRPr lang="ru-RU" b="1"/>
        </a:p>
      </dgm:t>
    </dgm:pt>
    <dgm:pt modelId="{5F473652-45BE-4CB2-8279-C726A76C0EB5}" type="sibTrans" cxnId="{E65F298E-04A8-4BEA-A6F3-094305BC372D}">
      <dgm:prSet/>
      <dgm:spPr/>
      <dgm:t>
        <a:bodyPr/>
        <a:lstStyle/>
        <a:p>
          <a:endParaRPr lang="ru-RU" b="1"/>
        </a:p>
      </dgm:t>
    </dgm:pt>
    <dgm:pt modelId="{329A0CFA-92E7-47C5-8B32-D92FC64ED39F}">
      <dgm:prSet phldrT="[Текст]" custT="1"/>
      <dgm:spPr/>
      <dgm:t>
        <a:bodyPr/>
        <a:lstStyle/>
        <a:p>
          <a:r>
            <a:rPr lang="ru-RU" sz="32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цГМФ-залежні</a:t>
          </a:r>
          <a:r>
            <a:rPr lang="ru-RU" sz="3200" b="0" dirty="0">
              <a:latin typeface="Times New Roman" panose="02020603050405020304" pitchFamily="18" charset="0"/>
              <a:cs typeface="Times New Roman" panose="02020603050405020304" pitchFamily="18" charset="0"/>
            </a:rPr>
            <a:t> сигнал</a:t>
          </a:r>
          <a:r>
            <a:rPr lang="uk-UA" sz="32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ьні</a:t>
          </a:r>
          <a:r>
            <a:rPr lang="uk-UA" sz="3200" b="0" dirty="0">
              <a:latin typeface="Times New Roman" panose="02020603050405020304" pitchFamily="18" charset="0"/>
              <a:cs typeface="Times New Roman" panose="02020603050405020304" pitchFamily="18" charset="0"/>
            </a:rPr>
            <a:t> шляхи</a:t>
          </a:r>
          <a:endParaRPr lang="ru-RU" sz="3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817E7-2BDD-47B4-9DE5-F13570F84381}" type="parTrans" cxnId="{EAB0E941-C65D-46A3-A587-E784E4AF7DA5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E6FBD2-5814-4765-A017-A9CF102F6AE6}" type="sibTrans" cxnId="{EAB0E941-C65D-46A3-A587-E784E4AF7DA5}">
      <dgm:prSet/>
      <dgm:spPr/>
      <dgm:t>
        <a:bodyPr/>
        <a:lstStyle/>
        <a:p>
          <a:endParaRPr lang="ru-RU" b="1"/>
        </a:p>
      </dgm:t>
    </dgm:pt>
    <dgm:pt modelId="{CD317A4B-EF93-445D-890B-3DA70F203DA6}">
      <dgm:prSet phldrT="[Текст]" custT="1"/>
      <dgm:spPr/>
      <dgm:t>
        <a:bodyPr/>
        <a:lstStyle/>
        <a:p>
          <a:r>
            <a:rPr lang="ru-RU" sz="32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цГМФ-незалежні</a:t>
          </a:r>
          <a:r>
            <a:rPr lang="ru-RU" sz="32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сигнальні</a:t>
          </a:r>
          <a:r>
            <a:rPr lang="ru-RU" sz="3200" b="0" dirty="0">
              <a:latin typeface="Times New Roman" panose="02020603050405020304" pitchFamily="18" charset="0"/>
              <a:cs typeface="Times New Roman" panose="02020603050405020304" pitchFamily="18" charset="0"/>
            </a:rPr>
            <a:t> шляхи</a:t>
          </a:r>
        </a:p>
      </dgm:t>
    </dgm:pt>
    <dgm:pt modelId="{3DAD48E6-C401-4CCC-9E48-A54B8532C406}" type="parTrans" cxnId="{A7071BF0-3ED4-4091-8C36-60F8E97BDAEE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CDEF0B-64A8-4B1B-BBF8-B3A8CEA2A8FA}" type="sibTrans" cxnId="{A7071BF0-3ED4-4091-8C36-60F8E97BDAEE}">
      <dgm:prSet/>
      <dgm:spPr/>
      <dgm:t>
        <a:bodyPr/>
        <a:lstStyle/>
        <a:p>
          <a:endParaRPr lang="ru-RU" b="1"/>
        </a:p>
      </dgm:t>
    </dgm:pt>
    <dgm:pt modelId="{D2EC4C1E-7DE6-4030-B80A-A2D16F590696}" type="pres">
      <dgm:prSet presAssocID="{E1F00FBF-C3F4-4AEA-8AB0-4FD156EC23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ACA9E13-D6F2-4846-A902-9314A4B372F0}" type="pres">
      <dgm:prSet presAssocID="{E9CC77B4-359E-4E63-9DAA-6B9DF8E1A40B}" presName="hierRoot1" presStyleCnt="0">
        <dgm:presLayoutVars>
          <dgm:hierBranch val="init"/>
        </dgm:presLayoutVars>
      </dgm:prSet>
      <dgm:spPr/>
    </dgm:pt>
    <dgm:pt modelId="{12EDFF04-7D59-4D2F-B072-42D6D5D57B0E}" type="pres">
      <dgm:prSet presAssocID="{E9CC77B4-359E-4E63-9DAA-6B9DF8E1A40B}" presName="rootComposite1" presStyleCnt="0"/>
      <dgm:spPr/>
    </dgm:pt>
    <dgm:pt modelId="{5342EBC9-D5EF-4DE2-A647-F38988E81DE5}" type="pres">
      <dgm:prSet presAssocID="{E9CC77B4-359E-4E63-9DAA-6B9DF8E1A40B}" presName="rootText1" presStyleLbl="node0" presStyleIdx="0" presStyleCnt="1" custScaleX="138711">
        <dgm:presLayoutVars>
          <dgm:chPref val="3"/>
        </dgm:presLayoutVars>
      </dgm:prSet>
      <dgm:spPr/>
    </dgm:pt>
    <dgm:pt modelId="{933CE09C-6006-4111-BBC4-690098586AB7}" type="pres">
      <dgm:prSet presAssocID="{E9CC77B4-359E-4E63-9DAA-6B9DF8E1A40B}" presName="rootConnector1" presStyleLbl="node1" presStyleIdx="0" presStyleCnt="0"/>
      <dgm:spPr/>
    </dgm:pt>
    <dgm:pt modelId="{CB8A4670-15DA-47F2-B038-CD824B2CAD6A}" type="pres">
      <dgm:prSet presAssocID="{E9CC77B4-359E-4E63-9DAA-6B9DF8E1A40B}" presName="hierChild2" presStyleCnt="0"/>
      <dgm:spPr/>
    </dgm:pt>
    <dgm:pt modelId="{900E3FC0-6525-418D-A882-5826F9CE6EE3}" type="pres">
      <dgm:prSet presAssocID="{A86817E7-2BDD-47B4-9DE5-F13570F84381}" presName="Name37" presStyleLbl="parChTrans1D2" presStyleIdx="0" presStyleCnt="2"/>
      <dgm:spPr/>
    </dgm:pt>
    <dgm:pt modelId="{A6A4BF45-9359-4DB6-9E82-182F62E9911D}" type="pres">
      <dgm:prSet presAssocID="{329A0CFA-92E7-47C5-8B32-D92FC64ED39F}" presName="hierRoot2" presStyleCnt="0">
        <dgm:presLayoutVars>
          <dgm:hierBranch val="init"/>
        </dgm:presLayoutVars>
      </dgm:prSet>
      <dgm:spPr/>
    </dgm:pt>
    <dgm:pt modelId="{2A21C709-A460-44A0-A6A4-2E7390B46F6B}" type="pres">
      <dgm:prSet presAssocID="{329A0CFA-92E7-47C5-8B32-D92FC64ED39F}" presName="rootComposite" presStyleCnt="0"/>
      <dgm:spPr/>
    </dgm:pt>
    <dgm:pt modelId="{6A366C28-24B3-480A-AFEC-2F1EEC01CF48}" type="pres">
      <dgm:prSet presAssocID="{329A0CFA-92E7-47C5-8B32-D92FC64ED39F}" presName="rootText" presStyleLbl="node2" presStyleIdx="0" presStyleCnt="2">
        <dgm:presLayoutVars>
          <dgm:chPref val="3"/>
        </dgm:presLayoutVars>
      </dgm:prSet>
      <dgm:spPr/>
    </dgm:pt>
    <dgm:pt modelId="{07FC8DA0-9A7E-4C12-A5D4-C29EB801AA61}" type="pres">
      <dgm:prSet presAssocID="{329A0CFA-92E7-47C5-8B32-D92FC64ED39F}" presName="rootConnector" presStyleLbl="node2" presStyleIdx="0" presStyleCnt="2"/>
      <dgm:spPr/>
    </dgm:pt>
    <dgm:pt modelId="{A7F1484B-F1CC-47CD-B86A-0B5C36B348E7}" type="pres">
      <dgm:prSet presAssocID="{329A0CFA-92E7-47C5-8B32-D92FC64ED39F}" presName="hierChild4" presStyleCnt="0"/>
      <dgm:spPr/>
    </dgm:pt>
    <dgm:pt modelId="{8E5BE564-D713-4E35-B00B-570CF7937494}" type="pres">
      <dgm:prSet presAssocID="{329A0CFA-92E7-47C5-8B32-D92FC64ED39F}" presName="hierChild5" presStyleCnt="0"/>
      <dgm:spPr/>
    </dgm:pt>
    <dgm:pt modelId="{B6F0610C-BD59-40E9-A64F-F687A8A96DA6}" type="pres">
      <dgm:prSet presAssocID="{3DAD48E6-C401-4CCC-9E48-A54B8532C406}" presName="Name37" presStyleLbl="parChTrans1D2" presStyleIdx="1" presStyleCnt="2"/>
      <dgm:spPr/>
    </dgm:pt>
    <dgm:pt modelId="{4C45F97E-8CD6-48E4-AF33-430A196D601B}" type="pres">
      <dgm:prSet presAssocID="{CD317A4B-EF93-445D-890B-3DA70F203DA6}" presName="hierRoot2" presStyleCnt="0">
        <dgm:presLayoutVars>
          <dgm:hierBranch val="init"/>
        </dgm:presLayoutVars>
      </dgm:prSet>
      <dgm:spPr/>
    </dgm:pt>
    <dgm:pt modelId="{E280FBD0-AAB6-4B96-BE1E-5AE9D3DB813B}" type="pres">
      <dgm:prSet presAssocID="{CD317A4B-EF93-445D-890B-3DA70F203DA6}" presName="rootComposite" presStyleCnt="0"/>
      <dgm:spPr/>
    </dgm:pt>
    <dgm:pt modelId="{797F45FF-3096-4999-999A-15C345DCD7BF}" type="pres">
      <dgm:prSet presAssocID="{CD317A4B-EF93-445D-890B-3DA70F203DA6}" presName="rootText" presStyleLbl="node2" presStyleIdx="1" presStyleCnt="2" custScaleX="105541">
        <dgm:presLayoutVars>
          <dgm:chPref val="3"/>
        </dgm:presLayoutVars>
      </dgm:prSet>
      <dgm:spPr/>
    </dgm:pt>
    <dgm:pt modelId="{D0293053-5EAE-4D21-B099-E851FA51E391}" type="pres">
      <dgm:prSet presAssocID="{CD317A4B-EF93-445D-890B-3DA70F203DA6}" presName="rootConnector" presStyleLbl="node2" presStyleIdx="1" presStyleCnt="2"/>
      <dgm:spPr/>
    </dgm:pt>
    <dgm:pt modelId="{36EDF0BC-5EED-4EA5-B346-DD3D05325F7A}" type="pres">
      <dgm:prSet presAssocID="{CD317A4B-EF93-445D-890B-3DA70F203DA6}" presName="hierChild4" presStyleCnt="0"/>
      <dgm:spPr/>
    </dgm:pt>
    <dgm:pt modelId="{83BBB834-9934-41A9-B36A-BD69F1E22341}" type="pres">
      <dgm:prSet presAssocID="{CD317A4B-EF93-445D-890B-3DA70F203DA6}" presName="hierChild5" presStyleCnt="0"/>
      <dgm:spPr/>
    </dgm:pt>
    <dgm:pt modelId="{B9950E58-D342-4EBE-A670-BC71E999FB65}" type="pres">
      <dgm:prSet presAssocID="{E9CC77B4-359E-4E63-9DAA-6B9DF8E1A40B}" presName="hierChild3" presStyleCnt="0"/>
      <dgm:spPr/>
    </dgm:pt>
  </dgm:ptLst>
  <dgm:cxnLst>
    <dgm:cxn modelId="{62F9B82B-6E13-473D-93BD-F0FC2F1A2E4B}" type="presOf" srcId="{329A0CFA-92E7-47C5-8B32-D92FC64ED39F}" destId="{07FC8DA0-9A7E-4C12-A5D4-C29EB801AA61}" srcOrd="1" destOrd="0" presId="urn:microsoft.com/office/officeart/2005/8/layout/orgChart1"/>
    <dgm:cxn modelId="{EAB0E941-C65D-46A3-A587-E784E4AF7DA5}" srcId="{E9CC77B4-359E-4E63-9DAA-6B9DF8E1A40B}" destId="{329A0CFA-92E7-47C5-8B32-D92FC64ED39F}" srcOrd="0" destOrd="0" parTransId="{A86817E7-2BDD-47B4-9DE5-F13570F84381}" sibTransId="{F0E6FBD2-5814-4765-A017-A9CF102F6AE6}"/>
    <dgm:cxn modelId="{F11C5E43-ABC5-4D71-8DE6-4648B10CA662}" type="presOf" srcId="{329A0CFA-92E7-47C5-8B32-D92FC64ED39F}" destId="{6A366C28-24B3-480A-AFEC-2F1EEC01CF48}" srcOrd="0" destOrd="0" presId="urn:microsoft.com/office/officeart/2005/8/layout/orgChart1"/>
    <dgm:cxn modelId="{264B3C88-677E-48C0-A2BF-FE60B6F0120F}" type="presOf" srcId="{E9CC77B4-359E-4E63-9DAA-6B9DF8E1A40B}" destId="{5342EBC9-D5EF-4DE2-A647-F38988E81DE5}" srcOrd="0" destOrd="0" presId="urn:microsoft.com/office/officeart/2005/8/layout/orgChart1"/>
    <dgm:cxn modelId="{E65F298E-04A8-4BEA-A6F3-094305BC372D}" srcId="{E1F00FBF-C3F4-4AEA-8AB0-4FD156EC2320}" destId="{E9CC77B4-359E-4E63-9DAA-6B9DF8E1A40B}" srcOrd="0" destOrd="0" parTransId="{B468786D-E0DC-42A9-B116-3EACF1527687}" sibTransId="{5F473652-45BE-4CB2-8279-C726A76C0EB5}"/>
    <dgm:cxn modelId="{F6FE2991-5A45-4077-89B5-59EA5D8F213C}" type="presOf" srcId="{E9CC77B4-359E-4E63-9DAA-6B9DF8E1A40B}" destId="{933CE09C-6006-4111-BBC4-690098586AB7}" srcOrd="1" destOrd="0" presId="urn:microsoft.com/office/officeart/2005/8/layout/orgChart1"/>
    <dgm:cxn modelId="{B2322EA7-0517-4BAD-9993-DCF93A4DE1F1}" type="presOf" srcId="{A86817E7-2BDD-47B4-9DE5-F13570F84381}" destId="{900E3FC0-6525-418D-A882-5826F9CE6EE3}" srcOrd="0" destOrd="0" presId="urn:microsoft.com/office/officeart/2005/8/layout/orgChart1"/>
    <dgm:cxn modelId="{AE996FA7-9B02-4B76-A536-72FF5E2698C0}" type="presOf" srcId="{CD317A4B-EF93-445D-890B-3DA70F203DA6}" destId="{D0293053-5EAE-4D21-B099-E851FA51E391}" srcOrd="1" destOrd="0" presId="urn:microsoft.com/office/officeart/2005/8/layout/orgChart1"/>
    <dgm:cxn modelId="{C37CB9AB-4568-48FE-93AA-889B1526F9F0}" type="presOf" srcId="{CD317A4B-EF93-445D-890B-3DA70F203DA6}" destId="{797F45FF-3096-4999-999A-15C345DCD7BF}" srcOrd="0" destOrd="0" presId="urn:microsoft.com/office/officeart/2005/8/layout/orgChart1"/>
    <dgm:cxn modelId="{9802B4CA-E01D-428A-8D57-97D21AB5E43E}" type="presOf" srcId="{E1F00FBF-C3F4-4AEA-8AB0-4FD156EC2320}" destId="{D2EC4C1E-7DE6-4030-B80A-A2D16F590696}" srcOrd="0" destOrd="0" presId="urn:microsoft.com/office/officeart/2005/8/layout/orgChart1"/>
    <dgm:cxn modelId="{A7071BF0-3ED4-4091-8C36-60F8E97BDAEE}" srcId="{E9CC77B4-359E-4E63-9DAA-6B9DF8E1A40B}" destId="{CD317A4B-EF93-445D-890B-3DA70F203DA6}" srcOrd="1" destOrd="0" parTransId="{3DAD48E6-C401-4CCC-9E48-A54B8532C406}" sibTransId="{85CDEF0B-64A8-4B1B-BBF8-B3A8CEA2A8FA}"/>
    <dgm:cxn modelId="{949C2DF3-5A15-4BAA-BCCF-89A0A52ADA84}" type="presOf" srcId="{3DAD48E6-C401-4CCC-9E48-A54B8532C406}" destId="{B6F0610C-BD59-40E9-A64F-F687A8A96DA6}" srcOrd="0" destOrd="0" presId="urn:microsoft.com/office/officeart/2005/8/layout/orgChart1"/>
    <dgm:cxn modelId="{9F8D0544-15C1-477E-AEAF-5FE2A2F082ED}" type="presParOf" srcId="{D2EC4C1E-7DE6-4030-B80A-A2D16F590696}" destId="{EACA9E13-D6F2-4846-A902-9314A4B372F0}" srcOrd="0" destOrd="0" presId="urn:microsoft.com/office/officeart/2005/8/layout/orgChart1"/>
    <dgm:cxn modelId="{A26E14E7-BE78-47BA-BFB7-BF2C27BD26A1}" type="presParOf" srcId="{EACA9E13-D6F2-4846-A902-9314A4B372F0}" destId="{12EDFF04-7D59-4D2F-B072-42D6D5D57B0E}" srcOrd="0" destOrd="0" presId="urn:microsoft.com/office/officeart/2005/8/layout/orgChart1"/>
    <dgm:cxn modelId="{A45AADC5-C3AB-4A85-A8B3-D2844DD93096}" type="presParOf" srcId="{12EDFF04-7D59-4D2F-B072-42D6D5D57B0E}" destId="{5342EBC9-D5EF-4DE2-A647-F38988E81DE5}" srcOrd="0" destOrd="0" presId="urn:microsoft.com/office/officeart/2005/8/layout/orgChart1"/>
    <dgm:cxn modelId="{317DD208-B2C1-4D7E-B0C2-1107AEB2D176}" type="presParOf" srcId="{12EDFF04-7D59-4D2F-B072-42D6D5D57B0E}" destId="{933CE09C-6006-4111-BBC4-690098586AB7}" srcOrd="1" destOrd="0" presId="urn:microsoft.com/office/officeart/2005/8/layout/orgChart1"/>
    <dgm:cxn modelId="{6E32EE18-543B-41F6-BE22-6C78676D4A83}" type="presParOf" srcId="{EACA9E13-D6F2-4846-A902-9314A4B372F0}" destId="{CB8A4670-15DA-47F2-B038-CD824B2CAD6A}" srcOrd="1" destOrd="0" presId="urn:microsoft.com/office/officeart/2005/8/layout/orgChart1"/>
    <dgm:cxn modelId="{BE75C943-3756-4AB5-A54C-5B951CB26571}" type="presParOf" srcId="{CB8A4670-15DA-47F2-B038-CD824B2CAD6A}" destId="{900E3FC0-6525-418D-A882-5826F9CE6EE3}" srcOrd="0" destOrd="0" presId="urn:microsoft.com/office/officeart/2005/8/layout/orgChart1"/>
    <dgm:cxn modelId="{DC39BC45-0059-4D4D-B18F-815F273FA988}" type="presParOf" srcId="{CB8A4670-15DA-47F2-B038-CD824B2CAD6A}" destId="{A6A4BF45-9359-4DB6-9E82-182F62E9911D}" srcOrd="1" destOrd="0" presId="urn:microsoft.com/office/officeart/2005/8/layout/orgChart1"/>
    <dgm:cxn modelId="{1A0F687C-9120-4FA3-AC50-01E93382A944}" type="presParOf" srcId="{A6A4BF45-9359-4DB6-9E82-182F62E9911D}" destId="{2A21C709-A460-44A0-A6A4-2E7390B46F6B}" srcOrd="0" destOrd="0" presId="urn:microsoft.com/office/officeart/2005/8/layout/orgChart1"/>
    <dgm:cxn modelId="{E155B2CD-FBCE-47B7-9699-9815209C313B}" type="presParOf" srcId="{2A21C709-A460-44A0-A6A4-2E7390B46F6B}" destId="{6A366C28-24B3-480A-AFEC-2F1EEC01CF48}" srcOrd="0" destOrd="0" presId="urn:microsoft.com/office/officeart/2005/8/layout/orgChart1"/>
    <dgm:cxn modelId="{2AB97CBA-8014-444C-AF43-CDF687819171}" type="presParOf" srcId="{2A21C709-A460-44A0-A6A4-2E7390B46F6B}" destId="{07FC8DA0-9A7E-4C12-A5D4-C29EB801AA61}" srcOrd="1" destOrd="0" presId="urn:microsoft.com/office/officeart/2005/8/layout/orgChart1"/>
    <dgm:cxn modelId="{80D6A785-EE83-484C-BE55-2A4E0F8C398B}" type="presParOf" srcId="{A6A4BF45-9359-4DB6-9E82-182F62E9911D}" destId="{A7F1484B-F1CC-47CD-B86A-0B5C36B348E7}" srcOrd="1" destOrd="0" presId="urn:microsoft.com/office/officeart/2005/8/layout/orgChart1"/>
    <dgm:cxn modelId="{D9E165D6-BD89-4D80-B119-F41D47A5DA05}" type="presParOf" srcId="{A6A4BF45-9359-4DB6-9E82-182F62E9911D}" destId="{8E5BE564-D713-4E35-B00B-570CF7937494}" srcOrd="2" destOrd="0" presId="urn:microsoft.com/office/officeart/2005/8/layout/orgChart1"/>
    <dgm:cxn modelId="{F63071EA-9F2D-4E5C-BA17-47EE3F74DC1D}" type="presParOf" srcId="{CB8A4670-15DA-47F2-B038-CD824B2CAD6A}" destId="{B6F0610C-BD59-40E9-A64F-F687A8A96DA6}" srcOrd="2" destOrd="0" presId="urn:microsoft.com/office/officeart/2005/8/layout/orgChart1"/>
    <dgm:cxn modelId="{A6D2990A-36FA-46E1-8872-AF6157813179}" type="presParOf" srcId="{CB8A4670-15DA-47F2-B038-CD824B2CAD6A}" destId="{4C45F97E-8CD6-48E4-AF33-430A196D601B}" srcOrd="3" destOrd="0" presId="urn:microsoft.com/office/officeart/2005/8/layout/orgChart1"/>
    <dgm:cxn modelId="{DBBC5082-0ECB-422A-A734-B1A3002B23FA}" type="presParOf" srcId="{4C45F97E-8CD6-48E4-AF33-430A196D601B}" destId="{E280FBD0-AAB6-4B96-BE1E-5AE9D3DB813B}" srcOrd="0" destOrd="0" presId="urn:microsoft.com/office/officeart/2005/8/layout/orgChart1"/>
    <dgm:cxn modelId="{7E13A804-1C21-4C3C-B11D-43C42533778F}" type="presParOf" srcId="{E280FBD0-AAB6-4B96-BE1E-5AE9D3DB813B}" destId="{797F45FF-3096-4999-999A-15C345DCD7BF}" srcOrd="0" destOrd="0" presId="urn:microsoft.com/office/officeart/2005/8/layout/orgChart1"/>
    <dgm:cxn modelId="{3C8302BB-0337-4D96-A5D6-E60B62C1CD8D}" type="presParOf" srcId="{E280FBD0-AAB6-4B96-BE1E-5AE9D3DB813B}" destId="{D0293053-5EAE-4D21-B099-E851FA51E391}" srcOrd="1" destOrd="0" presId="urn:microsoft.com/office/officeart/2005/8/layout/orgChart1"/>
    <dgm:cxn modelId="{C619AEFB-9ABB-405C-A801-F24B0BA8C8B4}" type="presParOf" srcId="{4C45F97E-8CD6-48E4-AF33-430A196D601B}" destId="{36EDF0BC-5EED-4EA5-B346-DD3D05325F7A}" srcOrd="1" destOrd="0" presId="urn:microsoft.com/office/officeart/2005/8/layout/orgChart1"/>
    <dgm:cxn modelId="{4CB8B5F1-23DE-4294-8F92-C5448352A7A2}" type="presParOf" srcId="{4C45F97E-8CD6-48E4-AF33-430A196D601B}" destId="{83BBB834-9934-41A9-B36A-BD69F1E22341}" srcOrd="2" destOrd="0" presId="urn:microsoft.com/office/officeart/2005/8/layout/orgChart1"/>
    <dgm:cxn modelId="{A3F6F3CA-D904-4CA3-9439-0AB2AAD7A9D4}" type="presParOf" srcId="{EACA9E13-D6F2-4846-A902-9314A4B372F0}" destId="{B9950E58-D342-4EBE-A670-BC71E999FB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EAFAD1-A78A-41CB-B917-4DF038EA630D}" type="doc">
      <dgm:prSet loTypeId="urn:microsoft.com/office/officeart/2005/8/layout/hierarchy3" loCatId="hierarchy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56046CA-DC73-482A-A6C1-36DB807B4915}">
      <dgm:prSet phldrT="[Текст]" custT="1"/>
      <dgm:spPr/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цГМФ-залежних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ефектів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NO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відносять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</dgm:t>
    </dgm:pt>
    <dgm:pt modelId="{CC07718B-F3FE-4F12-B373-F11091E12D94}" type="parTrans" cxnId="{D21D8313-4D53-4838-BFC9-9646173DFFE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52CD8BD-6455-429B-8F2D-A0C236F1707A}" type="sibTrans" cxnId="{D21D8313-4D53-4838-BFC9-9646173DFFE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D62B2C0-BEB0-42F2-9FB1-CFCCFBEF5EE6}">
      <dgm:prSet phldrT="[Текст]" custT="1"/>
      <dgm:spPr/>
      <dgm:t>
        <a:bodyPr/>
        <a:lstStyle/>
        <a:p>
          <a:pPr algn="just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збільшення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активності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Са</a:t>
          </a:r>
          <a:r>
            <a:rPr lang="ru-RU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2+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АТФази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знижує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внутрішньоклітинні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рівні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Са</a:t>
          </a:r>
          <a:r>
            <a:rPr lang="ru-RU" sz="24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2+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у тому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числі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й у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клітинах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гладеньких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м'язів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спричиняє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вазодилятації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зниження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тонусу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м'язів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бронходилятації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дилятація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розширення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); </a:t>
          </a:r>
        </a:p>
      </dgm:t>
    </dgm:pt>
    <dgm:pt modelId="{4A815CC0-0E80-4676-A2D7-F307FE329DF9}" type="parTrans" cxnId="{7A1D6248-E148-4071-962D-728EB91ECDC1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D8FE76F-BC8F-49EC-B543-42E04AFA41C2}" type="sibTrans" cxnId="{7A1D6248-E148-4071-962D-728EB91ECDC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CC3A03C-B02A-42F9-9263-724EEA6F52A7}">
      <dgm:prSet custT="1"/>
      <dgm:spPr/>
      <dgm:t>
        <a:bodyPr/>
        <a:lstStyle/>
        <a:p>
          <a:pPr algn="just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гальмування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фосфоліпази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С,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запобігає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активації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протеїнкінази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С і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сприяє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пригніченню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агрегації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адгезії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тромбоцитів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</a:p>
      </dgm:t>
    </dgm:pt>
    <dgm:pt modelId="{91883C88-656B-4341-B62F-A283C7E4605B}" type="parTrans" cxnId="{ED913922-0928-4CD7-B721-8648F66B0419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1506991-8C44-4AE9-A40A-077C5EF0CC96}" type="sibTrans" cxnId="{ED913922-0928-4CD7-B721-8648F66B041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60D2D34-B53A-42DF-8944-118A0BF3D633}">
      <dgm:prSet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запобігання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активації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фосфоліпази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А2, </a:t>
          </a:r>
          <a:r>
            <a:rPr lang="ru-RU" sz="2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унаслідок</a:t>
          </a: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чого</a:t>
          </a: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2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утворюються</a:t>
          </a: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ейкозаноїди</a:t>
          </a: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через </a:t>
          </a:r>
          <a:r>
            <a:rPr lang="ru-RU" sz="2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пригнічення</a:t>
          </a: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метаболізму</a:t>
          </a: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арахідонової</a:t>
          </a: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кислоти</a:t>
          </a: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</a:p>
      </dgm:t>
    </dgm:pt>
    <dgm:pt modelId="{E021EA83-0995-46BC-B1C1-267450431091}" type="parTrans" cxnId="{80617BEE-C0B4-49E7-9CAB-2FF3B32723B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93E92801-DCD2-400B-8608-3F45CDFF7372}" type="sibTrans" cxnId="{80617BEE-C0B4-49E7-9CAB-2FF3B32723BC}">
      <dgm:prSet/>
      <dgm:spPr/>
      <dgm:t>
        <a:bodyPr/>
        <a:lstStyle/>
        <a:p>
          <a:endParaRPr lang="ru-RU"/>
        </a:p>
      </dgm:t>
    </dgm:pt>
    <dgm:pt modelId="{A2C501F3-DC47-4B84-97B1-2F17D9A203A4}">
      <dgm:prSet custT="1"/>
      <dgm:spPr/>
      <dgm:t>
        <a:bodyPr/>
        <a:lstStyle/>
        <a:p>
          <a:pPr algn="just"/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активація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ПкG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яка, </a:t>
          </a:r>
          <a:r>
            <a:rPr lang="ru-RU" sz="2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активує</a:t>
          </a: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фосфатазу легкого </a:t>
          </a:r>
          <a:r>
            <a:rPr lang="ru-RU" sz="2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ланцюга</a:t>
          </a: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міозину</a:t>
          </a: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</a:p>
      </dgm:t>
    </dgm:pt>
    <dgm:pt modelId="{05E24513-0D67-43D9-8E72-4034A4EAA357}" type="parTrans" cxnId="{EAED86BE-635C-4502-A235-D4E2F9FD8D51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9CDA98B5-5744-478B-9894-92666A2A7B7B}" type="sibTrans" cxnId="{EAED86BE-635C-4502-A235-D4E2F9FD8D51}">
      <dgm:prSet/>
      <dgm:spPr/>
      <dgm:t>
        <a:bodyPr/>
        <a:lstStyle/>
        <a:p>
          <a:endParaRPr lang="ru-RU"/>
        </a:p>
      </dgm:t>
    </dgm:pt>
    <dgm:pt modelId="{9F22C6AA-1251-4101-95EA-215454BFCE06}">
      <dgm:prSet custT="1"/>
      <dgm:spPr/>
      <dgm:t>
        <a:bodyPr/>
        <a:lstStyle/>
        <a:p>
          <a:pPr algn="just"/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іонні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канали,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регулюються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циклічними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нуклеотидами; </a:t>
          </a:r>
        </a:p>
      </dgm:t>
    </dgm:pt>
    <dgm:pt modelId="{118B3550-745B-4DB1-A061-D3FD6F194704}" type="parTrans" cxnId="{D888B6AC-F284-478D-9A64-0089A07B03E0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2548D6D-D05E-46D7-8D5E-7D7A3F0FEC01}" type="sibTrans" cxnId="{D888B6AC-F284-478D-9A64-0089A07B03E0}">
      <dgm:prSet/>
      <dgm:spPr/>
      <dgm:t>
        <a:bodyPr/>
        <a:lstStyle/>
        <a:p>
          <a:endParaRPr lang="ru-RU"/>
        </a:p>
      </dgm:t>
    </dgm:pt>
    <dgm:pt modelId="{56E9DF5B-FD5B-48E4-8B4E-B3B551D6A765}">
      <dgm:prSet custT="1"/>
      <dgm:spPr/>
      <dgm:t>
        <a:bodyPr/>
        <a:lstStyle/>
        <a:p>
          <a:pPr algn="just"/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тирозинові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протеїнкінази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протеїнфосфатази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фосфодіестерази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05CBE84D-FCD5-4F2F-9484-5D048B2C6031}" type="parTrans" cxnId="{67B62B8E-55FF-4974-8F78-5F51972640A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741331A-D69F-4A82-A229-50DA6770351B}" type="sibTrans" cxnId="{67B62B8E-55FF-4974-8F78-5F51972640AC}">
      <dgm:prSet/>
      <dgm:spPr/>
      <dgm:t>
        <a:bodyPr/>
        <a:lstStyle/>
        <a:p>
          <a:endParaRPr lang="ru-RU"/>
        </a:p>
      </dgm:t>
    </dgm:pt>
    <dgm:pt modelId="{1F0C7A8E-5464-40DF-B596-0F341DE9D54F}" type="pres">
      <dgm:prSet presAssocID="{7AEAFAD1-A78A-41CB-B917-4DF038EA63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8335EBD-75AC-4DDC-A1BC-48A75E61D809}" type="pres">
      <dgm:prSet presAssocID="{F56046CA-DC73-482A-A6C1-36DB807B4915}" presName="root" presStyleCnt="0"/>
      <dgm:spPr/>
    </dgm:pt>
    <dgm:pt modelId="{1C8106E6-960D-43A3-AD27-1BB7E2EDE70F}" type="pres">
      <dgm:prSet presAssocID="{F56046CA-DC73-482A-A6C1-36DB807B4915}" presName="rootComposite" presStyleCnt="0"/>
      <dgm:spPr/>
    </dgm:pt>
    <dgm:pt modelId="{561731E0-23BB-4D58-A168-9B1FDC8A497B}" type="pres">
      <dgm:prSet presAssocID="{F56046CA-DC73-482A-A6C1-36DB807B4915}" presName="rootText" presStyleLbl="node1" presStyleIdx="0" presStyleCnt="1" custScaleX="468986" custScaleY="80365" custLinFactNeighborX="25319" custLinFactNeighborY="8866"/>
      <dgm:spPr/>
    </dgm:pt>
    <dgm:pt modelId="{49D74AED-96C6-4711-9C57-8E51C0BF516C}" type="pres">
      <dgm:prSet presAssocID="{F56046CA-DC73-482A-A6C1-36DB807B4915}" presName="rootConnector" presStyleLbl="node1" presStyleIdx="0" presStyleCnt="1"/>
      <dgm:spPr/>
    </dgm:pt>
    <dgm:pt modelId="{9D411E4A-E899-4BCE-ADE1-B88C5D8E2375}" type="pres">
      <dgm:prSet presAssocID="{F56046CA-DC73-482A-A6C1-36DB807B4915}" presName="childShape" presStyleCnt="0"/>
      <dgm:spPr/>
    </dgm:pt>
    <dgm:pt modelId="{636A285E-4E66-4AE6-B83D-85C543B25767}" type="pres">
      <dgm:prSet presAssocID="{4A815CC0-0E80-4676-A2D7-F307FE329DF9}" presName="Name13" presStyleLbl="parChTrans1D2" presStyleIdx="0" presStyleCnt="6"/>
      <dgm:spPr/>
    </dgm:pt>
    <dgm:pt modelId="{82BDB849-E196-497E-A27E-75F8527FF8A7}" type="pres">
      <dgm:prSet presAssocID="{ED62B2C0-BEB0-42F2-9FB1-CFCCFBEF5EE6}" presName="childText" presStyleLbl="bgAcc1" presStyleIdx="0" presStyleCnt="6" custScaleX="787213" custScaleY="175012" custLinFactNeighborX="-4032" custLinFactNeighborY="1611">
        <dgm:presLayoutVars>
          <dgm:bulletEnabled val="1"/>
        </dgm:presLayoutVars>
      </dgm:prSet>
      <dgm:spPr/>
    </dgm:pt>
    <dgm:pt modelId="{B1DA872A-79AD-42C2-932D-F9AB0B1418E5}" type="pres">
      <dgm:prSet presAssocID="{91883C88-656B-4341-B62F-A283C7E4605B}" presName="Name13" presStyleLbl="parChTrans1D2" presStyleIdx="1" presStyleCnt="6"/>
      <dgm:spPr/>
    </dgm:pt>
    <dgm:pt modelId="{D4AC261D-2257-4281-B59C-8B83FE7BAE9F}" type="pres">
      <dgm:prSet presAssocID="{CCC3A03C-B02A-42F9-9263-724EEA6F52A7}" presName="childText" presStyleLbl="bgAcc1" presStyleIdx="1" presStyleCnt="6" custScaleX="783818" custScaleY="81876" custLinFactNeighborX="0">
        <dgm:presLayoutVars>
          <dgm:bulletEnabled val="1"/>
        </dgm:presLayoutVars>
      </dgm:prSet>
      <dgm:spPr/>
    </dgm:pt>
    <dgm:pt modelId="{65882806-A069-4DBE-BBC8-45B185A1A685}" type="pres">
      <dgm:prSet presAssocID="{E021EA83-0995-46BC-B1C1-267450431091}" presName="Name13" presStyleLbl="parChTrans1D2" presStyleIdx="2" presStyleCnt="6"/>
      <dgm:spPr/>
    </dgm:pt>
    <dgm:pt modelId="{4F09C18F-671E-4583-9D94-F7EC5ECA90DD}" type="pres">
      <dgm:prSet presAssocID="{760D2D34-B53A-42DF-8944-118A0BF3D633}" presName="childText" presStyleLbl="bgAcc1" presStyleIdx="2" presStyleCnt="6" custScaleX="791880" custScaleY="92441">
        <dgm:presLayoutVars>
          <dgm:bulletEnabled val="1"/>
        </dgm:presLayoutVars>
      </dgm:prSet>
      <dgm:spPr/>
    </dgm:pt>
    <dgm:pt modelId="{DEDDA319-BBBC-469A-B483-FE4469EFA50E}" type="pres">
      <dgm:prSet presAssocID="{05E24513-0D67-43D9-8E72-4034A4EAA357}" presName="Name13" presStyleLbl="parChTrans1D2" presStyleIdx="3" presStyleCnt="6"/>
      <dgm:spPr/>
    </dgm:pt>
    <dgm:pt modelId="{4BC36CB7-F9EF-4A7D-BD8F-6FFBA1E7A474}" type="pres">
      <dgm:prSet presAssocID="{A2C501F3-DC47-4B84-97B1-2F17D9A203A4}" presName="childText" presStyleLbl="bgAcc1" presStyleIdx="3" presStyleCnt="6" custScaleX="802087" custScaleY="54662">
        <dgm:presLayoutVars>
          <dgm:bulletEnabled val="1"/>
        </dgm:presLayoutVars>
      </dgm:prSet>
      <dgm:spPr/>
    </dgm:pt>
    <dgm:pt modelId="{85EBED65-88AF-4C91-AC0D-1BACFFB7113C}" type="pres">
      <dgm:prSet presAssocID="{118B3550-745B-4DB1-A061-D3FD6F194704}" presName="Name13" presStyleLbl="parChTrans1D2" presStyleIdx="4" presStyleCnt="6"/>
      <dgm:spPr/>
    </dgm:pt>
    <dgm:pt modelId="{57C569D3-2FCB-427A-B76C-29DB3C0DA9CB}" type="pres">
      <dgm:prSet presAssocID="{9F22C6AA-1251-4101-95EA-215454BFCE06}" presName="childText" presStyleLbl="bgAcc1" presStyleIdx="4" presStyleCnt="6" custScaleX="794534" custScaleY="57635">
        <dgm:presLayoutVars>
          <dgm:bulletEnabled val="1"/>
        </dgm:presLayoutVars>
      </dgm:prSet>
      <dgm:spPr/>
    </dgm:pt>
    <dgm:pt modelId="{C954F406-6DFA-4263-9DED-F90F990A2A66}" type="pres">
      <dgm:prSet presAssocID="{05CBE84D-FCD5-4F2F-9484-5D048B2C6031}" presName="Name13" presStyleLbl="parChTrans1D2" presStyleIdx="5" presStyleCnt="6"/>
      <dgm:spPr/>
    </dgm:pt>
    <dgm:pt modelId="{57E999DF-CF0F-425D-B887-8E5854534B53}" type="pres">
      <dgm:prSet presAssocID="{56E9DF5B-FD5B-48E4-8B4E-B3B551D6A765}" presName="childText" presStyleLbl="bgAcc1" presStyleIdx="5" presStyleCnt="6" custScaleX="797217">
        <dgm:presLayoutVars>
          <dgm:bulletEnabled val="1"/>
        </dgm:presLayoutVars>
      </dgm:prSet>
      <dgm:spPr/>
    </dgm:pt>
  </dgm:ptLst>
  <dgm:cxnLst>
    <dgm:cxn modelId="{4F88E601-1F3F-4E63-A2D3-F2686B0EE01C}" type="presOf" srcId="{4A815CC0-0E80-4676-A2D7-F307FE329DF9}" destId="{636A285E-4E66-4AE6-B83D-85C543B25767}" srcOrd="0" destOrd="0" presId="urn:microsoft.com/office/officeart/2005/8/layout/hierarchy3"/>
    <dgm:cxn modelId="{330D1112-36D7-47DE-985A-57E7456E91E0}" type="presOf" srcId="{A2C501F3-DC47-4B84-97B1-2F17D9A203A4}" destId="{4BC36CB7-F9EF-4A7D-BD8F-6FFBA1E7A474}" srcOrd="0" destOrd="0" presId="urn:microsoft.com/office/officeart/2005/8/layout/hierarchy3"/>
    <dgm:cxn modelId="{D21D8313-4D53-4838-BFC9-9646173DFFEE}" srcId="{7AEAFAD1-A78A-41CB-B917-4DF038EA630D}" destId="{F56046CA-DC73-482A-A6C1-36DB807B4915}" srcOrd="0" destOrd="0" parTransId="{CC07718B-F3FE-4F12-B373-F11091E12D94}" sibTransId="{752CD8BD-6455-429B-8F2D-A0C236F1707A}"/>
    <dgm:cxn modelId="{954E031F-6121-4C0B-A36D-C75A2083F5D9}" type="presOf" srcId="{56E9DF5B-FD5B-48E4-8B4E-B3B551D6A765}" destId="{57E999DF-CF0F-425D-B887-8E5854534B53}" srcOrd="0" destOrd="0" presId="urn:microsoft.com/office/officeart/2005/8/layout/hierarchy3"/>
    <dgm:cxn modelId="{ED913922-0928-4CD7-B721-8648F66B0419}" srcId="{F56046CA-DC73-482A-A6C1-36DB807B4915}" destId="{CCC3A03C-B02A-42F9-9263-724EEA6F52A7}" srcOrd="1" destOrd="0" parTransId="{91883C88-656B-4341-B62F-A283C7E4605B}" sibTransId="{C1506991-8C44-4AE9-A40A-077C5EF0CC96}"/>
    <dgm:cxn modelId="{920C3926-230A-46F7-9249-0CA2A943B6D9}" type="presOf" srcId="{7AEAFAD1-A78A-41CB-B917-4DF038EA630D}" destId="{1F0C7A8E-5464-40DF-B596-0F341DE9D54F}" srcOrd="0" destOrd="0" presId="urn:microsoft.com/office/officeart/2005/8/layout/hierarchy3"/>
    <dgm:cxn modelId="{566ED55C-DF58-4008-ACB5-3F67F64A6F7D}" type="presOf" srcId="{91883C88-656B-4341-B62F-A283C7E4605B}" destId="{B1DA872A-79AD-42C2-932D-F9AB0B1418E5}" srcOrd="0" destOrd="0" presId="urn:microsoft.com/office/officeart/2005/8/layout/hierarchy3"/>
    <dgm:cxn modelId="{7A1D6248-E148-4071-962D-728EB91ECDC1}" srcId="{F56046CA-DC73-482A-A6C1-36DB807B4915}" destId="{ED62B2C0-BEB0-42F2-9FB1-CFCCFBEF5EE6}" srcOrd="0" destOrd="0" parTransId="{4A815CC0-0E80-4676-A2D7-F307FE329DF9}" sibTransId="{AD8FE76F-BC8F-49EC-B543-42E04AFA41C2}"/>
    <dgm:cxn modelId="{95645C76-95DD-415B-A26F-00DF03FE477E}" type="presOf" srcId="{ED62B2C0-BEB0-42F2-9FB1-CFCCFBEF5EE6}" destId="{82BDB849-E196-497E-A27E-75F8527FF8A7}" srcOrd="0" destOrd="0" presId="urn:microsoft.com/office/officeart/2005/8/layout/hierarchy3"/>
    <dgm:cxn modelId="{31308676-FE5C-4D0B-95D9-EA15869794C8}" type="presOf" srcId="{CCC3A03C-B02A-42F9-9263-724EEA6F52A7}" destId="{D4AC261D-2257-4281-B59C-8B83FE7BAE9F}" srcOrd="0" destOrd="0" presId="urn:microsoft.com/office/officeart/2005/8/layout/hierarchy3"/>
    <dgm:cxn modelId="{F040F45A-3A98-46D6-8C78-970942A1A2BF}" type="presOf" srcId="{05E24513-0D67-43D9-8E72-4034A4EAA357}" destId="{DEDDA319-BBBC-469A-B483-FE4469EFA50E}" srcOrd="0" destOrd="0" presId="urn:microsoft.com/office/officeart/2005/8/layout/hierarchy3"/>
    <dgm:cxn modelId="{67B62B8E-55FF-4974-8F78-5F51972640AC}" srcId="{F56046CA-DC73-482A-A6C1-36DB807B4915}" destId="{56E9DF5B-FD5B-48E4-8B4E-B3B551D6A765}" srcOrd="5" destOrd="0" parTransId="{05CBE84D-FCD5-4F2F-9484-5D048B2C6031}" sibTransId="{5741331A-D69F-4A82-A229-50DA6770351B}"/>
    <dgm:cxn modelId="{886BC892-E90E-4565-82EF-D21428738F8F}" type="presOf" srcId="{760D2D34-B53A-42DF-8944-118A0BF3D633}" destId="{4F09C18F-671E-4583-9D94-F7EC5ECA90DD}" srcOrd="0" destOrd="0" presId="urn:microsoft.com/office/officeart/2005/8/layout/hierarchy3"/>
    <dgm:cxn modelId="{E5B146A4-7220-4530-A9EF-3296B7EB9B0D}" type="presOf" srcId="{F56046CA-DC73-482A-A6C1-36DB807B4915}" destId="{49D74AED-96C6-4711-9C57-8E51C0BF516C}" srcOrd="1" destOrd="0" presId="urn:microsoft.com/office/officeart/2005/8/layout/hierarchy3"/>
    <dgm:cxn modelId="{3F4E9FA5-5203-43CF-AA37-DF8C7DA7FB56}" type="presOf" srcId="{118B3550-745B-4DB1-A061-D3FD6F194704}" destId="{85EBED65-88AF-4C91-AC0D-1BACFFB7113C}" srcOrd="0" destOrd="0" presId="urn:microsoft.com/office/officeart/2005/8/layout/hierarchy3"/>
    <dgm:cxn modelId="{D888B6AC-F284-478D-9A64-0089A07B03E0}" srcId="{F56046CA-DC73-482A-A6C1-36DB807B4915}" destId="{9F22C6AA-1251-4101-95EA-215454BFCE06}" srcOrd="4" destOrd="0" parTransId="{118B3550-745B-4DB1-A061-D3FD6F194704}" sibTransId="{E2548D6D-D05E-46D7-8D5E-7D7A3F0FEC01}"/>
    <dgm:cxn modelId="{20916BBA-1BCB-447E-B4E4-A79BD5D99A45}" type="presOf" srcId="{05CBE84D-FCD5-4F2F-9484-5D048B2C6031}" destId="{C954F406-6DFA-4263-9DED-F90F990A2A66}" srcOrd="0" destOrd="0" presId="urn:microsoft.com/office/officeart/2005/8/layout/hierarchy3"/>
    <dgm:cxn modelId="{EAED86BE-635C-4502-A235-D4E2F9FD8D51}" srcId="{F56046CA-DC73-482A-A6C1-36DB807B4915}" destId="{A2C501F3-DC47-4B84-97B1-2F17D9A203A4}" srcOrd="3" destOrd="0" parTransId="{05E24513-0D67-43D9-8E72-4034A4EAA357}" sibTransId="{9CDA98B5-5744-478B-9894-92666A2A7B7B}"/>
    <dgm:cxn modelId="{DEAD15C5-E170-432F-8AA2-B86FB7236CF0}" type="presOf" srcId="{E021EA83-0995-46BC-B1C1-267450431091}" destId="{65882806-A069-4DBE-BBC8-45B185A1A685}" srcOrd="0" destOrd="0" presId="urn:microsoft.com/office/officeart/2005/8/layout/hierarchy3"/>
    <dgm:cxn modelId="{80617BEE-C0B4-49E7-9CAB-2FF3B32723BC}" srcId="{F56046CA-DC73-482A-A6C1-36DB807B4915}" destId="{760D2D34-B53A-42DF-8944-118A0BF3D633}" srcOrd="2" destOrd="0" parTransId="{E021EA83-0995-46BC-B1C1-267450431091}" sibTransId="{93E92801-DCD2-400B-8608-3F45CDFF7372}"/>
    <dgm:cxn modelId="{4D608CF7-204F-4791-8A7B-666A5FB167DA}" type="presOf" srcId="{9F22C6AA-1251-4101-95EA-215454BFCE06}" destId="{57C569D3-2FCB-427A-B76C-29DB3C0DA9CB}" srcOrd="0" destOrd="0" presId="urn:microsoft.com/office/officeart/2005/8/layout/hierarchy3"/>
    <dgm:cxn modelId="{509B1DF9-0B64-4C38-8B6B-1909E7CBD296}" type="presOf" srcId="{F56046CA-DC73-482A-A6C1-36DB807B4915}" destId="{561731E0-23BB-4D58-A168-9B1FDC8A497B}" srcOrd="0" destOrd="0" presId="urn:microsoft.com/office/officeart/2005/8/layout/hierarchy3"/>
    <dgm:cxn modelId="{BA0E77BF-FE8F-429C-A316-E6ED857010E9}" type="presParOf" srcId="{1F0C7A8E-5464-40DF-B596-0F341DE9D54F}" destId="{F8335EBD-75AC-4DDC-A1BC-48A75E61D809}" srcOrd="0" destOrd="0" presId="urn:microsoft.com/office/officeart/2005/8/layout/hierarchy3"/>
    <dgm:cxn modelId="{9A36B0FB-9E68-4835-B492-55C593A67624}" type="presParOf" srcId="{F8335EBD-75AC-4DDC-A1BC-48A75E61D809}" destId="{1C8106E6-960D-43A3-AD27-1BB7E2EDE70F}" srcOrd="0" destOrd="0" presId="urn:microsoft.com/office/officeart/2005/8/layout/hierarchy3"/>
    <dgm:cxn modelId="{CD92D4BD-A231-4B47-8305-4D125E906C74}" type="presParOf" srcId="{1C8106E6-960D-43A3-AD27-1BB7E2EDE70F}" destId="{561731E0-23BB-4D58-A168-9B1FDC8A497B}" srcOrd="0" destOrd="0" presId="urn:microsoft.com/office/officeart/2005/8/layout/hierarchy3"/>
    <dgm:cxn modelId="{C94B25E2-3D54-40AB-A0A0-7B9BCA73DD80}" type="presParOf" srcId="{1C8106E6-960D-43A3-AD27-1BB7E2EDE70F}" destId="{49D74AED-96C6-4711-9C57-8E51C0BF516C}" srcOrd="1" destOrd="0" presId="urn:microsoft.com/office/officeart/2005/8/layout/hierarchy3"/>
    <dgm:cxn modelId="{42169F74-E406-4C1B-8A8A-F2249F549BC1}" type="presParOf" srcId="{F8335EBD-75AC-4DDC-A1BC-48A75E61D809}" destId="{9D411E4A-E899-4BCE-ADE1-B88C5D8E2375}" srcOrd="1" destOrd="0" presId="urn:microsoft.com/office/officeart/2005/8/layout/hierarchy3"/>
    <dgm:cxn modelId="{8A4132A6-5D84-495C-B750-EA243B81F772}" type="presParOf" srcId="{9D411E4A-E899-4BCE-ADE1-B88C5D8E2375}" destId="{636A285E-4E66-4AE6-B83D-85C543B25767}" srcOrd="0" destOrd="0" presId="urn:microsoft.com/office/officeart/2005/8/layout/hierarchy3"/>
    <dgm:cxn modelId="{D5BBCF7F-BE59-48F0-8F34-7649714FC836}" type="presParOf" srcId="{9D411E4A-E899-4BCE-ADE1-B88C5D8E2375}" destId="{82BDB849-E196-497E-A27E-75F8527FF8A7}" srcOrd="1" destOrd="0" presId="urn:microsoft.com/office/officeart/2005/8/layout/hierarchy3"/>
    <dgm:cxn modelId="{7BC5EC67-41D4-45EB-9883-9EE0E7369D07}" type="presParOf" srcId="{9D411E4A-E899-4BCE-ADE1-B88C5D8E2375}" destId="{B1DA872A-79AD-42C2-932D-F9AB0B1418E5}" srcOrd="2" destOrd="0" presId="urn:microsoft.com/office/officeart/2005/8/layout/hierarchy3"/>
    <dgm:cxn modelId="{311C1586-9403-4B15-A865-1A0DBCC87AD3}" type="presParOf" srcId="{9D411E4A-E899-4BCE-ADE1-B88C5D8E2375}" destId="{D4AC261D-2257-4281-B59C-8B83FE7BAE9F}" srcOrd="3" destOrd="0" presId="urn:microsoft.com/office/officeart/2005/8/layout/hierarchy3"/>
    <dgm:cxn modelId="{3248646B-5921-4C22-825D-8C9008F6E9D6}" type="presParOf" srcId="{9D411E4A-E899-4BCE-ADE1-B88C5D8E2375}" destId="{65882806-A069-4DBE-BBC8-45B185A1A685}" srcOrd="4" destOrd="0" presId="urn:microsoft.com/office/officeart/2005/8/layout/hierarchy3"/>
    <dgm:cxn modelId="{F62AAB0B-824A-46F7-BE07-5B059DD33363}" type="presParOf" srcId="{9D411E4A-E899-4BCE-ADE1-B88C5D8E2375}" destId="{4F09C18F-671E-4583-9D94-F7EC5ECA90DD}" srcOrd="5" destOrd="0" presId="urn:microsoft.com/office/officeart/2005/8/layout/hierarchy3"/>
    <dgm:cxn modelId="{39B48160-7039-4A55-81B9-BFDACB0605C9}" type="presParOf" srcId="{9D411E4A-E899-4BCE-ADE1-B88C5D8E2375}" destId="{DEDDA319-BBBC-469A-B483-FE4469EFA50E}" srcOrd="6" destOrd="0" presId="urn:microsoft.com/office/officeart/2005/8/layout/hierarchy3"/>
    <dgm:cxn modelId="{D8FA8712-15F3-4516-BC3A-774E692C819F}" type="presParOf" srcId="{9D411E4A-E899-4BCE-ADE1-B88C5D8E2375}" destId="{4BC36CB7-F9EF-4A7D-BD8F-6FFBA1E7A474}" srcOrd="7" destOrd="0" presId="urn:microsoft.com/office/officeart/2005/8/layout/hierarchy3"/>
    <dgm:cxn modelId="{9B6D31EB-2F2B-4AC4-90BB-FE19C5563717}" type="presParOf" srcId="{9D411E4A-E899-4BCE-ADE1-B88C5D8E2375}" destId="{85EBED65-88AF-4C91-AC0D-1BACFFB7113C}" srcOrd="8" destOrd="0" presId="urn:microsoft.com/office/officeart/2005/8/layout/hierarchy3"/>
    <dgm:cxn modelId="{12AB44E9-CF28-4459-AB3D-4808318C1FD6}" type="presParOf" srcId="{9D411E4A-E899-4BCE-ADE1-B88C5D8E2375}" destId="{57C569D3-2FCB-427A-B76C-29DB3C0DA9CB}" srcOrd="9" destOrd="0" presId="urn:microsoft.com/office/officeart/2005/8/layout/hierarchy3"/>
    <dgm:cxn modelId="{2A4F594F-73F1-483A-B831-BB865D51AF7A}" type="presParOf" srcId="{9D411E4A-E899-4BCE-ADE1-B88C5D8E2375}" destId="{C954F406-6DFA-4263-9DED-F90F990A2A66}" srcOrd="10" destOrd="0" presId="urn:microsoft.com/office/officeart/2005/8/layout/hierarchy3"/>
    <dgm:cxn modelId="{5494AB31-6B85-481E-964F-90C76910CA9E}" type="presParOf" srcId="{9D411E4A-E899-4BCE-ADE1-B88C5D8E2375}" destId="{57E999DF-CF0F-425D-B887-8E5854534B53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984DC-FBDD-43B2-B4DE-55235F9FF954}">
      <dsp:nvSpPr>
        <dsp:cNvPr id="0" name=""/>
        <dsp:cNvSpPr/>
      </dsp:nvSpPr>
      <dsp:spPr>
        <a:xfrm>
          <a:off x="7388" y="1369975"/>
          <a:ext cx="3184483" cy="18790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 у </a:t>
          </a:r>
          <a:r>
            <a:rPr lang="ru-RU" sz="2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тварин</a:t>
          </a:r>
          <a:r>
            <a:rPr lang="ru-RU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утворюватися</a:t>
          </a:r>
          <a:r>
            <a:rPr lang="ru-RU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двома</a:t>
          </a:r>
          <a:r>
            <a:rPr lang="ru-RU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шляхами:</a:t>
          </a:r>
        </a:p>
      </dsp:txBody>
      <dsp:txXfrm>
        <a:off x="62423" y="1425010"/>
        <a:ext cx="3074413" cy="1768975"/>
      </dsp:txXfrm>
    </dsp:sp>
    <dsp:sp modelId="{27D77B34-0D9D-4635-8268-2B2752D98507}">
      <dsp:nvSpPr>
        <dsp:cNvPr id="0" name=""/>
        <dsp:cNvSpPr/>
      </dsp:nvSpPr>
      <dsp:spPr>
        <a:xfrm rot="18852294">
          <a:off x="2962346" y="1740257"/>
          <a:ext cx="1516148" cy="51629"/>
        </a:xfrm>
        <a:custGeom>
          <a:avLst/>
          <a:gdLst/>
          <a:ahLst/>
          <a:cxnLst/>
          <a:rect l="0" t="0" r="0" b="0"/>
          <a:pathLst>
            <a:path>
              <a:moveTo>
                <a:pt x="0" y="25814"/>
              </a:moveTo>
              <a:lnTo>
                <a:pt x="1516148" y="25814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/>
        </a:p>
      </dsp:txBody>
      <dsp:txXfrm>
        <a:off x="3682517" y="1728168"/>
        <a:ext cx="75807" cy="75807"/>
      </dsp:txXfrm>
    </dsp:sp>
    <dsp:sp modelId="{C7506C5D-CABF-44B4-AEBB-611F33CE823D}">
      <dsp:nvSpPr>
        <dsp:cNvPr id="0" name=""/>
        <dsp:cNvSpPr/>
      </dsp:nvSpPr>
      <dsp:spPr>
        <a:xfrm>
          <a:off x="4248970" y="759504"/>
          <a:ext cx="2560530" cy="9262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Ферментативним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6100" y="786634"/>
        <a:ext cx="2506270" cy="872022"/>
      </dsp:txXfrm>
    </dsp:sp>
    <dsp:sp modelId="{96E0E73E-CF89-40E0-9F92-DA9DCA543ECD}">
      <dsp:nvSpPr>
        <dsp:cNvPr id="0" name=""/>
        <dsp:cNvSpPr/>
      </dsp:nvSpPr>
      <dsp:spPr>
        <a:xfrm>
          <a:off x="6809501" y="1196830"/>
          <a:ext cx="1057098" cy="51629"/>
        </a:xfrm>
        <a:custGeom>
          <a:avLst/>
          <a:gdLst/>
          <a:ahLst/>
          <a:cxnLst/>
          <a:rect l="0" t="0" r="0" b="0"/>
          <a:pathLst>
            <a:path>
              <a:moveTo>
                <a:pt x="0" y="25814"/>
              </a:moveTo>
              <a:lnTo>
                <a:pt x="1057098" y="25814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311622" y="1196218"/>
        <a:ext cx="52854" cy="52854"/>
      </dsp:txXfrm>
    </dsp:sp>
    <dsp:sp modelId="{1FD77F11-0231-458C-A6E0-A4A42EEDA1AA}">
      <dsp:nvSpPr>
        <dsp:cNvPr id="0" name=""/>
        <dsp:cNvSpPr/>
      </dsp:nvSpPr>
      <dsp:spPr>
        <a:xfrm>
          <a:off x="7866599" y="173072"/>
          <a:ext cx="3653887" cy="2099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відновлення</a:t>
          </a: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нітритів</a:t>
          </a: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2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участю</a:t>
          </a: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дезоксигемоглобіну</a:t>
          </a: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міоглобіну</a:t>
          </a: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цитохромоксидази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28081" y="234554"/>
        <a:ext cx="3530923" cy="1976182"/>
      </dsp:txXfrm>
    </dsp:sp>
    <dsp:sp modelId="{CB195771-6E0D-4EE3-873D-0EED5A487BB0}">
      <dsp:nvSpPr>
        <dsp:cNvPr id="0" name=""/>
        <dsp:cNvSpPr/>
      </dsp:nvSpPr>
      <dsp:spPr>
        <a:xfrm rot="2833549">
          <a:off x="2942124" y="2854980"/>
          <a:ext cx="1556592" cy="51629"/>
        </a:xfrm>
        <a:custGeom>
          <a:avLst/>
          <a:gdLst/>
          <a:ahLst/>
          <a:cxnLst/>
          <a:rect l="0" t="0" r="0" b="0"/>
          <a:pathLst>
            <a:path>
              <a:moveTo>
                <a:pt x="0" y="25814"/>
              </a:moveTo>
              <a:lnTo>
                <a:pt x="1556592" y="25814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/>
        </a:p>
      </dsp:txBody>
      <dsp:txXfrm>
        <a:off x="3681506" y="2841880"/>
        <a:ext cx="77829" cy="77829"/>
      </dsp:txXfrm>
    </dsp:sp>
    <dsp:sp modelId="{27968F55-27EC-4AA6-89B0-144A0FA0E5CA}">
      <dsp:nvSpPr>
        <dsp:cNvPr id="0" name=""/>
        <dsp:cNvSpPr/>
      </dsp:nvSpPr>
      <dsp:spPr>
        <a:xfrm>
          <a:off x="4248970" y="3044693"/>
          <a:ext cx="2886989" cy="814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Неферментативним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2835" y="3068558"/>
        <a:ext cx="2839259" cy="767068"/>
      </dsp:txXfrm>
    </dsp:sp>
    <dsp:sp modelId="{9E75F0BE-8A50-4553-B9DC-01EDE15C5971}">
      <dsp:nvSpPr>
        <dsp:cNvPr id="0" name=""/>
        <dsp:cNvSpPr/>
      </dsp:nvSpPr>
      <dsp:spPr>
        <a:xfrm rot="69538">
          <a:off x="7135884" y="3433677"/>
          <a:ext cx="731688" cy="51629"/>
        </a:xfrm>
        <a:custGeom>
          <a:avLst/>
          <a:gdLst/>
          <a:ahLst/>
          <a:cxnLst/>
          <a:rect l="0" t="0" r="0" b="0"/>
          <a:pathLst>
            <a:path>
              <a:moveTo>
                <a:pt x="0" y="25814"/>
              </a:moveTo>
              <a:lnTo>
                <a:pt x="731688" y="25814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483436" y="3441200"/>
        <a:ext cx="36584" cy="36584"/>
      </dsp:txXfrm>
    </dsp:sp>
    <dsp:sp modelId="{14C59662-9DE1-4578-BB40-4A47671A0E95}">
      <dsp:nvSpPr>
        <dsp:cNvPr id="0" name=""/>
        <dsp:cNvSpPr/>
      </dsp:nvSpPr>
      <dsp:spPr>
        <a:xfrm>
          <a:off x="7867498" y="2485224"/>
          <a:ext cx="3604521" cy="19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 </a:t>
          </a:r>
          <a:r>
            <a:rPr lang="ru-RU" sz="2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окисненні</a:t>
          </a: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L-</a:t>
          </a:r>
          <a:r>
            <a:rPr lang="ru-RU" sz="2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аргініну</a:t>
          </a: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L-</a:t>
          </a:r>
          <a:r>
            <a:rPr lang="ru-RU" sz="2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цитруліну</a:t>
          </a: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НАДФ-залежною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NO-</a:t>
          </a:r>
          <a:r>
            <a:rPr lang="ru-RU" sz="2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синтазою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25002" y="2542728"/>
        <a:ext cx="3489513" cy="1848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731E0-23BB-4D58-A168-9B1FDC8A497B}">
      <dsp:nvSpPr>
        <dsp:cNvPr id="0" name=""/>
        <dsp:cNvSpPr/>
      </dsp:nvSpPr>
      <dsp:spPr>
        <a:xfrm>
          <a:off x="350761" y="0"/>
          <a:ext cx="9733978" cy="1139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NOS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три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основні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ізоформи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виявлені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1991–1994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рр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.,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синтезуються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трьома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різними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генами: </a:t>
          </a:r>
        </a:p>
      </dsp:txBody>
      <dsp:txXfrm>
        <a:off x="384142" y="33381"/>
        <a:ext cx="9667216" cy="1072935"/>
      </dsp:txXfrm>
    </dsp:sp>
    <dsp:sp modelId="{636A285E-4E66-4AE6-B83D-85C543B25767}">
      <dsp:nvSpPr>
        <dsp:cNvPr id="0" name=""/>
        <dsp:cNvSpPr/>
      </dsp:nvSpPr>
      <dsp:spPr>
        <a:xfrm>
          <a:off x="1324159" y="1139697"/>
          <a:ext cx="612226" cy="1091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642"/>
              </a:lnTo>
              <a:lnTo>
                <a:pt x="612226" y="1091642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82BDB849-E196-497E-A27E-75F8527FF8A7}">
      <dsp:nvSpPr>
        <dsp:cNvPr id="0" name=""/>
        <dsp:cNvSpPr/>
      </dsp:nvSpPr>
      <dsp:spPr>
        <a:xfrm>
          <a:off x="1936385" y="1451501"/>
          <a:ext cx="9801312" cy="155967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nNOS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(NOS1, brain NOS) –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нейрональна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мозкова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"нокаут"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відповідного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гена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спричиняє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гастромегалію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через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NO-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ергічних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нейронів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агресивність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погані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здібності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навчання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тривалої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пам'яті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є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цитозольною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приєднується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цитоскелету) </a:t>
          </a:r>
        </a:p>
      </dsp:txBody>
      <dsp:txXfrm>
        <a:off x="1982066" y="1497182"/>
        <a:ext cx="9709950" cy="1468314"/>
      </dsp:txXfrm>
    </dsp:sp>
    <dsp:sp modelId="{B1DA872A-79AD-42C2-932D-F9AB0B1418E5}">
      <dsp:nvSpPr>
        <dsp:cNvPr id="0" name=""/>
        <dsp:cNvSpPr/>
      </dsp:nvSpPr>
      <dsp:spPr>
        <a:xfrm>
          <a:off x="1324159" y="1139697"/>
          <a:ext cx="626656" cy="283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7032"/>
              </a:lnTo>
              <a:lnTo>
                <a:pt x="626656" y="2837032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D4AC261D-2257-4281-B59C-8B83FE7BAE9F}">
      <dsp:nvSpPr>
        <dsp:cNvPr id="0" name=""/>
        <dsp:cNvSpPr/>
      </dsp:nvSpPr>
      <dsp:spPr>
        <a:xfrm>
          <a:off x="1950816" y="3233974"/>
          <a:ext cx="9785299" cy="148551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iNOS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mNOS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NOS2) –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макрофагальна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у "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нокаутованих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"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тварин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після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імунної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стимуляції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ін'єкції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ліпополісахариду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LPS)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зростає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рівень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NO,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їхні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макрофаги не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синтезують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NOS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 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NO,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самі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тварини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підвищену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чутливість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інфекцій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звязана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кавеолами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4325" y="3277483"/>
        <a:ext cx="9698281" cy="1398494"/>
      </dsp:txXfrm>
    </dsp:sp>
    <dsp:sp modelId="{65882806-A069-4DBE-BBC8-45B185A1A685}">
      <dsp:nvSpPr>
        <dsp:cNvPr id="0" name=""/>
        <dsp:cNvSpPr/>
      </dsp:nvSpPr>
      <dsp:spPr>
        <a:xfrm>
          <a:off x="1324159" y="1139697"/>
          <a:ext cx="626656" cy="4214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4493"/>
              </a:lnTo>
              <a:lnTo>
                <a:pt x="626656" y="4214493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4F09C18F-671E-4583-9D94-F7EC5ECA90DD}">
      <dsp:nvSpPr>
        <dsp:cNvPr id="0" name=""/>
        <dsp:cNvSpPr/>
      </dsp:nvSpPr>
      <dsp:spPr>
        <a:xfrm>
          <a:off x="1950816" y="4942282"/>
          <a:ext cx="9762499" cy="82381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eNOS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ендотеліальна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виробляється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ендотеліоцитами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судин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NOS3) – "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нокаут"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відповідного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гена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спричиняє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гіпертензію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є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цитозольною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4945" y="4966411"/>
        <a:ext cx="9714241" cy="775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0610C-BD59-40E9-A64F-F687A8A96DA6}">
      <dsp:nvSpPr>
        <dsp:cNvPr id="0" name=""/>
        <dsp:cNvSpPr/>
      </dsp:nvSpPr>
      <dsp:spPr>
        <a:xfrm>
          <a:off x="5386490" y="1418765"/>
          <a:ext cx="1716532" cy="595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910"/>
              </a:lnTo>
              <a:lnTo>
                <a:pt x="1716532" y="297910"/>
              </a:lnTo>
              <a:lnTo>
                <a:pt x="1716532" y="595821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900E3FC0-6525-418D-A882-5826F9CE6EE3}">
      <dsp:nvSpPr>
        <dsp:cNvPr id="0" name=""/>
        <dsp:cNvSpPr/>
      </dsp:nvSpPr>
      <dsp:spPr>
        <a:xfrm>
          <a:off x="3591351" y="1418765"/>
          <a:ext cx="1795138" cy="595821"/>
        </a:xfrm>
        <a:custGeom>
          <a:avLst/>
          <a:gdLst/>
          <a:ahLst/>
          <a:cxnLst/>
          <a:rect l="0" t="0" r="0" b="0"/>
          <a:pathLst>
            <a:path>
              <a:moveTo>
                <a:pt x="1795138" y="0"/>
              </a:moveTo>
              <a:lnTo>
                <a:pt x="1795138" y="297910"/>
              </a:lnTo>
              <a:lnTo>
                <a:pt x="0" y="297910"/>
              </a:lnTo>
              <a:lnTo>
                <a:pt x="0" y="595821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5342EBC9-D5EF-4DE2-A647-F38988E81DE5}">
      <dsp:nvSpPr>
        <dsp:cNvPr id="0" name=""/>
        <dsp:cNvSpPr/>
      </dsp:nvSpPr>
      <dsp:spPr>
        <a:xfrm>
          <a:off x="3418705" y="143"/>
          <a:ext cx="3935569" cy="1418622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Механізми</a:t>
          </a: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дії</a:t>
          </a: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 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8705" y="143"/>
        <a:ext cx="3935569" cy="1418622"/>
      </dsp:txXfrm>
    </dsp:sp>
    <dsp:sp modelId="{6A366C28-24B3-480A-AFEC-2F1EEC01CF48}">
      <dsp:nvSpPr>
        <dsp:cNvPr id="0" name=""/>
        <dsp:cNvSpPr/>
      </dsp:nvSpPr>
      <dsp:spPr>
        <a:xfrm>
          <a:off x="2172729" y="2014586"/>
          <a:ext cx="2837244" cy="14186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цГМФ-залежні</a:t>
          </a:r>
          <a:r>
            <a:rPr lang="ru-RU" sz="3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сигнал</a:t>
          </a:r>
          <a:r>
            <a:rPr lang="uk-UA" sz="32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ьні</a:t>
          </a:r>
          <a:r>
            <a:rPr lang="uk-UA" sz="3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шляхи</a:t>
          </a:r>
          <a:endParaRPr lang="ru-RU" sz="3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2729" y="2014586"/>
        <a:ext cx="2837244" cy="1418622"/>
      </dsp:txXfrm>
    </dsp:sp>
    <dsp:sp modelId="{797F45FF-3096-4999-999A-15C345DCD7BF}">
      <dsp:nvSpPr>
        <dsp:cNvPr id="0" name=""/>
        <dsp:cNvSpPr/>
      </dsp:nvSpPr>
      <dsp:spPr>
        <a:xfrm>
          <a:off x="5605794" y="2014586"/>
          <a:ext cx="2994455" cy="14186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цГМФ-незалежні</a:t>
          </a:r>
          <a:r>
            <a:rPr lang="ru-RU" sz="3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сигнальні</a:t>
          </a:r>
          <a:r>
            <a:rPr lang="ru-RU" sz="3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шляхи</a:t>
          </a:r>
        </a:p>
      </dsp:txBody>
      <dsp:txXfrm>
        <a:off x="5605794" y="2014586"/>
        <a:ext cx="2994455" cy="14186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731E0-23BB-4D58-A168-9B1FDC8A497B}">
      <dsp:nvSpPr>
        <dsp:cNvPr id="0" name=""/>
        <dsp:cNvSpPr/>
      </dsp:nvSpPr>
      <dsp:spPr>
        <a:xfrm>
          <a:off x="418479" y="150349"/>
          <a:ext cx="7568605" cy="648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цГМФ-залежних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ефектів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NO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відносять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</dsp:txBody>
      <dsp:txXfrm>
        <a:off x="437472" y="169342"/>
        <a:ext cx="7530619" cy="610488"/>
      </dsp:txXfrm>
    </dsp:sp>
    <dsp:sp modelId="{636A285E-4E66-4AE6-B83D-85C543B25767}">
      <dsp:nvSpPr>
        <dsp:cNvPr id="0" name=""/>
        <dsp:cNvSpPr/>
      </dsp:nvSpPr>
      <dsp:spPr>
        <a:xfrm>
          <a:off x="1175339" y="798823"/>
          <a:ext cx="296201" cy="849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282"/>
              </a:lnTo>
              <a:lnTo>
                <a:pt x="296201" y="849282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82BDB849-E196-497E-A27E-75F8527FF8A7}">
      <dsp:nvSpPr>
        <dsp:cNvPr id="0" name=""/>
        <dsp:cNvSpPr/>
      </dsp:nvSpPr>
      <dsp:spPr>
        <a:xfrm>
          <a:off x="1471540" y="942010"/>
          <a:ext cx="10163381" cy="141219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збільшення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активності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Са</a:t>
          </a:r>
          <a:r>
            <a:rPr lang="ru-RU" sz="2400" b="1" kern="12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2+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АТФази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знижує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внутрішньоклітинні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рівні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Са</a:t>
          </a:r>
          <a:r>
            <a:rPr lang="ru-RU" sz="2400" kern="12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2+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тому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числі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й у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клітинах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гладеньких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м'язів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спричиняє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вазодилятації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зниження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тонусу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м'язів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бронходилятації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дилятація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розширення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); </a:t>
          </a:r>
        </a:p>
      </dsp:txBody>
      <dsp:txXfrm>
        <a:off x="1512902" y="983372"/>
        <a:ext cx="10080657" cy="1329468"/>
      </dsp:txXfrm>
    </dsp:sp>
    <dsp:sp modelId="{B1DA872A-79AD-42C2-932D-F9AB0B1418E5}">
      <dsp:nvSpPr>
        <dsp:cNvPr id="0" name=""/>
        <dsp:cNvSpPr/>
      </dsp:nvSpPr>
      <dsp:spPr>
        <a:xfrm>
          <a:off x="1175339" y="798823"/>
          <a:ext cx="348256" cy="2074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4440"/>
              </a:lnTo>
              <a:lnTo>
                <a:pt x="348256" y="2074440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D4AC261D-2257-4281-B59C-8B83FE7BAE9F}">
      <dsp:nvSpPr>
        <dsp:cNvPr id="0" name=""/>
        <dsp:cNvSpPr/>
      </dsp:nvSpPr>
      <dsp:spPr>
        <a:xfrm>
          <a:off x="1523596" y="2542930"/>
          <a:ext cx="10119549" cy="66066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гальмування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фосфоліпази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С,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запобігає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активації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протеїнкінази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 і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сприяє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пригніченню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агрегації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адгезії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тромбоцитів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</a:p>
      </dsp:txBody>
      <dsp:txXfrm>
        <a:off x="1542946" y="2562280"/>
        <a:ext cx="10080849" cy="621966"/>
      </dsp:txXfrm>
    </dsp:sp>
    <dsp:sp modelId="{65882806-A069-4DBE-BBC8-45B185A1A685}">
      <dsp:nvSpPr>
        <dsp:cNvPr id="0" name=""/>
        <dsp:cNvSpPr/>
      </dsp:nvSpPr>
      <dsp:spPr>
        <a:xfrm>
          <a:off x="1175339" y="798823"/>
          <a:ext cx="348256" cy="2979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9460"/>
              </a:lnTo>
              <a:lnTo>
                <a:pt x="348256" y="2979460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4F09C18F-671E-4583-9D94-F7EC5ECA90DD}">
      <dsp:nvSpPr>
        <dsp:cNvPr id="0" name=""/>
        <dsp:cNvSpPr/>
      </dsp:nvSpPr>
      <dsp:spPr>
        <a:xfrm>
          <a:off x="1523596" y="3405325"/>
          <a:ext cx="10223634" cy="74591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запобігання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активації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фосфоліпази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А2, </a:t>
          </a:r>
          <a:r>
            <a:rPr lang="ru-RU" sz="2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унаслідок</a:t>
          </a: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чого</a:t>
          </a: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2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утворюються</a:t>
          </a: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ейкозаноїди</a:t>
          </a: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через </a:t>
          </a:r>
          <a:r>
            <a:rPr lang="ru-RU" sz="2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пригнічення</a:t>
          </a: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метаболізму</a:t>
          </a: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арахідонової</a:t>
          </a: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кислоти</a:t>
          </a: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</a:p>
      </dsp:txBody>
      <dsp:txXfrm>
        <a:off x="1545443" y="3427172"/>
        <a:ext cx="10179940" cy="702223"/>
      </dsp:txXfrm>
    </dsp:sp>
    <dsp:sp modelId="{DEDDA319-BBBC-469A-B483-FE4469EFA50E}">
      <dsp:nvSpPr>
        <dsp:cNvPr id="0" name=""/>
        <dsp:cNvSpPr/>
      </dsp:nvSpPr>
      <dsp:spPr>
        <a:xfrm>
          <a:off x="1175339" y="798823"/>
          <a:ext cx="348256" cy="3774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4684"/>
              </a:lnTo>
              <a:lnTo>
                <a:pt x="348256" y="3774684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4BC36CB7-F9EF-4A7D-BD8F-6FFBA1E7A474}">
      <dsp:nvSpPr>
        <dsp:cNvPr id="0" name=""/>
        <dsp:cNvSpPr/>
      </dsp:nvSpPr>
      <dsp:spPr>
        <a:xfrm>
          <a:off x="1523596" y="4352970"/>
          <a:ext cx="10355413" cy="4410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активація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ПкG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яка, </a:t>
          </a:r>
          <a:r>
            <a:rPr lang="ru-RU" sz="2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активує</a:t>
          </a: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фосфатазу легкого </a:t>
          </a:r>
          <a:r>
            <a:rPr lang="ru-RU" sz="2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ланцюга</a:t>
          </a: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міозину</a:t>
          </a: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</a:p>
      </dsp:txBody>
      <dsp:txXfrm>
        <a:off x="1536515" y="4365889"/>
        <a:ext cx="10329575" cy="415236"/>
      </dsp:txXfrm>
    </dsp:sp>
    <dsp:sp modelId="{85EBED65-88AF-4C91-AC0D-1BACFFB7113C}">
      <dsp:nvSpPr>
        <dsp:cNvPr id="0" name=""/>
        <dsp:cNvSpPr/>
      </dsp:nvSpPr>
      <dsp:spPr>
        <a:xfrm>
          <a:off x="1175339" y="798823"/>
          <a:ext cx="348256" cy="4429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9480"/>
              </a:lnTo>
              <a:lnTo>
                <a:pt x="348256" y="4429480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57C569D3-2FCB-427A-B76C-29DB3C0DA9CB}">
      <dsp:nvSpPr>
        <dsp:cNvPr id="0" name=""/>
        <dsp:cNvSpPr/>
      </dsp:nvSpPr>
      <dsp:spPr>
        <a:xfrm>
          <a:off x="1523596" y="4995772"/>
          <a:ext cx="10257899" cy="46506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іонні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канали, </a:t>
          </a: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регулюються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циклічними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нуклеотидами; </a:t>
          </a:r>
        </a:p>
      </dsp:txBody>
      <dsp:txXfrm>
        <a:off x="1537217" y="5009393"/>
        <a:ext cx="10230657" cy="437821"/>
      </dsp:txXfrm>
    </dsp:sp>
    <dsp:sp modelId="{C954F406-6DFA-4263-9DED-F90F990A2A66}">
      <dsp:nvSpPr>
        <dsp:cNvPr id="0" name=""/>
        <dsp:cNvSpPr/>
      </dsp:nvSpPr>
      <dsp:spPr>
        <a:xfrm>
          <a:off x="1175339" y="798823"/>
          <a:ext cx="348256" cy="5267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7196"/>
              </a:lnTo>
              <a:lnTo>
                <a:pt x="348256" y="5267196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57E999DF-CF0F-425D-B887-8E5854534B53}">
      <dsp:nvSpPr>
        <dsp:cNvPr id="0" name=""/>
        <dsp:cNvSpPr/>
      </dsp:nvSpPr>
      <dsp:spPr>
        <a:xfrm>
          <a:off x="1523596" y="5662564"/>
          <a:ext cx="10292538" cy="80691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тирозинові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протеїнкінази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протеїнфосфатази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фосфодіестерази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547230" y="5686198"/>
        <a:ext cx="10245270" cy="759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D7381-DB54-43F0-9475-D4E636CB4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66A748-E5F8-4EA6-A6C9-E5DC39181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1C9B91-C7A7-46F3-A031-15A14B79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F66B-521B-4CFD-840C-25AF5D5E6C52}" type="datetimeFigureOut">
              <a:rPr lang="ru-UA" smtClean="0"/>
              <a:t>24.10.2022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7C83A-D765-40BD-A1C0-5B70559A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8A85EC-AF06-446E-87E6-F8F8E044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736D-A90E-465F-98E1-B768C2E916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138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C659F-B7E9-44DA-8A0B-CD30CCE6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AFB380-7962-4C08-8D80-47F52739A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F13D34-F875-4AE6-B77A-C2265E0C2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F66B-521B-4CFD-840C-25AF5D5E6C52}" type="datetimeFigureOut">
              <a:rPr lang="ru-UA" smtClean="0"/>
              <a:t>24.10.2022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97DFA9-E683-4DEA-BB72-F5B4CEE44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4206C1-FC45-4159-8057-571D7953A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736D-A90E-465F-98E1-B768C2E916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278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5882E3-7945-487D-A126-CDFADCCC07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4EA6CC-F43E-4A18-B08C-479781914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646CA7-F292-4A3E-BBC1-43AF9CAF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F66B-521B-4CFD-840C-25AF5D5E6C52}" type="datetimeFigureOut">
              <a:rPr lang="ru-UA" smtClean="0"/>
              <a:t>24.10.2022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AF1DE-8ABF-49FD-BD34-CCA97716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20AA2B-7A21-406F-A80C-DFEEB630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736D-A90E-465F-98E1-B768C2E916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99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4D77-E795-44A3-B6C9-0DF3269A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D9358E-3235-4F1C-8051-36FF858B1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FE6B9-553C-4F66-9D67-88E7CE18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F66B-521B-4CFD-840C-25AF5D5E6C52}" type="datetimeFigureOut">
              <a:rPr lang="ru-UA" smtClean="0"/>
              <a:t>24.10.2022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9DA8F-1127-416C-B016-9664C17F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96BCBC-693D-4E07-8AC8-C3B590E0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736D-A90E-465F-98E1-B768C2E916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020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72797-3FB7-495F-AD26-F901D75C5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AA4B2D-376A-4DAB-918A-2401A55D3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D56D0-A82B-41A1-B2DD-FF4EA1B9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F66B-521B-4CFD-840C-25AF5D5E6C52}" type="datetimeFigureOut">
              <a:rPr lang="ru-UA" smtClean="0"/>
              <a:t>24.10.2022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038D85-FD31-45C4-A06B-2480A174C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7CB14B-961A-4359-AF43-0418EDE1C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736D-A90E-465F-98E1-B768C2E916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072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77F51-152A-4C1A-9672-F7C6A7FD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465D8A-FF26-49AB-8957-45961B32C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5E385D-4D92-47B4-A0F8-2AC402C62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211161-B0A9-4841-A2BA-12F07DA6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F66B-521B-4CFD-840C-25AF5D5E6C52}" type="datetimeFigureOut">
              <a:rPr lang="ru-UA" smtClean="0"/>
              <a:t>24.10.2022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D0E54C-51DB-46FE-8FE6-BC07E065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2037D2-2330-41AB-B23A-CE039171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736D-A90E-465F-98E1-B768C2E916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951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33911-1EF4-4921-8D37-F20CF28A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B93DAE-68AB-422D-B625-E21AE54FC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4E49DB-FD96-482E-9235-A1D0CB05D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FFAC60-BE66-46C1-904A-A1AEF7406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9F407C-F7C7-4191-8F26-8733A7EDA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931FC4-5144-4C74-AA10-BE2419CC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F66B-521B-4CFD-840C-25AF5D5E6C52}" type="datetimeFigureOut">
              <a:rPr lang="ru-UA" smtClean="0"/>
              <a:t>24.10.2022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9EF29D-F495-4DBF-A93D-0C9D15844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BBDD24-18C6-4F6B-935C-5F0AC6A4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736D-A90E-465F-98E1-B768C2E916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854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F03F3-43B4-4EFF-97B7-5237D2C6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C6DD70-9CE0-4824-B014-686F4ED5E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F66B-521B-4CFD-840C-25AF5D5E6C52}" type="datetimeFigureOut">
              <a:rPr lang="ru-UA" smtClean="0"/>
              <a:t>24.10.2022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B13933-81A0-4203-B9C5-935CBB79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BB27F7-4168-4566-86F0-244A878E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736D-A90E-465F-98E1-B768C2E916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508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D8F13C-B293-49C2-87B3-0FF99921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F66B-521B-4CFD-840C-25AF5D5E6C52}" type="datetimeFigureOut">
              <a:rPr lang="ru-UA" smtClean="0"/>
              <a:t>24.10.2022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298958-4CDE-4D7D-A728-7F9A660B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3E2912-4BD2-437F-A138-7FB8CE57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736D-A90E-465F-98E1-B768C2E916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888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2E286-7191-45C1-9AFD-D321C61A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E0FFEF-DD96-454E-BEB6-259B8972A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B45DD8-2987-4C1F-B4E2-84EF98E63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42482D-05D3-4E0D-BBC2-234CFCE9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F66B-521B-4CFD-840C-25AF5D5E6C52}" type="datetimeFigureOut">
              <a:rPr lang="ru-UA" smtClean="0"/>
              <a:t>24.10.2022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52A040-B5C3-4606-9860-13FACC2A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3A2692-E473-473C-AD3E-544193A2A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736D-A90E-465F-98E1-B768C2E916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358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250BC-B125-4C02-A830-6A926846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18897B-3F73-4B94-92F8-6CD9A9352F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27D178-E619-4F8F-958A-771961E8F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A0CC70-E841-4121-8058-6746CD351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F66B-521B-4CFD-840C-25AF5D5E6C52}" type="datetimeFigureOut">
              <a:rPr lang="ru-UA" smtClean="0"/>
              <a:t>24.10.2022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8DD85-4B95-44DF-83B6-AF0272CDB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BEBEB0-3C6D-4152-8D82-AD86D12B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736D-A90E-465F-98E1-B768C2E916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029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B5CE8-9F23-45B3-96E6-F31165AF4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2143C3-B4BC-4599-83EF-14B1EB2A9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ABDE84-35E0-4997-BC7C-B6467348B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1F66B-521B-4CFD-840C-25AF5D5E6C52}" type="datetimeFigureOut">
              <a:rPr lang="ru-UA" smtClean="0"/>
              <a:t>24.10.2022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5173FD-C918-4752-974C-598A27BF7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01FC2B-3ED4-4D85-B2B2-CD7E53E49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2736D-A90E-465F-98E1-B768C2E916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637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/index.php?title=Ras_(%D0%B1%D1%96%D0%BB%D0%BE%D0%BA)&amp;action=edit&amp;redlink=1" TargetMode="External"/><Relationship Id="rId3" Type="http://schemas.openxmlformats.org/officeDocument/2006/relationships/hyperlink" Target="https://uk.wikipedia.org/wiki/%D0%A2%D0%B8%D1%80%D0%BE%D0%B7%D0%B8%D0%BD" TargetMode="External"/><Relationship Id="rId7" Type="http://schemas.openxmlformats.org/officeDocument/2006/relationships/hyperlink" Target="https://uk.wikipedia.org/w/index.php?title=%D0%9C%D0%BE%D0%BD%D0%BE%D0%BC%D0%B5%D1%80%D0%BD%D1%96_G-%D0%B1%D1%96%D0%BB%D0%BA%D0%B8&amp;action=edit&amp;redlink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/index.php?title=MAPKKK&amp;action=edit&amp;redlink=1" TargetMode="External"/><Relationship Id="rId5" Type="http://schemas.openxmlformats.org/officeDocument/2006/relationships/hyperlink" Target="https://uk.wikipedia.org/wiki/%D0%93%D0%BB%D1%83%D1%82%D0%B0%D0%BC%D1%96%D0%BD%D0%BE%D0%B2%D0%B0_%D0%BA%D0%B8%D1%81%D0%BB%D0%BE%D1%82%D0%B0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uk.wikipedia.org/wiki/%D0%A2%D1%80%D0%B5%D0%BE%D0%BD%D1%96%D0%BD" TargetMode="External"/><Relationship Id="rId9" Type="http://schemas.openxmlformats.org/officeDocument/2006/relationships/hyperlink" Target="https://uk.wikipedia.org/w/index.php?title=Rho_(%D0%B1%D1%96%D0%BB%D0%BE%D0%BA)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C455C-CCC6-44F6-9528-60571045EE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2A827E-2722-4192-BA56-77A3F15EA5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8517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363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293" y="1109680"/>
            <a:ext cx="8428702" cy="3649133"/>
          </a:xfr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газом.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монооксиду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азоту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дифузії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ліпофільність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неспареного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молекулами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шляхах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supplementsinreview.com/wp-content/uploads/2016/08/Nitric-oxide-3D-vd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219" y="899652"/>
            <a:ext cx="2639962" cy="184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76832" y="1408551"/>
            <a:ext cx="1107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4" name="Picture 6" descr="https://fs00.infourok.ru/images/doc/98/116259/hello_html_m491ac4d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54" y="3436707"/>
            <a:ext cx="2373527" cy="11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9543170" y="3350594"/>
            <a:ext cx="294968" cy="6362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0BE53DD-32DD-49D1-B6BA-37F9EF094981}"/>
              </a:ext>
            </a:extLst>
          </p:cNvPr>
          <p:cNvSpPr txBox="1"/>
          <p:nvPr/>
        </p:nvSpPr>
        <p:spPr>
          <a:xfrm>
            <a:off x="2835559" y="298695"/>
            <a:ext cx="624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  <a:highlight>
                  <a:srgbClr val="FFFF00"/>
                </a:highlight>
              </a:rPr>
              <a:t>Сигнальні шляхи монооксиду азоту</a:t>
            </a:r>
            <a:endParaRPr lang="ru-UA" sz="2800" b="1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FA4AC6F-0519-4F3B-A406-97A65F9DD6A1}"/>
              </a:ext>
            </a:extLst>
          </p:cNvPr>
          <p:cNvSpPr/>
          <p:nvPr/>
        </p:nvSpPr>
        <p:spPr>
          <a:xfrm>
            <a:off x="542925" y="4844926"/>
            <a:ext cx="108624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Утворюючись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монооксид азоту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так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паракринно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окисненням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нітритів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нітратів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видалятися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радикалами.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CFB737-DFC4-4FE4-9A4F-CB5DF00D4A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895" t="58134" r="43421" b="26118"/>
          <a:stretch/>
        </p:blipFill>
        <p:spPr>
          <a:xfrm>
            <a:off x="6940103" y="1862642"/>
            <a:ext cx="1668379" cy="10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0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854" y="298519"/>
            <a:ext cx="4546808" cy="2285944"/>
          </a:xfrm>
          <a:solidFill>
            <a:schemeClr val="tx2">
              <a:alpha val="66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посередника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вона є газом і тому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переміщуватися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Монкада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1991).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5" y="2687702"/>
            <a:ext cx="3372241" cy="388448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365523" y="4291780"/>
            <a:ext cx="7644581" cy="2427886"/>
          </a:xfrm>
          <a:prstGeom prst="rect">
            <a:avLst/>
          </a:prstGeom>
          <a:solidFill>
            <a:schemeClr val="tx2">
              <a:alpha val="66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 р.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названа журналом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Science" "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Молекулою Року"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 1998 р. Р.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Фачготту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Ігнерро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Ф.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Мураду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присуджено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Нобелівську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премію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роботу,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котра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привела до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медіатора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продукується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клітинах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ссавців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47" y="1045032"/>
            <a:ext cx="2615377" cy="3078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89" y="753237"/>
            <a:ext cx="2500285" cy="3078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155" y="1256469"/>
            <a:ext cx="2295845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61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298" y="65316"/>
            <a:ext cx="10131425" cy="8534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ШЛЯХИ УТВОРЕННЯ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ОРГАНІЗМІ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42151543"/>
              </p:ext>
            </p:extLst>
          </p:nvPr>
        </p:nvGraphicFramePr>
        <p:xfrm>
          <a:off x="387032" y="492036"/>
          <a:ext cx="11804968" cy="4606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084E5B-BB31-487B-948C-81D5849632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132" t="43976" r="29079" b="40586"/>
          <a:stretch/>
        </p:blipFill>
        <p:spPr>
          <a:xfrm>
            <a:off x="240631" y="5098869"/>
            <a:ext cx="8791074" cy="166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77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328"/>
          <a:stretch/>
        </p:blipFill>
        <p:spPr>
          <a:xfrm>
            <a:off x="1214849" y="117567"/>
            <a:ext cx="9640386" cy="54080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4850" y="5790042"/>
            <a:ext cx="9521976" cy="830997"/>
          </a:xfrm>
          <a:prstGeom prst="rect">
            <a:avLst/>
          </a:prstGeom>
          <a:solidFill>
            <a:schemeClr val="tx1">
              <a:alpha val="73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– схема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неферментативного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монооксиду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азоту; 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– структурна формула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нітрогліцерину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донора NO; </a:t>
            </a:r>
          </a:p>
        </p:txBody>
      </p:sp>
    </p:spTree>
    <p:extLst>
      <p:ext uri="{BB962C8B-B14F-4D97-AF65-F5344CB8AC3E}">
        <p14:creationId xmlns:p14="http://schemas.microsoft.com/office/powerpoint/2010/main" val="1235419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0169"/>
          <a:stretch/>
        </p:blipFill>
        <p:spPr>
          <a:xfrm>
            <a:off x="209006" y="370701"/>
            <a:ext cx="8595360" cy="4384179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/>
          <a:srcRect l="6279" t="77617" r="4561" b="78"/>
          <a:stretch/>
        </p:blipFill>
        <p:spPr>
          <a:xfrm>
            <a:off x="946942" y="4871859"/>
            <a:ext cx="8595360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89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1064" y="4174"/>
            <a:ext cx="10131425" cy="73250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синтази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41482"/>
          <a:stretch/>
        </p:blipFill>
        <p:spPr>
          <a:xfrm>
            <a:off x="0" y="339797"/>
            <a:ext cx="4139475" cy="17566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62304"/>
          <a:stretch/>
        </p:blipFill>
        <p:spPr>
          <a:xfrm>
            <a:off x="247892" y="2332636"/>
            <a:ext cx="6530659" cy="17852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13222" y="972890"/>
            <a:ext cx="8678778" cy="1015663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 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гомодимером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субодиниця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редуктазний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домен (РД)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оксигеназний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домен (ОД).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РД і ОД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кальмодулінзв'язувальний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домен. </a:t>
            </a:r>
          </a:p>
        </p:txBody>
      </p:sp>
      <p:pic>
        <p:nvPicPr>
          <p:cNvPr id="10" name="Объект 3">
            <a:extLst>
              <a:ext uri="{FF2B5EF4-FFF2-40B4-BE49-F238E27FC236}">
                <a16:creationId xmlns:a16="http://schemas.microsoft.com/office/drawing/2014/main" id="{96542882-D4D0-40C8-9E00-1EEC2AF8E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515" b="3145"/>
          <a:stretch/>
        </p:blipFill>
        <p:spPr>
          <a:xfrm>
            <a:off x="5168843" y="4117883"/>
            <a:ext cx="6413557" cy="250374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AC55B7C-B2DB-453A-8880-661461483725}"/>
              </a:ext>
            </a:extLst>
          </p:cNvPr>
          <p:cNvSpPr/>
          <p:nvPr/>
        </p:nvSpPr>
        <p:spPr>
          <a:xfrm>
            <a:off x="247892" y="6148871"/>
            <a:ext cx="290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тетрагідробіоптерин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(ВН4)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54910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71999831"/>
              </p:ext>
            </p:extLst>
          </p:nvPr>
        </p:nvGraphicFramePr>
        <p:xfrm>
          <a:off x="217925" y="0"/>
          <a:ext cx="11756149" cy="5855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D1CEE9C-4386-4B1A-AE9F-695F17B05482}"/>
              </a:ext>
            </a:extLst>
          </p:cNvPr>
          <p:cNvSpPr txBox="1"/>
          <p:nvPr/>
        </p:nvSpPr>
        <p:spPr>
          <a:xfrm>
            <a:off x="3570725" y="6176210"/>
            <a:ext cx="1020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У рослин – на ПМ, в </a:t>
            </a:r>
            <a:r>
              <a:rPr lang="uk-UA" dirty="0" err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цитозолі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  і  у </a:t>
            </a:r>
            <a:r>
              <a:rPr lang="uk-UA" dirty="0" err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пероксисомах</a:t>
            </a:r>
            <a:endParaRPr lang="ru-UA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92631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35971" y="201746"/>
          <a:ext cx="11783964" cy="626580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71661">
                  <a:extLst>
                    <a:ext uri="{9D8B030D-6E8A-4147-A177-3AD203B41FA5}">
                      <a16:colId xmlns:a16="http://schemas.microsoft.com/office/drawing/2014/main" val="2805593314"/>
                    </a:ext>
                  </a:extLst>
                </a:gridCol>
                <a:gridCol w="2979681">
                  <a:extLst>
                    <a:ext uri="{9D8B030D-6E8A-4147-A177-3AD203B41FA5}">
                      <a16:colId xmlns:a16="http://schemas.microsoft.com/office/drawing/2014/main" val="1437490684"/>
                    </a:ext>
                  </a:extLst>
                </a:gridCol>
                <a:gridCol w="3279146">
                  <a:extLst>
                    <a:ext uri="{9D8B030D-6E8A-4147-A177-3AD203B41FA5}">
                      <a16:colId xmlns:a16="http://schemas.microsoft.com/office/drawing/2014/main" val="4187010672"/>
                    </a:ext>
                  </a:extLst>
                </a:gridCol>
                <a:gridCol w="3653476">
                  <a:extLst>
                    <a:ext uri="{9D8B030D-6E8A-4147-A177-3AD203B41FA5}">
                      <a16:colId xmlns:a16="http://schemas.microsoft.com/office/drawing/2014/main" val="3214299211"/>
                    </a:ext>
                  </a:extLst>
                </a:gridCol>
              </a:tblGrid>
              <a:tr h="39611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nNOS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NOS 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NOS 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490686"/>
                  </a:ext>
                </a:extLst>
              </a:tr>
              <a:tr h="763893">
                <a:tc>
                  <a:txBody>
                    <a:bodyPr/>
                    <a:lstStyle/>
                    <a:p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Рівні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продукції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Невелика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близько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Μm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Невелика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близько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Μm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Збільшує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утворення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ніж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1000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разів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589272"/>
                  </a:ext>
                </a:extLst>
              </a:tr>
              <a:tr h="3727224">
                <a:tc>
                  <a:txBody>
                    <a:bodyPr/>
                    <a:lstStyle/>
                    <a:p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Основні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функції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нейромедіатором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залучається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процеси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запам'ятовування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синаптичну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пластичність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утворення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синапсів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розвиток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ексайтотоксичності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спричиненої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надмірною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активацією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глутаматом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NMDA-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рецептора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Дифундуючи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клітини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гладеньких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м'язів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кровоносних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судин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спричиняє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цГМФ-залежну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релаксацію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гладенької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мускулатури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самим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знижуючи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кров'яний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тиск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прискорюючи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кровотік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причетна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атеросклеротичних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ушкоджень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Реалізує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бактерицидну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антипухлинну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дії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макрофагів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макрофаг-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опосередковану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цитотоксинність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зокрема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рахунок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взаємодії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NOS-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генерованого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супероксидним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аніоном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утворенням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пероксинітриту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Антипухлинна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NOS-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генерованого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пов'язана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зокрема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індукцією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апоптозу</a:t>
                      </a:r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11648"/>
                  </a:ext>
                </a:extLst>
              </a:tr>
              <a:tr h="892658">
                <a:tc>
                  <a:txBody>
                    <a:bodyPr/>
                    <a:lstStyle/>
                    <a:p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Локалізація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гена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хромосома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хромосома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хромосома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901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571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964557"/>
          <a:ext cx="10772980" cy="343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211AB32-AB5F-4D7D-9702-1F046FF6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386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7F5244-A176-467B-BD53-27D05748F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35" t="30550" r="20195" b="31133"/>
          <a:stretch/>
        </p:blipFill>
        <p:spPr>
          <a:xfrm>
            <a:off x="4388529" y="3535598"/>
            <a:ext cx="2556770" cy="262779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D0787E8-8288-437B-A323-C559573C2B90}"/>
              </a:ext>
            </a:extLst>
          </p:cNvPr>
          <p:cNvSpPr/>
          <p:nvPr/>
        </p:nvSpPr>
        <p:spPr>
          <a:xfrm>
            <a:off x="514905" y="796617"/>
            <a:ext cx="11239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Процеси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проходять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під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час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мітозу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міграція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специфічних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білків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причетних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клітинного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поділу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у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потрібні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ділянки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клітини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синтез ДНК;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чергування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стадій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клітинного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циклу;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ріст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клітини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регулюються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специфічними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генами і контроль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експресії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здійснюється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участю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МАРК-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каскадів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передають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сигнал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позаклітинного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мітогена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всередину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клітини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3F834-7C6E-4581-B489-9FB32DAC5B92}"/>
              </a:ext>
            </a:extLst>
          </p:cNvPr>
          <p:cNvSpPr txBox="1"/>
          <p:nvPr/>
        </p:nvSpPr>
        <p:spPr>
          <a:xfrm>
            <a:off x="3240350" y="266330"/>
            <a:ext cx="624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  <a:highlight>
                  <a:srgbClr val="FFFF00"/>
                </a:highlight>
              </a:rPr>
              <a:t>МАР – </a:t>
            </a:r>
            <a:r>
              <a:rPr lang="uk-UA" sz="2800" b="1" dirty="0" err="1">
                <a:solidFill>
                  <a:srgbClr val="7030A0"/>
                </a:solidFill>
                <a:highlight>
                  <a:srgbClr val="FFFF00"/>
                </a:highlight>
              </a:rPr>
              <a:t>кіназний</a:t>
            </a:r>
            <a:r>
              <a:rPr lang="uk-UA" sz="2800" b="1" dirty="0">
                <a:solidFill>
                  <a:srgbClr val="7030A0"/>
                </a:solidFill>
                <a:highlight>
                  <a:srgbClr val="FFFF00"/>
                </a:highlight>
              </a:rPr>
              <a:t> каскад</a:t>
            </a:r>
            <a:endParaRPr lang="ru-UA" sz="2800" b="1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5488D91-6D47-40B1-A407-D9476E160325}"/>
              </a:ext>
            </a:extLst>
          </p:cNvPr>
          <p:cNvSpPr/>
          <p:nvPr/>
        </p:nvSpPr>
        <p:spPr>
          <a:xfrm>
            <a:off x="2568605" y="2134971"/>
            <a:ext cx="7942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Працюючи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каскадним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принципом, МАР-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кінази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фосфорилюють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і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активують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одна одну в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певній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послідовності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45307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5265" y="1009035"/>
            <a:ext cx="5161936" cy="57417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0052" y="2710850"/>
            <a:ext cx="6096000" cy="1938992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цГМФ-залежні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сигнальні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шляхи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опосередковані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цГМФ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зв'язуванні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оксиду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гемовою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гуанілатциклази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спричиняє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активацію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4267" y="176668"/>
            <a:ext cx="88235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цГМФ-залежні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сигнальні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шляхи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95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/>
          </p:nvPr>
        </p:nvGraphicFramePr>
        <p:xfrm>
          <a:off x="131051" y="132735"/>
          <a:ext cx="11888885" cy="6548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6507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343" y="1502228"/>
            <a:ext cx="11495313" cy="5355772"/>
          </a:xfrm>
          <a:solidFill>
            <a:schemeClr val="bg1">
              <a:alpha val="6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цГМФ-незалежні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індуковані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пояснюють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антимікробні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цитостатичні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цитотоксичні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Fe-S-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руйнаця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«цинкових пальцях» ФРТ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ДНК-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ДНК-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метилтрансферази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замовкання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оберненого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нітрозилювання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нітрозування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тіолових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цистеїну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необоротне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нітрування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азотування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тирозину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-АДФ-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рибозилювання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метіоніну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31782" y="0"/>
            <a:ext cx="93461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цГМФ-незалежні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сигнальні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шляхи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endParaRPr lang="ru-RU" sz="40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2AB5EC6-DE6C-43E2-990D-6F2A9AF52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695" y="2541902"/>
            <a:ext cx="3065596" cy="12577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192778-B410-492E-877E-E04B3C49073F}"/>
              </a:ext>
            </a:extLst>
          </p:cNvPr>
          <p:cNvSpPr txBox="1"/>
          <p:nvPr/>
        </p:nvSpPr>
        <p:spPr>
          <a:xfrm>
            <a:off x="2005263" y="707886"/>
            <a:ext cx="729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  <a:r>
              <a:rPr lang="uk-UA" dirty="0"/>
              <a:t>- активний вільний радикал, здатний взаємодіяти з </a:t>
            </a:r>
            <a:r>
              <a:rPr lang="uk-UA" dirty="0" err="1"/>
              <a:t>нукл</a:t>
            </a:r>
            <a:r>
              <a:rPr lang="uk-UA" dirty="0"/>
              <a:t> к-ми та білками швидко і </a:t>
            </a:r>
            <a:r>
              <a:rPr lang="uk-UA" dirty="0" err="1"/>
              <a:t>нефермантативно</a:t>
            </a:r>
            <a:endParaRPr lang="ru-UA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A0ED240-6613-42E1-9D51-817BAE15A2A9}"/>
              </a:ext>
            </a:extLst>
          </p:cNvPr>
          <p:cNvCxnSpPr/>
          <p:nvPr/>
        </p:nvCxnSpPr>
        <p:spPr>
          <a:xfrm>
            <a:off x="5654842" y="6625389"/>
            <a:ext cx="906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10E0352-ADE1-4556-80E4-0A0CCF14239C}"/>
              </a:ext>
            </a:extLst>
          </p:cNvPr>
          <p:cNvSpPr txBox="1"/>
          <p:nvPr/>
        </p:nvSpPr>
        <p:spPr>
          <a:xfrm>
            <a:off x="5449034" y="6114034"/>
            <a:ext cx="542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У рослин показана неферментативна активація </a:t>
            </a:r>
            <a:r>
              <a:rPr lang="uk-UA" dirty="0" err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мРНК</a:t>
            </a:r>
            <a:endParaRPr lang="ru-UA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89057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E6890-42AD-4440-9137-CC6BA5D5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Отже, три основні механізми модуляції активності білків за допомогою </a:t>
            </a:r>
            <a:r>
              <a:rPr lang="en-US" dirty="0"/>
              <a:t>NO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A28789-5C14-48A2-B6E1-A297AB090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B17DBF-789E-4D1B-94EC-55704D021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21" t="40467" r="34737" b="23276"/>
          <a:stretch/>
        </p:blipFill>
        <p:spPr>
          <a:xfrm>
            <a:off x="3192379" y="2054199"/>
            <a:ext cx="6079958" cy="389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40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E6890-42AD-4440-9137-CC6BA5D52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620" y="2103437"/>
            <a:ext cx="10515600" cy="1325563"/>
          </a:xfrm>
        </p:spPr>
        <p:txBody>
          <a:bodyPr>
            <a:noAutofit/>
          </a:bodyPr>
          <a:lstStyle/>
          <a:p>
            <a:r>
              <a:rPr lang="uk-UA" sz="2800" dirty="0"/>
              <a:t>Основні механізми впливу </a:t>
            </a:r>
            <a:r>
              <a:rPr lang="en-US" sz="2800" dirty="0"/>
              <a:t>NO</a:t>
            </a:r>
            <a:r>
              <a:rPr lang="ru-RU" sz="2800" dirty="0"/>
              <a:t> </a:t>
            </a:r>
            <a:r>
              <a:rPr lang="uk-UA" sz="2800" dirty="0"/>
              <a:t>на кальцієві канали:</a:t>
            </a:r>
            <a:br>
              <a:rPr lang="uk-UA" sz="2800" dirty="0"/>
            </a:br>
            <a:br>
              <a:rPr lang="uk-UA" sz="2800" dirty="0"/>
            </a:br>
            <a:br>
              <a:rPr lang="uk-UA" sz="2800" dirty="0"/>
            </a:br>
            <a:r>
              <a:rPr lang="ru-RU" sz="2800" dirty="0"/>
              <a:t>1) </a:t>
            </a:r>
            <a:r>
              <a:rPr lang="ru-RU" sz="2800" dirty="0" err="1"/>
              <a:t>прямий</a:t>
            </a:r>
            <a:r>
              <a:rPr lang="ru-RU" sz="2800" dirty="0"/>
              <a:t> — шляхом </a:t>
            </a:r>
            <a:r>
              <a:rPr lang="ru-RU" sz="2800" dirty="0" err="1"/>
              <a:t>нітрозилування</a:t>
            </a:r>
            <a:r>
              <a:rPr lang="ru-RU" sz="2800" dirty="0"/>
              <a:t> </a:t>
            </a:r>
            <a:r>
              <a:rPr lang="ru-RU" sz="2800" dirty="0" err="1"/>
              <a:t>каналів</a:t>
            </a:r>
            <a:r>
              <a:rPr lang="ru-RU" sz="2800" dirty="0"/>
              <a:t>;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 2) </a:t>
            </a:r>
            <a:r>
              <a:rPr lang="ru-RU" sz="2800" dirty="0" err="1"/>
              <a:t>непрямий</a:t>
            </a:r>
            <a:r>
              <a:rPr lang="ru-RU" sz="2800" dirty="0"/>
              <a:t> — </a:t>
            </a:r>
            <a:r>
              <a:rPr lang="ru-RU" sz="2800" dirty="0" err="1"/>
              <a:t>опосередкований</a:t>
            </a:r>
            <a:r>
              <a:rPr lang="ru-RU" sz="2800" dirty="0"/>
              <a:t> </a:t>
            </a:r>
            <a:r>
              <a:rPr lang="ru-RU" sz="2800" dirty="0" err="1"/>
              <a:t>вторинними</a:t>
            </a:r>
            <a:r>
              <a:rPr lang="ru-RU" sz="2800" dirty="0"/>
              <a:t> </a:t>
            </a:r>
            <a:r>
              <a:rPr lang="ru-RU" sz="2800" dirty="0" err="1"/>
              <a:t>меседжерами</a:t>
            </a:r>
            <a:r>
              <a:rPr lang="ru-RU" sz="2800" dirty="0"/>
              <a:t> </a:t>
            </a:r>
            <a:r>
              <a:rPr lang="ru-RU" sz="2800" dirty="0" err="1"/>
              <a:t>циклічним</a:t>
            </a:r>
            <a:r>
              <a:rPr lang="ru-RU" sz="2800" dirty="0"/>
              <a:t> </a:t>
            </a:r>
            <a:r>
              <a:rPr lang="ru-RU" sz="2800" dirty="0" err="1"/>
              <a:t>гуанозинмонофосфатом</a:t>
            </a:r>
            <a:r>
              <a:rPr lang="ru-RU" sz="2800" dirty="0"/>
              <a:t> (</a:t>
            </a:r>
            <a:r>
              <a:rPr lang="en-US" sz="2800" dirty="0"/>
              <a:t>cGMP) </a:t>
            </a:r>
            <a:r>
              <a:rPr lang="ru-RU" sz="2800" dirty="0"/>
              <a:t>і </a:t>
            </a:r>
            <a:r>
              <a:rPr lang="ru-RU" sz="2800" dirty="0" err="1"/>
              <a:t>циклічною</a:t>
            </a:r>
            <a:r>
              <a:rPr lang="ru-RU" sz="2800" dirty="0"/>
              <a:t> </a:t>
            </a:r>
            <a:r>
              <a:rPr lang="ru-RU" sz="2800" dirty="0" err="1"/>
              <a:t>аденозиндифосфатрибозою</a:t>
            </a:r>
            <a:r>
              <a:rPr lang="ru-RU" sz="2800" dirty="0"/>
              <a:t> (</a:t>
            </a:r>
            <a:r>
              <a:rPr lang="en-US" sz="2800" dirty="0" err="1"/>
              <a:t>cADPR</a:t>
            </a:r>
            <a:r>
              <a:rPr lang="en-US" sz="2800" dirty="0"/>
              <a:t>).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793928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5D6C9B-3D91-4A8F-93A1-A0C406FA05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31" t="20585" r="33289" b="8071"/>
          <a:stretch/>
        </p:blipFill>
        <p:spPr>
          <a:xfrm>
            <a:off x="192505" y="0"/>
            <a:ext cx="4459705" cy="48928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A9BF1E-61AB-4D10-832E-5403CDF0D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05" t="21521" r="28816" b="39649"/>
          <a:stretch/>
        </p:blipFill>
        <p:spPr>
          <a:xfrm>
            <a:off x="385010" y="4170947"/>
            <a:ext cx="4763925" cy="2502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7191E-5F49-4F48-9D13-CD0641BB20FB}"/>
              </a:ext>
            </a:extLst>
          </p:cNvPr>
          <p:cNvSpPr txBox="1"/>
          <p:nvPr/>
        </p:nvSpPr>
        <p:spPr>
          <a:xfrm>
            <a:off x="3572600" y="184485"/>
            <a:ext cx="5667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highlight>
                  <a:srgbClr val="FFFF00"/>
                </a:highlight>
              </a:rPr>
              <a:t>Приклад активації системи  рослинними патогенами</a:t>
            </a:r>
            <a:endParaRPr lang="ru-UA" b="1" dirty="0">
              <a:highlight>
                <a:srgbClr val="FFFF00"/>
              </a:highligh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2948B2-DEB7-4F88-8785-D3FB2E6F87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26" t="19517" r="26843" b="21970"/>
          <a:stretch/>
        </p:blipFill>
        <p:spPr>
          <a:xfrm>
            <a:off x="5518483" y="1015301"/>
            <a:ext cx="6284676" cy="434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98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AFE6E5-87E3-4225-AAA2-B0C2F6BD43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03" t="21754" r="29868" b="28655"/>
          <a:stretch/>
        </p:blipFill>
        <p:spPr>
          <a:xfrm>
            <a:off x="3803651" y="1901900"/>
            <a:ext cx="6779347" cy="46317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00E88E-FBE7-4985-B73B-1ED5BE11A394}"/>
              </a:ext>
            </a:extLst>
          </p:cNvPr>
          <p:cNvSpPr txBox="1"/>
          <p:nvPr/>
        </p:nvSpPr>
        <p:spPr>
          <a:xfrm>
            <a:off x="1177537" y="710501"/>
            <a:ext cx="677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Передача </a:t>
            </a:r>
            <a:r>
              <a:rPr lang="en-US" dirty="0"/>
              <a:t>NO</a:t>
            </a:r>
            <a:r>
              <a:rPr lang="ru-RU" dirty="0"/>
              <a:t> по </a:t>
            </a:r>
            <a:r>
              <a:rPr lang="ru-RU" dirty="0" err="1"/>
              <a:t>рослині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нітрозоглутатіона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58529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550" y="167148"/>
            <a:ext cx="10131425" cy="894735"/>
          </a:xfrm>
        </p:spPr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968" y="1209369"/>
            <a:ext cx="11606979" cy="5250426"/>
          </a:xfrm>
          <a:solidFill>
            <a:schemeClr val="bg1">
              <a:alpha val="68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Оксид азоту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проходять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судинорелаксуючу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є одним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месендждерів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ексайтотоксичності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протипухлинні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злоякісних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новоутворень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ангіогенезі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патогенез низки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(напр., атеросклерозу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нейродегенеративних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антимікробну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є причиною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антиапоптозні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радикала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унаслідок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одним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старіння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02FB35-23E9-475A-B7FF-D8341B618936}"/>
              </a:ext>
            </a:extLst>
          </p:cNvPr>
          <p:cNvSpPr txBox="1"/>
          <p:nvPr/>
        </p:nvSpPr>
        <p:spPr>
          <a:xfrm>
            <a:off x="3570725" y="6176210"/>
            <a:ext cx="1020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У рослин – стійкість до патогенів, синтез </a:t>
            </a:r>
            <a:r>
              <a:rPr lang="uk-UA" dirty="0" err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фітоалексинів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 та захисних білків</a:t>
            </a:r>
            <a:endParaRPr lang="ru-UA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99913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373626"/>
            <a:ext cx="11400504" cy="7177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монооксиду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азоту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626807" y="1637072"/>
          <a:ext cx="11112909" cy="4784564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868561">
                  <a:extLst>
                    <a:ext uri="{9D8B030D-6E8A-4147-A177-3AD203B41FA5}">
                      <a16:colId xmlns:a16="http://schemas.microsoft.com/office/drawing/2014/main" val="4250619849"/>
                    </a:ext>
                  </a:extLst>
                </a:gridCol>
                <a:gridCol w="4970206">
                  <a:extLst>
                    <a:ext uri="{9D8B030D-6E8A-4147-A177-3AD203B41FA5}">
                      <a16:colId xmlns:a16="http://schemas.microsoft.com/office/drawing/2014/main" val="3614552984"/>
                    </a:ext>
                  </a:extLst>
                </a:gridCol>
                <a:gridCol w="3274142">
                  <a:extLst>
                    <a:ext uri="{9D8B030D-6E8A-4147-A177-3AD203B41FA5}">
                      <a16:colId xmlns:a16="http://schemas.microsoft.com/office/drawing/2014/main" val="2025860590"/>
                    </a:ext>
                  </a:extLst>
                </a:gridCol>
              </a:tblGrid>
              <a:tr h="77262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Медіаторні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функції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Патології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350764"/>
                  </a:ext>
                </a:extLst>
              </a:tr>
              <a:tr h="1537408">
                <a:tc>
                  <a:txBody>
                    <a:bodyPr/>
                    <a:lstStyle/>
                    <a:p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Серцево-судинна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Релаксуючий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фактор,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утворюється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ендотелієм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антитромботична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й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антиатеросклеротична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протекція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ішемії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3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Атеросклероз,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септичний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шок,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запалення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реперфузійні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ушкодження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992341"/>
                  </a:ext>
                </a:extLst>
              </a:tr>
              <a:tr h="1245173">
                <a:tc>
                  <a:txBody>
                    <a:bodyPr/>
                    <a:lstStyle/>
                    <a:p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Дихальна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Регуляція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вентиляції-перфузії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секреції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слизу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рухливості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війчастого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епітелію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бронхів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імунний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</a:t>
                      </a:r>
                      <a:endParaRPr lang="ru-RU" sz="23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Астма,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альвеоліт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індукований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імунним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комплексом </a:t>
                      </a: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715287"/>
                  </a:ext>
                </a:extLst>
              </a:tr>
              <a:tr h="1179023">
                <a:tc>
                  <a:txBody>
                    <a:bodyPr/>
                    <a:lstStyle/>
                    <a:p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Сечоутворювальна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й </a:t>
                      </a:r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сечовидільна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Тубулогломерулярний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зв'язок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перфузія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секреція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реніну</a:t>
                      </a:r>
                      <a:endParaRPr lang="ru-RU" sz="23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Гострі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ушкодження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нирок</a:t>
                      </a: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гломерулонефрити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047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505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78945"/>
              </p:ext>
            </p:extLst>
          </p:nvPr>
        </p:nvGraphicFramePr>
        <p:xfrm>
          <a:off x="486695" y="661876"/>
          <a:ext cx="11312014" cy="557593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911685">
                  <a:extLst>
                    <a:ext uri="{9D8B030D-6E8A-4147-A177-3AD203B41FA5}">
                      <a16:colId xmlns:a16="http://schemas.microsoft.com/office/drawing/2014/main" val="4072382282"/>
                    </a:ext>
                  </a:extLst>
                </a:gridCol>
                <a:gridCol w="5447591">
                  <a:extLst>
                    <a:ext uri="{9D8B030D-6E8A-4147-A177-3AD203B41FA5}">
                      <a16:colId xmlns:a16="http://schemas.microsoft.com/office/drawing/2014/main" val="2242687394"/>
                    </a:ext>
                  </a:extLst>
                </a:gridCol>
                <a:gridCol w="3952738">
                  <a:extLst>
                    <a:ext uri="{9D8B030D-6E8A-4147-A177-3AD203B41FA5}">
                      <a16:colId xmlns:a16="http://schemas.microsoft.com/office/drawing/2014/main" val="375269140"/>
                    </a:ext>
                  </a:extLst>
                </a:gridCol>
              </a:tblGrid>
              <a:tr h="78006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Медіаторні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функції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Патології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062093"/>
                  </a:ext>
                </a:extLst>
              </a:tr>
              <a:tr h="1961645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ЦНС</a:t>
                      </a: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Синаптогенез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синаптична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пластичність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пам'яті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регуляція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току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крові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головному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мозку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нейроендокринна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секреція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передача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зорового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імпульсу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реалізація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відповіді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ішемію</a:t>
                      </a:r>
                      <a:endParaRPr lang="ru-RU" sz="2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Проконвульсивний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нейротоксин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залучення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патогенез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нейродегенеративних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розладів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ексайтотоксичності</a:t>
                      </a:r>
                      <a:endParaRPr lang="ru-RU" sz="2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034371"/>
                  </a:ext>
                </a:extLst>
              </a:tr>
              <a:tr h="1648326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ШКТ</a:t>
                      </a: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Кровотік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регуляція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перистальтики,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екзокринної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секреції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протекція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слизових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оболонок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антимікробна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регуляція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секреції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інсуліну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підшлунковою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залозою</a:t>
                      </a:r>
                      <a:endParaRPr lang="ru-RU" sz="2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Мутагенез,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ушкодження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слизових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оболонок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деструкція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клітин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підшлункової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залози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754839"/>
                  </a:ext>
                </a:extLst>
              </a:tr>
              <a:tr h="1083420">
                <a:tc>
                  <a:txBody>
                    <a:bodyPr/>
                    <a:lstStyle/>
                    <a:p>
                      <a:r>
                        <a:rPr lang="ru-RU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Імунна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Антимікробна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антипухлинна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дії</a:t>
                      </a:r>
                      <a:endParaRPr lang="ru-RU" sz="2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Розвиток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запалення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септичного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шоку,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ушкодження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тканин</a:t>
                      </a: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662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868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6FCF9C-CC7E-4BDD-B4C5-5B5B16249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98" t="16440" r="53471" b="10162"/>
          <a:stretch/>
        </p:blipFill>
        <p:spPr>
          <a:xfrm>
            <a:off x="395055" y="567599"/>
            <a:ext cx="4039341" cy="503363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02C7CE-D27A-4CB0-AC9A-DE1F2BB94A67}"/>
              </a:ext>
            </a:extLst>
          </p:cNvPr>
          <p:cNvSpPr/>
          <p:nvPr/>
        </p:nvSpPr>
        <p:spPr>
          <a:xfrm>
            <a:off x="5425737" y="67184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Загальний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МАР-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кіназний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каскад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зазвичай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включає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трикіназний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модуль. </a:t>
            </a:r>
          </a:p>
          <a:p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Усередині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цього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модуля МАР-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кіназа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(МАРК)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фосфорилюється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активується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кіназою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МАРК (МАРКК за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залишками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>
                <a:effectLst/>
                <a:latin typeface="Arial" panose="020B0604020202020204" pitchFamily="34" charset="0"/>
                <a:hlinkClick r:id="rId3" tooltip="Тирози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тирозину</a:t>
            </a:r>
            <a:r>
              <a:rPr lang="ru-RU" b="0" i="0" dirty="0">
                <a:effectLst/>
                <a:latin typeface="Arial" panose="020B0604020202020204" pitchFamily="34" charset="0"/>
              </a:rPr>
              <a:t> і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треоніну</a:t>
            </a:r>
            <a:r>
              <a:rPr lang="ru-RU" b="0" i="0" dirty="0">
                <a:effectLst/>
                <a:latin typeface="Arial" panose="020B0604020202020204" pitchFamily="34" charset="0"/>
              </a:rPr>
              <a:t> в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консервативній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послідовності</a:t>
            </a:r>
            <a:r>
              <a:rPr lang="ru-RU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  <a:hlinkClick r:id="rId4" tooltip="Треоні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Thr</a:t>
            </a:r>
            <a:r>
              <a:rPr lang="en-US" b="0" i="0" dirty="0">
                <a:effectLst/>
                <a:latin typeface="Arial" panose="020B0604020202020204" pitchFamily="34" charset="0"/>
              </a:rPr>
              <a:t>-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5" tooltip="Глутамінова кислот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Glu</a:t>
            </a:r>
            <a:r>
              <a:rPr lang="en-US" b="0" i="0" dirty="0">
                <a:effectLst/>
                <a:latin typeface="Arial" panose="020B0604020202020204" pitchFamily="34" charset="0"/>
              </a:rPr>
              <a:t>-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3" tooltip="Тирози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Tyr</a:t>
            </a:r>
            <a:r>
              <a:rPr lang="en-US" b="0" i="0" dirty="0">
                <a:effectLst/>
                <a:latin typeface="Arial" panose="020B0604020202020204" pitchFamily="34" charset="0"/>
              </a:rPr>
              <a:t>. </a:t>
            </a:r>
            <a:endParaRPr lang="uk-UA" b="0" i="0" dirty="0">
              <a:effectLst/>
              <a:latin typeface="Arial" panose="020B0604020202020204" pitchFamily="34" charset="0"/>
            </a:endParaRPr>
          </a:p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МАРКК, у свою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чергу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фосфорилюється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активується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серин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треоніновою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кіназою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кінази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МАРК (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MAPKKK</a:t>
            </a:r>
            <a:r>
              <a:rPr lang="uk-U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ru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73DDCE-4008-488F-A9CE-3177E596D40B}"/>
              </a:ext>
            </a:extLst>
          </p:cNvPr>
          <p:cNvSpPr/>
          <p:nvPr/>
        </p:nvSpPr>
        <p:spPr>
          <a:xfrm>
            <a:off x="2652944" y="175029"/>
            <a:ext cx="9144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i="0" u="sng" strike="noStrike" dirty="0">
                <a:effectLst/>
                <a:latin typeface="Arial" panose="020B0604020202020204" pitchFamily="34" charset="0"/>
                <a:hlinkClick r:id="rId6" tooltip="MAPKKK (ще не написан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MAPKKK</a:t>
            </a:r>
            <a:r>
              <a:rPr lang="en-US" i="0" u="sng" dirty="0">
                <a:effectLst/>
                <a:latin typeface="Arial" panose="020B0604020202020204" pitchFamily="34" charset="0"/>
              </a:rPr>
              <a:t> </a:t>
            </a:r>
            <a:r>
              <a:rPr lang="ru-RU" i="0" u="sng" dirty="0" err="1">
                <a:effectLst/>
                <a:latin typeface="Arial" panose="020B0604020202020204" pitchFamily="34" charset="0"/>
              </a:rPr>
              <a:t>активується</a:t>
            </a:r>
            <a:r>
              <a:rPr lang="ru-RU" i="0" u="sng" dirty="0">
                <a:effectLst/>
                <a:latin typeface="Arial" panose="020B0604020202020204" pitchFamily="34" charset="0"/>
              </a:rPr>
              <a:t> одним </a:t>
            </a:r>
            <a:r>
              <a:rPr lang="ru-RU" i="0" u="sng" dirty="0" err="1">
                <a:effectLst/>
                <a:latin typeface="Arial" panose="020B0604020202020204" pitchFamily="34" charset="0"/>
              </a:rPr>
              <a:t>із</a:t>
            </a:r>
            <a:r>
              <a:rPr lang="ru-RU" i="0" u="sng" dirty="0">
                <a:effectLst/>
                <a:latin typeface="Arial" panose="020B0604020202020204" pitchFamily="34" charset="0"/>
              </a:rPr>
              <a:t> </a:t>
            </a:r>
            <a:r>
              <a:rPr lang="ru-RU" i="0" u="sng" strike="noStrike" dirty="0" err="1">
                <a:effectLst/>
                <a:latin typeface="Arial" panose="020B0604020202020204" pitchFamily="34" charset="0"/>
                <a:hlinkClick r:id="rId7" tooltip="Мономерні G-білки (ще не написан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мономерних</a:t>
            </a:r>
            <a:r>
              <a:rPr lang="ru-RU" i="0" u="sng" strike="noStrike" dirty="0">
                <a:effectLst/>
                <a:latin typeface="Arial" panose="020B0604020202020204" pitchFamily="34" charset="0"/>
                <a:hlinkClick r:id="rId7" tooltip="Мономерні G-білки (ще не написан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i="0" u="sng" strike="noStrike" dirty="0">
                <a:effectLst/>
                <a:latin typeface="Arial" panose="020B0604020202020204" pitchFamily="34" charset="0"/>
                <a:hlinkClick r:id="rId7" tooltip="Мономерні G-білки (ще не написан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lang="uk-UA" i="0" u="sng" strike="noStrike" dirty="0">
                <a:effectLst/>
                <a:latin typeface="Arial" panose="020B0604020202020204" pitchFamily="34" charset="0"/>
                <a:hlinkClick r:id="rId7" tooltip="Мономерні G-білки (ще не написан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б</a:t>
            </a:r>
            <a:r>
              <a:rPr lang="ru-RU" i="0" u="sng" strike="noStrike" dirty="0" err="1">
                <a:effectLst/>
                <a:latin typeface="Arial" panose="020B0604020202020204" pitchFamily="34" charset="0"/>
                <a:hlinkClick r:id="rId7" tooltip="Мономерні G-білки (ще не написан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ілків</a:t>
            </a:r>
            <a:r>
              <a:rPr lang="ru-RU" i="0" u="sng" dirty="0">
                <a:effectLst/>
                <a:latin typeface="Arial" panose="020B0604020202020204" pitchFamily="34" charset="0"/>
              </a:rPr>
              <a:t> (</a:t>
            </a:r>
            <a:r>
              <a:rPr lang="en-US" i="0" u="sng" strike="noStrike" dirty="0">
                <a:effectLst/>
                <a:latin typeface="Arial" panose="020B0604020202020204" pitchFamily="34" charset="0"/>
                <a:hlinkClick r:id="rId8" tooltip="Ras (білок) (ще не написан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Ras</a:t>
            </a:r>
            <a:r>
              <a:rPr lang="en-US" i="0" u="sng" dirty="0">
                <a:effectLst/>
                <a:latin typeface="Arial" panose="020B0604020202020204" pitchFamily="34" charset="0"/>
              </a:rPr>
              <a:t>, </a:t>
            </a:r>
            <a:r>
              <a:rPr lang="en-US" i="0" u="sng" strike="noStrike" dirty="0">
                <a:effectLst/>
                <a:latin typeface="Arial" panose="020B0604020202020204" pitchFamily="34" charset="0"/>
                <a:hlinkClick r:id="rId9" tooltip="Rho (білок) (ще не написан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Rho</a:t>
            </a:r>
            <a:r>
              <a:rPr lang="en-US" i="0" u="sng" dirty="0">
                <a:effectLst/>
                <a:latin typeface="Arial" panose="020B0604020202020204" pitchFamily="34" charset="0"/>
              </a:rPr>
              <a:t> </a:t>
            </a:r>
            <a:r>
              <a:rPr lang="ru-RU" i="0" u="sng" dirty="0">
                <a:effectLst/>
                <a:latin typeface="Arial" panose="020B0604020202020204" pitchFamily="34" charset="0"/>
              </a:rPr>
              <a:t>)</a:t>
            </a:r>
            <a:endParaRPr lang="ru-UA" u="sng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44F3CE-3971-4EC3-8D69-EF67BF694A4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8107" t="31974" r="19976" b="18188"/>
          <a:stretch/>
        </p:blipFill>
        <p:spPr>
          <a:xfrm>
            <a:off x="8473737" y="3107657"/>
            <a:ext cx="2672179" cy="34179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3DAE69-A3D2-4D24-8D1B-028881A562F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384" t="60065" r="44806" b="24790"/>
          <a:stretch/>
        </p:blipFill>
        <p:spPr>
          <a:xfrm>
            <a:off x="4749554" y="4802247"/>
            <a:ext cx="3639844" cy="79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0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9E8B35-0DBF-4E1D-A2AC-615B8840C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27" t="23948" r="32719" b="8997"/>
          <a:stretch/>
        </p:blipFill>
        <p:spPr>
          <a:xfrm>
            <a:off x="372862" y="559293"/>
            <a:ext cx="5917002" cy="597467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BC8BDE-7BBA-4E40-A5C6-36BA0F561BC9}"/>
              </a:ext>
            </a:extLst>
          </p:cNvPr>
          <p:cNvSpPr/>
          <p:nvPr/>
        </p:nvSpPr>
        <p:spPr>
          <a:xfrm>
            <a:off x="5942121" y="5591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МАРК</a:t>
            </a:r>
            <a:r>
              <a:rPr lang="en-US" dirty="0">
                <a:solidFill>
                  <a:srgbClr val="FF0000"/>
                </a:solidFill>
              </a:rPr>
              <a:t>s </a:t>
            </a:r>
            <a:r>
              <a:rPr lang="en-US" dirty="0"/>
              <a:t>– </a:t>
            </a:r>
            <a:r>
              <a:rPr lang="ru-RU" dirty="0" err="1"/>
              <a:t>збірна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, яка </a:t>
            </a:r>
            <a:r>
              <a:rPr lang="ru-RU" dirty="0" err="1"/>
              <a:t>містить</a:t>
            </a:r>
            <a:r>
              <a:rPr lang="ru-RU" dirty="0"/>
              <a:t> три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протеїнкіназ</a:t>
            </a:r>
            <a:r>
              <a:rPr lang="ru-RU" dirty="0"/>
              <a:t>: </a:t>
            </a:r>
            <a:r>
              <a:rPr lang="en-US" dirty="0"/>
              <a:t>p38, JNK/SAPK (c-Jun-N-terminal kinase/Stress activated protein kinase, </a:t>
            </a:r>
            <a:r>
              <a:rPr lang="ru-RU" dirty="0" err="1"/>
              <a:t>протеїнкіназа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активується</a:t>
            </a:r>
            <a:r>
              <a:rPr lang="ru-RU" dirty="0"/>
              <a:t> за умов </a:t>
            </a:r>
            <a:r>
              <a:rPr lang="ru-RU" dirty="0" err="1"/>
              <a:t>стресу</a:t>
            </a:r>
            <a:r>
              <a:rPr lang="ru-RU" dirty="0"/>
              <a:t>) та </a:t>
            </a:r>
            <a:r>
              <a:rPr lang="en-US" dirty="0"/>
              <a:t>ERK (</a:t>
            </a:r>
            <a:r>
              <a:rPr lang="en-US" dirty="0" err="1"/>
              <a:t>Exracellular</a:t>
            </a:r>
            <a:r>
              <a:rPr lang="en-US" dirty="0"/>
              <a:t> signal regulated kinase, </a:t>
            </a:r>
            <a:r>
              <a:rPr lang="ru-RU" dirty="0" err="1"/>
              <a:t>кіназа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регулюється</a:t>
            </a:r>
            <a:r>
              <a:rPr lang="ru-RU" dirty="0"/>
              <a:t> </a:t>
            </a:r>
            <a:r>
              <a:rPr lang="ru-RU" dirty="0" err="1"/>
              <a:t>позаклітинними</a:t>
            </a:r>
            <a:r>
              <a:rPr lang="ru-RU" dirty="0"/>
              <a:t> сигналами). </a:t>
            </a:r>
          </a:p>
          <a:p>
            <a:pPr algn="just"/>
            <a:r>
              <a:rPr lang="ru-RU" dirty="0"/>
              <a:t>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активація</a:t>
            </a:r>
            <a:r>
              <a:rPr lang="ru-RU" dirty="0"/>
              <a:t> </a:t>
            </a:r>
            <a:r>
              <a:rPr lang="ru-RU" dirty="0" err="1"/>
              <a:t>протеїнкіназ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en-US" dirty="0"/>
              <a:t>ERK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клітинному</a:t>
            </a:r>
            <a:r>
              <a:rPr lang="ru-RU" dirty="0"/>
              <a:t> </a:t>
            </a:r>
            <a:r>
              <a:rPr lang="ru-RU" dirty="0" err="1"/>
              <a:t>виживанню</a:t>
            </a:r>
            <a:r>
              <a:rPr lang="ru-RU" dirty="0"/>
              <a:t> та </a:t>
            </a:r>
            <a:r>
              <a:rPr lang="ru-RU" dirty="0" err="1"/>
              <a:t>проліферації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активація</a:t>
            </a:r>
            <a:r>
              <a:rPr lang="ru-RU" dirty="0"/>
              <a:t> </a:t>
            </a:r>
            <a:r>
              <a:rPr lang="ru-RU" dirty="0" err="1"/>
              <a:t>ферментів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родин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індукцію</a:t>
            </a:r>
            <a:r>
              <a:rPr lang="ru-RU" dirty="0"/>
              <a:t> апоптозу. </a:t>
            </a:r>
            <a:endParaRPr lang="ru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30E67D-A82E-4EFA-AE48-7849EC7599BB}"/>
              </a:ext>
            </a:extLst>
          </p:cNvPr>
          <p:cNvSpPr/>
          <p:nvPr/>
        </p:nvSpPr>
        <p:spPr>
          <a:xfrm>
            <a:off x="5942121" y="422564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p38- </a:t>
            </a:r>
            <a:r>
              <a:rPr lang="ru-RU" dirty="0">
                <a:solidFill>
                  <a:srgbClr val="FF0000"/>
                </a:solidFill>
              </a:rPr>
              <a:t>та </a:t>
            </a:r>
            <a:r>
              <a:rPr lang="en-US" dirty="0">
                <a:solidFill>
                  <a:srgbClr val="FF0000"/>
                </a:solidFill>
              </a:rPr>
              <a:t>JNK/SAPK-</a:t>
            </a:r>
            <a:r>
              <a:rPr lang="ru-RU" dirty="0" err="1">
                <a:solidFill>
                  <a:srgbClr val="FF0000"/>
                </a:solidFill>
              </a:rPr>
              <a:t>каскади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часто </a:t>
            </a:r>
            <a:r>
              <a:rPr lang="ru-RU" dirty="0" err="1"/>
              <a:t>активуються</a:t>
            </a:r>
            <a:r>
              <a:rPr lang="ru-RU" dirty="0"/>
              <a:t> у </a:t>
            </a: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стресів</a:t>
            </a:r>
            <a:r>
              <a:rPr lang="ru-RU" dirty="0"/>
              <a:t>,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запальних</a:t>
            </a:r>
            <a:r>
              <a:rPr lang="ru-RU" dirty="0"/>
              <a:t> </a:t>
            </a:r>
            <a:r>
              <a:rPr lang="ru-RU" dirty="0" err="1"/>
              <a:t>цитокінів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стимули</a:t>
            </a:r>
            <a:r>
              <a:rPr lang="ru-RU" dirty="0"/>
              <a:t> апоптозу. Прикладом </a:t>
            </a:r>
            <a:r>
              <a:rPr lang="ru-RU" dirty="0" err="1"/>
              <a:t>стресорних</a:t>
            </a:r>
            <a:r>
              <a:rPr lang="ru-RU" dirty="0"/>
              <a:t> </a:t>
            </a:r>
            <a:r>
              <a:rPr lang="ru-RU" dirty="0" err="1"/>
              <a:t>тригерів</a:t>
            </a:r>
            <a:r>
              <a:rPr lang="ru-RU" dirty="0"/>
              <a:t>, </a:t>
            </a:r>
            <a:r>
              <a:rPr lang="ru-RU" dirty="0" err="1"/>
              <a:t>здатних</a:t>
            </a:r>
            <a:r>
              <a:rPr lang="ru-RU" dirty="0"/>
              <a:t> </a:t>
            </a:r>
            <a:r>
              <a:rPr lang="ru-RU" dirty="0" err="1"/>
              <a:t>активувати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шляхи,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вінбластин</a:t>
            </a:r>
            <a:r>
              <a:rPr lang="ru-RU" dirty="0"/>
              <a:t>, </a:t>
            </a:r>
            <a:r>
              <a:rPr lang="ru-RU" dirty="0" err="1"/>
              <a:t>метилметансульфонат</a:t>
            </a:r>
            <a:r>
              <a:rPr lang="ru-RU" dirty="0"/>
              <a:t>, </a:t>
            </a:r>
            <a:r>
              <a:rPr lang="ru-RU" dirty="0" err="1"/>
              <a:t>кадмій</a:t>
            </a:r>
            <a:r>
              <a:rPr lang="ru-RU" dirty="0"/>
              <a:t>, </a:t>
            </a:r>
            <a:r>
              <a:rPr lang="ru-RU" dirty="0" err="1"/>
              <a:t>арсеніт</a:t>
            </a:r>
            <a:r>
              <a:rPr lang="ru-RU" dirty="0"/>
              <a:t> </a:t>
            </a:r>
            <a:r>
              <a:rPr lang="ru-RU" dirty="0" err="1"/>
              <a:t>натрію</a:t>
            </a:r>
            <a:r>
              <a:rPr lang="ru-RU" dirty="0"/>
              <a:t>, </a:t>
            </a:r>
            <a:r>
              <a:rPr lang="ru-RU" dirty="0" err="1"/>
              <a:t>саліцилат</a:t>
            </a:r>
            <a:r>
              <a:rPr lang="ru-RU" dirty="0"/>
              <a:t> </a:t>
            </a:r>
            <a:r>
              <a:rPr lang="ru-RU" dirty="0" err="1"/>
              <a:t>натрію</a:t>
            </a:r>
            <a:r>
              <a:rPr lang="ru-RU" dirty="0"/>
              <a:t>, </a:t>
            </a:r>
            <a:r>
              <a:rPr lang="ru-RU" dirty="0" err="1"/>
              <a:t>церамід</a:t>
            </a:r>
            <a:r>
              <a:rPr lang="ru-RU" dirty="0"/>
              <a:t>, </a:t>
            </a:r>
            <a:r>
              <a:rPr lang="ru-RU" dirty="0" err="1"/>
              <a:t>анізоміцин</a:t>
            </a:r>
            <a:r>
              <a:rPr lang="ru-RU" dirty="0"/>
              <a:t>, </a:t>
            </a:r>
            <a:r>
              <a:rPr lang="ru-RU" dirty="0" err="1"/>
              <a:t>тепловий</a:t>
            </a:r>
            <a:r>
              <a:rPr lang="ru-RU" dirty="0"/>
              <a:t> шок, </a:t>
            </a:r>
            <a:r>
              <a:rPr lang="ru-RU" dirty="0" err="1"/>
              <a:t>ультрафіолет</a:t>
            </a:r>
            <a:r>
              <a:rPr lang="ru-RU" dirty="0"/>
              <a:t>, </a:t>
            </a:r>
            <a:r>
              <a:rPr lang="ru-RU" dirty="0" err="1"/>
              <a:t>гіпероксія</a:t>
            </a:r>
            <a:r>
              <a:rPr lang="ru-RU" dirty="0"/>
              <a:t>, </a:t>
            </a:r>
            <a:r>
              <a:rPr lang="ru-RU" dirty="0" err="1"/>
              <a:t>гіперосмолярність</a:t>
            </a:r>
            <a:r>
              <a:rPr lang="ru-RU" dirty="0"/>
              <a:t>, </a:t>
            </a:r>
            <a:r>
              <a:rPr lang="ru-RU" dirty="0" err="1"/>
              <a:t>низький</a:t>
            </a:r>
            <a:r>
              <a:rPr lang="ru-RU" dirty="0"/>
              <a:t> рН, пероксид </a:t>
            </a:r>
            <a:r>
              <a:rPr lang="ru-RU" dirty="0" err="1"/>
              <a:t>водню</a:t>
            </a:r>
            <a:r>
              <a:rPr lang="ru-RU" dirty="0"/>
              <a:t>, </a:t>
            </a:r>
            <a:r>
              <a:rPr lang="ru-RU" dirty="0" err="1"/>
              <a:t>ішемія</a:t>
            </a:r>
            <a:r>
              <a:rPr lang="ru-RU" dirty="0"/>
              <a:t>…</a:t>
            </a:r>
            <a:endParaRPr lang="ru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3A0516-0FDF-4FC4-BE71-42F10753C365}"/>
              </a:ext>
            </a:extLst>
          </p:cNvPr>
          <p:cNvSpPr/>
          <p:nvPr/>
        </p:nvSpPr>
        <p:spPr>
          <a:xfrm>
            <a:off x="6096000" y="2773622"/>
            <a:ext cx="5917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ERK-</a:t>
            </a:r>
            <a:r>
              <a:rPr lang="ru-RU" dirty="0">
                <a:solidFill>
                  <a:srgbClr val="FF0000"/>
                </a:solidFill>
              </a:rPr>
              <a:t>каскад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активуватися</a:t>
            </a:r>
            <a:r>
              <a:rPr lang="ru-RU" dirty="0"/>
              <a:t> </a:t>
            </a:r>
            <a:r>
              <a:rPr lang="en-US" dirty="0" err="1"/>
              <a:t>rPTKs</a:t>
            </a:r>
            <a:r>
              <a:rPr lang="en-US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інсуліновим</a:t>
            </a:r>
            <a:r>
              <a:rPr lang="ru-RU" dirty="0"/>
              <a:t> рецептором), </a:t>
            </a:r>
            <a:r>
              <a:rPr lang="ru-RU" dirty="0" err="1"/>
              <a:t>метаботропними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цитокіновими</a:t>
            </a:r>
            <a:r>
              <a:rPr lang="ru-RU" dirty="0"/>
              <a:t> рецепторами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03562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77F619-B0B6-45F2-8844-4233E6718326}"/>
              </a:ext>
            </a:extLst>
          </p:cNvPr>
          <p:cNvSpPr/>
          <p:nvPr/>
        </p:nvSpPr>
        <p:spPr>
          <a:xfrm>
            <a:off x="6257278" y="1269507"/>
            <a:ext cx="52141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Основними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мішенями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МАРК є </a:t>
            </a:r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Фактори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транскрипції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jus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При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фосфорилюванні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транскрипційних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факторів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МАРК вони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активуються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цитоплазмі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функціонують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1)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частина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- 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усередині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ядра та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фосфорилюють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білки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уже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зв'язані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із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ДНК;</a:t>
            </a:r>
          </a:p>
          <a:p>
            <a:pPr algn="jus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2)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інша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частина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МАР-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кіназ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залишається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цитоплазмі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де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ці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ферменти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 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фосфорилювати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латентні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транскрипційні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фактори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сприяючи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транслокації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в ядро,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ж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регулювати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експресію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генів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посттранскрипційному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рівні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використовуючи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як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субстрати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цитоплазматичні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білки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беруть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участь у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стабілізації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мРНК.</a:t>
            </a:r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F4B6D8-3E40-42EB-A135-3AAFDB015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35" t="3364" r="29077" b="7314"/>
          <a:stretch/>
        </p:blipFill>
        <p:spPr>
          <a:xfrm>
            <a:off x="720570" y="559292"/>
            <a:ext cx="4570522" cy="612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0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60E31-1EE6-49A0-8F24-E935C14B5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41" t="16440" r="18228" b="36958"/>
          <a:stretch/>
        </p:blipFill>
        <p:spPr>
          <a:xfrm>
            <a:off x="1914803" y="938256"/>
            <a:ext cx="5321978" cy="42107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153231-BBA7-4800-BBDE-52D17EFE5AB6}"/>
              </a:ext>
            </a:extLst>
          </p:cNvPr>
          <p:cNvSpPr txBox="1"/>
          <p:nvPr/>
        </p:nvSpPr>
        <p:spPr>
          <a:xfrm>
            <a:off x="8398275" y="2086253"/>
            <a:ext cx="291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Посилення сигналу!</a:t>
            </a:r>
          </a:p>
          <a:p>
            <a:r>
              <a:rPr lang="uk-UA" dirty="0"/>
              <a:t>Комплексна відповідь!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8341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875031-1DB8-42D5-8948-767B0C0031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11" t="22395" r="30315" b="7184"/>
          <a:stretch/>
        </p:blipFill>
        <p:spPr>
          <a:xfrm>
            <a:off x="337351" y="213905"/>
            <a:ext cx="4580878" cy="48294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3A0A66-541E-413E-A1F4-42DA8196AB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36" t="23235" r="29735" b="50680"/>
          <a:stretch/>
        </p:blipFill>
        <p:spPr>
          <a:xfrm>
            <a:off x="133165" y="5043357"/>
            <a:ext cx="4856086" cy="178885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A68E49-C55F-4EA6-B810-20DC60877EFB}"/>
              </a:ext>
            </a:extLst>
          </p:cNvPr>
          <p:cNvSpPr/>
          <p:nvPr/>
        </p:nvSpPr>
        <p:spPr>
          <a:xfrm>
            <a:off x="5575177" y="5624187"/>
            <a:ext cx="3897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ГПО-ПЖК-г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дроксипероксиформ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пол</a:t>
            </a:r>
            <a:r>
              <a:rPr lang="uk-UA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іє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 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жирн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 кислот; ЖК-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жасмонова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кислота; ЛФ- л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зофосфатид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МФЛ- 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мембранн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фосфол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ПЖК – пол</a:t>
            </a:r>
            <a:r>
              <a:rPr lang="uk-UA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іє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жирн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кислот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окси-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покси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-ПЖК-г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дроксил</a:t>
            </a:r>
            <a:r>
              <a:rPr lang="uk-UA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ьовані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е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поксид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ні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форм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ПЖК; ПК- 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проте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нк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наз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ФДК – ф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тод</a:t>
            </a:r>
            <a:r>
              <a:rPr lang="uk-UA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іє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нова кислота; ФЛА</a:t>
            </a:r>
            <a:r>
              <a:rPr lang="ru-RU" sz="1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фосфол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паза А</a:t>
            </a:r>
            <a:r>
              <a:rPr lang="ru-RU" sz="1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С</a:t>
            </a:r>
            <a:r>
              <a:rPr lang="ru-RU" sz="1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</a:t>
            </a:r>
            <a:r>
              <a:rPr lang="ru-RU" sz="1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</a:t>
            </a:r>
            <a:r>
              <a:rPr lang="ru-RU" sz="1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продукт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азн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 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реакц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 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перетворення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ГПО-ПЖК</a:t>
            </a:r>
            <a:endParaRPr lang="ru-UA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1871C-3B18-481C-B0D4-7760A68A3F0B}"/>
              </a:ext>
            </a:extLst>
          </p:cNvPr>
          <p:cNvSpPr txBox="1"/>
          <p:nvPr/>
        </p:nvSpPr>
        <p:spPr>
          <a:xfrm>
            <a:off x="6027938" y="170358"/>
            <a:ext cx="624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>
                <a:solidFill>
                  <a:srgbClr val="7030A0"/>
                </a:solidFill>
                <a:highlight>
                  <a:srgbClr val="FFFF00"/>
                </a:highlight>
              </a:rPr>
              <a:t>Ліпоксигеназна</a:t>
            </a:r>
            <a:r>
              <a:rPr lang="uk-UA" sz="2800" b="1" dirty="0">
                <a:solidFill>
                  <a:srgbClr val="7030A0"/>
                </a:solidFill>
                <a:highlight>
                  <a:srgbClr val="FFFF00"/>
                </a:highlight>
              </a:rPr>
              <a:t> сигнальна система</a:t>
            </a:r>
            <a:endParaRPr lang="ru-UA" sz="2800" b="1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pic>
        <p:nvPicPr>
          <p:cNvPr id="1026" name="Picture 2" descr="Фосфолипазы | это... Что такое Фосфолипазы?">
            <a:extLst>
              <a:ext uri="{FF2B5EF4-FFF2-40B4-BE49-F238E27FC236}">
                <a16:creationId xmlns:a16="http://schemas.microsoft.com/office/drawing/2014/main" id="{B486B264-02D7-4424-9BEC-EC202F34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51" y="693578"/>
            <a:ext cx="3324227" cy="128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B7A52A-65C6-4302-A33E-3B2260A74A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484" t="24190" r="36250" b="14184"/>
          <a:stretch/>
        </p:blipFill>
        <p:spPr>
          <a:xfrm>
            <a:off x="8553175" y="1278383"/>
            <a:ext cx="3573722" cy="409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5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B52D4A-302C-4893-8783-3CE7DFAEF5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0" t="29126" r="38107" b="27896"/>
          <a:stretch/>
        </p:blipFill>
        <p:spPr>
          <a:xfrm>
            <a:off x="8904303" y="4647316"/>
            <a:ext cx="2814221" cy="1835601"/>
          </a:xfrm>
          <a:prstGeom prst="rect">
            <a:avLst/>
          </a:prstGeom>
        </p:spPr>
      </p:pic>
      <p:pic>
        <p:nvPicPr>
          <p:cNvPr id="2052" name="Picture 4" descr="Jasmonic Acid for Sustainable Plant Growth and Production Under Adverse  Environmental Conditions | SpringerLink">
            <a:extLst>
              <a:ext uri="{FF2B5EF4-FFF2-40B4-BE49-F238E27FC236}">
                <a16:creationId xmlns:a16="http://schemas.microsoft.com/office/drawing/2014/main" id="{A8B3AB4C-B94E-4AAE-A4D1-783FA0272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29" y="92507"/>
            <a:ext cx="5269466" cy="446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1FBC59-0822-461C-AAEC-D2C82F0ECBB7}"/>
              </a:ext>
            </a:extLst>
          </p:cNvPr>
          <p:cNvSpPr txBox="1"/>
          <p:nvPr/>
        </p:nvSpPr>
        <p:spPr>
          <a:xfrm>
            <a:off x="2652944" y="883922"/>
            <a:ext cx="354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Рослини – </a:t>
            </a:r>
            <a:r>
              <a:rPr lang="uk-UA" dirty="0" err="1"/>
              <a:t>жасмонова</a:t>
            </a:r>
            <a:r>
              <a:rPr lang="uk-UA" dirty="0"/>
              <a:t> кислота</a:t>
            </a:r>
          </a:p>
          <a:p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708987-1C0E-4D56-A729-22C401FF0E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85" t="14886" r="26383" b="23883"/>
          <a:stretch/>
        </p:blipFill>
        <p:spPr>
          <a:xfrm>
            <a:off x="233780" y="2237172"/>
            <a:ext cx="6096000" cy="436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09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B73655-B1B3-4E71-8C91-1076D5E2D7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09" t="22748" r="25328" b="19233"/>
          <a:stretch/>
        </p:blipFill>
        <p:spPr>
          <a:xfrm>
            <a:off x="1979721" y="1119710"/>
            <a:ext cx="7608162" cy="4920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9F8AE6-B034-4A00-B820-9C95E0FB8427}"/>
              </a:ext>
            </a:extLst>
          </p:cNvPr>
          <p:cNvSpPr txBox="1"/>
          <p:nvPr/>
        </p:nvSpPr>
        <p:spPr>
          <a:xfrm>
            <a:off x="4005309" y="179988"/>
            <a:ext cx="404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Тварини  -  арахідонова кислота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64768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1516</Words>
  <Application>Microsoft Office PowerPoint</Application>
  <PresentationFormat>Широкоэкранный</PresentationFormat>
  <Paragraphs>131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ШЛЯХИ УТВОРЕННЯ NO В ОРГАНІЗМІ</vt:lpstr>
      <vt:lpstr>Презентация PowerPoint</vt:lpstr>
      <vt:lpstr>Презентация PowerPoint</vt:lpstr>
      <vt:lpstr>Структура NО-синтази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Отже, три основні механізми модуляції активності білків за допомогою NO</vt:lpstr>
      <vt:lpstr>Основні механізми впливу NO на кальцієві канали:   1) прямий — шляхом нітрозилування каналів;   2) непрямий — опосередкований вторинними меседжерами циклічним гуанозинмонофосфатом (cGMP) і циклічною аденозиндифосфатрибозою (cADPR).</vt:lpstr>
      <vt:lpstr>Презентация PowerPoint</vt:lpstr>
      <vt:lpstr>Презентация PowerPoint</vt:lpstr>
      <vt:lpstr>Фізіологічні функції NO</vt:lpstr>
      <vt:lpstr>Роль монооксиду азоту в діяльності функціональних систем організму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helenVoit@gmail.com</dc:creator>
  <cp:lastModifiedBy>helenVoit@gmail.com</cp:lastModifiedBy>
  <cp:revision>25</cp:revision>
  <dcterms:created xsi:type="dcterms:W3CDTF">2022-10-24T16:58:15Z</dcterms:created>
  <dcterms:modified xsi:type="dcterms:W3CDTF">2022-10-25T05:21:44Z</dcterms:modified>
</cp:coreProperties>
</file>