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28"/>
  </p:notesMasterIdLst>
  <p:sldIdLst>
    <p:sldId id="260" r:id="rId3"/>
    <p:sldId id="257" r:id="rId4"/>
    <p:sldId id="286" r:id="rId5"/>
    <p:sldId id="287" r:id="rId6"/>
    <p:sldId id="288" r:id="rId7"/>
    <p:sldId id="289" r:id="rId8"/>
    <p:sldId id="290" r:id="rId9"/>
    <p:sldId id="291" r:id="rId10"/>
    <p:sldId id="269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Проекти з фінансуванням Європейської комісії у ЗНУ</c:v>
                </c:pt>
              </c:strCache>
            </c:strRef>
          </c:tx>
          <c:dLbls>
            <c:dLbl>
              <c:idx val="0"/>
              <c:layout>
                <c:manualLayout>
                  <c:x val="-0.1396055336832896"/>
                  <c:y val="1.3213119850769481E-3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Sheet1!$A$2:$A$7</c:f>
              <c:strCache>
                <c:ptCount val="6"/>
                <c:pt idx="0">
                  <c:v>Міжнародний відділ</c:v>
                </c:pt>
                <c:pt idx="1">
                  <c:v>Факультет журналістики</c:v>
                </c:pt>
                <c:pt idx="2">
                  <c:v>Факультет іноземної філології </c:v>
                </c:pt>
                <c:pt idx="3">
                  <c:v>Факультет менеджменту</c:v>
                </c:pt>
                <c:pt idx="4">
                  <c:v>Математичний факультет</c:v>
                </c:pt>
                <c:pt idx="5">
                  <c:v>Факультет СПП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32152230971125"/>
          <c:y val="0.15528969881527044"/>
          <c:w val="0.39845144356955425"/>
          <c:h val="0.7781750349759061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C653F-27C6-495E-A035-1692B0A5427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DA4D29-0704-42CB-97ED-F43A9A61B62A}">
      <dgm:prSet phldrT="[Text]" custT="1"/>
      <dgm:spPr/>
      <dgm:t>
        <a:bodyPr/>
        <a:lstStyle/>
        <a:p>
          <a:r>
            <a:rPr lang="uk-UA" sz="4000" dirty="0" smtClean="0"/>
            <a:t>Європейський </a:t>
          </a:r>
          <a:r>
            <a:rPr lang="en-US" sz="4000" dirty="0" smtClean="0"/>
            <a:t>C</a:t>
          </a:r>
          <a:r>
            <a:rPr lang="uk-UA" sz="4000" dirty="0" smtClean="0"/>
            <a:t>оюз</a:t>
          </a:r>
          <a:endParaRPr lang="en-US" sz="4000" dirty="0"/>
        </a:p>
      </dgm:t>
    </dgm:pt>
    <dgm:pt modelId="{7EA07DB0-46C1-4415-BFF3-20C305276A97}" type="parTrans" cxnId="{C536A62B-2F4F-4147-A669-324E704F5F5A}">
      <dgm:prSet/>
      <dgm:spPr/>
      <dgm:t>
        <a:bodyPr/>
        <a:lstStyle/>
        <a:p>
          <a:endParaRPr lang="en-US"/>
        </a:p>
      </dgm:t>
    </dgm:pt>
    <dgm:pt modelId="{BF7EF847-1562-483E-8B44-CD114D011A97}" type="sibTrans" cxnId="{C536A62B-2F4F-4147-A669-324E704F5F5A}">
      <dgm:prSet/>
      <dgm:spPr/>
      <dgm:t>
        <a:bodyPr/>
        <a:lstStyle/>
        <a:p>
          <a:endParaRPr lang="en-US"/>
        </a:p>
      </dgm:t>
    </dgm:pt>
    <dgm:pt modelId="{3BC68FFA-B192-4DD1-8A10-B64425A498A2}">
      <dgm:prSet phldrT="[Text]" custT="1"/>
      <dgm:spPr/>
      <dgm:t>
        <a:bodyPr/>
        <a:lstStyle/>
        <a:p>
          <a:r>
            <a:rPr lang="uk-UA" sz="3600" dirty="0" smtClean="0"/>
            <a:t>Європейська </a:t>
          </a:r>
          <a:r>
            <a:rPr lang="ru-RU" sz="3600" dirty="0" smtClean="0"/>
            <a:t>К</a:t>
          </a:r>
          <a:r>
            <a:rPr lang="uk-UA" sz="3600" dirty="0" smtClean="0"/>
            <a:t>омісія</a:t>
          </a:r>
          <a:endParaRPr lang="en-US" sz="3600" dirty="0"/>
        </a:p>
      </dgm:t>
    </dgm:pt>
    <dgm:pt modelId="{AF1B2FE5-D53A-4BD1-88FB-6B27F8772334}" type="parTrans" cxnId="{F877BD66-C9F5-489B-9039-61A00581A896}">
      <dgm:prSet/>
      <dgm:spPr/>
      <dgm:t>
        <a:bodyPr/>
        <a:lstStyle/>
        <a:p>
          <a:endParaRPr lang="en-US"/>
        </a:p>
      </dgm:t>
    </dgm:pt>
    <dgm:pt modelId="{818A937D-772B-4578-A09D-D7D4BE698CBE}" type="sibTrans" cxnId="{F877BD66-C9F5-489B-9039-61A00581A896}">
      <dgm:prSet/>
      <dgm:spPr/>
      <dgm:t>
        <a:bodyPr/>
        <a:lstStyle/>
        <a:p>
          <a:endParaRPr lang="en-US"/>
        </a:p>
      </dgm:t>
    </dgm:pt>
    <dgm:pt modelId="{60D8D5F0-1866-447A-9C8D-143499F44983}">
      <dgm:prSet phldrT="[Text]" custT="1"/>
      <dgm:spPr/>
      <dgm:t>
        <a:bodyPr/>
        <a:lstStyle/>
        <a:p>
          <a:r>
            <a:rPr lang="uk-UA" sz="3600" dirty="0" smtClean="0"/>
            <a:t>Виконавчі агенції</a:t>
          </a:r>
          <a:endParaRPr lang="en-US" sz="3600" dirty="0"/>
        </a:p>
      </dgm:t>
    </dgm:pt>
    <dgm:pt modelId="{DE22E7CC-4575-418C-AAFA-CB02A73CA721}" type="parTrans" cxnId="{4E72A098-4657-4CD7-BC33-DBF07E7F20B5}">
      <dgm:prSet/>
      <dgm:spPr/>
      <dgm:t>
        <a:bodyPr/>
        <a:lstStyle/>
        <a:p>
          <a:endParaRPr lang="en-US"/>
        </a:p>
      </dgm:t>
    </dgm:pt>
    <dgm:pt modelId="{64095DD5-7D22-4240-995D-CEF0851CE95A}" type="sibTrans" cxnId="{4E72A098-4657-4CD7-BC33-DBF07E7F20B5}">
      <dgm:prSet/>
      <dgm:spPr/>
      <dgm:t>
        <a:bodyPr/>
        <a:lstStyle/>
        <a:p>
          <a:endParaRPr lang="en-US"/>
        </a:p>
      </dgm:t>
    </dgm:pt>
    <dgm:pt modelId="{864279F6-47D3-4B64-8234-178D281C301E}">
      <dgm:prSet/>
      <dgm:spPr/>
      <dgm:t>
        <a:bodyPr/>
        <a:lstStyle/>
        <a:p>
          <a:r>
            <a:rPr lang="en-US" dirty="0" smtClean="0"/>
            <a:t>Directorate General for Science and Research</a:t>
          </a:r>
          <a:endParaRPr lang="en-US" dirty="0"/>
        </a:p>
      </dgm:t>
    </dgm:pt>
    <dgm:pt modelId="{653E41B0-9FF2-489E-97C5-01D1E9B587C4}" type="parTrans" cxnId="{2277E2CA-4E4C-475B-BFA0-110FBFF687AD}">
      <dgm:prSet/>
      <dgm:spPr/>
      <dgm:t>
        <a:bodyPr/>
        <a:lstStyle/>
        <a:p>
          <a:endParaRPr lang="en-US"/>
        </a:p>
      </dgm:t>
    </dgm:pt>
    <dgm:pt modelId="{52835FA4-E504-47B1-A4F3-522E962A6BA0}" type="sibTrans" cxnId="{2277E2CA-4E4C-475B-BFA0-110FBFF687AD}">
      <dgm:prSet/>
      <dgm:spPr/>
      <dgm:t>
        <a:bodyPr/>
        <a:lstStyle/>
        <a:p>
          <a:endParaRPr lang="en-US"/>
        </a:p>
      </dgm:t>
    </dgm:pt>
    <dgm:pt modelId="{5B64CD6D-6E25-423D-8A31-E50C5D2C2780}" type="pres">
      <dgm:prSet presAssocID="{9B5C653F-27C6-495E-A035-1692B0A542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EE939-C6D1-495D-9D35-962EFE816045}" type="pres">
      <dgm:prSet presAssocID="{9B5C653F-27C6-495E-A035-1692B0A54272}" presName="dummyMaxCanvas" presStyleCnt="0">
        <dgm:presLayoutVars/>
      </dgm:prSet>
      <dgm:spPr/>
    </dgm:pt>
    <dgm:pt modelId="{0D76C49D-358B-4612-8D2F-E723BE32F2C0}" type="pres">
      <dgm:prSet presAssocID="{9B5C653F-27C6-495E-A035-1692B0A5427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91900-3904-41E4-AD7E-BC0123462E2F}" type="pres">
      <dgm:prSet presAssocID="{9B5C653F-27C6-495E-A035-1692B0A5427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B1C57-8ED5-489C-B95C-AF429DAF7574}" type="pres">
      <dgm:prSet presAssocID="{9B5C653F-27C6-495E-A035-1692B0A5427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ED99C-5436-4849-A94E-70C9D5EAD879}" type="pres">
      <dgm:prSet presAssocID="{9B5C653F-27C6-495E-A035-1692B0A54272}" presName="FourNodes_4" presStyleLbl="node1" presStyleIdx="3" presStyleCnt="4" custScaleX="51250" custLinFactNeighborX="16406" custLinFactNeighborY="-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09DE9-0F4D-45B4-8980-A80F1D99BB79}" type="pres">
      <dgm:prSet presAssocID="{9B5C653F-27C6-495E-A035-1692B0A5427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AA2C9-6BC7-45A5-AA96-20E436762787}" type="pres">
      <dgm:prSet presAssocID="{9B5C653F-27C6-495E-A035-1692B0A5427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38919-68A0-4F21-A739-5D5AE97C70C0}" type="pres">
      <dgm:prSet presAssocID="{9B5C653F-27C6-495E-A035-1692B0A5427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CC3EC-76F2-4E95-968D-420F5E452269}" type="pres">
      <dgm:prSet presAssocID="{9B5C653F-27C6-495E-A035-1692B0A5427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85229-0305-4DA3-9222-35759B025D39}" type="pres">
      <dgm:prSet presAssocID="{9B5C653F-27C6-495E-A035-1692B0A5427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947BA-0B13-4D43-9844-2F9CBAEE3231}" type="pres">
      <dgm:prSet presAssocID="{9B5C653F-27C6-495E-A035-1692B0A5427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929A1-92CC-4807-B088-99B8AD188F11}" type="pres">
      <dgm:prSet presAssocID="{9B5C653F-27C6-495E-A035-1692B0A5427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6A62B-2F4F-4147-A669-324E704F5F5A}" srcId="{9B5C653F-27C6-495E-A035-1692B0A54272}" destId="{69DA4D29-0704-42CB-97ED-F43A9A61B62A}" srcOrd="0" destOrd="0" parTransId="{7EA07DB0-46C1-4415-BFF3-20C305276A97}" sibTransId="{BF7EF847-1562-483E-8B44-CD114D011A97}"/>
    <dgm:cxn modelId="{81D54CC6-7F04-4B7C-97D8-D9BD0ED1E53F}" type="presOf" srcId="{3BC68FFA-B192-4DD1-8A10-B64425A498A2}" destId="{FC285229-0305-4DA3-9222-35759B025D39}" srcOrd="1" destOrd="0" presId="urn:microsoft.com/office/officeart/2005/8/layout/vProcess5"/>
    <dgm:cxn modelId="{4F6CF9D7-4525-4086-95ED-95F662725E88}" type="presOf" srcId="{BF7EF847-1562-483E-8B44-CD114D011A97}" destId="{41309DE9-0F4D-45B4-8980-A80F1D99BB79}" srcOrd="0" destOrd="0" presId="urn:microsoft.com/office/officeart/2005/8/layout/vProcess5"/>
    <dgm:cxn modelId="{ECB09CC5-1B1D-4472-AD80-B7D0D1887794}" type="presOf" srcId="{69DA4D29-0704-42CB-97ED-F43A9A61B62A}" destId="{B6ACC3EC-76F2-4E95-968D-420F5E452269}" srcOrd="1" destOrd="0" presId="urn:microsoft.com/office/officeart/2005/8/layout/vProcess5"/>
    <dgm:cxn modelId="{4E72A098-4657-4CD7-BC33-DBF07E7F20B5}" srcId="{9B5C653F-27C6-495E-A035-1692B0A54272}" destId="{60D8D5F0-1866-447A-9C8D-143499F44983}" srcOrd="2" destOrd="0" parTransId="{DE22E7CC-4575-418C-AAFA-CB02A73CA721}" sibTransId="{64095DD5-7D22-4240-995D-CEF0851CE95A}"/>
    <dgm:cxn modelId="{A99F2289-0670-4559-A300-333AB365B4EC}" type="presOf" srcId="{864279F6-47D3-4B64-8234-178D281C301E}" destId="{243ED99C-5436-4849-A94E-70C9D5EAD879}" srcOrd="0" destOrd="0" presId="urn:microsoft.com/office/officeart/2005/8/layout/vProcess5"/>
    <dgm:cxn modelId="{DDA5E0A7-2774-4513-B914-52123AD2DCD4}" type="presOf" srcId="{69DA4D29-0704-42CB-97ED-F43A9A61B62A}" destId="{0D76C49D-358B-4612-8D2F-E723BE32F2C0}" srcOrd="0" destOrd="0" presId="urn:microsoft.com/office/officeart/2005/8/layout/vProcess5"/>
    <dgm:cxn modelId="{9FF80ED0-9689-4C16-B760-E646F933F6F1}" type="presOf" srcId="{3BC68FFA-B192-4DD1-8A10-B64425A498A2}" destId="{88C91900-3904-41E4-AD7E-BC0123462E2F}" srcOrd="0" destOrd="0" presId="urn:microsoft.com/office/officeart/2005/8/layout/vProcess5"/>
    <dgm:cxn modelId="{A09A225B-26DB-47E0-968B-A9CB35239E5A}" type="presOf" srcId="{64095DD5-7D22-4240-995D-CEF0851CE95A}" destId="{49E38919-68A0-4F21-A739-5D5AE97C70C0}" srcOrd="0" destOrd="0" presId="urn:microsoft.com/office/officeart/2005/8/layout/vProcess5"/>
    <dgm:cxn modelId="{2277E2CA-4E4C-475B-BFA0-110FBFF687AD}" srcId="{9B5C653F-27C6-495E-A035-1692B0A54272}" destId="{864279F6-47D3-4B64-8234-178D281C301E}" srcOrd="3" destOrd="0" parTransId="{653E41B0-9FF2-489E-97C5-01D1E9B587C4}" sibTransId="{52835FA4-E504-47B1-A4F3-522E962A6BA0}"/>
    <dgm:cxn modelId="{F877BD66-C9F5-489B-9039-61A00581A896}" srcId="{9B5C653F-27C6-495E-A035-1692B0A54272}" destId="{3BC68FFA-B192-4DD1-8A10-B64425A498A2}" srcOrd="1" destOrd="0" parTransId="{AF1B2FE5-D53A-4BD1-88FB-6B27F8772334}" sibTransId="{818A937D-772B-4578-A09D-D7D4BE698CBE}"/>
    <dgm:cxn modelId="{33485606-4689-4215-9C57-4198E3418329}" type="presOf" srcId="{9B5C653F-27C6-495E-A035-1692B0A54272}" destId="{5B64CD6D-6E25-423D-8A31-E50C5D2C2780}" srcOrd="0" destOrd="0" presId="urn:microsoft.com/office/officeart/2005/8/layout/vProcess5"/>
    <dgm:cxn modelId="{39F535F9-B99C-4A95-9BF0-BE116EBBE6A2}" type="presOf" srcId="{60D8D5F0-1866-447A-9C8D-143499F44983}" destId="{C72947BA-0B13-4D43-9844-2F9CBAEE3231}" srcOrd="1" destOrd="0" presId="urn:microsoft.com/office/officeart/2005/8/layout/vProcess5"/>
    <dgm:cxn modelId="{A2D0C83E-251C-49CD-8347-DAF3A19C1EC9}" type="presOf" srcId="{864279F6-47D3-4B64-8234-178D281C301E}" destId="{5A1929A1-92CC-4807-B088-99B8AD188F11}" srcOrd="1" destOrd="0" presId="urn:microsoft.com/office/officeart/2005/8/layout/vProcess5"/>
    <dgm:cxn modelId="{F20E5ADB-6173-432B-87A5-E968C02C4EE2}" type="presOf" srcId="{60D8D5F0-1866-447A-9C8D-143499F44983}" destId="{FAFB1C57-8ED5-489C-B95C-AF429DAF7574}" srcOrd="0" destOrd="0" presId="urn:microsoft.com/office/officeart/2005/8/layout/vProcess5"/>
    <dgm:cxn modelId="{15A228C8-0284-471D-A8D8-B42F982C9ECD}" type="presOf" srcId="{818A937D-772B-4578-A09D-D7D4BE698CBE}" destId="{B99AA2C9-6BC7-45A5-AA96-20E436762787}" srcOrd="0" destOrd="0" presId="urn:microsoft.com/office/officeart/2005/8/layout/vProcess5"/>
    <dgm:cxn modelId="{3BFB491E-137C-480D-922E-24FA214188D7}" type="presParOf" srcId="{5B64CD6D-6E25-423D-8A31-E50C5D2C2780}" destId="{2C0EE939-C6D1-495D-9D35-962EFE816045}" srcOrd="0" destOrd="0" presId="urn:microsoft.com/office/officeart/2005/8/layout/vProcess5"/>
    <dgm:cxn modelId="{D8549665-85DF-4669-A771-E13578DAFC32}" type="presParOf" srcId="{5B64CD6D-6E25-423D-8A31-E50C5D2C2780}" destId="{0D76C49D-358B-4612-8D2F-E723BE32F2C0}" srcOrd="1" destOrd="0" presId="urn:microsoft.com/office/officeart/2005/8/layout/vProcess5"/>
    <dgm:cxn modelId="{E05BD46A-9BDB-4E6C-8D35-897C73AF7863}" type="presParOf" srcId="{5B64CD6D-6E25-423D-8A31-E50C5D2C2780}" destId="{88C91900-3904-41E4-AD7E-BC0123462E2F}" srcOrd="2" destOrd="0" presId="urn:microsoft.com/office/officeart/2005/8/layout/vProcess5"/>
    <dgm:cxn modelId="{49F59E9B-1373-47C0-91F6-D4DDD0C0B6F8}" type="presParOf" srcId="{5B64CD6D-6E25-423D-8A31-E50C5D2C2780}" destId="{FAFB1C57-8ED5-489C-B95C-AF429DAF7574}" srcOrd="3" destOrd="0" presId="urn:microsoft.com/office/officeart/2005/8/layout/vProcess5"/>
    <dgm:cxn modelId="{C66591BE-2223-4553-961E-B03A88F7A2CD}" type="presParOf" srcId="{5B64CD6D-6E25-423D-8A31-E50C5D2C2780}" destId="{243ED99C-5436-4849-A94E-70C9D5EAD879}" srcOrd="4" destOrd="0" presId="urn:microsoft.com/office/officeart/2005/8/layout/vProcess5"/>
    <dgm:cxn modelId="{158F890B-84EC-4A6B-B1BE-713D770531A1}" type="presParOf" srcId="{5B64CD6D-6E25-423D-8A31-E50C5D2C2780}" destId="{41309DE9-0F4D-45B4-8980-A80F1D99BB79}" srcOrd="5" destOrd="0" presId="urn:microsoft.com/office/officeart/2005/8/layout/vProcess5"/>
    <dgm:cxn modelId="{03A7B7D1-4CE1-496C-B145-BC271791067E}" type="presParOf" srcId="{5B64CD6D-6E25-423D-8A31-E50C5D2C2780}" destId="{B99AA2C9-6BC7-45A5-AA96-20E436762787}" srcOrd="6" destOrd="0" presId="urn:microsoft.com/office/officeart/2005/8/layout/vProcess5"/>
    <dgm:cxn modelId="{16C02D4D-41BF-4B67-A35C-7595854B3A3B}" type="presParOf" srcId="{5B64CD6D-6E25-423D-8A31-E50C5D2C2780}" destId="{49E38919-68A0-4F21-A739-5D5AE97C70C0}" srcOrd="7" destOrd="0" presId="urn:microsoft.com/office/officeart/2005/8/layout/vProcess5"/>
    <dgm:cxn modelId="{2204712F-55B7-4949-B42C-BEC79CAE6C94}" type="presParOf" srcId="{5B64CD6D-6E25-423D-8A31-E50C5D2C2780}" destId="{B6ACC3EC-76F2-4E95-968D-420F5E452269}" srcOrd="8" destOrd="0" presId="urn:microsoft.com/office/officeart/2005/8/layout/vProcess5"/>
    <dgm:cxn modelId="{DB045DE9-C9A6-44DA-91EC-AA86E26325EA}" type="presParOf" srcId="{5B64CD6D-6E25-423D-8A31-E50C5D2C2780}" destId="{FC285229-0305-4DA3-9222-35759B025D39}" srcOrd="9" destOrd="0" presId="urn:microsoft.com/office/officeart/2005/8/layout/vProcess5"/>
    <dgm:cxn modelId="{0043B95B-BB31-4EAB-B368-525C50DDEA32}" type="presParOf" srcId="{5B64CD6D-6E25-423D-8A31-E50C5D2C2780}" destId="{C72947BA-0B13-4D43-9844-2F9CBAEE3231}" srcOrd="10" destOrd="0" presId="urn:microsoft.com/office/officeart/2005/8/layout/vProcess5"/>
    <dgm:cxn modelId="{5FD0311E-BCC5-4187-99FF-2FD2FEAC09B3}" type="presParOf" srcId="{5B64CD6D-6E25-423D-8A31-E50C5D2C2780}" destId="{5A1929A1-92CC-4807-B088-99B8AD188F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B7AE1-8997-45E6-AFD7-46A60E6F2FC4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5A5B58-FDB7-415D-895D-F32D9A1CD7B7}">
      <dgm:prSet phldrT="[Text]" phldr="1"/>
      <dgm:spPr/>
      <dgm:t>
        <a:bodyPr/>
        <a:lstStyle/>
        <a:p>
          <a:endParaRPr lang="en-US" dirty="0"/>
        </a:p>
      </dgm:t>
    </dgm:pt>
    <dgm:pt modelId="{64C6EB2E-B79D-4E78-9AFA-F164B1BAA81A}" type="parTrans" cxnId="{C48AF3C5-7F45-4E17-967F-365B2A00289E}">
      <dgm:prSet/>
      <dgm:spPr/>
      <dgm:t>
        <a:bodyPr/>
        <a:lstStyle/>
        <a:p>
          <a:endParaRPr lang="en-US"/>
        </a:p>
      </dgm:t>
    </dgm:pt>
    <dgm:pt modelId="{80B90D8C-CB44-42ED-B00C-6ACD6845C2F6}" type="sibTrans" cxnId="{C48AF3C5-7F45-4E17-967F-365B2A00289E}">
      <dgm:prSet/>
      <dgm:spPr/>
      <dgm:t>
        <a:bodyPr/>
        <a:lstStyle/>
        <a:p>
          <a:endParaRPr lang="en-US"/>
        </a:p>
      </dgm:t>
    </dgm:pt>
    <dgm:pt modelId="{660C8215-AC30-47AC-A514-19A605BAFF8A}">
      <dgm:prSet phldrT="[Text]"/>
      <dgm:spPr/>
      <dgm:t>
        <a:bodyPr/>
        <a:lstStyle/>
        <a:p>
          <a:r>
            <a:rPr lang="ru-RU" dirty="0" smtClean="0"/>
            <a:t>Осв</a:t>
          </a:r>
          <a:r>
            <a:rPr lang="uk-UA" dirty="0" smtClean="0"/>
            <a:t>ітні пріоритети ЄС та окремих регіонів</a:t>
          </a:r>
          <a:endParaRPr lang="en-US" dirty="0"/>
        </a:p>
      </dgm:t>
    </dgm:pt>
    <dgm:pt modelId="{45756EF4-6FBB-4F7F-8CCF-B53D37F3F07C}" type="parTrans" cxnId="{0BCE77F1-98EF-465C-BCA1-B106015DFDAA}">
      <dgm:prSet/>
      <dgm:spPr/>
      <dgm:t>
        <a:bodyPr/>
        <a:lstStyle/>
        <a:p>
          <a:endParaRPr lang="en-US"/>
        </a:p>
      </dgm:t>
    </dgm:pt>
    <dgm:pt modelId="{A5488D0A-250E-4EC4-9430-116A40387BD5}" type="sibTrans" cxnId="{0BCE77F1-98EF-465C-BCA1-B106015DFDAA}">
      <dgm:prSet/>
      <dgm:spPr/>
      <dgm:t>
        <a:bodyPr/>
        <a:lstStyle/>
        <a:p>
          <a:endParaRPr lang="en-US"/>
        </a:p>
      </dgm:t>
    </dgm:pt>
    <dgm:pt modelId="{24DCD93A-ECFD-4DAD-9D5F-B81C697FF715}">
      <dgm:prSet phldrT="[Text]"/>
      <dgm:spPr/>
      <dgm:t>
        <a:bodyPr/>
        <a:lstStyle/>
        <a:p>
          <a:r>
            <a:rPr lang="uk-UA" dirty="0" smtClean="0"/>
            <a:t>Наукові пріоритети ЄС</a:t>
          </a:r>
          <a:endParaRPr lang="en-US" dirty="0"/>
        </a:p>
      </dgm:t>
    </dgm:pt>
    <dgm:pt modelId="{71E54806-38EF-473B-BAD5-49204CE0FBC8}" type="parTrans" cxnId="{7AFC27AB-3D3F-496E-87DB-9E4E86E4CE63}">
      <dgm:prSet/>
      <dgm:spPr/>
      <dgm:t>
        <a:bodyPr/>
        <a:lstStyle/>
        <a:p>
          <a:endParaRPr lang="en-US"/>
        </a:p>
      </dgm:t>
    </dgm:pt>
    <dgm:pt modelId="{27D382B1-0505-4912-8C5B-22D2A7BB6A7A}" type="sibTrans" cxnId="{7AFC27AB-3D3F-496E-87DB-9E4E86E4CE63}">
      <dgm:prSet/>
      <dgm:spPr/>
      <dgm:t>
        <a:bodyPr/>
        <a:lstStyle/>
        <a:p>
          <a:endParaRPr lang="en-US"/>
        </a:p>
      </dgm:t>
    </dgm:pt>
    <dgm:pt modelId="{AD2B4DB3-1DE4-4D90-ACF4-AB5833A92834}">
      <dgm:prSet phldrT="[Text]" phldr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C99F757B-7F08-4D81-A9D1-F547A1F46C35}" type="parTrans" cxnId="{4BDD9DCB-C11F-47D1-B4B4-0BA15F756481}">
      <dgm:prSet/>
      <dgm:spPr/>
      <dgm:t>
        <a:bodyPr/>
        <a:lstStyle/>
        <a:p>
          <a:endParaRPr lang="en-US"/>
        </a:p>
      </dgm:t>
    </dgm:pt>
    <dgm:pt modelId="{DF58C5F1-7A4A-4C38-A840-06DA1D509233}" type="sibTrans" cxnId="{4BDD9DCB-C11F-47D1-B4B4-0BA15F756481}">
      <dgm:prSet/>
      <dgm:spPr/>
      <dgm:t>
        <a:bodyPr/>
        <a:lstStyle/>
        <a:p>
          <a:endParaRPr lang="en-US"/>
        </a:p>
      </dgm:t>
    </dgm:pt>
    <dgm:pt modelId="{17CA49B4-A2EE-4836-BB59-A0C28A5B5B19}">
      <dgm:prSet phldrT="[Text]"/>
      <dgm:spPr/>
      <dgm:t>
        <a:bodyPr/>
        <a:lstStyle/>
        <a:p>
          <a:r>
            <a:rPr lang="uk-UA" dirty="0" smtClean="0"/>
            <a:t>Національні пріоритети у галузі освіти</a:t>
          </a:r>
          <a:endParaRPr lang="en-US" dirty="0"/>
        </a:p>
      </dgm:t>
    </dgm:pt>
    <dgm:pt modelId="{7B340B5A-57C0-4FA3-9210-0C3C7AF62FDF}" type="parTrans" cxnId="{714988A6-030A-427A-8B11-08FA2FC55D2A}">
      <dgm:prSet/>
      <dgm:spPr/>
      <dgm:t>
        <a:bodyPr/>
        <a:lstStyle/>
        <a:p>
          <a:endParaRPr lang="en-US"/>
        </a:p>
      </dgm:t>
    </dgm:pt>
    <dgm:pt modelId="{75FD3B13-747E-4110-B7C1-EBD1E34858EC}" type="sibTrans" cxnId="{714988A6-030A-427A-8B11-08FA2FC55D2A}">
      <dgm:prSet/>
      <dgm:spPr/>
      <dgm:t>
        <a:bodyPr/>
        <a:lstStyle/>
        <a:p>
          <a:endParaRPr lang="en-US"/>
        </a:p>
      </dgm:t>
    </dgm:pt>
    <dgm:pt modelId="{8BE277D1-9BB5-4A9D-9DBC-1B7F96CE5AAB}">
      <dgm:prSet phldrT="[Text]"/>
      <dgm:spPr/>
      <dgm:t>
        <a:bodyPr/>
        <a:lstStyle/>
        <a:p>
          <a:r>
            <a:rPr lang="uk-UA" dirty="0" smtClean="0"/>
            <a:t>Національні пріоритети у галузі науки</a:t>
          </a:r>
          <a:endParaRPr lang="en-US" dirty="0"/>
        </a:p>
      </dgm:t>
    </dgm:pt>
    <dgm:pt modelId="{06F8D418-062D-42F5-A882-6C107D62443B}" type="parTrans" cxnId="{62AD74D9-7575-4905-801A-847A6260CAAC}">
      <dgm:prSet/>
      <dgm:spPr/>
      <dgm:t>
        <a:bodyPr/>
        <a:lstStyle/>
        <a:p>
          <a:endParaRPr lang="en-US"/>
        </a:p>
      </dgm:t>
    </dgm:pt>
    <dgm:pt modelId="{21A852BF-100A-4F18-ABFD-EECDFA958FC4}" type="sibTrans" cxnId="{62AD74D9-7575-4905-801A-847A6260CAAC}">
      <dgm:prSet/>
      <dgm:spPr/>
      <dgm:t>
        <a:bodyPr/>
        <a:lstStyle/>
        <a:p>
          <a:endParaRPr lang="en-US"/>
        </a:p>
      </dgm:t>
    </dgm:pt>
    <dgm:pt modelId="{E10B4501-0ACF-4272-A710-768A0C388EB1}" type="pres">
      <dgm:prSet presAssocID="{200B7AE1-8997-45E6-AFD7-46A60E6F2F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5339B3-00C3-45DC-B843-5330E81A285C}" type="pres">
      <dgm:prSet presAssocID="{065A5B58-FDB7-415D-895D-F32D9A1CD7B7}" presName="root" presStyleCnt="0"/>
      <dgm:spPr/>
    </dgm:pt>
    <dgm:pt modelId="{1B5F6FF9-F526-4441-8105-F5189F9B41D9}" type="pres">
      <dgm:prSet presAssocID="{065A5B58-FDB7-415D-895D-F32D9A1CD7B7}" presName="rootComposite" presStyleCnt="0"/>
      <dgm:spPr/>
    </dgm:pt>
    <dgm:pt modelId="{5D8D0509-31D3-4932-AC6F-133FE7ABE9B9}" type="pres">
      <dgm:prSet presAssocID="{065A5B58-FDB7-415D-895D-F32D9A1CD7B7}" presName="rootText" presStyleLbl="node1" presStyleIdx="0" presStyleCnt="2" custLinFactNeighborX="-10145" custLinFactNeighborY="13"/>
      <dgm:spPr/>
      <dgm:t>
        <a:bodyPr/>
        <a:lstStyle/>
        <a:p>
          <a:endParaRPr lang="en-US"/>
        </a:p>
      </dgm:t>
    </dgm:pt>
    <dgm:pt modelId="{8729E15C-271A-4CE0-A817-4DAA50F087CA}" type="pres">
      <dgm:prSet presAssocID="{065A5B58-FDB7-415D-895D-F32D9A1CD7B7}" presName="rootConnector" presStyleLbl="node1" presStyleIdx="0" presStyleCnt="2"/>
      <dgm:spPr/>
      <dgm:t>
        <a:bodyPr/>
        <a:lstStyle/>
        <a:p>
          <a:endParaRPr lang="en-US"/>
        </a:p>
      </dgm:t>
    </dgm:pt>
    <dgm:pt modelId="{5369F204-ED39-4F0E-8174-24111B1B4CC2}" type="pres">
      <dgm:prSet presAssocID="{065A5B58-FDB7-415D-895D-F32D9A1CD7B7}" presName="childShape" presStyleCnt="0"/>
      <dgm:spPr/>
    </dgm:pt>
    <dgm:pt modelId="{3738815D-94B5-4307-A087-C701B22AA14D}" type="pres">
      <dgm:prSet presAssocID="{45756EF4-6FBB-4F7F-8CCF-B53D37F3F07C}" presName="Name13" presStyleLbl="parChTrans1D2" presStyleIdx="0" presStyleCnt="4"/>
      <dgm:spPr/>
      <dgm:t>
        <a:bodyPr/>
        <a:lstStyle/>
        <a:p>
          <a:endParaRPr lang="en-US"/>
        </a:p>
      </dgm:t>
    </dgm:pt>
    <dgm:pt modelId="{BE70F453-CFB2-4BB1-895D-4F2B522DF3E8}" type="pres">
      <dgm:prSet presAssocID="{660C8215-AC30-47AC-A514-19A605BAFF8A}" presName="childText" presStyleLbl="bgAcc1" presStyleIdx="0" presStyleCnt="4" custLinFactNeighborX="-14685" custLinFactNeighborY="-14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AE82C-A5D7-4019-8308-90871624E384}" type="pres">
      <dgm:prSet presAssocID="{71E54806-38EF-473B-BAD5-49204CE0FBC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EB054D6A-7E16-4759-8E5E-D5B56AE2833C}" type="pres">
      <dgm:prSet presAssocID="{24DCD93A-ECFD-4DAD-9D5F-B81C697FF715}" presName="childText" presStyleLbl="bgAcc1" presStyleIdx="1" presStyleCnt="4" custLinFactNeighborX="-14685" custLinFactNeighborY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21EFE-803D-4D14-9634-06AE4C9831EF}" type="pres">
      <dgm:prSet presAssocID="{AD2B4DB3-1DE4-4D90-ACF4-AB5833A92834}" presName="root" presStyleCnt="0"/>
      <dgm:spPr/>
    </dgm:pt>
    <dgm:pt modelId="{CB8606DC-EE79-442E-A684-71DADE38262D}" type="pres">
      <dgm:prSet presAssocID="{AD2B4DB3-1DE4-4D90-ACF4-AB5833A92834}" presName="rootComposite" presStyleCnt="0"/>
      <dgm:spPr/>
    </dgm:pt>
    <dgm:pt modelId="{3D011838-421D-4671-8EE8-DDF129D136E9}" type="pres">
      <dgm:prSet presAssocID="{AD2B4DB3-1DE4-4D90-ACF4-AB5833A92834}" presName="rootText" presStyleLbl="node1" presStyleIdx="1" presStyleCnt="2" custLinFactNeighborX="9985" custLinFactNeighborY="-13"/>
      <dgm:spPr/>
      <dgm:t>
        <a:bodyPr/>
        <a:lstStyle/>
        <a:p>
          <a:endParaRPr lang="en-US"/>
        </a:p>
      </dgm:t>
    </dgm:pt>
    <dgm:pt modelId="{59994D58-3B74-4642-9E67-366EB2795B80}" type="pres">
      <dgm:prSet presAssocID="{AD2B4DB3-1DE4-4D90-ACF4-AB5833A92834}" presName="rootConnector" presStyleLbl="node1" presStyleIdx="1" presStyleCnt="2"/>
      <dgm:spPr/>
      <dgm:t>
        <a:bodyPr/>
        <a:lstStyle/>
        <a:p>
          <a:endParaRPr lang="en-US"/>
        </a:p>
      </dgm:t>
    </dgm:pt>
    <dgm:pt modelId="{EBEC42A0-62C6-4A94-8D3F-EC044DB68CF3}" type="pres">
      <dgm:prSet presAssocID="{AD2B4DB3-1DE4-4D90-ACF4-AB5833A92834}" presName="childShape" presStyleCnt="0"/>
      <dgm:spPr/>
    </dgm:pt>
    <dgm:pt modelId="{F18BD3FC-F815-4654-97FC-C9953965B95C}" type="pres">
      <dgm:prSet presAssocID="{7B340B5A-57C0-4FA3-9210-0C3C7AF62FDF}" presName="Name13" presStyleLbl="parChTrans1D2" presStyleIdx="2" presStyleCnt="4"/>
      <dgm:spPr/>
      <dgm:t>
        <a:bodyPr/>
        <a:lstStyle/>
        <a:p>
          <a:endParaRPr lang="en-US"/>
        </a:p>
      </dgm:t>
    </dgm:pt>
    <dgm:pt modelId="{89818BF8-6099-4E90-AC03-C852E6E753C7}" type="pres">
      <dgm:prSet presAssocID="{17CA49B4-A2EE-4836-BB59-A0C28A5B5B19}" presName="childText" presStyleLbl="bgAcc1" presStyleIdx="2" presStyleCnt="4" custLinFactNeighborX="10477" custLinFactNeighborY="-14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DD905-6DE1-4D74-93D5-7775D2EFA652}" type="pres">
      <dgm:prSet presAssocID="{06F8D418-062D-42F5-A882-6C107D62443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F77375EA-9038-48F0-AA2F-C899EBFBD3C3}" type="pres">
      <dgm:prSet presAssocID="{8BE277D1-9BB5-4A9D-9DBC-1B7F96CE5AAB}" presName="childText" presStyleLbl="bgAcc1" presStyleIdx="3" presStyleCnt="4" custLinFactNeighborX="13032" custLinFactNeighborY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E308AE-907B-46E4-AA8E-B67223FBD997}" type="presOf" srcId="{71E54806-38EF-473B-BAD5-49204CE0FBC8}" destId="{5C0AE82C-A5D7-4019-8308-90871624E384}" srcOrd="0" destOrd="0" presId="urn:microsoft.com/office/officeart/2005/8/layout/hierarchy3"/>
    <dgm:cxn modelId="{F5D2BC63-5442-4089-A015-67C545644769}" type="presOf" srcId="{06F8D418-062D-42F5-A882-6C107D62443B}" destId="{767DD905-6DE1-4D74-93D5-7775D2EFA652}" srcOrd="0" destOrd="0" presId="urn:microsoft.com/office/officeart/2005/8/layout/hierarchy3"/>
    <dgm:cxn modelId="{C48AF3C5-7F45-4E17-967F-365B2A00289E}" srcId="{200B7AE1-8997-45E6-AFD7-46A60E6F2FC4}" destId="{065A5B58-FDB7-415D-895D-F32D9A1CD7B7}" srcOrd="0" destOrd="0" parTransId="{64C6EB2E-B79D-4E78-9AFA-F164B1BAA81A}" sibTransId="{80B90D8C-CB44-42ED-B00C-6ACD6845C2F6}"/>
    <dgm:cxn modelId="{1C62C180-BFCB-4AAE-8CE0-9A13793A383F}" type="presOf" srcId="{AD2B4DB3-1DE4-4D90-ACF4-AB5833A92834}" destId="{3D011838-421D-4671-8EE8-DDF129D136E9}" srcOrd="0" destOrd="0" presId="urn:microsoft.com/office/officeart/2005/8/layout/hierarchy3"/>
    <dgm:cxn modelId="{B5232278-EF51-496F-8685-B718D3B38D63}" type="presOf" srcId="{065A5B58-FDB7-415D-895D-F32D9A1CD7B7}" destId="{8729E15C-271A-4CE0-A817-4DAA50F087CA}" srcOrd="1" destOrd="0" presId="urn:microsoft.com/office/officeart/2005/8/layout/hierarchy3"/>
    <dgm:cxn modelId="{714988A6-030A-427A-8B11-08FA2FC55D2A}" srcId="{AD2B4DB3-1DE4-4D90-ACF4-AB5833A92834}" destId="{17CA49B4-A2EE-4836-BB59-A0C28A5B5B19}" srcOrd="0" destOrd="0" parTransId="{7B340B5A-57C0-4FA3-9210-0C3C7AF62FDF}" sibTransId="{75FD3B13-747E-4110-B7C1-EBD1E34858EC}"/>
    <dgm:cxn modelId="{64B3C99A-BB96-4A3E-9B1C-52847348845E}" type="presOf" srcId="{065A5B58-FDB7-415D-895D-F32D9A1CD7B7}" destId="{5D8D0509-31D3-4932-AC6F-133FE7ABE9B9}" srcOrd="0" destOrd="0" presId="urn:microsoft.com/office/officeart/2005/8/layout/hierarchy3"/>
    <dgm:cxn modelId="{0363CEBA-6D33-405B-9E84-D2B37309C512}" type="presOf" srcId="{200B7AE1-8997-45E6-AFD7-46A60E6F2FC4}" destId="{E10B4501-0ACF-4272-A710-768A0C388EB1}" srcOrd="0" destOrd="0" presId="urn:microsoft.com/office/officeart/2005/8/layout/hierarchy3"/>
    <dgm:cxn modelId="{4BDD9DCB-C11F-47D1-B4B4-0BA15F756481}" srcId="{200B7AE1-8997-45E6-AFD7-46A60E6F2FC4}" destId="{AD2B4DB3-1DE4-4D90-ACF4-AB5833A92834}" srcOrd="1" destOrd="0" parTransId="{C99F757B-7F08-4D81-A9D1-F547A1F46C35}" sibTransId="{DF58C5F1-7A4A-4C38-A840-06DA1D509233}"/>
    <dgm:cxn modelId="{E202CA5B-0995-4F4F-B7B3-B66E8268BA23}" type="presOf" srcId="{660C8215-AC30-47AC-A514-19A605BAFF8A}" destId="{BE70F453-CFB2-4BB1-895D-4F2B522DF3E8}" srcOrd="0" destOrd="0" presId="urn:microsoft.com/office/officeart/2005/8/layout/hierarchy3"/>
    <dgm:cxn modelId="{EA55CB8D-F17A-4F9C-AF49-6F37F355EF86}" type="presOf" srcId="{45756EF4-6FBB-4F7F-8CCF-B53D37F3F07C}" destId="{3738815D-94B5-4307-A087-C701B22AA14D}" srcOrd="0" destOrd="0" presId="urn:microsoft.com/office/officeart/2005/8/layout/hierarchy3"/>
    <dgm:cxn modelId="{0BCE77F1-98EF-465C-BCA1-B106015DFDAA}" srcId="{065A5B58-FDB7-415D-895D-F32D9A1CD7B7}" destId="{660C8215-AC30-47AC-A514-19A605BAFF8A}" srcOrd="0" destOrd="0" parTransId="{45756EF4-6FBB-4F7F-8CCF-B53D37F3F07C}" sibTransId="{A5488D0A-250E-4EC4-9430-116A40387BD5}"/>
    <dgm:cxn modelId="{C893FD37-55DF-42A3-A94C-4E04DFC2879B}" type="presOf" srcId="{17CA49B4-A2EE-4836-BB59-A0C28A5B5B19}" destId="{89818BF8-6099-4E90-AC03-C852E6E753C7}" srcOrd="0" destOrd="0" presId="urn:microsoft.com/office/officeart/2005/8/layout/hierarchy3"/>
    <dgm:cxn modelId="{5E64F910-A486-4C08-AF8B-D8B510CFF6FE}" type="presOf" srcId="{8BE277D1-9BB5-4A9D-9DBC-1B7F96CE5AAB}" destId="{F77375EA-9038-48F0-AA2F-C899EBFBD3C3}" srcOrd="0" destOrd="0" presId="urn:microsoft.com/office/officeart/2005/8/layout/hierarchy3"/>
    <dgm:cxn modelId="{A3D756C4-80A5-45BA-8B11-B7B7D6BF8B96}" type="presOf" srcId="{AD2B4DB3-1DE4-4D90-ACF4-AB5833A92834}" destId="{59994D58-3B74-4642-9E67-366EB2795B80}" srcOrd="1" destOrd="0" presId="urn:microsoft.com/office/officeart/2005/8/layout/hierarchy3"/>
    <dgm:cxn modelId="{C50991BB-174A-41A4-A04D-0060DD36511F}" type="presOf" srcId="{7B340B5A-57C0-4FA3-9210-0C3C7AF62FDF}" destId="{F18BD3FC-F815-4654-97FC-C9953965B95C}" srcOrd="0" destOrd="0" presId="urn:microsoft.com/office/officeart/2005/8/layout/hierarchy3"/>
    <dgm:cxn modelId="{62AD74D9-7575-4905-801A-847A6260CAAC}" srcId="{AD2B4DB3-1DE4-4D90-ACF4-AB5833A92834}" destId="{8BE277D1-9BB5-4A9D-9DBC-1B7F96CE5AAB}" srcOrd="1" destOrd="0" parTransId="{06F8D418-062D-42F5-A882-6C107D62443B}" sibTransId="{21A852BF-100A-4F18-ABFD-EECDFA958FC4}"/>
    <dgm:cxn modelId="{A9D3D90D-1E54-4BF5-A63A-BD527CFD7A5B}" type="presOf" srcId="{24DCD93A-ECFD-4DAD-9D5F-B81C697FF715}" destId="{EB054D6A-7E16-4759-8E5E-D5B56AE2833C}" srcOrd="0" destOrd="0" presId="urn:microsoft.com/office/officeart/2005/8/layout/hierarchy3"/>
    <dgm:cxn modelId="{7AFC27AB-3D3F-496E-87DB-9E4E86E4CE63}" srcId="{065A5B58-FDB7-415D-895D-F32D9A1CD7B7}" destId="{24DCD93A-ECFD-4DAD-9D5F-B81C697FF715}" srcOrd="1" destOrd="0" parTransId="{71E54806-38EF-473B-BAD5-49204CE0FBC8}" sibTransId="{27D382B1-0505-4912-8C5B-22D2A7BB6A7A}"/>
    <dgm:cxn modelId="{AF54C129-AC42-4C38-A9C9-3CA018377C99}" type="presParOf" srcId="{E10B4501-0ACF-4272-A710-768A0C388EB1}" destId="{EC5339B3-00C3-45DC-B843-5330E81A285C}" srcOrd="0" destOrd="0" presId="urn:microsoft.com/office/officeart/2005/8/layout/hierarchy3"/>
    <dgm:cxn modelId="{60C78B7D-42BE-44BD-A053-B82C0B3C4FBF}" type="presParOf" srcId="{EC5339B3-00C3-45DC-B843-5330E81A285C}" destId="{1B5F6FF9-F526-4441-8105-F5189F9B41D9}" srcOrd="0" destOrd="0" presId="urn:microsoft.com/office/officeart/2005/8/layout/hierarchy3"/>
    <dgm:cxn modelId="{8A23170B-EC64-4240-8DC1-6BA15C5F5D89}" type="presParOf" srcId="{1B5F6FF9-F526-4441-8105-F5189F9B41D9}" destId="{5D8D0509-31D3-4932-AC6F-133FE7ABE9B9}" srcOrd="0" destOrd="0" presId="urn:microsoft.com/office/officeart/2005/8/layout/hierarchy3"/>
    <dgm:cxn modelId="{6B90E1E7-03F1-46FF-82B8-C28B91E7F3A0}" type="presParOf" srcId="{1B5F6FF9-F526-4441-8105-F5189F9B41D9}" destId="{8729E15C-271A-4CE0-A817-4DAA50F087CA}" srcOrd="1" destOrd="0" presId="urn:microsoft.com/office/officeart/2005/8/layout/hierarchy3"/>
    <dgm:cxn modelId="{EC108D39-DA5C-4715-BCD0-35A0FB9BB1C8}" type="presParOf" srcId="{EC5339B3-00C3-45DC-B843-5330E81A285C}" destId="{5369F204-ED39-4F0E-8174-24111B1B4CC2}" srcOrd="1" destOrd="0" presId="urn:microsoft.com/office/officeart/2005/8/layout/hierarchy3"/>
    <dgm:cxn modelId="{0291923B-5506-4DBF-9449-97A377640297}" type="presParOf" srcId="{5369F204-ED39-4F0E-8174-24111B1B4CC2}" destId="{3738815D-94B5-4307-A087-C701B22AA14D}" srcOrd="0" destOrd="0" presId="urn:microsoft.com/office/officeart/2005/8/layout/hierarchy3"/>
    <dgm:cxn modelId="{B71BE910-3431-48C2-8294-4495EA8ADA99}" type="presParOf" srcId="{5369F204-ED39-4F0E-8174-24111B1B4CC2}" destId="{BE70F453-CFB2-4BB1-895D-4F2B522DF3E8}" srcOrd="1" destOrd="0" presId="urn:microsoft.com/office/officeart/2005/8/layout/hierarchy3"/>
    <dgm:cxn modelId="{1971E0F4-BDDE-4B18-9F5D-2A4278E04192}" type="presParOf" srcId="{5369F204-ED39-4F0E-8174-24111B1B4CC2}" destId="{5C0AE82C-A5D7-4019-8308-90871624E384}" srcOrd="2" destOrd="0" presId="urn:microsoft.com/office/officeart/2005/8/layout/hierarchy3"/>
    <dgm:cxn modelId="{E23DEF2C-A09F-40B5-8383-8F0D655A366A}" type="presParOf" srcId="{5369F204-ED39-4F0E-8174-24111B1B4CC2}" destId="{EB054D6A-7E16-4759-8E5E-D5B56AE2833C}" srcOrd="3" destOrd="0" presId="urn:microsoft.com/office/officeart/2005/8/layout/hierarchy3"/>
    <dgm:cxn modelId="{074A569E-3B59-4089-B84B-5BAA7B114FDE}" type="presParOf" srcId="{E10B4501-0ACF-4272-A710-768A0C388EB1}" destId="{B6F21EFE-803D-4D14-9634-06AE4C9831EF}" srcOrd="1" destOrd="0" presId="urn:microsoft.com/office/officeart/2005/8/layout/hierarchy3"/>
    <dgm:cxn modelId="{53E51138-792A-4CF3-AFB4-749443230CB6}" type="presParOf" srcId="{B6F21EFE-803D-4D14-9634-06AE4C9831EF}" destId="{CB8606DC-EE79-442E-A684-71DADE38262D}" srcOrd="0" destOrd="0" presId="urn:microsoft.com/office/officeart/2005/8/layout/hierarchy3"/>
    <dgm:cxn modelId="{895F9F48-C129-48E0-86EA-660374B7FC84}" type="presParOf" srcId="{CB8606DC-EE79-442E-A684-71DADE38262D}" destId="{3D011838-421D-4671-8EE8-DDF129D136E9}" srcOrd="0" destOrd="0" presId="urn:microsoft.com/office/officeart/2005/8/layout/hierarchy3"/>
    <dgm:cxn modelId="{9EB70D60-2D1A-40FE-8F1E-AD5B6F8993AA}" type="presParOf" srcId="{CB8606DC-EE79-442E-A684-71DADE38262D}" destId="{59994D58-3B74-4642-9E67-366EB2795B80}" srcOrd="1" destOrd="0" presId="urn:microsoft.com/office/officeart/2005/8/layout/hierarchy3"/>
    <dgm:cxn modelId="{FD37424E-CD7B-4753-B0C7-36D77D9EF00F}" type="presParOf" srcId="{B6F21EFE-803D-4D14-9634-06AE4C9831EF}" destId="{EBEC42A0-62C6-4A94-8D3F-EC044DB68CF3}" srcOrd="1" destOrd="0" presId="urn:microsoft.com/office/officeart/2005/8/layout/hierarchy3"/>
    <dgm:cxn modelId="{6CD87551-231F-4626-ABBA-729B009E1C1A}" type="presParOf" srcId="{EBEC42A0-62C6-4A94-8D3F-EC044DB68CF3}" destId="{F18BD3FC-F815-4654-97FC-C9953965B95C}" srcOrd="0" destOrd="0" presId="urn:microsoft.com/office/officeart/2005/8/layout/hierarchy3"/>
    <dgm:cxn modelId="{000CC563-2F24-4E76-B7A7-D19F992670F4}" type="presParOf" srcId="{EBEC42A0-62C6-4A94-8D3F-EC044DB68CF3}" destId="{89818BF8-6099-4E90-AC03-C852E6E753C7}" srcOrd="1" destOrd="0" presId="urn:microsoft.com/office/officeart/2005/8/layout/hierarchy3"/>
    <dgm:cxn modelId="{4A1607F3-EFA2-4B5A-A803-3949995C5AF2}" type="presParOf" srcId="{EBEC42A0-62C6-4A94-8D3F-EC044DB68CF3}" destId="{767DD905-6DE1-4D74-93D5-7775D2EFA652}" srcOrd="2" destOrd="0" presId="urn:microsoft.com/office/officeart/2005/8/layout/hierarchy3"/>
    <dgm:cxn modelId="{9F6C54AA-65CA-4C47-B318-642D6EF8DC24}" type="presParOf" srcId="{EBEC42A0-62C6-4A94-8D3F-EC044DB68CF3}" destId="{F77375EA-9038-48F0-AA2F-C899EBFBD3C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74935-6148-4FDC-B590-509A08E2F616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A18036-A94E-42B0-B0EA-6185467CDCAE}">
      <dgm:prSet phldrT="[Text]"/>
      <dgm:spPr/>
      <dgm:t>
        <a:bodyPr/>
        <a:lstStyle/>
        <a:p>
          <a:r>
            <a:rPr lang="en-US" dirty="0" smtClean="0"/>
            <a:t>Erasmus+</a:t>
          </a:r>
          <a:endParaRPr lang="en-US" dirty="0"/>
        </a:p>
      </dgm:t>
    </dgm:pt>
    <dgm:pt modelId="{3C7E04B5-25DC-4628-9986-73ADD2BE4F9C}" type="parTrans" cxnId="{149365A6-C75D-4A0B-87DF-2C86F02F5FA5}">
      <dgm:prSet/>
      <dgm:spPr/>
      <dgm:t>
        <a:bodyPr/>
        <a:lstStyle/>
        <a:p>
          <a:endParaRPr lang="en-US"/>
        </a:p>
      </dgm:t>
    </dgm:pt>
    <dgm:pt modelId="{922CE9D5-2D4E-495B-BD6E-4875E139547D}" type="sibTrans" cxnId="{149365A6-C75D-4A0B-87DF-2C86F02F5FA5}">
      <dgm:prSet/>
      <dgm:spPr/>
      <dgm:t>
        <a:bodyPr/>
        <a:lstStyle/>
        <a:p>
          <a:endParaRPr lang="en-US"/>
        </a:p>
      </dgm:t>
    </dgm:pt>
    <dgm:pt modelId="{50949290-508A-4CCA-8B0D-DA6E8365D563}">
      <dgm:prSet phldrT="[Text]"/>
      <dgm:spPr/>
      <dgm:t>
        <a:bodyPr/>
        <a:lstStyle/>
        <a:p>
          <a:r>
            <a:rPr lang="en-US" dirty="0" smtClean="0"/>
            <a:t>Key Action </a:t>
          </a:r>
          <a:r>
            <a:rPr lang="uk-UA" dirty="0" smtClean="0"/>
            <a:t>2 (2-3 роки) </a:t>
          </a:r>
          <a:endParaRPr lang="en-US" dirty="0"/>
        </a:p>
      </dgm:t>
    </dgm:pt>
    <dgm:pt modelId="{2C47E46B-5F4C-44AC-ADBF-8362ADC452DE}" type="parTrans" cxnId="{0D42021B-99BD-4595-8FAD-8930EFC3E4FF}">
      <dgm:prSet/>
      <dgm:spPr/>
      <dgm:t>
        <a:bodyPr/>
        <a:lstStyle/>
        <a:p>
          <a:endParaRPr lang="en-US"/>
        </a:p>
      </dgm:t>
    </dgm:pt>
    <dgm:pt modelId="{EE9456A4-B562-4FAC-95E9-37DE89A680EA}" type="sibTrans" cxnId="{0D42021B-99BD-4595-8FAD-8930EFC3E4FF}">
      <dgm:prSet/>
      <dgm:spPr/>
      <dgm:t>
        <a:bodyPr/>
        <a:lstStyle/>
        <a:p>
          <a:endParaRPr lang="en-US"/>
        </a:p>
      </dgm:t>
    </dgm:pt>
    <dgm:pt modelId="{739DB10B-5B06-4596-AB0F-F1BF78DE3BF8}">
      <dgm:prSet phldrT="[Text]"/>
      <dgm:spPr/>
      <dgm:t>
        <a:bodyPr/>
        <a:lstStyle/>
        <a:p>
          <a:r>
            <a:rPr lang="en-US" dirty="0" smtClean="0"/>
            <a:t>Capacity Building </a:t>
          </a:r>
          <a:endParaRPr lang="en-US" dirty="0"/>
        </a:p>
      </dgm:t>
    </dgm:pt>
    <dgm:pt modelId="{ADF78F7C-5476-46BA-989C-6A266FA884C9}" type="parTrans" cxnId="{10388629-9F68-4484-8633-AC21F5EF7E60}">
      <dgm:prSet/>
      <dgm:spPr/>
      <dgm:t>
        <a:bodyPr/>
        <a:lstStyle/>
        <a:p>
          <a:endParaRPr lang="en-US"/>
        </a:p>
      </dgm:t>
    </dgm:pt>
    <dgm:pt modelId="{7D0C8DEC-F0FA-4939-9DF3-94D7BACE59EB}" type="sibTrans" cxnId="{10388629-9F68-4484-8633-AC21F5EF7E60}">
      <dgm:prSet/>
      <dgm:spPr/>
      <dgm:t>
        <a:bodyPr/>
        <a:lstStyle/>
        <a:p>
          <a:endParaRPr lang="en-US"/>
        </a:p>
      </dgm:t>
    </dgm:pt>
    <dgm:pt modelId="{ADB308CB-5AFB-49C9-BC0A-23776A082E26}">
      <dgm:prSet phldrT="[Text]"/>
      <dgm:spPr/>
      <dgm:t>
        <a:bodyPr/>
        <a:lstStyle/>
        <a:p>
          <a:r>
            <a:rPr lang="en-US" dirty="0" smtClean="0"/>
            <a:t>Alliance of Knowledge</a:t>
          </a:r>
          <a:endParaRPr lang="en-US" dirty="0"/>
        </a:p>
      </dgm:t>
    </dgm:pt>
    <dgm:pt modelId="{E348F003-11F2-4353-8848-37E5E6C5B9C3}" type="parTrans" cxnId="{45FC52E4-7EAD-41BA-BF05-349A2749C05D}">
      <dgm:prSet/>
      <dgm:spPr/>
      <dgm:t>
        <a:bodyPr/>
        <a:lstStyle/>
        <a:p>
          <a:endParaRPr lang="en-US"/>
        </a:p>
      </dgm:t>
    </dgm:pt>
    <dgm:pt modelId="{10E13847-729F-40FE-A8F1-8F58732B0E3D}" type="sibTrans" cxnId="{45FC52E4-7EAD-41BA-BF05-349A2749C05D}">
      <dgm:prSet/>
      <dgm:spPr/>
      <dgm:t>
        <a:bodyPr/>
        <a:lstStyle/>
        <a:p>
          <a:endParaRPr lang="en-US"/>
        </a:p>
      </dgm:t>
    </dgm:pt>
    <dgm:pt modelId="{E93D7701-3CD9-4E73-9215-E1BF9B212669}">
      <dgm:prSet phldrT="[Text]"/>
      <dgm:spPr/>
      <dgm:t>
        <a:bodyPr/>
        <a:lstStyle/>
        <a:p>
          <a:r>
            <a:rPr lang="en-US" dirty="0" smtClean="0"/>
            <a:t>KA </a:t>
          </a:r>
          <a:r>
            <a:rPr lang="uk-UA" dirty="0" smtClean="0"/>
            <a:t>1</a:t>
          </a:r>
          <a:endParaRPr lang="en-US" dirty="0" smtClean="0"/>
        </a:p>
        <a:p>
          <a:r>
            <a:rPr lang="en-US" dirty="0" smtClean="0"/>
            <a:t>(1 </a:t>
          </a:r>
          <a:r>
            <a:rPr lang="uk-UA" dirty="0" smtClean="0"/>
            <a:t>рік)</a:t>
          </a:r>
        </a:p>
      </dgm:t>
    </dgm:pt>
    <dgm:pt modelId="{8BE982B7-AD0D-4913-8BB8-0F8C1B2955F4}" type="parTrans" cxnId="{7526DFE0-7A14-4E30-B419-DEEA9BAA9BAF}">
      <dgm:prSet/>
      <dgm:spPr/>
      <dgm:t>
        <a:bodyPr/>
        <a:lstStyle/>
        <a:p>
          <a:endParaRPr lang="en-US"/>
        </a:p>
      </dgm:t>
    </dgm:pt>
    <dgm:pt modelId="{25C9A8F8-8E6B-46FA-921C-3C5E52E0DF55}" type="sibTrans" cxnId="{7526DFE0-7A14-4E30-B419-DEEA9BAA9BAF}">
      <dgm:prSet/>
      <dgm:spPr/>
      <dgm:t>
        <a:bodyPr/>
        <a:lstStyle/>
        <a:p>
          <a:endParaRPr lang="en-US"/>
        </a:p>
      </dgm:t>
    </dgm:pt>
    <dgm:pt modelId="{F39F3D7C-BFEA-4C3E-A008-E573DC2F627C}">
      <dgm:prSet phldrT="[Text]"/>
      <dgm:spPr/>
      <dgm:t>
        <a:bodyPr/>
        <a:lstStyle/>
        <a:p>
          <a:r>
            <a:rPr lang="uk-UA" dirty="0" smtClean="0"/>
            <a:t>Академічна мобільність</a:t>
          </a:r>
          <a:endParaRPr lang="en-US" dirty="0"/>
        </a:p>
      </dgm:t>
    </dgm:pt>
    <dgm:pt modelId="{A4133355-8B1E-4B16-874F-A52E269B04D1}" type="parTrans" cxnId="{5F469E71-9447-44AB-8822-6A143A6E053F}">
      <dgm:prSet/>
      <dgm:spPr/>
      <dgm:t>
        <a:bodyPr/>
        <a:lstStyle/>
        <a:p>
          <a:endParaRPr lang="en-US"/>
        </a:p>
      </dgm:t>
    </dgm:pt>
    <dgm:pt modelId="{4128A555-07E7-447A-9835-2713BE1CB6C4}" type="sibTrans" cxnId="{5F469E71-9447-44AB-8822-6A143A6E053F}">
      <dgm:prSet/>
      <dgm:spPr/>
      <dgm:t>
        <a:bodyPr/>
        <a:lstStyle/>
        <a:p>
          <a:endParaRPr lang="en-US"/>
        </a:p>
      </dgm:t>
    </dgm:pt>
    <dgm:pt modelId="{2B208C35-0363-4360-87BC-C1A8AEA8283E}">
      <dgm:prSet/>
      <dgm:spPr/>
      <dgm:t>
        <a:bodyPr/>
        <a:lstStyle/>
        <a:p>
          <a:r>
            <a:rPr lang="en-US" dirty="0" smtClean="0"/>
            <a:t>Strategic Partnership</a:t>
          </a:r>
          <a:endParaRPr lang="en-US" dirty="0"/>
        </a:p>
      </dgm:t>
    </dgm:pt>
    <dgm:pt modelId="{E177751B-D7AD-4994-8597-6FAFAB09683A}" type="parTrans" cxnId="{78729FE5-CCA0-45D0-B68B-C4E7BE8AD7B7}">
      <dgm:prSet/>
      <dgm:spPr/>
      <dgm:t>
        <a:bodyPr/>
        <a:lstStyle/>
        <a:p>
          <a:endParaRPr lang="en-US"/>
        </a:p>
      </dgm:t>
    </dgm:pt>
    <dgm:pt modelId="{B765795B-99AC-4C3E-ACCD-453FACCE181E}" type="sibTrans" cxnId="{78729FE5-CCA0-45D0-B68B-C4E7BE8AD7B7}">
      <dgm:prSet/>
      <dgm:spPr/>
      <dgm:t>
        <a:bodyPr/>
        <a:lstStyle/>
        <a:p>
          <a:endParaRPr lang="en-US"/>
        </a:p>
      </dgm:t>
    </dgm:pt>
    <dgm:pt modelId="{D5E010E0-1EFD-43F4-871D-3BDE88EFD77C}" type="pres">
      <dgm:prSet presAssocID="{8A274935-6148-4FDC-B590-509A08E2F61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DF0031-6672-4EBE-B6CE-4A0EE5F5030D}" type="pres">
      <dgm:prSet presAssocID="{5AA18036-A94E-42B0-B0EA-6185467CDCAE}" presName="vertOne" presStyleCnt="0"/>
      <dgm:spPr/>
    </dgm:pt>
    <dgm:pt modelId="{11F94CDA-3315-45AA-8A58-838022AEA623}" type="pres">
      <dgm:prSet presAssocID="{5AA18036-A94E-42B0-B0EA-6185467CDCA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99AF5-AD21-44CB-9C08-52B1A0E9BB4B}" type="pres">
      <dgm:prSet presAssocID="{5AA18036-A94E-42B0-B0EA-6185467CDCAE}" presName="parTransOne" presStyleCnt="0"/>
      <dgm:spPr/>
    </dgm:pt>
    <dgm:pt modelId="{E11422F4-AD3C-4E61-8F14-BDB63290B372}" type="pres">
      <dgm:prSet presAssocID="{5AA18036-A94E-42B0-B0EA-6185467CDCAE}" presName="horzOne" presStyleCnt="0"/>
      <dgm:spPr/>
    </dgm:pt>
    <dgm:pt modelId="{9E92F51D-CDF0-4F4F-B2EB-0A946B8557A0}" type="pres">
      <dgm:prSet presAssocID="{50949290-508A-4CCA-8B0D-DA6E8365D563}" presName="vertTwo" presStyleCnt="0"/>
      <dgm:spPr/>
    </dgm:pt>
    <dgm:pt modelId="{28892575-F2E5-4245-8D0A-05FC18D6C61D}" type="pres">
      <dgm:prSet presAssocID="{50949290-508A-4CCA-8B0D-DA6E8365D56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F40F0-1FB8-41A0-9B19-CE68A4F2EB66}" type="pres">
      <dgm:prSet presAssocID="{50949290-508A-4CCA-8B0D-DA6E8365D563}" presName="parTransTwo" presStyleCnt="0"/>
      <dgm:spPr/>
    </dgm:pt>
    <dgm:pt modelId="{827DE11D-31BC-40BA-A992-2E683CF348D6}" type="pres">
      <dgm:prSet presAssocID="{50949290-508A-4CCA-8B0D-DA6E8365D563}" presName="horzTwo" presStyleCnt="0"/>
      <dgm:spPr/>
    </dgm:pt>
    <dgm:pt modelId="{F339D2BE-79E5-43E8-BBDA-3058AC129312}" type="pres">
      <dgm:prSet presAssocID="{739DB10B-5B06-4596-AB0F-F1BF78DE3BF8}" presName="vertThree" presStyleCnt="0"/>
      <dgm:spPr/>
    </dgm:pt>
    <dgm:pt modelId="{CAF3F224-41E7-490E-8623-2E0E8A2230DE}" type="pres">
      <dgm:prSet presAssocID="{739DB10B-5B06-4596-AB0F-F1BF78DE3BF8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B2D3D7-5121-495A-AB10-F9DB4916BCAD}" type="pres">
      <dgm:prSet presAssocID="{739DB10B-5B06-4596-AB0F-F1BF78DE3BF8}" presName="horzThree" presStyleCnt="0"/>
      <dgm:spPr/>
    </dgm:pt>
    <dgm:pt modelId="{6A052D13-03A9-43A4-811D-2FA28F56D7B7}" type="pres">
      <dgm:prSet presAssocID="{7D0C8DEC-F0FA-4939-9DF3-94D7BACE59EB}" presName="sibSpaceThree" presStyleCnt="0"/>
      <dgm:spPr/>
    </dgm:pt>
    <dgm:pt modelId="{7650A807-0E47-40FE-89C5-4B913276CFDA}" type="pres">
      <dgm:prSet presAssocID="{ADB308CB-5AFB-49C9-BC0A-23776A082E26}" presName="vertThree" presStyleCnt="0"/>
      <dgm:spPr/>
    </dgm:pt>
    <dgm:pt modelId="{2A9991C2-4905-4824-AC58-B2486D851964}" type="pres">
      <dgm:prSet presAssocID="{ADB308CB-5AFB-49C9-BC0A-23776A082E2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CC8FB7-5DDB-406C-8463-78289AF4E53B}" type="pres">
      <dgm:prSet presAssocID="{ADB308CB-5AFB-49C9-BC0A-23776A082E26}" presName="horzThree" presStyleCnt="0"/>
      <dgm:spPr/>
    </dgm:pt>
    <dgm:pt modelId="{F19D78BD-1862-4834-B28F-28852191FD12}" type="pres">
      <dgm:prSet presAssocID="{10E13847-729F-40FE-A8F1-8F58732B0E3D}" presName="sibSpaceThree" presStyleCnt="0"/>
      <dgm:spPr/>
    </dgm:pt>
    <dgm:pt modelId="{0193DD0F-31CE-4C14-BA96-29048BDD9140}" type="pres">
      <dgm:prSet presAssocID="{2B208C35-0363-4360-87BC-C1A8AEA8283E}" presName="vertThree" presStyleCnt="0"/>
      <dgm:spPr/>
    </dgm:pt>
    <dgm:pt modelId="{8E98B1B6-AB9C-4ECC-A40D-041D3CEB9B39}" type="pres">
      <dgm:prSet presAssocID="{2B208C35-0363-4360-87BC-C1A8AEA8283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2B0F33-0DA8-4DA3-B107-614E238DFBDC}" type="pres">
      <dgm:prSet presAssocID="{2B208C35-0363-4360-87BC-C1A8AEA8283E}" presName="horzThree" presStyleCnt="0"/>
      <dgm:spPr/>
    </dgm:pt>
    <dgm:pt modelId="{1797D7D2-6176-4B03-8CB3-2E5323339BCF}" type="pres">
      <dgm:prSet presAssocID="{EE9456A4-B562-4FAC-95E9-37DE89A680EA}" presName="sibSpaceTwo" presStyleCnt="0"/>
      <dgm:spPr/>
    </dgm:pt>
    <dgm:pt modelId="{FA6C03C0-BC92-426D-A94B-6184EF1DD4C7}" type="pres">
      <dgm:prSet presAssocID="{E93D7701-3CD9-4E73-9215-E1BF9B212669}" presName="vertTwo" presStyleCnt="0"/>
      <dgm:spPr/>
    </dgm:pt>
    <dgm:pt modelId="{F75B2945-E06E-4F0E-ACCE-27A28C7FB2A4}" type="pres">
      <dgm:prSet presAssocID="{E93D7701-3CD9-4E73-9215-E1BF9B21266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F89EDD-76FA-4B8C-8C84-C315005FB2FF}" type="pres">
      <dgm:prSet presAssocID="{E93D7701-3CD9-4E73-9215-E1BF9B212669}" presName="parTransTwo" presStyleCnt="0"/>
      <dgm:spPr/>
    </dgm:pt>
    <dgm:pt modelId="{3DE3066F-0139-4A0E-A1C6-E2D69AFEBF11}" type="pres">
      <dgm:prSet presAssocID="{E93D7701-3CD9-4E73-9215-E1BF9B212669}" presName="horzTwo" presStyleCnt="0"/>
      <dgm:spPr/>
    </dgm:pt>
    <dgm:pt modelId="{E0A080A1-F379-4950-896B-9081AC3337FA}" type="pres">
      <dgm:prSet presAssocID="{F39F3D7C-BFEA-4C3E-A008-E573DC2F627C}" presName="vertThree" presStyleCnt="0"/>
      <dgm:spPr/>
    </dgm:pt>
    <dgm:pt modelId="{85C2EAD5-3190-401A-AB3E-1CBE69A7C2AE}" type="pres">
      <dgm:prSet presAssocID="{F39F3D7C-BFEA-4C3E-A008-E573DC2F627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DFEF38-0481-4C7D-B39B-39676B9A8ECD}" type="pres">
      <dgm:prSet presAssocID="{F39F3D7C-BFEA-4C3E-A008-E573DC2F627C}" presName="horzThree" presStyleCnt="0"/>
      <dgm:spPr/>
    </dgm:pt>
  </dgm:ptLst>
  <dgm:cxnLst>
    <dgm:cxn modelId="{149365A6-C75D-4A0B-87DF-2C86F02F5FA5}" srcId="{8A274935-6148-4FDC-B590-509A08E2F616}" destId="{5AA18036-A94E-42B0-B0EA-6185467CDCAE}" srcOrd="0" destOrd="0" parTransId="{3C7E04B5-25DC-4628-9986-73ADD2BE4F9C}" sibTransId="{922CE9D5-2D4E-495B-BD6E-4875E139547D}"/>
    <dgm:cxn modelId="{47C51BD8-40D6-4E8E-A7DE-282EC95711FE}" type="presOf" srcId="{8A274935-6148-4FDC-B590-509A08E2F616}" destId="{D5E010E0-1EFD-43F4-871D-3BDE88EFD77C}" srcOrd="0" destOrd="0" presId="urn:microsoft.com/office/officeart/2005/8/layout/hierarchy4"/>
    <dgm:cxn modelId="{5F469E71-9447-44AB-8822-6A143A6E053F}" srcId="{E93D7701-3CD9-4E73-9215-E1BF9B212669}" destId="{F39F3D7C-BFEA-4C3E-A008-E573DC2F627C}" srcOrd="0" destOrd="0" parTransId="{A4133355-8B1E-4B16-874F-A52E269B04D1}" sibTransId="{4128A555-07E7-447A-9835-2713BE1CB6C4}"/>
    <dgm:cxn modelId="{45FC52E4-7EAD-41BA-BF05-349A2749C05D}" srcId="{50949290-508A-4CCA-8B0D-DA6E8365D563}" destId="{ADB308CB-5AFB-49C9-BC0A-23776A082E26}" srcOrd="1" destOrd="0" parTransId="{E348F003-11F2-4353-8848-37E5E6C5B9C3}" sibTransId="{10E13847-729F-40FE-A8F1-8F58732B0E3D}"/>
    <dgm:cxn modelId="{7526DFE0-7A14-4E30-B419-DEEA9BAA9BAF}" srcId="{5AA18036-A94E-42B0-B0EA-6185467CDCAE}" destId="{E93D7701-3CD9-4E73-9215-E1BF9B212669}" srcOrd="1" destOrd="0" parTransId="{8BE982B7-AD0D-4913-8BB8-0F8C1B2955F4}" sibTransId="{25C9A8F8-8E6B-46FA-921C-3C5E52E0DF55}"/>
    <dgm:cxn modelId="{0D42021B-99BD-4595-8FAD-8930EFC3E4FF}" srcId="{5AA18036-A94E-42B0-B0EA-6185467CDCAE}" destId="{50949290-508A-4CCA-8B0D-DA6E8365D563}" srcOrd="0" destOrd="0" parTransId="{2C47E46B-5F4C-44AC-ADBF-8362ADC452DE}" sibTransId="{EE9456A4-B562-4FAC-95E9-37DE89A680EA}"/>
    <dgm:cxn modelId="{78729FE5-CCA0-45D0-B68B-C4E7BE8AD7B7}" srcId="{50949290-508A-4CCA-8B0D-DA6E8365D563}" destId="{2B208C35-0363-4360-87BC-C1A8AEA8283E}" srcOrd="2" destOrd="0" parTransId="{E177751B-D7AD-4994-8597-6FAFAB09683A}" sibTransId="{B765795B-99AC-4C3E-ACCD-453FACCE181E}"/>
    <dgm:cxn modelId="{E7AA1378-56A3-41CE-BB13-1813F6527EBC}" type="presOf" srcId="{739DB10B-5B06-4596-AB0F-F1BF78DE3BF8}" destId="{CAF3F224-41E7-490E-8623-2E0E8A2230DE}" srcOrd="0" destOrd="0" presId="urn:microsoft.com/office/officeart/2005/8/layout/hierarchy4"/>
    <dgm:cxn modelId="{83314D51-F017-4A76-9248-D0F2953AEA02}" type="presOf" srcId="{50949290-508A-4CCA-8B0D-DA6E8365D563}" destId="{28892575-F2E5-4245-8D0A-05FC18D6C61D}" srcOrd="0" destOrd="0" presId="urn:microsoft.com/office/officeart/2005/8/layout/hierarchy4"/>
    <dgm:cxn modelId="{618BAE81-7613-45E2-8D33-FB8D3406CBDE}" type="presOf" srcId="{5AA18036-A94E-42B0-B0EA-6185467CDCAE}" destId="{11F94CDA-3315-45AA-8A58-838022AEA623}" srcOrd="0" destOrd="0" presId="urn:microsoft.com/office/officeart/2005/8/layout/hierarchy4"/>
    <dgm:cxn modelId="{10388629-9F68-4484-8633-AC21F5EF7E60}" srcId="{50949290-508A-4CCA-8B0D-DA6E8365D563}" destId="{739DB10B-5B06-4596-AB0F-F1BF78DE3BF8}" srcOrd="0" destOrd="0" parTransId="{ADF78F7C-5476-46BA-989C-6A266FA884C9}" sibTransId="{7D0C8DEC-F0FA-4939-9DF3-94D7BACE59EB}"/>
    <dgm:cxn modelId="{F351C557-EFF3-4722-A0B7-D3DBADE9FA4B}" type="presOf" srcId="{E93D7701-3CD9-4E73-9215-E1BF9B212669}" destId="{F75B2945-E06E-4F0E-ACCE-27A28C7FB2A4}" srcOrd="0" destOrd="0" presId="urn:microsoft.com/office/officeart/2005/8/layout/hierarchy4"/>
    <dgm:cxn modelId="{FDD8FC17-461B-4978-B8D3-2137D7BDB554}" type="presOf" srcId="{F39F3D7C-BFEA-4C3E-A008-E573DC2F627C}" destId="{85C2EAD5-3190-401A-AB3E-1CBE69A7C2AE}" srcOrd="0" destOrd="0" presId="urn:microsoft.com/office/officeart/2005/8/layout/hierarchy4"/>
    <dgm:cxn modelId="{F2FA7C82-A28C-408F-9FF8-4BCC3C0AAC2D}" type="presOf" srcId="{2B208C35-0363-4360-87BC-C1A8AEA8283E}" destId="{8E98B1B6-AB9C-4ECC-A40D-041D3CEB9B39}" srcOrd="0" destOrd="0" presId="urn:microsoft.com/office/officeart/2005/8/layout/hierarchy4"/>
    <dgm:cxn modelId="{AEA4261B-FA75-4F6A-8E50-0FEA1118B56C}" type="presOf" srcId="{ADB308CB-5AFB-49C9-BC0A-23776A082E26}" destId="{2A9991C2-4905-4824-AC58-B2486D851964}" srcOrd="0" destOrd="0" presId="urn:microsoft.com/office/officeart/2005/8/layout/hierarchy4"/>
    <dgm:cxn modelId="{C4C950DA-379C-4224-A098-91AEC215FE37}" type="presParOf" srcId="{D5E010E0-1EFD-43F4-871D-3BDE88EFD77C}" destId="{01DF0031-6672-4EBE-B6CE-4A0EE5F5030D}" srcOrd="0" destOrd="0" presId="urn:microsoft.com/office/officeart/2005/8/layout/hierarchy4"/>
    <dgm:cxn modelId="{4F6B6957-1082-40E5-89D5-2B11A4E77091}" type="presParOf" srcId="{01DF0031-6672-4EBE-B6CE-4A0EE5F5030D}" destId="{11F94CDA-3315-45AA-8A58-838022AEA623}" srcOrd="0" destOrd="0" presId="urn:microsoft.com/office/officeart/2005/8/layout/hierarchy4"/>
    <dgm:cxn modelId="{6009A5E7-46FB-4BA7-9327-B1EB42F07AC6}" type="presParOf" srcId="{01DF0031-6672-4EBE-B6CE-4A0EE5F5030D}" destId="{BC899AF5-AD21-44CB-9C08-52B1A0E9BB4B}" srcOrd="1" destOrd="0" presId="urn:microsoft.com/office/officeart/2005/8/layout/hierarchy4"/>
    <dgm:cxn modelId="{8574B1D0-6428-4092-93EB-0C6EA49F5F54}" type="presParOf" srcId="{01DF0031-6672-4EBE-B6CE-4A0EE5F5030D}" destId="{E11422F4-AD3C-4E61-8F14-BDB63290B372}" srcOrd="2" destOrd="0" presId="urn:microsoft.com/office/officeart/2005/8/layout/hierarchy4"/>
    <dgm:cxn modelId="{61229A7D-3F3C-4AFD-ACDE-929B7FE8799F}" type="presParOf" srcId="{E11422F4-AD3C-4E61-8F14-BDB63290B372}" destId="{9E92F51D-CDF0-4F4F-B2EB-0A946B8557A0}" srcOrd="0" destOrd="0" presId="urn:microsoft.com/office/officeart/2005/8/layout/hierarchy4"/>
    <dgm:cxn modelId="{0EE5D981-0C76-4BB5-8CB2-0B4215140656}" type="presParOf" srcId="{9E92F51D-CDF0-4F4F-B2EB-0A946B8557A0}" destId="{28892575-F2E5-4245-8D0A-05FC18D6C61D}" srcOrd="0" destOrd="0" presId="urn:microsoft.com/office/officeart/2005/8/layout/hierarchy4"/>
    <dgm:cxn modelId="{00944338-1003-4DC1-BA8A-741B48BA1CDD}" type="presParOf" srcId="{9E92F51D-CDF0-4F4F-B2EB-0A946B8557A0}" destId="{A80F40F0-1FB8-41A0-9B19-CE68A4F2EB66}" srcOrd="1" destOrd="0" presId="urn:microsoft.com/office/officeart/2005/8/layout/hierarchy4"/>
    <dgm:cxn modelId="{6D26FE97-3644-4964-BF36-8292701E3336}" type="presParOf" srcId="{9E92F51D-CDF0-4F4F-B2EB-0A946B8557A0}" destId="{827DE11D-31BC-40BA-A992-2E683CF348D6}" srcOrd="2" destOrd="0" presId="urn:microsoft.com/office/officeart/2005/8/layout/hierarchy4"/>
    <dgm:cxn modelId="{4EE9E284-F883-44EB-AF3F-6E9411CBBE45}" type="presParOf" srcId="{827DE11D-31BC-40BA-A992-2E683CF348D6}" destId="{F339D2BE-79E5-43E8-BBDA-3058AC129312}" srcOrd="0" destOrd="0" presId="urn:microsoft.com/office/officeart/2005/8/layout/hierarchy4"/>
    <dgm:cxn modelId="{D00CC9A0-5C64-4669-8463-5F639905FF8E}" type="presParOf" srcId="{F339D2BE-79E5-43E8-BBDA-3058AC129312}" destId="{CAF3F224-41E7-490E-8623-2E0E8A2230DE}" srcOrd="0" destOrd="0" presId="urn:microsoft.com/office/officeart/2005/8/layout/hierarchy4"/>
    <dgm:cxn modelId="{EAB002F9-DC35-4CA3-83FA-F65FF2ABD925}" type="presParOf" srcId="{F339D2BE-79E5-43E8-BBDA-3058AC129312}" destId="{48B2D3D7-5121-495A-AB10-F9DB4916BCAD}" srcOrd="1" destOrd="0" presId="urn:microsoft.com/office/officeart/2005/8/layout/hierarchy4"/>
    <dgm:cxn modelId="{FDC7D1EE-7279-440C-B063-668638340443}" type="presParOf" srcId="{827DE11D-31BC-40BA-A992-2E683CF348D6}" destId="{6A052D13-03A9-43A4-811D-2FA28F56D7B7}" srcOrd="1" destOrd="0" presId="urn:microsoft.com/office/officeart/2005/8/layout/hierarchy4"/>
    <dgm:cxn modelId="{DE064687-FC24-44C7-A765-FC541F453228}" type="presParOf" srcId="{827DE11D-31BC-40BA-A992-2E683CF348D6}" destId="{7650A807-0E47-40FE-89C5-4B913276CFDA}" srcOrd="2" destOrd="0" presId="urn:microsoft.com/office/officeart/2005/8/layout/hierarchy4"/>
    <dgm:cxn modelId="{F3121851-1EB8-4C5F-BB32-A2C17B1977EB}" type="presParOf" srcId="{7650A807-0E47-40FE-89C5-4B913276CFDA}" destId="{2A9991C2-4905-4824-AC58-B2486D851964}" srcOrd="0" destOrd="0" presId="urn:microsoft.com/office/officeart/2005/8/layout/hierarchy4"/>
    <dgm:cxn modelId="{4410E3E3-6DE4-40FF-B230-D8E084582A13}" type="presParOf" srcId="{7650A807-0E47-40FE-89C5-4B913276CFDA}" destId="{0ECC8FB7-5DDB-406C-8463-78289AF4E53B}" srcOrd="1" destOrd="0" presId="urn:microsoft.com/office/officeart/2005/8/layout/hierarchy4"/>
    <dgm:cxn modelId="{8EB124BE-24E4-496E-853E-33B1BD871264}" type="presParOf" srcId="{827DE11D-31BC-40BA-A992-2E683CF348D6}" destId="{F19D78BD-1862-4834-B28F-28852191FD12}" srcOrd="3" destOrd="0" presId="urn:microsoft.com/office/officeart/2005/8/layout/hierarchy4"/>
    <dgm:cxn modelId="{570037D2-D072-458A-861B-D580767317A8}" type="presParOf" srcId="{827DE11D-31BC-40BA-A992-2E683CF348D6}" destId="{0193DD0F-31CE-4C14-BA96-29048BDD9140}" srcOrd="4" destOrd="0" presId="urn:microsoft.com/office/officeart/2005/8/layout/hierarchy4"/>
    <dgm:cxn modelId="{759B06C1-67D7-4078-BBD0-54DDCBB04F83}" type="presParOf" srcId="{0193DD0F-31CE-4C14-BA96-29048BDD9140}" destId="{8E98B1B6-AB9C-4ECC-A40D-041D3CEB9B39}" srcOrd="0" destOrd="0" presId="urn:microsoft.com/office/officeart/2005/8/layout/hierarchy4"/>
    <dgm:cxn modelId="{BBF41D67-0F93-4A30-B658-85E047236EFB}" type="presParOf" srcId="{0193DD0F-31CE-4C14-BA96-29048BDD9140}" destId="{3D2B0F33-0DA8-4DA3-B107-614E238DFBDC}" srcOrd="1" destOrd="0" presId="urn:microsoft.com/office/officeart/2005/8/layout/hierarchy4"/>
    <dgm:cxn modelId="{BEFEACEB-6862-46BE-84A3-67635B73ED12}" type="presParOf" srcId="{E11422F4-AD3C-4E61-8F14-BDB63290B372}" destId="{1797D7D2-6176-4B03-8CB3-2E5323339BCF}" srcOrd="1" destOrd="0" presId="urn:microsoft.com/office/officeart/2005/8/layout/hierarchy4"/>
    <dgm:cxn modelId="{B38BF81D-1B55-471C-B18B-D91F0A329F19}" type="presParOf" srcId="{E11422F4-AD3C-4E61-8F14-BDB63290B372}" destId="{FA6C03C0-BC92-426D-A94B-6184EF1DD4C7}" srcOrd="2" destOrd="0" presId="urn:microsoft.com/office/officeart/2005/8/layout/hierarchy4"/>
    <dgm:cxn modelId="{D358F11C-8946-4D7D-BC57-6595E75DD885}" type="presParOf" srcId="{FA6C03C0-BC92-426D-A94B-6184EF1DD4C7}" destId="{F75B2945-E06E-4F0E-ACCE-27A28C7FB2A4}" srcOrd="0" destOrd="0" presId="urn:microsoft.com/office/officeart/2005/8/layout/hierarchy4"/>
    <dgm:cxn modelId="{01EA1B86-3D41-4BA3-883B-28585A77E117}" type="presParOf" srcId="{FA6C03C0-BC92-426D-A94B-6184EF1DD4C7}" destId="{2EF89EDD-76FA-4B8C-8C84-C315005FB2FF}" srcOrd="1" destOrd="0" presId="urn:microsoft.com/office/officeart/2005/8/layout/hierarchy4"/>
    <dgm:cxn modelId="{3A4A5843-2E55-49BE-AE87-26C4FDCDBF96}" type="presParOf" srcId="{FA6C03C0-BC92-426D-A94B-6184EF1DD4C7}" destId="{3DE3066F-0139-4A0E-A1C6-E2D69AFEBF11}" srcOrd="2" destOrd="0" presId="urn:microsoft.com/office/officeart/2005/8/layout/hierarchy4"/>
    <dgm:cxn modelId="{D6B1029B-7BD9-4FB0-B5A5-EF0529D780A3}" type="presParOf" srcId="{3DE3066F-0139-4A0E-A1C6-E2D69AFEBF11}" destId="{E0A080A1-F379-4950-896B-9081AC3337FA}" srcOrd="0" destOrd="0" presId="urn:microsoft.com/office/officeart/2005/8/layout/hierarchy4"/>
    <dgm:cxn modelId="{21EF0130-AC2E-453F-87B8-E67918EC6668}" type="presParOf" srcId="{E0A080A1-F379-4950-896B-9081AC3337FA}" destId="{85C2EAD5-3190-401A-AB3E-1CBE69A7C2AE}" srcOrd="0" destOrd="0" presId="urn:microsoft.com/office/officeart/2005/8/layout/hierarchy4"/>
    <dgm:cxn modelId="{A290FF51-1393-4D95-A264-F75549745A3F}" type="presParOf" srcId="{E0A080A1-F379-4950-896B-9081AC3337FA}" destId="{30DFEF38-0481-4C7D-B39B-39676B9A8EC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411315-4351-4866-BF06-1BE89DEA401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FF5DE3-2296-4984-A29F-B40BCC7BF5D3}">
      <dgm:prSet phldrT="[Text]"/>
      <dgm:spPr/>
      <dgm:t>
        <a:bodyPr/>
        <a:lstStyle/>
        <a:p>
          <a:r>
            <a:rPr lang="en-US" dirty="0" smtClean="0"/>
            <a:t>Erasmus+ KA2 Capacity Building</a:t>
          </a:r>
          <a:endParaRPr lang="en-US" dirty="0"/>
        </a:p>
      </dgm:t>
    </dgm:pt>
    <dgm:pt modelId="{8984CF02-3E92-41AC-BE86-9441202B72A2}" type="parTrans" cxnId="{38D33782-BCD7-45F0-933E-EC2DB03EDBAA}">
      <dgm:prSet/>
      <dgm:spPr/>
      <dgm:t>
        <a:bodyPr/>
        <a:lstStyle/>
        <a:p>
          <a:endParaRPr lang="en-US"/>
        </a:p>
      </dgm:t>
    </dgm:pt>
    <dgm:pt modelId="{2E649638-D7C0-4263-83F0-1A162D281167}" type="sibTrans" cxnId="{38D33782-BCD7-45F0-933E-EC2DB03EDBAA}">
      <dgm:prSet/>
      <dgm:spPr/>
      <dgm:t>
        <a:bodyPr/>
        <a:lstStyle/>
        <a:p>
          <a:endParaRPr lang="en-US"/>
        </a:p>
      </dgm:t>
    </dgm:pt>
    <dgm:pt modelId="{30ABE502-03E5-42DF-A995-4376EF92BFD4}">
      <dgm:prSet phldrT="[Text]"/>
      <dgm:spPr/>
      <dgm:t>
        <a:bodyPr/>
        <a:lstStyle/>
        <a:p>
          <a:r>
            <a:rPr lang="en-US" dirty="0" smtClean="0"/>
            <a:t>Joint Projects (JP)</a:t>
          </a:r>
          <a:endParaRPr lang="en-US" dirty="0"/>
        </a:p>
      </dgm:t>
    </dgm:pt>
    <dgm:pt modelId="{7A84CE56-7FA1-4F21-96F3-C0D0806F2316}" type="parTrans" cxnId="{C6C4A136-E06B-4750-AE12-281FE218827E}">
      <dgm:prSet/>
      <dgm:spPr/>
      <dgm:t>
        <a:bodyPr/>
        <a:lstStyle/>
        <a:p>
          <a:endParaRPr lang="en-US"/>
        </a:p>
      </dgm:t>
    </dgm:pt>
    <dgm:pt modelId="{2F3B3E86-2C05-4A3A-BCCF-BB6AFD0ED1E8}" type="sibTrans" cxnId="{C6C4A136-E06B-4750-AE12-281FE218827E}">
      <dgm:prSet/>
      <dgm:spPr/>
      <dgm:t>
        <a:bodyPr/>
        <a:lstStyle/>
        <a:p>
          <a:endParaRPr lang="en-US"/>
        </a:p>
      </dgm:t>
    </dgm:pt>
    <dgm:pt modelId="{ACAEEC81-A036-4D78-91BF-29623235CAEB}">
      <dgm:prSet phldrT="[Text]"/>
      <dgm:spPr/>
      <dgm:t>
        <a:bodyPr/>
        <a:lstStyle/>
        <a:p>
          <a:r>
            <a:rPr lang="uk-UA" dirty="0" smtClean="0"/>
            <a:t>Нові навчальні програми</a:t>
          </a:r>
        </a:p>
        <a:p>
          <a:r>
            <a:rPr lang="uk-UA" dirty="0" smtClean="0"/>
            <a:t>Нові методи викладання</a:t>
          </a:r>
          <a:endParaRPr lang="en-US" dirty="0"/>
        </a:p>
      </dgm:t>
    </dgm:pt>
    <dgm:pt modelId="{03DE33B2-1A6A-45A8-BE6F-1F0E9B242AA8}" type="parTrans" cxnId="{D70048DE-43C2-4B64-8AC7-D723EFD1DA5B}">
      <dgm:prSet/>
      <dgm:spPr/>
      <dgm:t>
        <a:bodyPr/>
        <a:lstStyle/>
        <a:p>
          <a:endParaRPr lang="en-US"/>
        </a:p>
      </dgm:t>
    </dgm:pt>
    <dgm:pt modelId="{9AC3A865-18ED-46D9-B195-D7B8056530F3}" type="sibTrans" cxnId="{D70048DE-43C2-4B64-8AC7-D723EFD1DA5B}">
      <dgm:prSet/>
      <dgm:spPr/>
      <dgm:t>
        <a:bodyPr/>
        <a:lstStyle/>
        <a:p>
          <a:endParaRPr lang="en-US"/>
        </a:p>
      </dgm:t>
    </dgm:pt>
    <dgm:pt modelId="{BB4E2A07-1178-4B1A-897C-AFB4AAE40F73}">
      <dgm:prSet phldrT="[Text]"/>
      <dgm:spPr/>
      <dgm:t>
        <a:bodyPr/>
        <a:lstStyle/>
        <a:p>
          <a:r>
            <a:rPr lang="uk-UA" dirty="0" smtClean="0"/>
            <a:t>Контроль якості освіти</a:t>
          </a:r>
        </a:p>
        <a:p>
          <a:r>
            <a:rPr lang="uk-UA" dirty="0" smtClean="0"/>
            <a:t>Контроль якості управління</a:t>
          </a:r>
          <a:endParaRPr lang="en-US" dirty="0"/>
        </a:p>
      </dgm:t>
    </dgm:pt>
    <dgm:pt modelId="{CBA567FA-C4BA-459F-9478-C45A5AE3D5DD}" type="parTrans" cxnId="{091D1A27-50D8-4101-B48C-E071F43A1F81}">
      <dgm:prSet/>
      <dgm:spPr/>
      <dgm:t>
        <a:bodyPr/>
        <a:lstStyle/>
        <a:p>
          <a:endParaRPr lang="en-US"/>
        </a:p>
      </dgm:t>
    </dgm:pt>
    <dgm:pt modelId="{85363C13-6F79-4BAA-8A68-48E3C858BE27}" type="sibTrans" cxnId="{091D1A27-50D8-4101-B48C-E071F43A1F81}">
      <dgm:prSet/>
      <dgm:spPr/>
      <dgm:t>
        <a:bodyPr/>
        <a:lstStyle/>
        <a:p>
          <a:endParaRPr lang="en-US"/>
        </a:p>
      </dgm:t>
    </dgm:pt>
    <dgm:pt modelId="{9EBE7C30-8C53-4246-AAAB-7E168A3CAFD1}">
      <dgm:prSet phldrT="[Text]"/>
      <dgm:spPr/>
      <dgm:t>
        <a:bodyPr/>
        <a:lstStyle/>
        <a:p>
          <a:r>
            <a:rPr lang="en-US" dirty="0" smtClean="0"/>
            <a:t>Structural Projects (SP)</a:t>
          </a:r>
          <a:endParaRPr lang="en-US" dirty="0"/>
        </a:p>
      </dgm:t>
    </dgm:pt>
    <dgm:pt modelId="{812DB960-2676-4524-B3FB-8CBEB7209493}" type="parTrans" cxnId="{4D472012-541E-46E6-8A03-5C0FBACF1E54}">
      <dgm:prSet/>
      <dgm:spPr/>
      <dgm:t>
        <a:bodyPr/>
        <a:lstStyle/>
        <a:p>
          <a:endParaRPr lang="en-US"/>
        </a:p>
      </dgm:t>
    </dgm:pt>
    <dgm:pt modelId="{923D74D4-1A68-4D1B-A8F0-57F95460F8A4}" type="sibTrans" cxnId="{4D472012-541E-46E6-8A03-5C0FBACF1E54}">
      <dgm:prSet/>
      <dgm:spPr/>
      <dgm:t>
        <a:bodyPr/>
        <a:lstStyle/>
        <a:p>
          <a:endParaRPr lang="en-US"/>
        </a:p>
      </dgm:t>
    </dgm:pt>
    <dgm:pt modelId="{9BE90C2B-4F69-4948-AB99-889AC595A811}">
      <dgm:prSet phldrT="[Text]"/>
      <dgm:spPr/>
      <dgm:t>
        <a:bodyPr/>
        <a:lstStyle/>
        <a:p>
          <a:r>
            <a:rPr lang="uk-UA" dirty="0" smtClean="0"/>
            <a:t>Реформування ВНЗ та системи вищої освіти в цілому</a:t>
          </a:r>
          <a:endParaRPr lang="en-US" dirty="0"/>
        </a:p>
      </dgm:t>
    </dgm:pt>
    <dgm:pt modelId="{36C71BC7-4BDE-43EA-9002-FC412FFC197B}" type="parTrans" cxnId="{7A0BD4A3-E0A3-406D-B142-413A8FF53445}">
      <dgm:prSet/>
      <dgm:spPr/>
      <dgm:t>
        <a:bodyPr/>
        <a:lstStyle/>
        <a:p>
          <a:endParaRPr lang="en-US"/>
        </a:p>
      </dgm:t>
    </dgm:pt>
    <dgm:pt modelId="{89DE287D-86DB-4947-9CDE-25A3EC4C0A4D}" type="sibTrans" cxnId="{7A0BD4A3-E0A3-406D-B142-413A8FF53445}">
      <dgm:prSet/>
      <dgm:spPr/>
      <dgm:t>
        <a:bodyPr/>
        <a:lstStyle/>
        <a:p>
          <a:endParaRPr lang="en-US"/>
        </a:p>
      </dgm:t>
    </dgm:pt>
    <dgm:pt modelId="{4DDE9222-E2A9-4ED7-A66E-322C25D77E09}" type="pres">
      <dgm:prSet presAssocID="{F2411315-4351-4866-BF06-1BE89DEA40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48A2D1-5530-4A5C-A2E4-102A34F00F13}" type="pres">
      <dgm:prSet presAssocID="{8FFF5DE3-2296-4984-A29F-B40BCC7BF5D3}" presName="vertOne" presStyleCnt="0"/>
      <dgm:spPr/>
    </dgm:pt>
    <dgm:pt modelId="{5744F75B-13D1-4FE3-94F4-3CEF7130F01A}" type="pres">
      <dgm:prSet presAssocID="{8FFF5DE3-2296-4984-A29F-B40BCC7BF5D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D54B0F-9C6F-45A4-8373-17514A54957A}" type="pres">
      <dgm:prSet presAssocID="{8FFF5DE3-2296-4984-A29F-B40BCC7BF5D3}" presName="parTransOne" presStyleCnt="0"/>
      <dgm:spPr/>
    </dgm:pt>
    <dgm:pt modelId="{08E037AD-B51B-4449-93F4-2CA5A1ADBA6C}" type="pres">
      <dgm:prSet presAssocID="{8FFF5DE3-2296-4984-A29F-B40BCC7BF5D3}" presName="horzOne" presStyleCnt="0"/>
      <dgm:spPr/>
    </dgm:pt>
    <dgm:pt modelId="{2F78E36E-C71F-479F-B037-93A94DED8735}" type="pres">
      <dgm:prSet presAssocID="{30ABE502-03E5-42DF-A995-4376EF92BFD4}" presName="vertTwo" presStyleCnt="0"/>
      <dgm:spPr/>
    </dgm:pt>
    <dgm:pt modelId="{1CC8C4F0-05A3-4199-9893-0329B6EF822B}" type="pres">
      <dgm:prSet presAssocID="{30ABE502-03E5-42DF-A995-4376EF92BFD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C11F22-D11B-40E0-80A2-CC10CB3AF887}" type="pres">
      <dgm:prSet presAssocID="{30ABE502-03E5-42DF-A995-4376EF92BFD4}" presName="parTransTwo" presStyleCnt="0"/>
      <dgm:spPr/>
    </dgm:pt>
    <dgm:pt modelId="{6397A94B-884F-4446-B099-09E6CD620BA1}" type="pres">
      <dgm:prSet presAssocID="{30ABE502-03E5-42DF-A995-4376EF92BFD4}" presName="horzTwo" presStyleCnt="0"/>
      <dgm:spPr/>
    </dgm:pt>
    <dgm:pt modelId="{3048A785-6F4F-4B4A-B4FB-69A49F14B723}" type="pres">
      <dgm:prSet presAssocID="{ACAEEC81-A036-4D78-91BF-29623235CAEB}" presName="vertThree" presStyleCnt="0"/>
      <dgm:spPr/>
    </dgm:pt>
    <dgm:pt modelId="{57214F7C-120C-4003-91E6-D82ADA255ACE}" type="pres">
      <dgm:prSet presAssocID="{ACAEEC81-A036-4D78-91BF-29623235CAE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C240AB-BD2A-4CE4-97CC-124E5F0561A9}" type="pres">
      <dgm:prSet presAssocID="{ACAEEC81-A036-4D78-91BF-29623235CAEB}" presName="horzThree" presStyleCnt="0"/>
      <dgm:spPr/>
    </dgm:pt>
    <dgm:pt modelId="{D0C72F1E-676E-4CE1-92B9-073DF8B84E5E}" type="pres">
      <dgm:prSet presAssocID="{9AC3A865-18ED-46D9-B195-D7B8056530F3}" presName="sibSpaceThree" presStyleCnt="0"/>
      <dgm:spPr/>
    </dgm:pt>
    <dgm:pt modelId="{679F02AB-1D05-40EC-8264-1FB929FBE9E8}" type="pres">
      <dgm:prSet presAssocID="{BB4E2A07-1178-4B1A-897C-AFB4AAE40F73}" presName="vertThree" presStyleCnt="0"/>
      <dgm:spPr/>
    </dgm:pt>
    <dgm:pt modelId="{0D734907-19E8-41A8-B57A-C9980C6F163A}" type="pres">
      <dgm:prSet presAssocID="{BB4E2A07-1178-4B1A-897C-AFB4AAE40F7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BA8C1C-DAA1-47DB-A218-8CC2428FE4AD}" type="pres">
      <dgm:prSet presAssocID="{BB4E2A07-1178-4B1A-897C-AFB4AAE40F73}" presName="horzThree" presStyleCnt="0"/>
      <dgm:spPr/>
    </dgm:pt>
    <dgm:pt modelId="{A3706F49-3FA4-4EDE-B291-AFAB35FAB5F7}" type="pres">
      <dgm:prSet presAssocID="{2F3B3E86-2C05-4A3A-BCCF-BB6AFD0ED1E8}" presName="sibSpaceTwo" presStyleCnt="0"/>
      <dgm:spPr/>
    </dgm:pt>
    <dgm:pt modelId="{3A5F0EB2-343A-4431-85AE-631DFD27FB43}" type="pres">
      <dgm:prSet presAssocID="{9EBE7C30-8C53-4246-AAAB-7E168A3CAFD1}" presName="vertTwo" presStyleCnt="0"/>
      <dgm:spPr/>
    </dgm:pt>
    <dgm:pt modelId="{CC3C32E5-6586-4222-87EF-BBF3B3AB5248}" type="pres">
      <dgm:prSet presAssocID="{9EBE7C30-8C53-4246-AAAB-7E168A3CAFD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BA8DE8-D7F6-4C60-A27B-4366134CFCDA}" type="pres">
      <dgm:prSet presAssocID="{9EBE7C30-8C53-4246-AAAB-7E168A3CAFD1}" presName="parTransTwo" presStyleCnt="0"/>
      <dgm:spPr/>
    </dgm:pt>
    <dgm:pt modelId="{49E54828-361B-4F7E-AC9F-1998BE54D46B}" type="pres">
      <dgm:prSet presAssocID="{9EBE7C30-8C53-4246-AAAB-7E168A3CAFD1}" presName="horzTwo" presStyleCnt="0"/>
      <dgm:spPr/>
    </dgm:pt>
    <dgm:pt modelId="{D40C43E8-0D4E-4186-8360-E9FAB40E7E3B}" type="pres">
      <dgm:prSet presAssocID="{9BE90C2B-4F69-4948-AB99-889AC595A811}" presName="vertThree" presStyleCnt="0"/>
      <dgm:spPr/>
    </dgm:pt>
    <dgm:pt modelId="{57F90B06-5FFD-4B0F-930C-B43FD537737E}" type="pres">
      <dgm:prSet presAssocID="{9BE90C2B-4F69-4948-AB99-889AC595A81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C293B2-E64B-4B64-B677-633E587B4AE4}" type="pres">
      <dgm:prSet presAssocID="{9BE90C2B-4F69-4948-AB99-889AC595A811}" presName="horzThree" presStyleCnt="0"/>
      <dgm:spPr/>
    </dgm:pt>
  </dgm:ptLst>
  <dgm:cxnLst>
    <dgm:cxn modelId="{5DB8F131-C0E2-4827-84C2-A36386D296A0}" type="presOf" srcId="{ACAEEC81-A036-4D78-91BF-29623235CAEB}" destId="{57214F7C-120C-4003-91E6-D82ADA255ACE}" srcOrd="0" destOrd="0" presId="urn:microsoft.com/office/officeart/2005/8/layout/hierarchy4"/>
    <dgm:cxn modelId="{38D33782-BCD7-45F0-933E-EC2DB03EDBAA}" srcId="{F2411315-4351-4866-BF06-1BE89DEA401A}" destId="{8FFF5DE3-2296-4984-A29F-B40BCC7BF5D3}" srcOrd="0" destOrd="0" parTransId="{8984CF02-3E92-41AC-BE86-9441202B72A2}" sibTransId="{2E649638-D7C0-4263-83F0-1A162D281167}"/>
    <dgm:cxn modelId="{7A0BD4A3-E0A3-406D-B142-413A8FF53445}" srcId="{9EBE7C30-8C53-4246-AAAB-7E168A3CAFD1}" destId="{9BE90C2B-4F69-4948-AB99-889AC595A811}" srcOrd="0" destOrd="0" parTransId="{36C71BC7-4BDE-43EA-9002-FC412FFC197B}" sibTransId="{89DE287D-86DB-4947-9CDE-25A3EC4C0A4D}"/>
    <dgm:cxn modelId="{34308283-21C0-4F17-B90C-6B901ADB0F14}" type="presOf" srcId="{8FFF5DE3-2296-4984-A29F-B40BCC7BF5D3}" destId="{5744F75B-13D1-4FE3-94F4-3CEF7130F01A}" srcOrd="0" destOrd="0" presId="urn:microsoft.com/office/officeart/2005/8/layout/hierarchy4"/>
    <dgm:cxn modelId="{58C80C84-C0E5-4785-82F1-CEC257C8EBF9}" type="presOf" srcId="{F2411315-4351-4866-BF06-1BE89DEA401A}" destId="{4DDE9222-E2A9-4ED7-A66E-322C25D77E09}" srcOrd="0" destOrd="0" presId="urn:microsoft.com/office/officeart/2005/8/layout/hierarchy4"/>
    <dgm:cxn modelId="{93B0AF54-6B0B-4DE2-9441-3C864B96DD62}" type="presOf" srcId="{9BE90C2B-4F69-4948-AB99-889AC595A811}" destId="{57F90B06-5FFD-4B0F-930C-B43FD537737E}" srcOrd="0" destOrd="0" presId="urn:microsoft.com/office/officeart/2005/8/layout/hierarchy4"/>
    <dgm:cxn modelId="{4D472012-541E-46E6-8A03-5C0FBACF1E54}" srcId="{8FFF5DE3-2296-4984-A29F-B40BCC7BF5D3}" destId="{9EBE7C30-8C53-4246-AAAB-7E168A3CAFD1}" srcOrd="1" destOrd="0" parTransId="{812DB960-2676-4524-B3FB-8CBEB7209493}" sibTransId="{923D74D4-1A68-4D1B-A8F0-57F95460F8A4}"/>
    <dgm:cxn modelId="{091D1A27-50D8-4101-B48C-E071F43A1F81}" srcId="{30ABE502-03E5-42DF-A995-4376EF92BFD4}" destId="{BB4E2A07-1178-4B1A-897C-AFB4AAE40F73}" srcOrd="1" destOrd="0" parTransId="{CBA567FA-C4BA-459F-9478-C45A5AE3D5DD}" sibTransId="{85363C13-6F79-4BAA-8A68-48E3C858BE27}"/>
    <dgm:cxn modelId="{F2F4820D-534A-4482-91A1-411C53335A41}" type="presOf" srcId="{9EBE7C30-8C53-4246-AAAB-7E168A3CAFD1}" destId="{CC3C32E5-6586-4222-87EF-BBF3B3AB5248}" srcOrd="0" destOrd="0" presId="urn:microsoft.com/office/officeart/2005/8/layout/hierarchy4"/>
    <dgm:cxn modelId="{05CC60C1-CC01-4F30-BDFD-362B64D06CA3}" type="presOf" srcId="{BB4E2A07-1178-4B1A-897C-AFB4AAE40F73}" destId="{0D734907-19E8-41A8-B57A-C9980C6F163A}" srcOrd="0" destOrd="0" presId="urn:microsoft.com/office/officeart/2005/8/layout/hierarchy4"/>
    <dgm:cxn modelId="{D70048DE-43C2-4B64-8AC7-D723EFD1DA5B}" srcId="{30ABE502-03E5-42DF-A995-4376EF92BFD4}" destId="{ACAEEC81-A036-4D78-91BF-29623235CAEB}" srcOrd="0" destOrd="0" parTransId="{03DE33B2-1A6A-45A8-BE6F-1F0E9B242AA8}" sibTransId="{9AC3A865-18ED-46D9-B195-D7B8056530F3}"/>
    <dgm:cxn modelId="{C6C4A136-E06B-4750-AE12-281FE218827E}" srcId="{8FFF5DE3-2296-4984-A29F-B40BCC7BF5D3}" destId="{30ABE502-03E5-42DF-A995-4376EF92BFD4}" srcOrd="0" destOrd="0" parTransId="{7A84CE56-7FA1-4F21-96F3-C0D0806F2316}" sibTransId="{2F3B3E86-2C05-4A3A-BCCF-BB6AFD0ED1E8}"/>
    <dgm:cxn modelId="{B897AC24-9933-4639-8E9B-99F4303BE97D}" type="presOf" srcId="{30ABE502-03E5-42DF-A995-4376EF92BFD4}" destId="{1CC8C4F0-05A3-4199-9893-0329B6EF822B}" srcOrd="0" destOrd="0" presId="urn:microsoft.com/office/officeart/2005/8/layout/hierarchy4"/>
    <dgm:cxn modelId="{2F2D5F0B-9EC9-4948-851D-090CBE820E45}" type="presParOf" srcId="{4DDE9222-E2A9-4ED7-A66E-322C25D77E09}" destId="{C948A2D1-5530-4A5C-A2E4-102A34F00F13}" srcOrd="0" destOrd="0" presId="urn:microsoft.com/office/officeart/2005/8/layout/hierarchy4"/>
    <dgm:cxn modelId="{C7F7A51A-9478-4F91-81EE-90C2C961BF94}" type="presParOf" srcId="{C948A2D1-5530-4A5C-A2E4-102A34F00F13}" destId="{5744F75B-13D1-4FE3-94F4-3CEF7130F01A}" srcOrd="0" destOrd="0" presId="urn:microsoft.com/office/officeart/2005/8/layout/hierarchy4"/>
    <dgm:cxn modelId="{A76DE14A-C579-46B5-9B5E-F16B7721BAF3}" type="presParOf" srcId="{C948A2D1-5530-4A5C-A2E4-102A34F00F13}" destId="{B1D54B0F-9C6F-45A4-8373-17514A54957A}" srcOrd="1" destOrd="0" presId="urn:microsoft.com/office/officeart/2005/8/layout/hierarchy4"/>
    <dgm:cxn modelId="{91DFD292-BBD6-465B-9967-D84B04CF530A}" type="presParOf" srcId="{C948A2D1-5530-4A5C-A2E4-102A34F00F13}" destId="{08E037AD-B51B-4449-93F4-2CA5A1ADBA6C}" srcOrd="2" destOrd="0" presId="urn:microsoft.com/office/officeart/2005/8/layout/hierarchy4"/>
    <dgm:cxn modelId="{4BD5B264-8857-4E43-8649-B46E215D1E9A}" type="presParOf" srcId="{08E037AD-B51B-4449-93F4-2CA5A1ADBA6C}" destId="{2F78E36E-C71F-479F-B037-93A94DED8735}" srcOrd="0" destOrd="0" presId="urn:microsoft.com/office/officeart/2005/8/layout/hierarchy4"/>
    <dgm:cxn modelId="{9A1DFE1A-B62B-4A73-A4D6-26DB70722739}" type="presParOf" srcId="{2F78E36E-C71F-479F-B037-93A94DED8735}" destId="{1CC8C4F0-05A3-4199-9893-0329B6EF822B}" srcOrd="0" destOrd="0" presId="urn:microsoft.com/office/officeart/2005/8/layout/hierarchy4"/>
    <dgm:cxn modelId="{929323F9-F506-4A9C-A526-A3E529A45A55}" type="presParOf" srcId="{2F78E36E-C71F-479F-B037-93A94DED8735}" destId="{B8C11F22-D11B-40E0-80A2-CC10CB3AF887}" srcOrd="1" destOrd="0" presId="urn:microsoft.com/office/officeart/2005/8/layout/hierarchy4"/>
    <dgm:cxn modelId="{891602D5-3CD8-4081-95D8-5928B17B5F17}" type="presParOf" srcId="{2F78E36E-C71F-479F-B037-93A94DED8735}" destId="{6397A94B-884F-4446-B099-09E6CD620BA1}" srcOrd="2" destOrd="0" presId="urn:microsoft.com/office/officeart/2005/8/layout/hierarchy4"/>
    <dgm:cxn modelId="{E4034A09-AA0C-41B3-B689-27280B11309C}" type="presParOf" srcId="{6397A94B-884F-4446-B099-09E6CD620BA1}" destId="{3048A785-6F4F-4B4A-B4FB-69A49F14B723}" srcOrd="0" destOrd="0" presId="urn:microsoft.com/office/officeart/2005/8/layout/hierarchy4"/>
    <dgm:cxn modelId="{5E516F4F-D9F3-4DCF-91EC-D38AD539A923}" type="presParOf" srcId="{3048A785-6F4F-4B4A-B4FB-69A49F14B723}" destId="{57214F7C-120C-4003-91E6-D82ADA255ACE}" srcOrd="0" destOrd="0" presId="urn:microsoft.com/office/officeart/2005/8/layout/hierarchy4"/>
    <dgm:cxn modelId="{7C8BC910-B8F9-445C-9B1A-0F46863FC45E}" type="presParOf" srcId="{3048A785-6F4F-4B4A-B4FB-69A49F14B723}" destId="{77C240AB-BD2A-4CE4-97CC-124E5F0561A9}" srcOrd="1" destOrd="0" presId="urn:microsoft.com/office/officeart/2005/8/layout/hierarchy4"/>
    <dgm:cxn modelId="{CBF1CFFC-FEA0-4D21-A520-6F1C2202D81B}" type="presParOf" srcId="{6397A94B-884F-4446-B099-09E6CD620BA1}" destId="{D0C72F1E-676E-4CE1-92B9-073DF8B84E5E}" srcOrd="1" destOrd="0" presId="urn:microsoft.com/office/officeart/2005/8/layout/hierarchy4"/>
    <dgm:cxn modelId="{583B65C1-CB09-4B99-81B1-D011D3F9A4C9}" type="presParOf" srcId="{6397A94B-884F-4446-B099-09E6CD620BA1}" destId="{679F02AB-1D05-40EC-8264-1FB929FBE9E8}" srcOrd="2" destOrd="0" presId="urn:microsoft.com/office/officeart/2005/8/layout/hierarchy4"/>
    <dgm:cxn modelId="{5296F70A-5DBD-48C0-B6EE-064435AC4874}" type="presParOf" srcId="{679F02AB-1D05-40EC-8264-1FB929FBE9E8}" destId="{0D734907-19E8-41A8-B57A-C9980C6F163A}" srcOrd="0" destOrd="0" presId="urn:microsoft.com/office/officeart/2005/8/layout/hierarchy4"/>
    <dgm:cxn modelId="{04056344-B6FD-4039-BCDC-4EA0EF718069}" type="presParOf" srcId="{679F02AB-1D05-40EC-8264-1FB929FBE9E8}" destId="{A2BA8C1C-DAA1-47DB-A218-8CC2428FE4AD}" srcOrd="1" destOrd="0" presId="urn:microsoft.com/office/officeart/2005/8/layout/hierarchy4"/>
    <dgm:cxn modelId="{EA38AB9D-4551-4383-9EB9-E7D3A564D891}" type="presParOf" srcId="{08E037AD-B51B-4449-93F4-2CA5A1ADBA6C}" destId="{A3706F49-3FA4-4EDE-B291-AFAB35FAB5F7}" srcOrd="1" destOrd="0" presId="urn:microsoft.com/office/officeart/2005/8/layout/hierarchy4"/>
    <dgm:cxn modelId="{1D76E572-8F5C-47C7-8B2E-42C41A74F0D0}" type="presParOf" srcId="{08E037AD-B51B-4449-93F4-2CA5A1ADBA6C}" destId="{3A5F0EB2-343A-4431-85AE-631DFD27FB43}" srcOrd="2" destOrd="0" presId="urn:microsoft.com/office/officeart/2005/8/layout/hierarchy4"/>
    <dgm:cxn modelId="{5D7955F3-933A-4AAD-8AEF-8DA1A25D18DA}" type="presParOf" srcId="{3A5F0EB2-343A-4431-85AE-631DFD27FB43}" destId="{CC3C32E5-6586-4222-87EF-BBF3B3AB5248}" srcOrd="0" destOrd="0" presId="urn:microsoft.com/office/officeart/2005/8/layout/hierarchy4"/>
    <dgm:cxn modelId="{2DA5454B-B4AC-4FEB-8FEB-3B90F36B24D1}" type="presParOf" srcId="{3A5F0EB2-343A-4431-85AE-631DFD27FB43}" destId="{96BA8DE8-D7F6-4C60-A27B-4366134CFCDA}" srcOrd="1" destOrd="0" presId="urn:microsoft.com/office/officeart/2005/8/layout/hierarchy4"/>
    <dgm:cxn modelId="{171F2BD2-BC2D-4F24-94ED-F3ACAD1F0761}" type="presParOf" srcId="{3A5F0EB2-343A-4431-85AE-631DFD27FB43}" destId="{49E54828-361B-4F7E-AC9F-1998BE54D46B}" srcOrd="2" destOrd="0" presId="urn:microsoft.com/office/officeart/2005/8/layout/hierarchy4"/>
    <dgm:cxn modelId="{BD3A375D-A63A-4556-9D55-7129EF631086}" type="presParOf" srcId="{49E54828-361B-4F7E-AC9F-1998BE54D46B}" destId="{D40C43E8-0D4E-4186-8360-E9FAB40E7E3B}" srcOrd="0" destOrd="0" presId="urn:microsoft.com/office/officeart/2005/8/layout/hierarchy4"/>
    <dgm:cxn modelId="{D59481CE-1CFD-496B-BD9E-B46FE331FEC6}" type="presParOf" srcId="{D40C43E8-0D4E-4186-8360-E9FAB40E7E3B}" destId="{57F90B06-5FFD-4B0F-930C-B43FD537737E}" srcOrd="0" destOrd="0" presId="urn:microsoft.com/office/officeart/2005/8/layout/hierarchy4"/>
    <dgm:cxn modelId="{02B1633E-E9D6-4275-B340-5107D4508972}" type="presParOf" srcId="{D40C43E8-0D4E-4186-8360-E9FAB40E7E3B}" destId="{C7C293B2-E64B-4B64-B677-633E587B4A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4EACD-B089-4F25-B98E-39A5CCAB2B5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DD9FF0-9828-438A-B4CD-A251BA8734D1}">
      <dgm:prSet phldrT="[Text]"/>
      <dgm:spPr/>
      <dgm:t>
        <a:bodyPr/>
        <a:lstStyle/>
        <a:p>
          <a:r>
            <a:rPr lang="en-US" dirty="0" smtClean="0"/>
            <a:t>Erasmus KA2</a:t>
          </a:r>
          <a:endParaRPr lang="en-US" dirty="0"/>
        </a:p>
      </dgm:t>
    </dgm:pt>
    <dgm:pt modelId="{30BB337B-0464-4BE6-8FC8-087CBF3CD7F5}" type="parTrans" cxnId="{D141FAD6-5B9D-4E96-AA79-83D63DAF48F9}">
      <dgm:prSet/>
      <dgm:spPr/>
      <dgm:t>
        <a:bodyPr/>
        <a:lstStyle/>
        <a:p>
          <a:endParaRPr lang="en-US"/>
        </a:p>
      </dgm:t>
    </dgm:pt>
    <dgm:pt modelId="{F2215B79-BF6B-46D8-A950-4F3588F769DA}" type="sibTrans" cxnId="{D141FAD6-5B9D-4E96-AA79-83D63DAF48F9}">
      <dgm:prSet/>
      <dgm:spPr/>
      <dgm:t>
        <a:bodyPr/>
        <a:lstStyle/>
        <a:p>
          <a:endParaRPr lang="en-US"/>
        </a:p>
      </dgm:t>
    </dgm:pt>
    <dgm:pt modelId="{F1DFFCB2-A122-40A3-B5F8-FC161C858920}">
      <dgm:prSet phldrT="[Text]"/>
      <dgm:spPr/>
      <dgm:t>
        <a:bodyPr/>
        <a:lstStyle/>
        <a:p>
          <a:r>
            <a:rPr lang="uk-UA" dirty="0" smtClean="0"/>
            <a:t>Програми подвійного диплому</a:t>
          </a:r>
          <a:endParaRPr lang="en-US" dirty="0"/>
        </a:p>
      </dgm:t>
    </dgm:pt>
    <dgm:pt modelId="{738B677E-3219-4BFC-9A79-350DF5F4028B}" type="parTrans" cxnId="{7163CC9A-7387-456D-8548-E36BF7BB05A5}">
      <dgm:prSet/>
      <dgm:spPr/>
      <dgm:t>
        <a:bodyPr/>
        <a:lstStyle/>
        <a:p>
          <a:endParaRPr lang="en-US"/>
        </a:p>
      </dgm:t>
    </dgm:pt>
    <dgm:pt modelId="{1226DD83-70F1-46CB-AA3D-04FF76F3864A}" type="sibTrans" cxnId="{7163CC9A-7387-456D-8548-E36BF7BB05A5}">
      <dgm:prSet/>
      <dgm:spPr/>
      <dgm:t>
        <a:bodyPr/>
        <a:lstStyle/>
        <a:p>
          <a:endParaRPr lang="en-US"/>
        </a:p>
      </dgm:t>
    </dgm:pt>
    <dgm:pt modelId="{0B33D8AA-8859-42BA-B68C-A5721F0F98D6}">
      <dgm:prSet phldrT="[Text]"/>
      <dgm:spPr/>
      <dgm:t>
        <a:bodyPr/>
        <a:lstStyle/>
        <a:p>
          <a:r>
            <a:rPr lang="uk-UA" dirty="0" smtClean="0"/>
            <a:t>Нові навчальні програми</a:t>
          </a:r>
          <a:endParaRPr lang="en-US" dirty="0"/>
        </a:p>
      </dgm:t>
    </dgm:pt>
    <dgm:pt modelId="{F9FB0702-E8AD-46B7-945B-6EE13D796D46}" type="parTrans" cxnId="{AC17619A-4362-4A36-BD9D-9F81A813F7FE}">
      <dgm:prSet/>
      <dgm:spPr/>
      <dgm:t>
        <a:bodyPr/>
        <a:lstStyle/>
        <a:p>
          <a:endParaRPr lang="en-US"/>
        </a:p>
      </dgm:t>
    </dgm:pt>
    <dgm:pt modelId="{07868105-08F8-47A8-A34E-ABD4C9A4C46C}" type="sibTrans" cxnId="{AC17619A-4362-4A36-BD9D-9F81A813F7FE}">
      <dgm:prSet/>
      <dgm:spPr/>
      <dgm:t>
        <a:bodyPr/>
        <a:lstStyle/>
        <a:p>
          <a:endParaRPr lang="en-US"/>
        </a:p>
      </dgm:t>
    </dgm:pt>
    <dgm:pt modelId="{D9D26F29-4B60-4526-ACD3-0412655590A3}">
      <dgm:prSet phldrT="[Text]"/>
      <dgm:spPr/>
      <dgm:t>
        <a:bodyPr/>
        <a:lstStyle/>
        <a:p>
          <a:r>
            <a:rPr lang="uk-UA" dirty="0" smtClean="0"/>
            <a:t>Оновлення обладнання</a:t>
          </a:r>
          <a:endParaRPr lang="en-US" dirty="0"/>
        </a:p>
      </dgm:t>
    </dgm:pt>
    <dgm:pt modelId="{BB8960A3-534D-4D87-A79D-E0F1A7F0DD3D}" type="parTrans" cxnId="{681FF53F-7E73-41A1-AE1B-CD95D3C55C3E}">
      <dgm:prSet/>
      <dgm:spPr/>
      <dgm:t>
        <a:bodyPr/>
        <a:lstStyle/>
        <a:p>
          <a:endParaRPr lang="en-US"/>
        </a:p>
      </dgm:t>
    </dgm:pt>
    <dgm:pt modelId="{6725477A-103A-44F6-BED9-A366B784E248}" type="sibTrans" cxnId="{681FF53F-7E73-41A1-AE1B-CD95D3C55C3E}">
      <dgm:prSet/>
      <dgm:spPr/>
      <dgm:t>
        <a:bodyPr/>
        <a:lstStyle/>
        <a:p>
          <a:endParaRPr lang="en-US"/>
        </a:p>
      </dgm:t>
    </dgm:pt>
    <dgm:pt modelId="{F6816E0C-9376-4618-8071-75D7B06321F4}">
      <dgm:prSet/>
      <dgm:spPr/>
      <dgm:t>
        <a:bodyPr/>
        <a:lstStyle/>
        <a:p>
          <a:r>
            <a:rPr lang="uk-UA" dirty="0" smtClean="0"/>
            <a:t>Нові структурні підрозділи</a:t>
          </a:r>
          <a:endParaRPr lang="en-US" dirty="0"/>
        </a:p>
      </dgm:t>
    </dgm:pt>
    <dgm:pt modelId="{1AAB73E8-2FED-487B-A3BD-C3210279FEE5}" type="parTrans" cxnId="{EABB6F0F-5990-40BA-8D6D-39D2C2D3A8B9}">
      <dgm:prSet/>
      <dgm:spPr/>
      <dgm:t>
        <a:bodyPr/>
        <a:lstStyle/>
        <a:p>
          <a:endParaRPr lang="en-US"/>
        </a:p>
      </dgm:t>
    </dgm:pt>
    <dgm:pt modelId="{66750268-5489-4661-AC98-6E05099935DC}" type="sibTrans" cxnId="{EABB6F0F-5990-40BA-8D6D-39D2C2D3A8B9}">
      <dgm:prSet/>
      <dgm:spPr/>
      <dgm:t>
        <a:bodyPr/>
        <a:lstStyle/>
        <a:p>
          <a:endParaRPr lang="en-US"/>
        </a:p>
      </dgm:t>
    </dgm:pt>
    <dgm:pt modelId="{265F22C0-32C2-4788-B7F9-CD5503B00B13}">
      <dgm:prSet/>
      <dgm:spPr/>
      <dgm:t>
        <a:bodyPr/>
        <a:lstStyle/>
        <a:p>
          <a:r>
            <a:rPr lang="uk-UA" dirty="0" smtClean="0"/>
            <a:t>Підвищення кваліфікації та якості</a:t>
          </a:r>
        </a:p>
      </dgm:t>
    </dgm:pt>
    <dgm:pt modelId="{ADEA01DC-7925-482E-BB85-F9C98DD30A12}" type="parTrans" cxnId="{D2F41FCA-C295-4386-97D8-CE5F47F6B6E5}">
      <dgm:prSet/>
      <dgm:spPr/>
      <dgm:t>
        <a:bodyPr/>
        <a:lstStyle/>
        <a:p>
          <a:endParaRPr lang="en-US"/>
        </a:p>
      </dgm:t>
    </dgm:pt>
    <dgm:pt modelId="{0BDEF355-C335-446B-9C97-7A2E4E61D6E4}" type="sibTrans" cxnId="{D2F41FCA-C295-4386-97D8-CE5F47F6B6E5}">
      <dgm:prSet/>
      <dgm:spPr/>
      <dgm:t>
        <a:bodyPr/>
        <a:lstStyle/>
        <a:p>
          <a:endParaRPr lang="en-US"/>
        </a:p>
      </dgm:t>
    </dgm:pt>
    <dgm:pt modelId="{AD8FDDE4-6678-4343-9FA3-3C6553F76134}">
      <dgm:prSet/>
      <dgm:spPr/>
      <dgm:t>
        <a:bodyPr/>
        <a:lstStyle/>
        <a:p>
          <a:r>
            <a:rPr lang="uk-UA" dirty="0" smtClean="0"/>
            <a:t>Нові продукти та послуги</a:t>
          </a:r>
          <a:endParaRPr lang="en-US" dirty="0"/>
        </a:p>
      </dgm:t>
    </dgm:pt>
    <dgm:pt modelId="{AED47AD4-F477-47FC-8CC6-26D56EB94DDA}" type="parTrans" cxnId="{CDC69694-31EF-465E-9BF6-5A2C0D73EDA6}">
      <dgm:prSet/>
      <dgm:spPr/>
      <dgm:t>
        <a:bodyPr/>
        <a:lstStyle/>
        <a:p>
          <a:endParaRPr lang="en-US"/>
        </a:p>
      </dgm:t>
    </dgm:pt>
    <dgm:pt modelId="{79C5B5B3-DE1C-410F-ACB3-BE4DB2B0B789}" type="sibTrans" cxnId="{CDC69694-31EF-465E-9BF6-5A2C0D73EDA6}">
      <dgm:prSet/>
      <dgm:spPr/>
      <dgm:t>
        <a:bodyPr/>
        <a:lstStyle/>
        <a:p>
          <a:endParaRPr lang="en-US"/>
        </a:p>
      </dgm:t>
    </dgm:pt>
    <dgm:pt modelId="{0EF522AF-2EC6-4990-BF58-C5E3F5067036}" type="pres">
      <dgm:prSet presAssocID="{9134EACD-B089-4F25-B98E-39A5CCAB2B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A3BFA7-7D76-403D-A842-B3126CE69D96}" type="pres">
      <dgm:prSet presAssocID="{41DD9FF0-9828-438A-B4CD-A251BA8734D1}" presName="centerShape" presStyleLbl="node0" presStyleIdx="0" presStyleCnt="1"/>
      <dgm:spPr/>
      <dgm:t>
        <a:bodyPr/>
        <a:lstStyle/>
        <a:p>
          <a:endParaRPr lang="en-US"/>
        </a:p>
      </dgm:t>
    </dgm:pt>
    <dgm:pt modelId="{BFB84373-B3BF-42DE-BAEC-F2C968470C2F}" type="pres">
      <dgm:prSet presAssocID="{738B677E-3219-4BFC-9A79-350DF5F4028B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D3D5BAD5-EE5A-428B-85DA-632C5C3FB04C}" type="pres">
      <dgm:prSet presAssocID="{F1DFFCB2-A122-40A3-B5F8-FC161C8589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E19B7-6F95-45B2-8B4D-9DF789608DBD}" type="pres">
      <dgm:prSet presAssocID="{F9FB0702-E8AD-46B7-945B-6EE13D796D46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2D9AF861-0554-4B2D-A40D-0E73F7E0E20D}" type="pres">
      <dgm:prSet presAssocID="{0B33D8AA-8859-42BA-B68C-A5721F0F98D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30193-F8B0-4FB0-97A5-5F23598945E4}" type="pres">
      <dgm:prSet presAssocID="{BB8960A3-534D-4D87-A79D-E0F1A7F0DD3D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C11FE096-C1C6-4987-A5FD-24F57BE299D8}" type="pres">
      <dgm:prSet presAssocID="{D9D26F29-4B60-4526-ACD3-0412655590A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1F6E3-B447-4164-9DBA-19C665355D2A}" type="pres">
      <dgm:prSet presAssocID="{1AAB73E8-2FED-487B-A3BD-C3210279FEE5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7F010E69-072D-4DFF-ABA6-5300CA46633B}" type="pres">
      <dgm:prSet presAssocID="{F6816E0C-9376-4618-8071-75D7B06321F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73B9C-F179-4FA2-808A-763E341C58B4}" type="pres">
      <dgm:prSet presAssocID="{ADEA01DC-7925-482E-BB85-F9C98DD30A12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C2E233A2-12A4-4302-86D8-C2DC3CD265D4}" type="pres">
      <dgm:prSet presAssocID="{265F22C0-32C2-4788-B7F9-CD5503B00B1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993BB-37BC-42AB-88DE-995C019DBD49}" type="pres">
      <dgm:prSet presAssocID="{AED47AD4-F477-47FC-8CC6-26D56EB94DDA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CD3AA2D2-C6E9-4CF8-9B49-7807163A9930}" type="pres">
      <dgm:prSet presAssocID="{AD8FDDE4-6678-4343-9FA3-3C6553F7613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B98296-6BD5-4835-8F3B-650D08F84656}" type="presOf" srcId="{41DD9FF0-9828-438A-B4CD-A251BA8734D1}" destId="{54A3BFA7-7D76-403D-A842-B3126CE69D96}" srcOrd="0" destOrd="0" presId="urn:microsoft.com/office/officeart/2005/8/layout/radial4"/>
    <dgm:cxn modelId="{C8007682-928F-471F-8685-F8778542861C}" type="presOf" srcId="{AD8FDDE4-6678-4343-9FA3-3C6553F76134}" destId="{CD3AA2D2-C6E9-4CF8-9B49-7807163A9930}" srcOrd="0" destOrd="0" presId="urn:microsoft.com/office/officeart/2005/8/layout/radial4"/>
    <dgm:cxn modelId="{7163CC9A-7387-456D-8548-E36BF7BB05A5}" srcId="{41DD9FF0-9828-438A-B4CD-A251BA8734D1}" destId="{F1DFFCB2-A122-40A3-B5F8-FC161C858920}" srcOrd="0" destOrd="0" parTransId="{738B677E-3219-4BFC-9A79-350DF5F4028B}" sibTransId="{1226DD83-70F1-46CB-AA3D-04FF76F3864A}"/>
    <dgm:cxn modelId="{CDC69694-31EF-465E-9BF6-5A2C0D73EDA6}" srcId="{41DD9FF0-9828-438A-B4CD-A251BA8734D1}" destId="{AD8FDDE4-6678-4343-9FA3-3C6553F76134}" srcOrd="5" destOrd="0" parTransId="{AED47AD4-F477-47FC-8CC6-26D56EB94DDA}" sibTransId="{79C5B5B3-DE1C-410F-ACB3-BE4DB2B0B789}"/>
    <dgm:cxn modelId="{166E2A56-9B34-4715-9BD2-FBB52599D807}" type="presOf" srcId="{D9D26F29-4B60-4526-ACD3-0412655590A3}" destId="{C11FE096-C1C6-4987-A5FD-24F57BE299D8}" srcOrd="0" destOrd="0" presId="urn:microsoft.com/office/officeart/2005/8/layout/radial4"/>
    <dgm:cxn modelId="{8C9BB1DC-C690-40BD-9FBF-E3ACB637E496}" type="presOf" srcId="{738B677E-3219-4BFC-9A79-350DF5F4028B}" destId="{BFB84373-B3BF-42DE-BAEC-F2C968470C2F}" srcOrd="0" destOrd="0" presId="urn:microsoft.com/office/officeart/2005/8/layout/radial4"/>
    <dgm:cxn modelId="{D141FAD6-5B9D-4E96-AA79-83D63DAF48F9}" srcId="{9134EACD-B089-4F25-B98E-39A5CCAB2B5B}" destId="{41DD9FF0-9828-438A-B4CD-A251BA8734D1}" srcOrd="0" destOrd="0" parTransId="{30BB337B-0464-4BE6-8FC8-087CBF3CD7F5}" sibTransId="{F2215B79-BF6B-46D8-A950-4F3588F769DA}"/>
    <dgm:cxn modelId="{CE36EF78-2678-4E55-B960-5080B6437BBE}" type="presOf" srcId="{BB8960A3-534D-4D87-A79D-E0F1A7F0DD3D}" destId="{63830193-F8B0-4FB0-97A5-5F23598945E4}" srcOrd="0" destOrd="0" presId="urn:microsoft.com/office/officeart/2005/8/layout/radial4"/>
    <dgm:cxn modelId="{C1D6D277-EF82-4FB2-8200-CCD33C1C096C}" type="presOf" srcId="{F6816E0C-9376-4618-8071-75D7B06321F4}" destId="{7F010E69-072D-4DFF-ABA6-5300CA46633B}" srcOrd="0" destOrd="0" presId="urn:microsoft.com/office/officeart/2005/8/layout/radial4"/>
    <dgm:cxn modelId="{B6FAB25C-C47E-4617-B640-C9C570253C9C}" type="presOf" srcId="{0B33D8AA-8859-42BA-B68C-A5721F0F98D6}" destId="{2D9AF861-0554-4B2D-A40D-0E73F7E0E20D}" srcOrd="0" destOrd="0" presId="urn:microsoft.com/office/officeart/2005/8/layout/radial4"/>
    <dgm:cxn modelId="{681FF53F-7E73-41A1-AE1B-CD95D3C55C3E}" srcId="{41DD9FF0-9828-438A-B4CD-A251BA8734D1}" destId="{D9D26F29-4B60-4526-ACD3-0412655590A3}" srcOrd="2" destOrd="0" parTransId="{BB8960A3-534D-4D87-A79D-E0F1A7F0DD3D}" sibTransId="{6725477A-103A-44F6-BED9-A366B784E248}"/>
    <dgm:cxn modelId="{D2F41FCA-C295-4386-97D8-CE5F47F6B6E5}" srcId="{41DD9FF0-9828-438A-B4CD-A251BA8734D1}" destId="{265F22C0-32C2-4788-B7F9-CD5503B00B13}" srcOrd="4" destOrd="0" parTransId="{ADEA01DC-7925-482E-BB85-F9C98DD30A12}" sibTransId="{0BDEF355-C335-446B-9C97-7A2E4E61D6E4}"/>
    <dgm:cxn modelId="{AC17619A-4362-4A36-BD9D-9F81A813F7FE}" srcId="{41DD9FF0-9828-438A-B4CD-A251BA8734D1}" destId="{0B33D8AA-8859-42BA-B68C-A5721F0F98D6}" srcOrd="1" destOrd="0" parTransId="{F9FB0702-E8AD-46B7-945B-6EE13D796D46}" sibTransId="{07868105-08F8-47A8-A34E-ABD4C9A4C46C}"/>
    <dgm:cxn modelId="{E8721C32-0735-4BBD-82EA-83E976DB2447}" type="presOf" srcId="{F9FB0702-E8AD-46B7-945B-6EE13D796D46}" destId="{D31E19B7-6F95-45B2-8B4D-9DF789608DBD}" srcOrd="0" destOrd="0" presId="urn:microsoft.com/office/officeart/2005/8/layout/radial4"/>
    <dgm:cxn modelId="{5413D9E8-E8A1-4ADF-B75D-9625EDCBB2A5}" type="presOf" srcId="{ADEA01DC-7925-482E-BB85-F9C98DD30A12}" destId="{0BE73B9C-F179-4FA2-808A-763E341C58B4}" srcOrd="0" destOrd="0" presId="urn:microsoft.com/office/officeart/2005/8/layout/radial4"/>
    <dgm:cxn modelId="{CCBCC689-31F9-4BDE-944C-1DB7A847E710}" type="presOf" srcId="{AED47AD4-F477-47FC-8CC6-26D56EB94DDA}" destId="{150993BB-37BC-42AB-88DE-995C019DBD49}" srcOrd="0" destOrd="0" presId="urn:microsoft.com/office/officeart/2005/8/layout/radial4"/>
    <dgm:cxn modelId="{E1625C3F-C313-4F8E-9A4D-A3E6EBACCD2C}" type="presOf" srcId="{F1DFFCB2-A122-40A3-B5F8-FC161C858920}" destId="{D3D5BAD5-EE5A-428B-85DA-632C5C3FB04C}" srcOrd="0" destOrd="0" presId="urn:microsoft.com/office/officeart/2005/8/layout/radial4"/>
    <dgm:cxn modelId="{B129DCD0-AD07-458D-B039-44A1C021C101}" type="presOf" srcId="{1AAB73E8-2FED-487B-A3BD-C3210279FEE5}" destId="{E9A1F6E3-B447-4164-9DBA-19C665355D2A}" srcOrd="0" destOrd="0" presId="urn:microsoft.com/office/officeart/2005/8/layout/radial4"/>
    <dgm:cxn modelId="{EABB6F0F-5990-40BA-8D6D-39D2C2D3A8B9}" srcId="{41DD9FF0-9828-438A-B4CD-A251BA8734D1}" destId="{F6816E0C-9376-4618-8071-75D7B06321F4}" srcOrd="3" destOrd="0" parTransId="{1AAB73E8-2FED-487B-A3BD-C3210279FEE5}" sibTransId="{66750268-5489-4661-AC98-6E05099935DC}"/>
    <dgm:cxn modelId="{1A75F6B3-BF41-43E6-9DB8-65B7DA868E06}" type="presOf" srcId="{265F22C0-32C2-4788-B7F9-CD5503B00B13}" destId="{C2E233A2-12A4-4302-86D8-C2DC3CD265D4}" srcOrd="0" destOrd="0" presId="urn:microsoft.com/office/officeart/2005/8/layout/radial4"/>
    <dgm:cxn modelId="{BD6D6C51-A0A3-4E4A-B60E-DD8298D59066}" type="presOf" srcId="{9134EACD-B089-4F25-B98E-39A5CCAB2B5B}" destId="{0EF522AF-2EC6-4990-BF58-C5E3F5067036}" srcOrd="0" destOrd="0" presId="urn:microsoft.com/office/officeart/2005/8/layout/radial4"/>
    <dgm:cxn modelId="{E26E19B3-8D6C-4378-8093-CD56ECBE0FC4}" type="presParOf" srcId="{0EF522AF-2EC6-4990-BF58-C5E3F5067036}" destId="{54A3BFA7-7D76-403D-A842-B3126CE69D96}" srcOrd="0" destOrd="0" presId="urn:microsoft.com/office/officeart/2005/8/layout/radial4"/>
    <dgm:cxn modelId="{87F9B09A-0DE2-4539-9E63-E65FFD5FFEAD}" type="presParOf" srcId="{0EF522AF-2EC6-4990-BF58-C5E3F5067036}" destId="{BFB84373-B3BF-42DE-BAEC-F2C968470C2F}" srcOrd="1" destOrd="0" presId="urn:microsoft.com/office/officeart/2005/8/layout/radial4"/>
    <dgm:cxn modelId="{FF9A3F65-47FE-416E-985A-E6D7D8759ED0}" type="presParOf" srcId="{0EF522AF-2EC6-4990-BF58-C5E3F5067036}" destId="{D3D5BAD5-EE5A-428B-85DA-632C5C3FB04C}" srcOrd="2" destOrd="0" presId="urn:microsoft.com/office/officeart/2005/8/layout/radial4"/>
    <dgm:cxn modelId="{76A99E08-4CDB-4C7A-8541-9EECC98FF46D}" type="presParOf" srcId="{0EF522AF-2EC6-4990-BF58-C5E3F5067036}" destId="{D31E19B7-6F95-45B2-8B4D-9DF789608DBD}" srcOrd="3" destOrd="0" presId="urn:microsoft.com/office/officeart/2005/8/layout/radial4"/>
    <dgm:cxn modelId="{C4A33885-98E0-4514-9458-DCE373EBB01D}" type="presParOf" srcId="{0EF522AF-2EC6-4990-BF58-C5E3F5067036}" destId="{2D9AF861-0554-4B2D-A40D-0E73F7E0E20D}" srcOrd="4" destOrd="0" presId="urn:microsoft.com/office/officeart/2005/8/layout/radial4"/>
    <dgm:cxn modelId="{BCF40954-D63F-4373-BBDD-152B4D17287B}" type="presParOf" srcId="{0EF522AF-2EC6-4990-BF58-C5E3F5067036}" destId="{63830193-F8B0-4FB0-97A5-5F23598945E4}" srcOrd="5" destOrd="0" presId="urn:microsoft.com/office/officeart/2005/8/layout/radial4"/>
    <dgm:cxn modelId="{A7C23570-69EC-42CA-82F2-C23279CF65D6}" type="presParOf" srcId="{0EF522AF-2EC6-4990-BF58-C5E3F5067036}" destId="{C11FE096-C1C6-4987-A5FD-24F57BE299D8}" srcOrd="6" destOrd="0" presId="urn:microsoft.com/office/officeart/2005/8/layout/radial4"/>
    <dgm:cxn modelId="{68DA5088-0C8A-4B14-92AF-CA50B59FB15E}" type="presParOf" srcId="{0EF522AF-2EC6-4990-BF58-C5E3F5067036}" destId="{E9A1F6E3-B447-4164-9DBA-19C665355D2A}" srcOrd="7" destOrd="0" presId="urn:microsoft.com/office/officeart/2005/8/layout/radial4"/>
    <dgm:cxn modelId="{B797A7A1-97DB-4518-B672-86FBF3CA8F9B}" type="presParOf" srcId="{0EF522AF-2EC6-4990-BF58-C5E3F5067036}" destId="{7F010E69-072D-4DFF-ABA6-5300CA46633B}" srcOrd="8" destOrd="0" presId="urn:microsoft.com/office/officeart/2005/8/layout/radial4"/>
    <dgm:cxn modelId="{EA1A13CF-E399-4D09-8D55-CC0B423F5B29}" type="presParOf" srcId="{0EF522AF-2EC6-4990-BF58-C5E3F5067036}" destId="{0BE73B9C-F179-4FA2-808A-763E341C58B4}" srcOrd="9" destOrd="0" presId="urn:microsoft.com/office/officeart/2005/8/layout/radial4"/>
    <dgm:cxn modelId="{126EDB6E-2E84-4031-B0D9-481C116ED753}" type="presParOf" srcId="{0EF522AF-2EC6-4990-BF58-C5E3F5067036}" destId="{C2E233A2-12A4-4302-86D8-C2DC3CD265D4}" srcOrd="10" destOrd="0" presId="urn:microsoft.com/office/officeart/2005/8/layout/radial4"/>
    <dgm:cxn modelId="{6A120C88-481C-4A3A-A76F-0FD85D10070A}" type="presParOf" srcId="{0EF522AF-2EC6-4990-BF58-C5E3F5067036}" destId="{150993BB-37BC-42AB-88DE-995C019DBD49}" srcOrd="11" destOrd="0" presId="urn:microsoft.com/office/officeart/2005/8/layout/radial4"/>
    <dgm:cxn modelId="{CDBE3892-3B3B-460B-B5C1-69FEB485430E}" type="presParOf" srcId="{0EF522AF-2EC6-4990-BF58-C5E3F5067036}" destId="{CD3AA2D2-C6E9-4CF8-9B49-7807163A993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C8D872-DD00-4198-99E6-B9C3F84D64F7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EA75DE-65E4-4953-A644-B4EDDA9A2861}">
      <dgm:prSet phldrT="[Text]"/>
      <dgm:spPr/>
      <dgm:t>
        <a:bodyPr/>
        <a:lstStyle/>
        <a:p>
          <a:r>
            <a:rPr lang="en-US" dirty="0" smtClean="0"/>
            <a:t>Erasmus+ KA2 Capacity Building</a:t>
          </a:r>
          <a:endParaRPr lang="en-US" dirty="0"/>
        </a:p>
      </dgm:t>
    </dgm:pt>
    <dgm:pt modelId="{1D22A5C0-1F2C-4939-A289-FD06625AA482}" type="parTrans" cxnId="{856A2341-66FB-4ED4-81C3-CF226C6A7F36}">
      <dgm:prSet/>
      <dgm:spPr/>
      <dgm:t>
        <a:bodyPr/>
        <a:lstStyle/>
        <a:p>
          <a:endParaRPr lang="en-US"/>
        </a:p>
      </dgm:t>
    </dgm:pt>
    <dgm:pt modelId="{8E15F8C4-1877-4774-9B81-F3CD931A3F66}" type="sibTrans" cxnId="{856A2341-66FB-4ED4-81C3-CF226C6A7F36}">
      <dgm:prSet/>
      <dgm:spPr/>
      <dgm:t>
        <a:bodyPr/>
        <a:lstStyle/>
        <a:p>
          <a:endParaRPr lang="en-US"/>
        </a:p>
      </dgm:t>
    </dgm:pt>
    <dgm:pt modelId="{737E6827-960E-4F8E-8574-0535CD9D5261}">
      <dgm:prSet phldrT="[Text]"/>
      <dgm:spPr/>
      <dgm:t>
        <a:bodyPr/>
        <a:lstStyle/>
        <a:p>
          <a:r>
            <a:rPr lang="en-US" dirty="0" smtClean="0"/>
            <a:t>Multi-country</a:t>
          </a:r>
          <a:endParaRPr lang="en-US" dirty="0"/>
        </a:p>
      </dgm:t>
    </dgm:pt>
    <dgm:pt modelId="{B9CFEB95-8478-44B5-8AA8-509705917FB1}" type="parTrans" cxnId="{5064765E-0344-4894-84CD-5A1BF18331B7}">
      <dgm:prSet/>
      <dgm:spPr/>
      <dgm:t>
        <a:bodyPr/>
        <a:lstStyle/>
        <a:p>
          <a:endParaRPr lang="en-US"/>
        </a:p>
      </dgm:t>
    </dgm:pt>
    <dgm:pt modelId="{6B55C8E3-6C74-4104-A5DE-9CAD77305655}" type="sibTrans" cxnId="{5064765E-0344-4894-84CD-5A1BF18331B7}">
      <dgm:prSet/>
      <dgm:spPr/>
      <dgm:t>
        <a:bodyPr/>
        <a:lstStyle/>
        <a:p>
          <a:endParaRPr lang="en-US"/>
        </a:p>
      </dgm:t>
    </dgm:pt>
    <dgm:pt modelId="{1F00E91B-D08D-41E6-A1F7-8D6C72245243}">
      <dgm:prSet phldrT="[Text]"/>
      <dgm:spPr/>
      <dgm:t>
        <a:bodyPr/>
        <a:lstStyle/>
        <a:p>
          <a:r>
            <a:rPr lang="uk-UA" dirty="0" smtClean="0"/>
            <a:t>Регіональні: щонайменше дві країни з одного регіону</a:t>
          </a:r>
          <a:endParaRPr lang="en-US" dirty="0"/>
        </a:p>
      </dgm:t>
    </dgm:pt>
    <dgm:pt modelId="{82391E40-A961-44BF-A00C-DED07B6A8BF2}" type="parTrans" cxnId="{C88BE86D-363F-47DA-8DF0-2A4FE01E779E}">
      <dgm:prSet/>
      <dgm:spPr/>
      <dgm:t>
        <a:bodyPr/>
        <a:lstStyle/>
        <a:p>
          <a:endParaRPr lang="en-US"/>
        </a:p>
      </dgm:t>
    </dgm:pt>
    <dgm:pt modelId="{50AA24E1-18C4-4087-86F9-9EAD395FF63B}" type="sibTrans" cxnId="{C88BE86D-363F-47DA-8DF0-2A4FE01E779E}">
      <dgm:prSet/>
      <dgm:spPr/>
      <dgm:t>
        <a:bodyPr/>
        <a:lstStyle/>
        <a:p>
          <a:endParaRPr lang="en-US"/>
        </a:p>
      </dgm:t>
    </dgm:pt>
    <dgm:pt modelId="{A9787C3B-A3B3-4D6B-97FE-B9E31FCEF17A}">
      <dgm:prSet phldrT="[Text]"/>
      <dgm:spPr/>
      <dgm:t>
        <a:bodyPr/>
        <a:lstStyle/>
        <a:p>
          <a:r>
            <a:rPr lang="uk-UA" dirty="0" smtClean="0"/>
            <a:t>Трансрегіональні: щонайменше одна країна з кожного регіону</a:t>
          </a:r>
          <a:endParaRPr lang="en-US" dirty="0"/>
        </a:p>
      </dgm:t>
    </dgm:pt>
    <dgm:pt modelId="{C35AE954-2228-4ED9-82B9-42E6951CC4EE}" type="parTrans" cxnId="{F9B4E5BD-8EC5-4405-94C2-688F67394E99}">
      <dgm:prSet/>
      <dgm:spPr/>
      <dgm:t>
        <a:bodyPr/>
        <a:lstStyle/>
        <a:p>
          <a:endParaRPr lang="en-US"/>
        </a:p>
      </dgm:t>
    </dgm:pt>
    <dgm:pt modelId="{8E10134A-2E05-4427-BC2A-E1A6D544912A}" type="sibTrans" cxnId="{F9B4E5BD-8EC5-4405-94C2-688F67394E99}">
      <dgm:prSet/>
      <dgm:spPr/>
      <dgm:t>
        <a:bodyPr/>
        <a:lstStyle/>
        <a:p>
          <a:endParaRPr lang="en-US"/>
        </a:p>
      </dgm:t>
    </dgm:pt>
    <dgm:pt modelId="{19564330-CAF2-41B6-B6C1-D6017C79486A}">
      <dgm:prSet phldrT="[Text]"/>
      <dgm:spPr/>
      <dgm:t>
        <a:bodyPr/>
        <a:lstStyle/>
        <a:p>
          <a:r>
            <a:rPr lang="en-US" dirty="0" smtClean="0"/>
            <a:t>National</a:t>
          </a:r>
          <a:endParaRPr lang="en-US" dirty="0"/>
        </a:p>
      </dgm:t>
    </dgm:pt>
    <dgm:pt modelId="{60E83320-AEE6-4B2B-AD35-B93DD0821BC3}" type="parTrans" cxnId="{290531BA-9BFE-4225-9513-3CB4E87FADC8}">
      <dgm:prSet/>
      <dgm:spPr/>
      <dgm:t>
        <a:bodyPr/>
        <a:lstStyle/>
        <a:p>
          <a:endParaRPr lang="en-US"/>
        </a:p>
      </dgm:t>
    </dgm:pt>
    <dgm:pt modelId="{592C1FC3-05F2-47B4-BC3D-D28E632538E9}" type="sibTrans" cxnId="{290531BA-9BFE-4225-9513-3CB4E87FADC8}">
      <dgm:prSet/>
      <dgm:spPr/>
      <dgm:t>
        <a:bodyPr/>
        <a:lstStyle/>
        <a:p>
          <a:endParaRPr lang="en-US"/>
        </a:p>
      </dgm:t>
    </dgm:pt>
    <dgm:pt modelId="{A8FA15A6-092C-4E73-8CE1-45F24DABF4EC}">
      <dgm:prSet phldrT="[Text]"/>
      <dgm:spPr/>
      <dgm:t>
        <a:bodyPr/>
        <a:lstStyle/>
        <a:p>
          <a:r>
            <a:rPr lang="uk-UA" dirty="0" smtClean="0"/>
            <a:t>Партнери лише з однієї країни</a:t>
          </a:r>
          <a:endParaRPr lang="en-US" dirty="0"/>
        </a:p>
      </dgm:t>
    </dgm:pt>
    <dgm:pt modelId="{AA27C24B-71CF-4A85-B6A9-9B32DE5A31F1}" type="parTrans" cxnId="{A01D8E2B-0586-47B8-8C1C-EF5EC5321ADB}">
      <dgm:prSet/>
      <dgm:spPr/>
      <dgm:t>
        <a:bodyPr/>
        <a:lstStyle/>
        <a:p>
          <a:endParaRPr lang="en-US"/>
        </a:p>
      </dgm:t>
    </dgm:pt>
    <dgm:pt modelId="{B733809C-E9DB-43B4-8A63-2190CA076AD4}" type="sibTrans" cxnId="{A01D8E2B-0586-47B8-8C1C-EF5EC5321ADB}">
      <dgm:prSet/>
      <dgm:spPr/>
      <dgm:t>
        <a:bodyPr/>
        <a:lstStyle/>
        <a:p>
          <a:endParaRPr lang="en-US"/>
        </a:p>
      </dgm:t>
    </dgm:pt>
    <dgm:pt modelId="{36225782-3091-466A-A890-5168A4809B59}" type="pres">
      <dgm:prSet presAssocID="{8CC8D872-DD00-4198-99E6-B9C3F84D64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10B0A9-093A-4266-BD9D-04EE8CDD8FCB}" type="pres">
      <dgm:prSet presAssocID="{6CEA75DE-65E4-4953-A644-B4EDDA9A2861}" presName="vertOne" presStyleCnt="0"/>
      <dgm:spPr/>
    </dgm:pt>
    <dgm:pt modelId="{A34B2A41-8ADE-42AD-929E-5B4EBA0658AD}" type="pres">
      <dgm:prSet presAssocID="{6CEA75DE-65E4-4953-A644-B4EDDA9A28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D7236-A7A6-461D-9C05-F016C86FF74D}" type="pres">
      <dgm:prSet presAssocID="{6CEA75DE-65E4-4953-A644-B4EDDA9A2861}" presName="parTransOne" presStyleCnt="0"/>
      <dgm:spPr/>
    </dgm:pt>
    <dgm:pt modelId="{72CC8D44-1583-42FB-930F-38A11C010B1C}" type="pres">
      <dgm:prSet presAssocID="{6CEA75DE-65E4-4953-A644-B4EDDA9A2861}" presName="horzOne" presStyleCnt="0"/>
      <dgm:spPr/>
    </dgm:pt>
    <dgm:pt modelId="{05CDCBD3-4C54-4D46-9147-925E44D16EB8}" type="pres">
      <dgm:prSet presAssocID="{737E6827-960E-4F8E-8574-0535CD9D5261}" presName="vertTwo" presStyleCnt="0"/>
      <dgm:spPr/>
    </dgm:pt>
    <dgm:pt modelId="{42AE5164-2FE1-40ED-9D94-8947702537A5}" type="pres">
      <dgm:prSet presAssocID="{737E6827-960E-4F8E-8574-0535CD9D526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2D22C9-8821-4A72-A429-C0BEEC395625}" type="pres">
      <dgm:prSet presAssocID="{737E6827-960E-4F8E-8574-0535CD9D5261}" presName="parTransTwo" presStyleCnt="0"/>
      <dgm:spPr/>
    </dgm:pt>
    <dgm:pt modelId="{E71E37C2-8361-496D-BBC7-DEABC09809A0}" type="pres">
      <dgm:prSet presAssocID="{737E6827-960E-4F8E-8574-0535CD9D5261}" presName="horzTwo" presStyleCnt="0"/>
      <dgm:spPr/>
    </dgm:pt>
    <dgm:pt modelId="{7F178172-4416-48D9-94B0-9BEFC365A384}" type="pres">
      <dgm:prSet presAssocID="{1F00E91B-D08D-41E6-A1F7-8D6C72245243}" presName="vertThree" presStyleCnt="0"/>
      <dgm:spPr/>
    </dgm:pt>
    <dgm:pt modelId="{6396B7A8-BAA1-4555-9397-2FD62F6EDA7E}" type="pres">
      <dgm:prSet presAssocID="{1F00E91B-D08D-41E6-A1F7-8D6C7224524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C10949-D51A-47A0-8000-9A3A66A3D515}" type="pres">
      <dgm:prSet presAssocID="{1F00E91B-D08D-41E6-A1F7-8D6C72245243}" presName="horzThree" presStyleCnt="0"/>
      <dgm:spPr/>
    </dgm:pt>
    <dgm:pt modelId="{29D8AF12-50B8-4D62-9C18-15D12C0372DA}" type="pres">
      <dgm:prSet presAssocID="{50AA24E1-18C4-4087-86F9-9EAD395FF63B}" presName="sibSpaceThree" presStyleCnt="0"/>
      <dgm:spPr/>
    </dgm:pt>
    <dgm:pt modelId="{97C61790-BB48-4B20-ABA3-F80A72FB0D52}" type="pres">
      <dgm:prSet presAssocID="{A9787C3B-A3B3-4D6B-97FE-B9E31FCEF17A}" presName="vertThree" presStyleCnt="0"/>
      <dgm:spPr/>
    </dgm:pt>
    <dgm:pt modelId="{434B763B-1BFA-46C0-8D2D-66F77B115CC3}" type="pres">
      <dgm:prSet presAssocID="{A9787C3B-A3B3-4D6B-97FE-B9E31FCEF17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716945-A332-4935-90DC-4A93E7C10CAC}" type="pres">
      <dgm:prSet presAssocID="{A9787C3B-A3B3-4D6B-97FE-B9E31FCEF17A}" presName="horzThree" presStyleCnt="0"/>
      <dgm:spPr/>
    </dgm:pt>
    <dgm:pt modelId="{BCC6B7C5-CB45-4788-B899-CFC8B08D959C}" type="pres">
      <dgm:prSet presAssocID="{6B55C8E3-6C74-4104-A5DE-9CAD77305655}" presName="sibSpaceTwo" presStyleCnt="0"/>
      <dgm:spPr/>
    </dgm:pt>
    <dgm:pt modelId="{742D5776-0781-4072-B735-603E5029BB5D}" type="pres">
      <dgm:prSet presAssocID="{19564330-CAF2-41B6-B6C1-D6017C79486A}" presName="vertTwo" presStyleCnt="0"/>
      <dgm:spPr/>
    </dgm:pt>
    <dgm:pt modelId="{F498E62E-5149-44A4-B71C-28916D2DC990}" type="pres">
      <dgm:prSet presAssocID="{19564330-CAF2-41B6-B6C1-D6017C79486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3A39BE-B3B1-4430-8610-8D128101206A}" type="pres">
      <dgm:prSet presAssocID="{19564330-CAF2-41B6-B6C1-D6017C79486A}" presName="parTransTwo" presStyleCnt="0"/>
      <dgm:spPr/>
    </dgm:pt>
    <dgm:pt modelId="{87C95AC4-9645-417F-A770-950744B2CBD2}" type="pres">
      <dgm:prSet presAssocID="{19564330-CAF2-41B6-B6C1-D6017C79486A}" presName="horzTwo" presStyleCnt="0"/>
      <dgm:spPr/>
    </dgm:pt>
    <dgm:pt modelId="{085F1523-AB3F-419A-B116-40B0E8A3C7E3}" type="pres">
      <dgm:prSet presAssocID="{A8FA15A6-092C-4E73-8CE1-45F24DABF4EC}" presName="vertThree" presStyleCnt="0"/>
      <dgm:spPr/>
    </dgm:pt>
    <dgm:pt modelId="{4F2D1A01-AD01-4D77-88EB-78F38DF849FE}" type="pres">
      <dgm:prSet presAssocID="{A8FA15A6-092C-4E73-8CE1-45F24DABF4E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19DEA4-5AF9-4A79-9474-1148CF7A67B9}" type="pres">
      <dgm:prSet presAssocID="{A8FA15A6-092C-4E73-8CE1-45F24DABF4EC}" presName="horzThree" presStyleCnt="0"/>
      <dgm:spPr/>
    </dgm:pt>
  </dgm:ptLst>
  <dgm:cxnLst>
    <dgm:cxn modelId="{D1C3D5C8-83F2-4EDE-A503-A4A91F2125FE}" type="presOf" srcId="{6CEA75DE-65E4-4953-A644-B4EDDA9A2861}" destId="{A34B2A41-8ADE-42AD-929E-5B4EBA0658AD}" srcOrd="0" destOrd="0" presId="urn:microsoft.com/office/officeart/2005/8/layout/hierarchy4"/>
    <dgm:cxn modelId="{04AA361E-A1B4-4D55-9DF7-641A257DB6BD}" type="presOf" srcId="{737E6827-960E-4F8E-8574-0535CD9D5261}" destId="{42AE5164-2FE1-40ED-9D94-8947702537A5}" srcOrd="0" destOrd="0" presId="urn:microsoft.com/office/officeart/2005/8/layout/hierarchy4"/>
    <dgm:cxn modelId="{23FEDFBA-D914-4398-8B18-E44516C42708}" type="presOf" srcId="{8CC8D872-DD00-4198-99E6-B9C3F84D64F7}" destId="{36225782-3091-466A-A890-5168A4809B59}" srcOrd="0" destOrd="0" presId="urn:microsoft.com/office/officeart/2005/8/layout/hierarchy4"/>
    <dgm:cxn modelId="{5064765E-0344-4894-84CD-5A1BF18331B7}" srcId="{6CEA75DE-65E4-4953-A644-B4EDDA9A2861}" destId="{737E6827-960E-4F8E-8574-0535CD9D5261}" srcOrd="0" destOrd="0" parTransId="{B9CFEB95-8478-44B5-8AA8-509705917FB1}" sibTransId="{6B55C8E3-6C74-4104-A5DE-9CAD77305655}"/>
    <dgm:cxn modelId="{C88BE86D-363F-47DA-8DF0-2A4FE01E779E}" srcId="{737E6827-960E-4F8E-8574-0535CD9D5261}" destId="{1F00E91B-D08D-41E6-A1F7-8D6C72245243}" srcOrd="0" destOrd="0" parTransId="{82391E40-A961-44BF-A00C-DED07B6A8BF2}" sibTransId="{50AA24E1-18C4-4087-86F9-9EAD395FF63B}"/>
    <dgm:cxn modelId="{2534374A-04FE-4732-95FA-517C141014C8}" type="presOf" srcId="{19564330-CAF2-41B6-B6C1-D6017C79486A}" destId="{F498E62E-5149-44A4-B71C-28916D2DC990}" srcOrd="0" destOrd="0" presId="urn:microsoft.com/office/officeart/2005/8/layout/hierarchy4"/>
    <dgm:cxn modelId="{3809815C-CA6E-4136-9291-B1689D3DFD92}" type="presOf" srcId="{A8FA15A6-092C-4E73-8CE1-45F24DABF4EC}" destId="{4F2D1A01-AD01-4D77-88EB-78F38DF849FE}" srcOrd="0" destOrd="0" presId="urn:microsoft.com/office/officeart/2005/8/layout/hierarchy4"/>
    <dgm:cxn modelId="{856A2341-66FB-4ED4-81C3-CF226C6A7F36}" srcId="{8CC8D872-DD00-4198-99E6-B9C3F84D64F7}" destId="{6CEA75DE-65E4-4953-A644-B4EDDA9A2861}" srcOrd="0" destOrd="0" parTransId="{1D22A5C0-1F2C-4939-A289-FD06625AA482}" sibTransId="{8E15F8C4-1877-4774-9B81-F3CD931A3F66}"/>
    <dgm:cxn modelId="{F9B4E5BD-8EC5-4405-94C2-688F67394E99}" srcId="{737E6827-960E-4F8E-8574-0535CD9D5261}" destId="{A9787C3B-A3B3-4D6B-97FE-B9E31FCEF17A}" srcOrd="1" destOrd="0" parTransId="{C35AE954-2228-4ED9-82B9-42E6951CC4EE}" sibTransId="{8E10134A-2E05-4427-BC2A-E1A6D544912A}"/>
    <dgm:cxn modelId="{290531BA-9BFE-4225-9513-3CB4E87FADC8}" srcId="{6CEA75DE-65E4-4953-A644-B4EDDA9A2861}" destId="{19564330-CAF2-41B6-B6C1-D6017C79486A}" srcOrd="1" destOrd="0" parTransId="{60E83320-AEE6-4B2B-AD35-B93DD0821BC3}" sibTransId="{592C1FC3-05F2-47B4-BC3D-D28E632538E9}"/>
    <dgm:cxn modelId="{1DDB8481-D7A2-4603-817E-CEF04BCF8273}" type="presOf" srcId="{A9787C3B-A3B3-4D6B-97FE-B9E31FCEF17A}" destId="{434B763B-1BFA-46C0-8D2D-66F77B115CC3}" srcOrd="0" destOrd="0" presId="urn:microsoft.com/office/officeart/2005/8/layout/hierarchy4"/>
    <dgm:cxn modelId="{A01D8E2B-0586-47B8-8C1C-EF5EC5321ADB}" srcId="{19564330-CAF2-41B6-B6C1-D6017C79486A}" destId="{A8FA15A6-092C-4E73-8CE1-45F24DABF4EC}" srcOrd="0" destOrd="0" parTransId="{AA27C24B-71CF-4A85-B6A9-9B32DE5A31F1}" sibTransId="{B733809C-E9DB-43B4-8A63-2190CA076AD4}"/>
    <dgm:cxn modelId="{D193445A-BF9F-4CC2-A3B7-1F61E2EEBE11}" type="presOf" srcId="{1F00E91B-D08D-41E6-A1F7-8D6C72245243}" destId="{6396B7A8-BAA1-4555-9397-2FD62F6EDA7E}" srcOrd="0" destOrd="0" presId="urn:microsoft.com/office/officeart/2005/8/layout/hierarchy4"/>
    <dgm:cxn modelId="{C96ECC68-5836-4143-AC8E-1BFDF4186BF8}" type="presParOf" srcId="{36225782-3091-466A-A890-5168A4809B59}" destId="{8A10B0A9-093A-4266-BD9D-04EE8CDD8FCB}" srcOrd="0" destOrd="0" presId="urn:microsoft.com/office/officeart/2005/8/layout/hierarchy4"/>
    <dgm:cxn modelId="{B8B812B6-9E1F-4F5F-A119-10AF1FB75E18}" type="presParOf" srcId="{8A10B0A9-093A-4266-BD9D-04EE8CDD8FCB}" destId="{A34B2A41-8ADE-42AD-929E-5B4EBA0658AD}" srcOrd="0" destOrd="0" presId="urn:microsoft.com/office/officeart/2005/8/layout/hierarchy4"/>
    <dgm:cxn modelId="{68E2D112-B183-4F5D-A4F5-C7BACF15F0B1}" type="presParOf" srcId="{8A10B0A9-093A-4266-BD9D-04EE8CDD8FCB}" destId="{E0DD7236-A7A6-461D-9C05-F016C86FF74D}" srcOrd="1" destOrd="0" presId="urn:microsoft.com/office/officeart/2005/8/layout/hierarchy4"/>
    <dgm:cxn modelId="{10AFEB0B-678C-42B5-8988-BE36902463C9}" type="presParOf" srcId="{8A10B0A9-093A-4266-BD9D-04EE8CDD8FCB}" destId="{72CC8D44-1583-42FB-930F-38A11C010B1C}" srcOrd="2" destOrd="0" presId="urn:microsoft.com/office/officeart/2005/8/layout/hierarchy4"/>
    <dgm:cxn modelId="{F0363A2F-3533-4898-8359-6E71A0B0B826}" type="presParOf" srcId="{72CC8D44-1583-42FB-930F-38A11C010B1C}" destId="{05CDCBD3-4C54-4D46-9147-925E44D16EB8}" srcOrd="0" destOrd="0" presId="urn:microsoft.com/office/officeart/2005/8/layout/hierarchy4"/>
    <dgm:cxn modelId="{E04572E0-6258-4522-A696-F0F18C2A801C}" type="presParOf" srcId="{05CDCBD3-4C54-4D46-9147-925E44D16EB8}" destId="{42AE5164-2FE1-40ED-9D94-8947702537A5}" srcOrd="0" destOrd="0" presId="urn:microsoft.com/office/officeart/2005/8/layout/hierarchy4"/>
    <dgm:cxn modelId="{DA132D5A-B70E-4F19-AD80-FAC4899D12C8}" type="presParOf" srcId="{05CDCBD3-4C54-4D46-9147-925E44D16EB8}" destId="{4A2D22C9-8821-4A72-A429-C0BEEC395625}" srcOrd="1" destOrd="0" presId="urn:microsoft.com/office/officeart/2005/8/layout/hierarchy4"/>
    <dgm:cxn modelId="{F7D75CFC-8336-4E4B-9502-CB0B7E81F214}" type="presParOf" srcId="{05CDCBD3-4C54-4D46-9147-925E44D16EB8}" destId="{E71E37C2-8361-496D-BBC7-DEABC09809A0}" srcOrd="2" destOrd="0" presId="urn:microsoft.com/office/officeart/2005/8/layout/hierarchy4"/>
    <dgm:cxn modelId="{7D10538C-2DC3-4712-84F5-29E5D1962B74}" type="presParOf" srcId="{E71E37C2-8361-496D-BBC7-DEABC09809A0}" destId="{7F178172-4416-48D9-94B0-9BEFC365A384}" srcOrd="0" destOrd="0" presId="urn:microsoft.com/office/officeart/2005/8/layout/hierarchy4"/>
    <dgm:cxn modelId="{80B58716-330F-4480-83DC-04D2636A02B2}" type="presParOf" srcId="{7F178172-4416-48D9-94B0-9BEFC365A384}" destId="{6396B7A8-BAA1-4555-9397-2FD62F6EDA7E}" srcOrd="0" destOrd="0" presId="urn:microsoft.com/office/officeart/2005/8/layout/hierarchy4"/>
    <dgm:cxn modelId="{E7975E41-6E35-4EB7-9991-47B11E444D2A}" type="presParOf" srcId="{7F178172-4416-48D9-94B0-9BEFC365A384}" destId="{42C10949-D51A-47A0-8000-9A3A66A3D515}" srcOrd="1" destOrd="0" presId="urn:microsoft.com/office/officeart/2005/8/layout/hierarchy4"/>
    <dgm:cxn modelId="{B951F868-42FC-4BCC-9E56-85FA5DA494FC}" type="presParOf" srcId="{E71E37C2-8361-496D-BBC7-DEABC09809A0}" destId="{29D8AF12-50B8-4D62-9C18-15D12C0372DA}" srcOrd="1" destOrd="0" presId="urn:microsoft.com/office/officeart/2005/8/layout/hierarchy4"/>
    <dgm:cxn modelId="{32730924-76AB-4981-A846-059F32FBF9C7}" type="presParOf" srcId="{E71E37C2-8361-496D-BBC7-DEABC09809A0}" destId="{97C61790-BB48-4B20-ABA3-F80A72FB0D52}" srcOrd="2" destOrd="0" presId="urn:microsoft.com/office/officeart/2005/8/layout/hierarchy4"/>
    <dgm:cxn modelId="{F65B8178-72DC-42FA-BF3C-AB524CA4AE4C}" type="presParOf" srcId="{97C61790-BB48-4B20-ABA3-F80A72FB0D52}" destId="{434B763B-1BFA-46C0-8D2D-66F77B115CC3}" srcOrd="0" destOrd="0" presId="urn:microsoft.com/office/officeart/2005/8/layout/hierarchy4"/>
    <dgm:cxn modelId="{46D9849C-A338-46F8-B1E3-B416B0BBBAC7}" type="presParOf" srcId="{97C61790-BB48-4B20-ABA3-F80A72FB0D52}" destId="{B7716945-A332-4935-90DC-4A93E7C10CAC}" srcOrd="1" destOrd="0" presId="urn:microsoft.com/office/officeart/2005/8/layout/hierarchy4"/>
    <dgm:cxn modelId="{33EB84B7-E0F9-40B6-A0CC-1E91052F07F7}" type="presParOf" srcId="{72CC8D44-1583-42FB-930F-38A11C010B1C}" destId="{BCC6B7C5-CB45-4788-B899-CFC8B08D959C}" srcOrd="1" destOrd="0" presId="urn:microsoft.com/office/officeart/2005/8/layout/hierarchy4"/>
    <dgm:cxn modelId="{730ACEC9-1A33-4CB5-BCC9-152FD580F9B7}" type="presParOf" srcId="{72CC8D44-1583-42FB-930F-38A11C010B1C}" destId="{742D5776-0781-4072-B735-603E5029BB5D}" srcOrd="2" destOrd="0" presId="urn:microsoft.com/office/officeart/2005/8/layout/hierarchy4"/>
    <dgm:cxn modelId="{236A0B7D-2AF7-41D0-8FA0-9F21B7E05AE5}" type="presParOf" srcId="{742D5776-0781-4072-B735-603E5029BB5D}" destId="{F498E62E-5149-44A4-B71C-28916D2DC990}" srcOrd="0" destOrd="0" presId="urn:microsoft.com/office/officeart/2005/8/layout/hierarchy4"/>
    <dgm:cxn modelId="{CA935FEC-B5CE-4477-97E2-97ED0349671A}" type="presParOf" srcId="{742D5776-0781-4072-B735-603E5029BB5D}" destId="{FD3A39BE-B3B1-4430-8610-8D128101206A}" srcOrd="1" destOrd="0" presId="urn:microsoft.com/office/officeart/2005/8/layout/hierarchy4"/>
    <dgm:cxn modelId="{71C31C0F-2F44-4222-8E15-A6BA31AD2735}" type="presParOf" srcId="{742D5776-0781-4072-B735-603E5029BB5D}" destId="{87C95AC4-9645-417F-A770-950744B2CBD2}" srcOrd="2" destOrd="0" presId="urn:microsoft.com/office/officeart/2005/8/layout/hierarchy4"/>
    <dgm:cxn modelId="{B78CB1D1-0170-422E-A302-311540DA647F}" type="presParOf" srcId="{87C95AC4-9645-417F-A770-950744B2CBD2}" destId="{085F1523-AB3F-419A-B116-40B0E8A3C7E3}" srcOrd="0" destOrd="0" presId="urn:microsoft.com/office/officeart/2005/8/layout/hierarchy4"/>
    <dgm:cxn modelId="{DFDB83FD-0181-4433-A93D-F0D2883B6119}" type="presParOf" srcId="{085F1523-AB3F-419A-B116-40B0E8A3C7E3}" destId="{4F2D1A01-AD01-4D77-88EB-78F38DF849FE}" srcOrd="0" destOrd="0" presId="urn:microsoft.com/office/officeart/2005/8/layout/hierarchy4"/>
    <dgm:cxn modelId="{347E5635-9BD3-4709-BE05-2B05207CFE05}" type="presParOf" srcId="{085F1523-AB3F-419A-B116-40B0E8A3C7E3}" destId="{4719DEA4-5AF9-4A79-9474-1148CF7A67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D9A207-467D-44FD-910E-F33BBA853C2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207406-CC61-4630-962F-E67CADD4ACE3}">
      <dgm:prSet phldrT="[Text]"/>
      <dgm:spPr/>
      <dgm:t>
        <a:bodyPr/>
        <a:lstStyle/>
        <a:p>
          <a:r>
            <a:rPr lang="en-US" dirty="0" smtClean="0"/>
            <a:t>National</a:t>
          </a:r>
          <a:endParaRPr lang="en-US" dirty="0"/>
        </a:p>
      </dgm:t>
    </dgm:pt>
    <dgm:pt modelId="{E20E1BEA-F902-4A1D-8859-C75694C2299D}" type="parTrans" cxnId="{9D08C77E-8B75-414A-B64A-9684AD690A74}">
      <dgm:prSet/>
      <dgm:spPr/>
      <dgm:t>
        <a:bodyPr/>
        <a:lstStyle/>
        <a:p>
          <a:endParaRPr lang="en-US"/>
        </a:p>
      </dgm:t>
    </dgm:pt>
    <dgm:pt modelId="{23216E5D-12C6-4954-B547-AF56F5A111B6}" type="sibTrans" cxnId="{9D08C77E-8B75-414A-B64A-9684AD690A74}">
      <dgm:prSet/>
      <dgm:spPr/>
      <dgm:t>
        <a:bodyPr/>
        <a:lstStyle/>
        <a:p>
          <a:endParaRPr lang="en-US"/>
        </a:p>
      </dgm:t>
    </dgm:pt>
    <dgm:pt modelId="{123F7A8B-5B43-4F50-9102-D470A4A4C102}">
      <dgm:prSet phldrT="[Text]"/>
      <dgm:spPr/>
      <dgm:t>
        <a:bodyPr/>
        <a:lstStyle/>
        <a:p>
          <a:r>
            <a:rPr lang="en-US" dirty="0" smtClean="0"/>
            <a:t>Min </a:t>
          </a:r>
          <a:r>
            <a:rPr lang="ru-RU" dirty="0" smtClean="0"/>
            <a:t>по 1 ВНЗ з 3-х кра</a:t>
          </a:r>
          <a:r>
            <a:rPr lang="uk-UA" dirty="0" smtClean="0"/>
            <a:t>їн ЄС</a:t>
          </a:r>
          <a:endParaRPr lang="en-US" dirty="0"/>
        </a:p>
      </dgm:t>
    </dgm:pt>
    <dgm:pt modelId="{B7255698-B553-4C82-B1F2-9B3C3136AE11}" type="parTrans" cxnId="{73A68F10-93EB-4C7E-AEC8-2CEF875F5273}">
      <dgm:prSet/>
      <dgm:spPr/>
      <dgm:t>
        <a:bodyPr/>
        <a:lstStyle/>
        <a:p>
          <a:endParaRPr lang="en-US"/>
        </a:p>
      </dgm:t>
    </dgm:pt>
    <dgm:pt modelId="{3B6E87F9-2D25-4BD1-8E27-13FBA832AD52}" type="sibTrans" cxnId="{73A68F10-93EB-4C7E-AEC8-2CEF875F5273}">
      <dgm:prSet/>
      <dgm:spPr/>
      <dgm:t>
        <a:bodyPr/>
        <a:lstStyle/>
        <a:p>
          <a:endParaRPr lang="en-US"/>
        </a:p>
      </dgm:t>
    </dgm:pt>
    <dgm:pt modelId="{2C3D7F81-99C2-4FCE-BF88-DFF573EE9B85}">
      <dgm:prSet phldrT="[Text]"/>
      <dgm:spPr/>
      <dgm:t>
        <a:bodyPr/>
        <a:lstStyle/>
        <a:p>
          <a:r>
            <a:rPr lang="en-US" dirty="0" smtClean="0"/>
            <a:t>Min </a:t>
          </a:r>
          <a:r>
            <a:rPr lang="uk-UA" dirty="0" smtClean="0"/>
            <a:t>3 ВНЗ з партнерської країни (не менше, ніж з країн ЄС) </a:t>
          </a:r>
          <a:endParaRPr lang="en-US" dirty="0"/>
        </a:p>
      </dgm:t>
    </dgm:pt>
    <dgm:pt modelId="{F16FECD7-B274-4047-A2D1-8FBF06B1CF2A}" type="parTrans" cxnId="{C639BE88-8E47-422E-9973-67D2B75F709C}">
      <dgm:prSet/>
      <dgm:spPr/>
      <dgm:t>
        <a:bodyPr/>
        <a:lstStyle/>
        <a:p>
          <a:endParaRPr lang="en-US"/>
        </a:p>
      </dgm:t>
    </dgm:pt>
    <dgm:pt modelId="{ABEC5F10-5D3D-412D-8F1B-DE4B45D10757}" type="sibTrans" cxnId="{C639BE88-8E47-422E-9973-67D2B75F709C}">
      <dgm:prSet/>
      <dgm:spPr/>
      <dgm:t>
        <a:bodyPr/>
        <a:lstStyle/>
        <a:p>
          <a:endParaRPr lang="en-US"/>
        </a:p>
      </dgm:t>
    </dgm:pt>
    <dgm:pt modelId="{1521B000-E255-40F1-AEBC-6ED278448144}">
      <dgm:prSet phldrT="[Text]"/>
      <dgm:spPr/>
      <dgm:t>
        <a:bodyPr/>
        <a:lstStyle/>
        <a:p>
          <a:r>
            <a:rPr lang="en-US" dirty="0" smtClean="0"/>
            <a:t>Multi-country (regional)</a:t>
          </a:r>
          <a:endParaRPr lang="en-US" dirty="0"/>
        </a:p>
      </dgm:t>
    </dgm:pt>
    <dgm:pt modelId="{A8C029E6-1777-4625-AB28-B926F8D37F43}" type="parTrans" cxnId="{88F9E8D2-F175-4CA4-BD0D-7ECAF8B4982D}">
      <dgm:prSet/>
      <dgm:spPr/>
      <dgm:t>
        <a:bodyPr/>
        <a:lstStyle/>
        <a:p>
          <a:endParaRPr lang="en-US"/>
        </a:p>
      </dgm:t>
    </dgm:pt>
    <dgm:pt modelId="{A932892A-DB7C-43FF-8CD9-5FE4D806E6F0}" type="sibTrans" cxnId="{88F9E8D2-F175-4CA4-BD0D-7ECAF8B4982D}">
      <dgm:prSet/>
      <dgm:spPr/>
      <dgm:t>
        <a:bodyPr/>
        <a:lstStyle/>
        <a:p>
          <a:endParaRPr lang="en-US"/>
        </a:p>
      </dgm:t>
    </dgm:pt>
    <dgm:pt modelId="{430547C9-3292-4C5E-92B9-0F0F95A691E1}">
      <dgm:prSet phldrT="[Text]"/>
      <dgm:spPr/>
      <dgm:t>
        <a:bodyPr/>
        <a:lstStyle/>
        <a:p>
          <a:r>
            <a:rPr lang="en-US" dirty="0" smtClean="0"/>
            <a:t>Min 3</a:t>
          </a:r>
          <a:r>
            <a:rPr lang="ru-RU" dirty="0" smtClean="0"/>
            <a:t> ВНЗ з кра</a:t>
          </a:r>
          <a:r>
            <a:rPr lang="uk-UA" dirty="0" smtClean="0"/>
            <a:t>їн ЄС (різні регіони) </a:t>
          </a:r>
          <a:endParaRPr lang="en-US" dirty="0"/>
        </a:p>
      </dgm:t>
    </dgm:pt>
    <dgm:pt modelId="{62DA7FBB-F5F9-4E75-8B59-029DAEF6CC20}" type="parTrans" cxnId="{C189334C-D2B0-4AB8-ADA5-0E546790ED84}">
      <dgm:prSet/>
      <dgm:spPr/>
      <dgm:t>
        <a:bodyPr/>
        <a:lstStyle/>
        <a:p>
          <a:endParaRPr lang="en-US"/>
        </a:p>
      </dgm:t>
    </dgm:pt>
    <dgm:pt modelId="{50C9E21D-88A6-4556-9E53-B5FF47A0B56B}" type="sibTrans" cxnId="{C189334C-D2B0-4AB8-ADA5-0E546790ED84}">
      <dgm:prSet/>
      <dgm:spPr/>
      <dgm:t>
        <a:bodyPr/>
        <a:lstStyle/>
        <a:p>
          <a:endParaRPr lang="en-US"/>
        </a:p>
      </dgm:t>
    </dgm:pt>
    <dgm:pt modelId="{4F1AE878-04D3-4FDA-B9B8-CE75C437D352}">
      <dgm:prSet phldrT="[Text]"/>
      <dgm:spPr/>
      <dgm:t>
        <a:bodyPr/>
        <a:lstStyle/>
        <a:p>
          <a:r>
            <a:rPr lang="en-US" dirty="0" smtClean="0"/>
            <a:t>Min </a:t>
          </a:r>
          <a:r>
            <a:rPr lang="uk-UA" dirty="0" smtClean="0"/>
            <a:t>по </a:t>
          </a:r>
          <a:r>
            <a:rPr lang="ru-RU" dirty="0" smtClean="0"/>
            <a:t>2 ВНЗ з </a:t>
          </a:r>
          <a:r>
            <a:rPr lang="en-US" dirty="0" smtClean="0"/>
            <a:t>min 2 </a:t>
          </a:r>
          <a:r>
            <a:rPr lang="ru-RU" dirty="0" smtClean="0"/>
            <a:t>партнерських кра</a:t>
          </a:r>
          <a:r>
            <a:rPr lang="uk-UA" dirty="0" smtClean="0"/>
            <a:t>їн одного регіону (не менше, ніж з країн ЄС)</a:t>
          </a:r>
          <a:endParaRPr lang="en-US" dirty="0"/>
        </a:p>
      </dgm:t>
    </dgm:pt>
    <dgm:pt modelId="{A65DBF22-5972-4102-BB46-82C443472ED6}" type="parTrans" cxnId="{93C32599-AACF-4D41-A545-8B68D773518C}">
      <dgm:prSet/>
      <dgm:spPr/>
      <dgm:t>
        <a:bodyPr/>
        <a:lstStyle/>
        <a:p>
          <a:endParaRPr lang="en-US"/>
        </a:p>
      </dgm:t>
    </dgm:pt>
    <dgm:pt modelId="{A8668E63-BA6D-40D4-871E-789BCB78C92B}" type="sibTrans" cxnId="{93C32599-AACF-4D41-A545-8B68D773518C}">
      <dgm:prSet/>
      <dgm:spPr/>
      <dgm:t>
        <a:bodyPr/>
        <a:lstStyle/>
        <a:p>
          <a:endParaRPr lang="en-US"/>
        </a:p>
      </dgm:t>
    </dgm:pt>
    <dgm:pt modelId="{AB622B68-C111-45C8-8AD8-0C840552F299}">
      <dgm:prSet phldrT="[Text]"/>
      <dgm:spPr/>
      <dgm:t>
        <a:bodyPr/>
        <a:lstStyle/>
        <a:p>
          <a:r>
            <a:rPr lang="en-US" dirty="0" smtClean="0"/>
            <a:t>Multi-country</a:t>
          </a:r>
        </a:p>
        <a:p>
          <a:r>
            <a:rPr lang="en-US" dirty="0" smtClean="0"/>
            <a:t>(</a:t>
          </a:r>
          <a:r>
            <a:rPr lang="en-US" dirty="0" err="1" smtClean="0"/>
            <a:t>transregional</a:t>
          </a:r>
          <a:r>
            <a:rPr lang="en-US" dirty="0" smtClean="0"/>
            <a:t>)</a:t>
          </a:r>
          <a:endParaRPr lang="en-US" dirty="0"/>
        </a:p>
      </dgm:t>
    </dgm:pt>
    <dgm:pt modelId="{F30D0864-D439-4E51-ADEA-3F408E4EE079}" type="parTrans" cxnId="{E5302A2E-2510-428A-BE53-7B4DB6EA70C9}">
      <dgm:prSet/>
      <dgm:spPr/>
      <dgm:t>
        <a:bodyPr/>
        <a:lstStyle/>
        <a:p>
          <a:endParaRPr lang="en-US"/>
        </a:p>
      </dgm:t>
    </dgm:pt>
    <dgm:pt modelId="{4DDB1137-00C4-4CFC-8A21-EE064C0A51E9}" type="sibTrans" cxnId="{E5302A2E-2510-428A-BE53-7B4DB6EA70C9}">
      <dgm:prSet/>
      <dgm:spPr/>
      <dgm:t>
        <a:bodyPr/>
        <a:lstStyle/>
        <a:p>
          <a:endParaRPr lang="en-US"/>
        </a:p>
      </dgm:t>
    </dgm:pt>
    <dgm:pt modelId="{D651A3C3-474F-4D12-8C91-1CAAD292BA44}">
      <dgm:prSet phldrT="[Text]"/>
      <dgm:spPr/>
      <dgm:t>
        <a:bodyPr/>
        <a:lstStyle/>
        <a:p>
          <a:r>
            <a:rPr lang="en-US" dirty="0" smtClean="0"/>
            <a:t>Min 3</a:t>
          </a:r>
          <a:r>
            <a:rPr lang="ru-RU" dirty="0" smtClean="0"/>
            <a:t> ВНЗ з кра</a:t>
          </a:r>
          <a:r>
            <a:rPr lang="uk-UA" dirty="0" smtClean="0"/>
            <a:t>їн ЄС (різні регіони) </a:t>
          </a:r>
          <a:endParaRPr lang="en-US" dirty="0"/>
        </a:p>
      </dgm:t>
    </dgm:pt>
    <dgm:pt modelId="{BD1F02D0-134B-4B97-A979-480EEA25D485}" type="parTrans" cxnId="{55695B40-7B84-491C-B9BC-31AD8AAA079D}">
      <dgm:prSet/>
      <dgm:spPr/>
      <dgm:t>
        <a:bodyPr/>
        <a:lstStyle/>
        <a:p>
          <a:endParaRPr lang="en-US"/>
        </a:p>
      </dgm:t>
    </dgm:pt>
    <dgm:pt modelId="{BDDA6EDB-E5C0-4096-95C6-358C876AC194}" type="sibTrans" cxnId="{55695B40-7B84-491C-B9BC-31AD8AAA079D}">
      <dgm:prSet/>
      <dgm:spPr/>
      <dgm:t>
        <a:bodyPr/>
        <a:lstStyle/>
        <a:p>
          <a:endParaRPr lang="en-US"/>
        </a:p>
      </dgm:t>
    </dgm:pt>
    <dgm:pt modelId="{15B53585-0077-40EA-9A8D-0B6305ADB53F}">
      <dgm:prSet phldrT="[Text]"/>
      <dgm:spPr/>
      <dgm:t>
        <a:bodyPr/>
        <a:lstStyle/>
        <a:p>
          <a:r>
            <a:rPr lang="en-US" dirty="0" smtClean="0"/>
            <a:t>Min </a:t>
          </a:r>
          <a:r>
            <a:rPr lang="uk-UA" dirty="0" smtClean="0"/>
            <a:t>по </a:t>
          </a:r>
          <a:r>
            <a:rPr lang="ru-RU" dirty="0" smtClean="0"/>
            <a:t>2 ВНЗ з партнерських кра</a:t>
          </a:r>
          <a:r>
            <a:rPr lang="uk-UA" dirty="0" smtClean="0"/>
            <a:t>їн різних регіонів (не менше, ніж з країн ЄС)</a:t>
          </a:r>
          <a:endParaRPr lang="en-US" dirty="0"/>
        </a:p>
      </dgm:t>
    </dgm:pt>
    <dgm:pt modelId="{FD93795B-5BE4-44AF-9CCC-66C1951B6324}" type="parTrans" cxnId="{2F326CEB-4562-4268-801C-747BB97BFE5B}">
      <dgm:prSet/>
      <dgm:spPr/>
      <dgm:t>
        <a:bodyPr/>
        <a:lstStyle/>
        <a:p>
          <a:endParaRPr lang="en-US"/>
        </a:p>
      </dgm:t>
    </dgm:pt>
    <dgm:pt modelId="{CB6E4B96-AD37-4268-B82D-D9E0C2BFE92A}" type="sibTrans" cxnId="{2F326CEB-4562-4268-801C-747BB97BFE5B}">
      <dgm:prSet/>
      <dgm:spPr/>
      <dgm:t>
        <a:bodyPr/>
        <a:lstStyle/>
        <a:p>
          <a:endParaRPr lang="en-US"/>
        </a:p>
      </dgm:t>
    </dgm:pt>
    <dgm:pt modelId="{D23A1EB7-3985-4DC2-AB50-F33FAF0DA9A3}" type="pres">
      <dgm:prSet presAssocID="{31D9A207-467D-44FD-910E-F33BBA853C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6F9371-E7F7-4F82-9919-F6A01A103547}" type="pres">
      <dgm:prSet presAssocID="{8A207406-CC61-4630-962F-E67CADD4ACE3}" presName="linNode" presStyleCnt="0"/>
      <dgm:spPr/>
    </dgm:pt>
    <dgm:pt modelId="{7855E964-1BAE-449C-956D-2BA282B529EB}" type="pres">
      <dgm:prSet presAssocID="{8A207406-CC61-4630-962F-E67CADD4ACE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F7ECD-57BE-4352-A80A-E99546613BD3}" type="pres">
      <dgm:prSet presAssocID="{8A207406-CC61-4630-962F-E67CADD4ACE3}" presName="descendantText" presStyleLbl="alignAccFollowNode1" presStyleIdx="0" presStyleCnt="3" custScaleX="137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1AF03-25DC-4558-801F-D4FC4EACB4C1}" type="pres">
      <dgm:prSet presAssocID="{23216E5D-12C6-4954-B547-AF56F5A111B6}" presName="sp" presStyleCnt="0"/>
      <dgm:spPr/>
    </dgm:pt>
    <dgm:pt modelId="{E10ED278-2B86-4357-B392-E9C00A3AEBEF}" type="pres">
      <dgm:prSet presAssocID="{1521B000-E255-40F1-AEBC-6ED278448144}" presName="linNode" presStyleCnt="0"/>
      <dgm:spPr/>
    </dgm:pt>
    <dgm:pt modelId="{6210F48A-4663-45BC-8255-859B831AAC8E}" type="pres">
      <dgm:prSet presAssocID="{1521B000-E255-40F1-AEBC-6ED27844814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35446-8587-4EFF-A134-F43893E33E61}" type="pres">
      <dgm:prSet presAssocID="{1521B000-E255-40F1-AEBC-6ED278448144}" presName="descendantText" presStyleLbl="alignAccFollowNode1" presStyleIdx="1" presStyleCnt="3" custScaleX="137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EF4DC-8FAC-4CFA-9D45-A7400061A7AF}" type="pres">
      <dgm:prSet presAssocID="{A932892A-DB7C-43FF-8CD9-5FE4D806E6F0}" presName="sp" presStyleCnt="0"/>
      <dgm:spPr/>
    </dgm:pt>
    <dgm:pt modelId="{8E397F92-512A-4F40-BC10-67387A413641}" type="pres">
      <dgm:prSet presAssocID="{AB622B68-C111-45C8-8AD8-0C840552F299}" presName="linNode" presStyleCnt="0"/>
      <dgm:spPr/>
    </dgm:pt>
    <dgm:pt modelId="{B788C20E-2AA2-4B11-9D64-32A3E691AC50}" type="pres">
      <dgm:prSet presAssocID="{AB622B68-C111-45C8-8AD8-0C840552F29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DC32-381A-4640-98CC-8C79A2C5E88C}" type="pres">
      <dgm:prSet presAssocID="{AB622B68-C111-45C8-8AD8-0C840552F299}" presName="descendantText" presStyleLbl="alignAccFollowNode1" presStyleIdx="2" presStyleCnt="3" custScaleX="137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A68F10-93EB-4C7E-AEC8-2CEF875F5273}" srcId="{8A207406-CC61-4630-962F-E67CADD4ACE3}" destId="{123F7A8B-5B43-4F50-9102-D470A4A4C102}" srcOrd="0" destOrd="0" parTransId="{B7255698-B553-4C82-B1F2-9B3C3136AE11}" sibTransId="{3B6E87F9-2D25-4BD1-8E27-13FBA832AD52}"/>
    <dgm:cxn modelId="{55695B40-7B84-491C-B9BC-31AD8AAA079D}" srcId="{AB622B68-C111-45C8-8AD8-0C840552F299}" destId="{D651A3C3-474F-4D12-8C91-1CAAD292BA44}" srcOrd="0" destOrd="0" parTransId="{BD1F02D0-134B-4B97-A979-480EEA25D485}" sibTransId="{BDDA6EDB-E5C0-4096-95C6-358C876AC194}"/>
    <dgm:cxn modelId="{D2EE9349-DAF7-4393-9552-B5335B8CF4E8}" type="presOf" srcId="{430547C9-3292-4C5E-92B9-0F0F95A691E1}" destId="{2B435446-8587-4EFF-A134-F43893E33E61}" srcOrd="0" destOrd="0" presId="urn:microsoft.com/office/officeart/2005/8/layout/vList5"/>
    <dgm:cxn modelId="{13E732A6-CDC9-401E-859F-302ABEEB5ECD}" type="presOf" srcId="{4F1AE878-04D3-4FDA-B9B8-CE75C437D352}" destId="{2B435446-8587-4EFF-A134-F43893E33E61}" srcOrd="0" destOrd="1" presId="urn:microsoft.com/office/officeart/2005/8/layout/vList5"/>
    <dgm:cxn modelId="{88F9E8D2-F175-4CA4-BD0D-7ECAF8B4982D}" srcId="{31D9A207-467D-44FD-910E-F33BBA853C29}" destId="{1521B000-E255-40F1-AEBC-6ED278448144}" srcOrd="1" destOrd="0" parTransId="{A8C029E6-1777-4625-AB28-B926F8D37F43}" sibTransId="{A932892A-DB7C-43FF-8CD9-5FE4D806E6F0}"/>
    <dgm:cxn modelId="{F384D4ED-DE1A-4B12-923C-79CEF9F5CDE0}" type="presOf" srcId="{AB622B68-C111-45C8-8AD8-0C840552F299}" destId="{B788C20E-2AA2-4B11-9D64-32A3E691AC50}" srcOrd="0" destOrd="0" presId="urn:microsoft.com/office/officeart/2005/8/layout/vList5"/>
    <dgm:cxn modelId="{2F326CEB-4562-4268-801C-747BB97BFE5B}" srcId="{AB622B68-C111-45C8-8AD8-0C840552F299}" destId="{15B53585-0077-40EA-9A8D-0B6305ADB53F}" srcOrd="1" destOrd="0" parTransId="{FD93795B-5BE4-44AF-9CCC-66C1951B6324}" sibTransId="{CB6E4B96-AD37-4268-B82D-D9E0C2BFE92A}"/>
    <dgm:cxn modelId="{9D08C77E-8B75-414A-B64A-9684AD690A74}" srcId="{31D9A207-467D-44FD-910E-F33BBA853C29}" destId="{8A207406-CC61-4630-962F-E67CADD4ACE3}" srcOrd="0" destOrd="0" parTransId="{E20E1BEA-F902-4A1D-8859-C75694C2299D}" sibTransId="{23216E5D-12C6-4954-B547-AF56F5A111B6}"/>
    <dgm:cxn modelId="{4E27151F-E1F0-42B7-A271-70A750EB485E}" type="presOf" srcId="{15B53585-0077-40EA-9A8D-0B6305ADB53F}" destId="{28E0DC32-381A-4640-98CC-8C79A2C5E88C}" srcOrd="0" destOrd="1" presId="urn:microsoft.com/office/officeart/2005/8/layout/vList5"/>
    <dgm:cxn modelId="{C364654F-BFBE-4077-9775-5AA9BB07DDB6}" type="presOf" srcId="{2C3D7F81-99C2-4FCE-BF88-DFF573EE9B85}" destId="{07EF7ECD-57BE-4352-A80A-E99546613BD3}" srcOrd="0" destOrd="1" presId="urn:microsoft.com/office/officeart/2005/8/layout/vList5"/>
    <dgm:cxn modelId="{93C32599-AACF-4D41-A545-8B68D773518C}" srcId="{1521B000-E255-40F1-AEBC-6ED278448144}" destId="{4F1AE878-04D3-4FDA-B9B8-CE75C437D352}" srcOrd="1" destOrd="0" parTransId="{A65DBF22-5972-4102-BB46-82C443472ED6}" sibTransId="{A8668E63-BA6D-40D4-871E-789BCB78C92B}"/>
    <dgm:cxn modelId="{C189334C-D2B0-4AB8-ADA5-0E546790ED84}" srcId="{1521B000-E255-40F1-AEBC-6ED278448144}" destId="{430547C9-3292-4C5E-92B9-0F0F95A691E1}" srcOrd="0" destOrd="0" parTransId="{62DA7FBB-F5F9-4E75-8B59-029DAEF6CC20}" sibTransId="{50C9E21D-88A6-4556-9E53-B5FF47A0B56B}"/>
    <dgm:cxn modelId="{4D7F1858-2B55-4C9F-9A74-F03737456C84}" type="presOf" srcId="{1521B000-E255-40F1-AEBC-6ED278448144}" destId="{6210F48A-4663-45BC-8255-859B831AAC8E}" srcOrd="0" destOrd="0" presId="urn:microsoft.com/office/officeart/2005/8/layout/vList5"/>
    <dgm:cxn modelId="{E5302A2E-2510-428A-BE53-7B4DB6EA70C9}" srcId="{31D9A207-467D-44FD-910E-F33BBA853C29}" destId="{AB622B68-C111-45C8-8AD8-0C840552F299}" srcOrd="2" destOrd="0" parTransId="{F30D0864-D439-4E51-ADEA-3F408E4EE079}" sibTransId="{4DDB1137-00C4-4CFC-8A21-EE064C0A51E9}"/>
    <dgm:cxn modelId="{6895DC33-B6F9-42D8-AF8A-EEA649B57EBF}" type="presOf" srcId="{31D9A207-467D-44FD-910E-F33BBA853C29}" destId="{D23A1EB7-3985-4DC2-AB50-F33FAF0DA9A3}" srcOrd="0" destOrd="0" presId="urn:microsoft.com/office/officeart/2005/8/layout/vList5"/>
    <dgm:cxn modelId="{A15C1F2F-9956-46D2-9358-61186916DB84}" type="presOf" srcId="{8A207406-CC61-4630-962F-E67CADD4ACE3}" destId="{7855E964-1BAE-449C-956D-2BA282B529EB}" srcOrd="0" destOrd="0" presId="urn:microsoft.com/office/officeart/2005/8/layout/vList5"/>
    <dgm:cxn modelId="{896AD7E1-7BA3-4C27-B1C6-C865B9B264ED}" type="presOf" srcId="{D651A3C3-474F-4D12-8C91-1CAAD292BA44}" destId="{28E0DC32-381A-4640-98CC-8C79A2C5E88C}" srcOrd="0" destOrd="0" presId="urn:microsoft.com/office/officeart/2005/8/layout/vList5"/>
    <dgm:cxn modelId="{C639BE88-8E47-422E-9973-67D2B75F709C}" srcId="{8A207406-CC61-4630-962F-E67CADD4ACE3}" destId="{2C3D7F81-99C2-4FCE-BF88-DFF573EE9B85}" srcOrd="1" destOrd="0" parTransId="{F16FECD7-B274-4047-A2D1-8FBF06B1CF2A}" sibTransId="{ABEC5F10-5D3D-412D-8F1B-DE4B45D10757}"/>
    <dgm:cxn modelId="{621206DB-D574-4402-8DA3-C6CD34C30CF2}" type="presOf" srcId="{123F7A8B-5B43-4F50-9102-D470A4A4C102}" destId="{07EF7ECD-57BE-4352-A80A-E99546613BD3}" srcOrd="0" destOrd="0" presId="urn:microsoft.com/office/officeart/2005/8/layout/vList5"/>
    <dgm:cxn modelId="{946EEEBE-BA67-4D28-9A8B-2305E49A2054}" type="presParOf" srcId="{D23A1EB7-3985-4DC2-AB50-F33FAF0DA9A3}" destId="{346F9371-E7F7-4F82-9919-F6A01A103547}" srcOrd="0" destOrd="0" presId="urn:microsoft.com/office/officeart/2005/8/layout/vList5"/>
    <dgm:cxn modelId="{CDD8A762-6FFD-49B5-92E9-A145827CAD22}" type="presParOf" srcId="{346F9371-E7F7-4F82-9919-F6A01A103547}" destId="{7855E964-1BAE-449C-956D-2BA282B529EB}" srcOrd="0" destOrd="0" presId="urn:microsoft.com/office/officeart/2005/8/layout/vList5"/>
    <dgm:cxn modelId="{4977EBBF-457B-44E7-B07D-D7761D58A94D}" type="presParOf" srcId="{346F9371-E7F7-4F82-9919-F6A01A103547}" destId="{07EF7ECD-57BE-4352-A80A-E99546613BD3}" srcOrd="1" destOrd="0" presId="urn:microsoft.com/office/officeart/2005/8/layout/vList5"/>
    <dgm:cxn modelId="{20BB5D5E-20A6-47CA-AC41-6180FD65AC6C}" type="presParOf" srcId="{D23A1EB7-3985-4DC2-AB50-F33FAF0DA9A3}" destId="{44A1AF03-25DC-4558-801F-D4FC4EACB4C1}" srcOrd="1" destOrd="0" presId="urn:microsoft.com/office/officeart/2005/8/layout/vList5"/>
    <dgm:cxn modelId="{47352873-29FC-4440-9C1E-F63D68E83A59}" type="presParOf" srcId="{D23A1EB7-3985-4DC2-AB50-F33FAF0DA9A3}" destId="{E10ED278-2B86-4357-B392-E9C00A3AEBEF}" srcOrd="2" destOrd="0" presId="urn:microsoft.com/office/officeart/2005/8/layout/vList5"/>
    <dgm:cxn modelId="{4CBB8A81-34C8-40AD-8FBC-BEC73BD39987}" type="presParOf" srcId="{E10ED278-2B86-4357-B392-E9C00A3AEBEF}" destId="{6210F48A-4663-45BC-8255-859B831AAC8E}" srcOrd="0" destOrd="0" presId="urn:microsoft.com/office/officeart/2005/8/layout/vList5"/>
    <dgm:cxn modelId="{FE7FC0BF-BDB9-4649-ABC1-D9E9FC7F66F8}" type="presParOf" srcId="{E10ED278-2B86-4357-B392-E9C00A3AEBEF}" destId="{2B435446-8587-4EFF-A134-F43893E33E61}" srcOrd="1" destOrd="0" presId="urn:microsoft.com/office/officeart/2005/8/layout/vList5"/>
    <dgm:cxn modelId="{5C44AD0A-89AE-4669-8400-5A592CEC8310}" type="presParOf" srcId="{D23A1EB7-3985-4DC2-AB50-F33FAF0DA9A3}" destId="{066EF4DC-8FAC-4CFA-9D45-A7400061A7AF}" srcOrd="3" destOrd="0" presId="urn:microsoft.com/office/officeart/2005/8/layout/vList5"/>
    <dgm:cxn modelId="{F8060F69-1072-4670-8F3F-BE2F12B3E901}" type="presParOf" srcId="{D23A1EB7-3985-4DC2-AB50-F33FAF0DA9A3}" destId="{8E397F92-512A-4F40-BC10-67387A413641}" srcOrd="4" destOrd="0" presId="urn:microsoft.com/office/officeart/2005/8/layout/vList5"/>
    <dgm:cxn modelId="{C1BB3FDE-D7E2-46F0-9B79-9762BE5B6CBC}" type="presParOf" srcId="{8E397F92-512A-4F40-BC10-67387A413641}" destId="{B788C20E-2AA2-4B11-9D64-32A3E691AC50}" srcOrd="0" destOrd="0" presId="urn:microsoft.com/office/officeart/2005/8/layout/vList5"/>
    <dgm:cxn modelId="{EB1B33D7-3D9F-44D8-8979-0ED8FF7FB3E8}" type="presParOf" srcId="{8E397F92-512A-4F40-BC10-67387A413641}" destId="{28E0DC32-381A-4640-98CC-8C79A2C5E8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E64253-08E2-4455-A2B1-199D6F24F93E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E813BD07-5BC4-45E9-B8FF-01E6B273C198}">
      <dgm:prSet phldrT="[Text]"/>
      <dgm:spPr/>
      <dgm:t>
        <a:bodyPr/>
        <a:lstStyle/>
        <a:p>
          <a:r>
            <a:rPr lang="uk-UA" dirty="0" smtClean="0"/>
            <a:t>Обладнання</a:t>
          </a:r>
          <a:endParaRPr lang="en-US" dirty="0" smtClean="0"/>
        </a:p>
        <a:p>
          <a:r>
            <a:rPr lang="en-US" dirty="0" smtClean="0"/>
            <a:t>Max 30%</a:t>
          </a:r>
          <a:endParaRPr lang="en-US" dirty="0"/>
        </a:p>
      </dgm:t>
    </dgm:pt>
    <dgm:pt modelId="{9AD66805-D93A-4D6C-878C-1C6391853C4F}" type="parTrans" cxnId="{C6879EE3-5DE1-4371-BDC3-559EE013D830}">
      <dgm:prSet/>
      <dgm:spPr/>
      <dgm:t>
        <a:bodyPr/>
        <a:lstStyle/>
        <a:p>
          <a:endParaRPr lang="en-US"/>
        </a:p>
      </dgm:t>
    </dgm:pt>
    <dgm:pt modelId="{4963DAE0-B9F7-48E6-B28F-6F8AA036E667}" type="sibTrans" cxnId="{C6879EE3-5DE1-4371-BDC3-559EE013D830}">
      <dgm:prSet/>
      <dgm:spPr/>
      <dgm:t>
        <a:bodyPr/>
        <a:lstStyle/>
        <a:p>
          <a:endParaRPr lang="en-US"/>
        </a:p>
      </dgm:t>
    </dgm:pt>
    <dgm:pt modelId="{308D4A28-D2CF-4EE8-A3EE-6404BDB4E19E}">
      <dgm:prSet phldrT="[Text]"/>
      <dgm:spPr/>
      <dgm:t>
        <a:bodyPr/>
        <a:lstStyle/>
        <a:p>
          <a:r>
            <a:rPr lang="uk-UA" dirty="0" smtClean="0"/>
            <a:t>Подорожі</a:t>
          </a:r>
          <a:endParaRPr lang="en-US" dirty="0"/>
        </a:p>
      </dgm:t>
    </dgm:pt>
    <dgm:pt modelId="{F11B2C8E-F469-4838-87FE-0C2DAC1C35CC}" type="parTrans" cxnId="{7AE9C897-2DCD-4FA3-81BC-90258F23DB54}">
      <dgm:prSet/>
      <dgm:spPr/>
      <dgm:t>
        <a:bodyPr/>
        <a:lstStyle/>
        <a:p>
          <a:endParaRPr lang="en-US"/>
        </a:p>
      </dgm:t>
    </dgm:pt>
    <dgm:pt modelId="{82C0DFA4-2BBC-4A0B-ABF5-7277432DD18E}" type="sibTrans" cxnId="{7AE9C897-2DCD-4FA3-81BC-90258F23DB54}">
      <dgm:prSet/>
      <dgm:spPr/>
      <dgm:t>
        <a:bodyPr/>
        <a:lstStyle/>
        <a:p>
          <a:endParaRPr lang="en-US"/>
        </a:p>
      </dgm:t>
    </dgm:pt>
    <dgm:pt modelId="{23DE0698-E03A-4443-8D72-B770C32A13BD}">
      <dgm:prSet phldrT="[Text]"/>
      <dgm:spPr/>
      <dgm:t>
        <a:bodyPr/>
        <a:lstStyle/>
        <a:p>
          <a:r>
            <a:rPr lang="uk-UA" dirty="0" smtClean="0"/>
            <a:t>Персонал</a:t>
          </a:r>
          <a:endParaRPr lang="en-US" dirty="0" smtClean="0"/>
        </a:p>
        <a:p>
          <a:r>
            <a:rPr lang="en-US" dirty="0" smtClean="0"/>
            <a:t>Max 40%</a:t>
          </a:r>
          <a:endParaRPr lang="en-US" dirty="0"/>
        </a:p>
      </dgm:t>
    </dgm:pt>
    <dgm:pt modelId="{30044E34-161B-4B36-85D3-47B09937D85D}" type="parTrans" cxnId="{E580B78F-AF80-4A25-B7BB-6187D3C258B3}">
      <dgm:prSet/>
      <dgm:spPr/>
      <dgm:t>
        <a:bodyPr/>
        <a:lstStyle/>
        <a:p>
          <a:endParaRPr lang="en-US"/>
        </a:p>
      </dgm:t>
    </dgm:pt>
    <dgm:pt modelId="{EE604F67-8BEC-455E-B2D6-AE61018A4773}" type="sibTrans" cxnId="{E580B78F-AF80-4A25-B7BB-6187D3C258B3}">
      <dgm:prSet/>
      <dgm:spPr/>
      <dgm:t>
        <a:bodyPr/>
        <a:lstStyle/>
        <a:p>
          <a:endParaRPr lang="en-US"/>
        </a:p>
      </dgm:t>
    </dgm:pt>
    <dgm:pt modelId="{D3E0B78D-8C3F-4147-B0DE-626F45802BD2}">
      <dgm:prSet/>
      <dgm:spPr/>
      <dgm:t>
        <a:bodyPr/>
        <a:lstStyle/>
        <a:p>
          <a:r>
            <a:rPr lang="uk-UA" dirty="0" smtClean="0"/>
            <a:t>Продукція</a:t>
          </a:r>
          <a:endParaRPr lang="en-US" dirty="0"/>
        </a:p>
      </dgm:t>
    </dgm:pt>
    <dgm:pt modelId="{19BDE10F-B718-4504-BAD6-DFD4F5649C1D}" type="parTrans" cxnId="{1638173F-BAA9-4E1A-B10E-0C2674076CB1}">
      <dgm:prSet/>
      <dgm:spPr/>
      <dgm:t>
        <a:bodyPr/>
        <a:lstStyle/>
        <a:p>
          <a:endParaRPr lang="en-US"/>
        </a:p>
      </dgm:t>
    </dgm:pt>
    <dgm:pt modelId="{3E626E08-3C56-4699-986B-4536AFEDC20A}" type="sibTrans" cxnId="{1638173F-BAA9-4E1A-B10E-0C2674076CB1}">
      <dgm:prSet/>
      <dgm:spPr/>
      <dgm:t>
        <a:bodyPr/>
        <a:lstStyle/>
        <a:p>
          <a:endParaRPr lang="en-US"/>
        </a:p>
      </dgm:t>
    </dgm:pt>
    <dgm:pt modelId="{CEB4FFB7-AF62-49EB-89F1-F565CD5EAD20}">
      <dgm:prSet/>
      <dgm:spPr/>
      <dgm:t>
        <a:bodyPr/>
        <a:lstStyle/>
        <a:p>
          <a:r>
            <a:rPr lang="uk-UA" dirty="0" smtClean="0"/>
            <a:t>Субпідряди</a:t>
          </a:r>
        </a:p>
        <a:p>
          <a:r>
            <a:rPr lang="en-US" dirty="0" smtClean="0"/>
            <a:t>Max 10%</a:t>
          </a:r>
          <a:endParaRPr lang="en-US" dirty="0"/>
        </a:p>
      </dgm:t>
    </dgm:pt>
    <dgm:pt modelId="{24372F23-16E3-45D6-8102-EEBFF8FB415A}" type="parTrans" cxnId="{533AECD8-1AFE-4E60-856F-8A9048E84D0C}">
      <dgm:prSet/>
      <dgm:spPr/>
      <dgm:t>
        <a:bodyPr/>
        <a:lstStyle/>
        <a:p>
          <a:endParaRPr lang="en-US"/>
        </a:p>
      </dgm:t>
    </dgm:pt>
    <dgm:pt modelId="{40AA499C-7E0F-4E26-869A-FF03E2B95715}" type="sibTrans" cxnId="{533AECD8-1AFE-4E60-856F-8A9048E84D0C}">
      <dgm:prSet/>
      <dgm:spPr/>
      <dgm:t>
        <a:bodyPr/>
        <a:lstStyle/>
        <a:p>
          <a:endParaRPr lang="en-US"/>
        </a:p>
      </dgm:t>
    </dgm:pt>
    <dgm:pt modelId="{CB7120E1-0D71-45C2-9E3D-274A2333C27F}" type="pres">
      <dgm:prSet presAssocID="{39E64253-08E2-4455-A2B1-199D6F24F93E}" presName="compositeShape" presStyleCnt="0">
        <dgm:presLayoutVars>
          <dgm:chMax val="7"/>
          <dgm:dir/>
          <dgm:resizeHandles val="exact"/>
        </dgm:presLayoutVars>
      </dgm:prSet>
      <dgm:spPr/>
    </dgm:pt>
    <dgm:pt modelId="{8832F389-2912-47BC-A2C1-9E651FD9CA5D}" type="pres">
      <dgm:prSet presAssocID="{39E64253-08E2-4455-A2B1-199D6F24F93E}" presName="wedge1" presStyleLbl="node1" presStyleIdx="0" presStyleCnt="5"/>
      <dgm:spPr/>
      <dgm:t>
        <a:bodyPr/>
        <a:lstStyle/>
        <a:p>
          <a:endParaRPr lang="en-US"/>
        </a:p>
      </dgm:t>
    </dgm:pt>
    <dgm:pt modelId="{25B63351-1DF1-490F-A971-85424A43C444}" type="pres">
      <dgm:prSet presAssocID="{39E64253-08E2-4455-A2B1-199D6F24F93E}" presName="dummy1a" presStyleCnt="0"/>
      <dgm:spPr/>
    </dgm:pt>
    <dgm:pt modelId="{92AA2393-206B-4DE3-ABAB-E7273A499BBD}" type="pres">
      <dgm:prSet presAssocID="{39E64253-08E2-4455-A2B1-199D6F24F93E}" presName="dummy1b" presStyleCnt="0"/>
      <dgm:spPr/>
    </dgm:pt>
    <dgm:pt modelId="{24AEE6A2-65CA-4DE4-A7FC-73AEFBDE1A02}" type="pres">
      <dgm:prSet presAssocID="{39E64253-08E2-4455-A2B1-199D6F24F93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E6C3A-ACF4-4933-B297-6EF0224696A5}" type="pres">
      <dgm:prSet presAssocID="{39E64253-08E2-4455-A2B1-199D6F24F93E}" presName="wedge2" presStyleLbl="node1" presStyleIdx="1" presStyleCnt="5"/>
      <dgm:spPr/>
      <dgm:t>
        <a:bodyPr/>
        <a:lstStyle/>
        <a:p>
          <a:endParaRPr lang="en-US"/>
        </a:p>
      </dgm:t>
    </dgm:pt>
    <dgm:pt modelId="{222B6993-9D0C-445C-9F43-1C66B3E1FEBE}" type="pres">
      <dgm:prSet presAssocID="{39E64253-08E2-4455-A2B1-199D6F24F93E}" presName="dummy2a" presStyleCnt="0"/>
      <dgm:spPr/>
    </dgm:pt>
    <dgm:pt modelId="{170360F2-B153-4A6E-B9C6-D5B6E6E54D2D}" type="pres">
      <dgm:prSet presAssocID="{39E64253-08E2-4455-A2B1-199D6F24F93E}" presName="dummy2b" presStyleCnt="0"/>
      <dgm:spPr/>
    </dgm:pt>
    <dgm:pt modelId="{175DC1CD-0C19-4213-BC98-58D68F227D36}" type="pres">
      <dgm:prSet presAssocID="{39E64253-08E2-4455-A2B1-199D6F24F93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16C97-7F40-4B00-92F4-864016F06100}" type="pres">
      <dgm:prSet presAssocID="{39E64253-08E2-4455-A2B1-199D6F24F93E}" presName="wedge3" presStyleLbl="node1" presStyleIdx="2" presStyleCnt="5"/>
      <dgm:spPr/>
      <dgm:t>
        <a:bodyPr/>
        <a:lstStyle/>
        <a:p>
          <a:endParaRPr lang="en-US"/>
        </a:p>
      </dgm:t>
    </dgm:pt>
    <dgm:pt modelId="{13C4CC40-A5C4-47DE-A136-03F880214155}" type="pres">
      <dgm:prSet presAssocID="{39E64253-08E2-4455-A2B1-199D6F24F93E}" presName="dummy3a" presStyleCnt="0"/>
      <dgm:spPr/>
    </dgm:pt>
    <dgm:pt modelId="{1E317790-DEDE-4963-941E-44D72DF4F5B7}" type="pres">
      <dgm:prSet presAssocID="{39E64253-08E2-4455-A2B1-199D6F24F93E}" presName="dummy3b" presStyleCnt="0"/>
      <dgm:spPr/>
    </dgm:pt>
    <dgm:pt modelId="{24F2AF9D-FF31-45CB-995B-C3A9CC4FB9A8}" type="pres">
      <dgm:prSet presAssocID="{39E64253-08E2-4455-A2B1-199D6F24F93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D4A93-9742-419C-A4DC-7476BE91E0C7}" type="pres">
      <dgm:prSet presAssocID="{39E64253-08E2-4455-A2B1-199D6F24F93E}" presName="wedge4" presStyleLbl="node1" presStyleIdx="3" presStyleCnt="5"/>
      <dgm:spPr/>
      <dgm:t>
        <a:bodyPr/>
        <a:lstStyle/>
        <a:p>
          <a:endParaRPr lang="en-US"/>
        </a:p>
      </dgm:t>
    </dgm:pt>
    <dgm:pt modelId="{95384011-25E3-46FE-8D04-A315031FACFF}" type="pres">
      <dgm:prSet presAssocID="{39E64253-08E2-4455-A2B1-199D6F24F93E}" presName="dummy4a" presStyleCnt="0"/>
      <dgm:spPr/>
    </dgm:pt>
    <dgm:pt modelId="{CCC5BEB9-E4AD-4A20-B408-9AF6ACA820F6}" type="pres">
      <dgm:prSet presAssocID="{39E64253-08E2-4455-A2B1-199D6F24F93E}" presName="dummy4b" presStyleCnt="0"/>
      <dgm:spPr/>
    </dgm:pt>
    <dgm:pt modelId="{33105E6F-0750-404A-8524-0B262FCB552F}" type="pres">
      <dgm:prSet presAssocID="{39E64253-08E2-4455-A2B1-199D6F24F93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CCC5E-859C-437F-A495-1BAFCF2EA027}" type="pres">
      <dgm:prSet presAssocID="{39E64253-08E2-4455-A2B1-199D6F24F93E}" presName="wedge5" presStyleLbl="node1" presStyleIdx="4" presStyleCnt="5"/>
      <dgm:spPr/>
      <dgm:t>
        <a:bodyPr/>
        <a:lstStyle/>
        <a:p>
          <a:endParaRPr lang="en-US"/>
        </a:p>
      </dgm:t>
    </dgm:pt>
    <dgm:pt modelId="{F7E56BFD-292C-4FB8-BD06-E7D47FE72255}" type="pres">
      <dgm:prSet presAssocID="{39E64253-08E2-4455-A2B1-199D6F24F93E}" presName="dummy5a" presStyleCnt="0"/>
      <dgm:spPr/>
    </dgm:pt>
    <dgm:pt modelId="{F587CA96-16D8-4199-AA26-82FF23DECFE4}" type="pres">
      <dgm:prSet presAssocID="{39E64253-08E2-4455-A2B1-199D6F24F93E}" presName="dummy5b" presStyleCnt="0"/>
      <dgm:spPr/>
    </dgm:pt>
    <dgm:pt modelId="{1EED3BCF-718F-4341-927E-C7FD932E27F1}" type="pres">
      <dgm:prSet presAssocID="{39E64253-08E2-4455-A2B1-199D6F24F93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6BF1A-2167-434B-A820-D99FF1C5FAD0}" type="pres">
      <dgm:prSet presAssocID="{4963DAE0-B9F7-48E6-B28F-6F8AA036E667}" presName="arrowWedge1" presStyleLbl="fgSibTrans2D1" presStyleIdx="0" presStyleCnt="5"/>
      <dgm:spPr/>
    </dgm:pt>
    <dgm:pt modelId="{1D716459-3899-414B-BA2E-4C34269B7D2D}" type="pres">
      <dgm:prSet presAssocID="{3E626E08-3C56-4699-986B-4536AFEDC20A}" presName="arrowWedge2" presStyleLbl="fgSibTrans2D1" presStyleIdx="1" presStyleCnt="5"/>
      <dgm:spPr/>
    </dgm:pt>
    <dgm:pt modelId="{EA5A66C8-70D7-415A-A6B8-5B60BCAAB8FE}" type="pres">
      <dgm:prSet presAssocID="{40AA499C-7E0F-4E26-869A-FF03E2B95715}" presName="arrowWedge3" presStyleLbl="fgSibTrans2D1" presStyleIdx="2" presStyleCnt="5"/>
      <dgm:spPr/>
    </dgm:pt>
    <dgm:pt modelId="{08F2D4E9-0813-4A2D-ABE3-A7950E36D22F}" type="pres">
      <dgm:prSet presAssocID="{82C0DFA4-2BBC-4A0B-ABF5-7277432DD18E}" presName="arrowWedge4" presStyleLbl="fgSibTrans2D1" presStyleIdx="3" presStyleCnt="5"/>
      <dgm:spPr/>
    </dgm:pt>
    <dgm:pt modelId="{6EA7FE8B-85BE-4226-B388-C819FA268C50}" type="pres">
      <dgm:prSet presAssocID="{EE604F67-8BEC-455E-B2D6-AE61018A4773}" presName="arrowWedge5" presStyleLbl="fgSibTrans2D1" presStyleIdx="4" presStyleCnt="5"/>
      <dgm:spPr/>
    </dgm:pt>
  </dgm:ptLst>
  <dgm:cxnLst>
    <dgm:cxn modelId="{9EC6F784-26A1-4720-9600-B092B9CF9D3F}" type="presOf" srcId="{308D4A28-D2CF-4EE8-A3EE-6404BDB4E19E}" destId="{33105E6F-0750-404A-8524-0B262FCB552F}" srcOrd="1" destOrd="0" presId="urn:microsoft.com/office/officeart/2005/8/layout/cycle8"/>
    <dgm:cxn modelId="{A4AEB941-AD6D-42C2-A86A-AE97295DE222}" type="presOf" srcId="{23DE0698-E03A-4443-8D72-B770C32A13BD}" destId="{57ACCC5E-859C-437F-A495-1BAFCF2EA027}" srcOrd="0" destOrd="0" presId="urn:microsoft.com/office/officeart/2005/8/layout/cycle8"/>
    <dgm:cxn modelId="{5FD8FFF8-9D33-4F71-A857-50C08D807D5F}" type="presOf" srcId="{D3E0B78D-8C3F-4147-B0DE-626F45802BD2}" destId="{175DC1CD-0C19-4213-BC98-58D68F227D36}" srcOrd="1" destOrd="0" presId="urn:microsoft.com/office/officeart/2005/8/layout/cycle8"/>
    <dgm:cxn modelId="{2965C173-1CB3-4C0E-B038-1EC38906A3B1}" type="presOf" srcId="{CEB4FFB7-AF62-49EB-89F1-F565CD5EAD20}" destId="{97616C97-7F40-4B00-92F4-864016F06100}" srcOrd="0" destOrd="0" presId="urn:microsoft.com/office/officeart/2005/8/layout/cycle8"/>
    <dgm:cxn modelId="{1638173F-BAA9-4E1A-B10E-0C2674076CB1}" srcId="{39E64253-08E2-4455-A2B1-199D6F24F93E}" destId="{D3E0B78D-8C3F-4147-B0DE-626F45802BD2}" srcOrd="1" destOrd="0" parTransId="{19BDE10F-B718-4504-BAD6-DFD4F5649C1D}" sibTransId="{3E626E08-3C56-4699-986B-4536AFEDC20A}"/>
    <dgm:cxn modelId="{7AE9C897-2DCD-4FA3-81BC-90258F23DB54}" srcId="{39E64253-08E2-4455-A2B1-199D6F24F93E}" destId="{308D4A28-D2CF-4EE8-A3EE-6404BDB4E19E}" srcOrd="3" destOrd="0" parTransId="{F11B2C8E-F469-4838-87FE-0C2DAC1C35CC}" sibTransId="{82C0DFA4-2BBC-4A0B-ABF5-7277432DD18E}"/>
    <dgm:cxn modelId="{E8118298-96F6-43A2-8F7B-2991DA9C9C0E}" type="presOf" srcId="{E813BD07-5BC4-45E9-B8FF-01E6B273C198}" destId="{8832F389-2912-47BC-A2C1-9E651FD9CA5D}" srcOrd="0" destOrd="0" presId="urn:microsoft.com/office/officeart/2005/8/layout/cycle8"/>
    <dgm:cxn modelId="{F2C822F4-913C-474D-BFA5-2DC9486FEA8F}" type="presOf" srcId="{E813BD07-5BC4-45E9-B8FF-01E6B273C198}" destId="{24AEE6A2-65CA-4DE4-A7FC-73AEFBDE1A02}" srcOrd="1" destOrd="0" presId="urn:microsoft.com/office/officeart/2005/8/layout/cycle8"/>
    <dgm:cxn modelId="{1414650E-B057-41B7-96B7-EE939C433749}" type="presOf" srcId="{D3E0B78D-8C3F-4147-B0DE-626F45802BD2}" destId="{EC4E6C3A-ACF4-4933-B297-6EF0224696A5}" srcOrd="0" destOrd="0" presId="urn:microsoft.com/office/officeart/2005/8/layout/cycle8"/>
    <dgm:cxn modelId="{941FE724-6A78-4AB1-9801-4E779A68988E}" type="presOf" srcId="{23DE0698-E03A-4443-8D72-B770C32A13BD}" destId="{1EED3BCF-718F-4341-927E-C7FD932E27F1}" srcOrd="1" destOrd="0" presId="urn:microsoft.com/office/officeart/2005/8/layout/cycle8"/>
    <dgm:cxn modelId="{C6879EE3-5DE1-4371-BDC3-559EE013D830}" srcId="{39E64253-08E2-4455-A2B1-199D6F24F93E}" destId="{E813BD07-5BC4-45E9-B8FF-01E6B273C198}" srcOrd="0" destOrd="0" parTransId="{9AD66805-D93A-4D6C-878C-1C6391853C4F}" sibTransId="{4963DAE0-B9F7-48E6-B28F-6F8AA036E667}"/>
    <dgm:cxn modelId="{7232073E-9E8F-4AD6-ABBF-3C0483623378}" type="presOf" srcId="{308D4A28-D2CF-4EE8-A3EE-6404BDB4E19E}" destId="{2EAD4A93-9742-419C-A4DC-7476BE91E0C7}" srcOrd="0" destOrd="0" presId="urn:microsoft.com/office/officeart/2005/8/layout/cycle8"/>
    <dgm:cxn modelId="{E580B78F-AF80-4A25-B7BB-6187D3C258B3}" srcId="{39E64253-08E2-4455-A2B1-199D6F24F93E}" destId="{23DE0698-E03A-4443-8D72-B770C32A13BD}" srcOrd="4" destOrd="0" parTransId="{30044E34-161B-4B36-85D3-47B09937D85D}" sibTransId="{EE604F67-8BEC-455E-B2D6-AE61018A4773}"/>
    <dgm:cxn modelId="{EF36F4AC-5D42-4959-A166-BA6207FB9E7B}" type="presOf" srcId="{39E64253-08E2-4455-A2B1-199D6F24F93E}" destId="{CB7120E1-0D71-45C2-9E3D-274A2333C27F}" srcOrd="0" destOrd="0" presId="urn:microsoft.com/office/officeart/2005/8/layout/cycle8"/>
    <dgm:cxn modelId="{533AECD8-1AFE-4E60-856F-8A9048E84D0C}" srcId="{39E64253-08E2-4455-A2B1-199D6F24F93E}" destId="{CEB4FFB7-AF62-49EB-89F1-F565CD5EAD20}" srcOrd="2" destOrd="0" parTransId="{24372F23-16E3-45D6-8102-EEBFF8FB415A}" sibTransId="{40AA499C-7E0F-4E26-869A-FF03E2B95715}"/>
    <dgm:cxn modelId="{BE066DB4-505C-4A51-9C77-93653E5F9425}" type="presOf" srcId="{CEB4FFB7-AF62-49EB-89F1-F565CD5EAD20}" destId="{24F2AF9D-FF31-45CB-995B-C3A9CC4FB9A8}" srcOrd="1" destOrd="0" presId="urn:microsoft.com/office/officeart/2005/8/layout/cycle8"/>
    <dgm:cxn modelId="{87F3608C-BAF8-4835-B561-17518D0EC426}" type="presParOf" srcId="{CB7120E1-0D71-45C2-9E3D-274A2333C27F}" destId="{8832F389-2912-47BC-A2C1-9E651FD9CA5D}" srcOrd="0" destOrd="0" presId="urn:microsoft.com/office/officeart/2005/8/layout/cycle8"/>
    <dgm:cxn modelId="{8688709D-7EA8-4D13-BEAB-FD0AF621B3CE}" type="presParOf" srcId="{CB7120E1-0D71-45C2-9E3D-274A2333C27F}" destId="{25B63351-1DF1-490F-A971-85424A43C444}" srcOrd="1" destOrd="0" presId="urn:microsoft.com/office/officeart/2005/8/layout/cycle8"/>
    <dgm:cxn modelId="{6639203B-A366-47E5-BDAB-59E9D3AFD644}" type="presParOf" srcId="{CB7120E1-0D71-45C2-9E3D-274A2333C27F}" destId="{92AA2393-206B-4DE3-ABAB-E7273A499BBD}" srcOrd="2" destOrd="0" presId="urn:microsoft.com/office/officeart/2005/8/layout/cycle8"/>
    <dgm:cxn modelId="{3EA52D04-ABBF-4DD4-A9A9-93822F8A1819}" type="presParOf" srcId="{CB7120E1-0D71-45C2-9E3D-274A2333C27F}" destId="{24AEE6A2-65CA-4DE4-A7FC-73AEFBDE1A02}" srcOrd="3" destOrd="0" presId="urn:microsoft.com/office/officeart/2005/8/layout/cycle8"/>
    <dgm:cxn modelId="{D2ABE173-D819-48C5-BF2B-1A8C80AD1816}" type="presParOf" srcId="{CB7120E1-0D71-45C2-9E3D-274A2333C27F}" destId="{EC4E6C3A-ACF4-4933-B297-6EF0224696A5}" srcOrd="4" destOrd="0" presId="urn:microsoft.com/office/officeart/2005/8/layout/cycle8"/>
    <dgm:cxn modelId="{7FEA0125-6EF8-4424-8C53-5750396E9E20}" type="presParOf" srcId="{CB7120E1-0D71-45C2-9E3D-274A2333C27F}" destId="{222B6993-9D0C-445C-9F43-1C66B3E1FEBE}" srcOrd="5" destOrd="0" presId="urn:microsoft.com/office/officeart/2005/8/layout/cycle8"/>
    <dgm:cxn modelId="{8D202984-26F8-405E-9BFD-85C834FE61AA}" type="presParOf" srcId="{CB7120E1-0D71-45C2-9E3D-274A2333C27F}" destId="{170360F2-B153-4A6E-B9C6-D5B6E6E54D2D}" srcOrd="6" destOrd="0" presId="urn:microsoft.com/office/officeart/2005/8/layout/cycle8"/>
    <dgm:cxn modelId="{1265C7CA-2CAC-4F6A-A8B1-DDDD63B4B532}" type="presParOf" srcId="{CB7120E1-0D71-45C2-9E3D-274A2333C27F}" destId="{175DC1CD-0C19-4213-BC98-58D68F227D36}" srcOrd="7" destOrd="0" presId="urn:microsoft.com/office/officeart/2005/8/layout/cycle8"/>
    <dgm:cxn modelId="{3E6B07F6-5650-4544-838C-E729FFCE5442}" type="presParOf" srcId="{CB7120E1-0D71-45C2-9E3D-274A2333C27F}" destId="{97616C97-7F40-4B00-92F4-864016F06100}" srcOrd="8" destOrd="0" presId="urn:microsoft.com/office/officeart/2005/8/layout/cycle8"/>
    <dgm:cxn modelId="{864B0C84-EFDB-41D2-9882-24E879670F87}" type="presParOf" srcId="{CB7120E1-0D71-45C2-9E3D-274A2333C27F}" destId="{13C4CC40-A5C4-47DE-A136-03F880214155}" srcOrd="9" destOrd="0" presId="urn:microsoft.com/office/officeart/2005/8/layout/cycle8"/>
    <dgm:cxn modelId="{F10F8545-FEA0-44E6-8ED3-99C612EFDF4B}" type="presParOf" srcId="{CB7120E1-0D71-45C2-9E3D-274A2333C27F}" destId="{1E317790-DEDE-4963-941E-44D72DF4F5B7}" srcOrd="10" destOrd="0" presId="urn:microsoft.com/office/officeart/2005/8/layout/cycle8"/>
    <dgm:cxn modelId="{BE555072-C973-48DE-909F-0A91FE6DC181}" type="presParOf" srcId="{CB7120E1-0D71-45C2-9E3D-274A2333C27F}" destId="{24F2AF9D-FF31-45CB-995B-C3A9CC4FB9A8}" srcOrd="11" destOrd="0" presId="urn:microsoft.com/office/officeart/2005/8/layout/cycle8"/>
    <dgm:cxn modelId="{66431DAC-D68C-41DC-BFCD-3B4459E354D1}" type="presParOf" srcId="{CB7120E1-0D71-45C2-9E3D-274A2333C27F}" destId="{2EAD4A93-9742-419C-A4DC-7476BE91E0C7}" srcOrd="12" destOrd="0" presId="urn:microsoft.com/office/officeart/2005/8/layout/cycle8"/>
    <dgm:cxn modelId="{6B5EB8E3-C996-4AEE-8FB7-4915E8C16FCE}" type="presParOf" srcId="{CB7120E1-0D71-45C2-9E3D-274A2333C27F}" destId="{95384011-25E3-46FE-8D04-A315031FACFF}" srcOrd="13" destOrd="0" presId="urn:microsoft.com/office/officeart/2005/8/layout/cycle8"/>
    <dgm:cxn modelId="{FEADC2FB-7449-49CC-8808-C9C402DE8A9E}" type="presParOf" srcId="{CB7120E1-0D71-45C2-9E3D-274A2333C27F}" destId="{CCC5BEB9-E4AD-4A20-B408-9AF6ACA820F6}" srcOrd="14" destOrd="0" presId="urn:microsoft.com/office/officeart/2005/8/layout/cycle8"/>
    <dgm:cxn modelId="{D546CCC4-376B-4005-B3ED-F5FA1845AB0F}" type="presParOf" srcId="{CB7120E1-0D71-45C2-9E3D-274A2333C27F}" destId="{33105E6F-0750-404A-8524-0B262FCB552F}" srcOrd="15" destOrd="0" presId="urn:microsoft.com/office/officeart/2005/8/layout/cycle8"/>
    <dgm:cxn modelId="{F639E9F6-8D1C-4AC7-8A3F-69020ADA07D7}" type="presParOf" srcId="{CB7120E1-0D71-45C2-9E3D-274A2333C27F}" destId="{57ACCC5E-859C-437F-A495-1BAFCF2EA027}" srcOrd="16" destOrd="0" presId="urn:microsoft.com/office/officeart/2005/8/layout/cycle8"/>
    <dgm:cxn modelId="{D23B857B-D8FE-480C-9151-2D0A3D5C25D7}" type="presParOf" srcId="{CB7120E1-0D71-45C2-9E3D-274A2333C27F}" destId="{F7E56BFD-292C-4FB8-BD06-E7D47FE72255}" srcOrd="17" destOrd="0" presId="urn:microsoft.com/office/officeart/2005/8/layout/cycle8"/>
    <dgm:cxn modelId="{02D11435-1ABD-43B9-9587-2EE063D67609}" type="presParOf" srcId="{CB7120E1-0D71-45C2-9E3D-274A2333C27F}" destId="{F587CA96-16D8-4199-AA26-82FF23DECFE4}" srcOrd="18" destOrd="0" presId="urn:microsoft.com/office/officeart/2005/8/layout/cycle8"/>
    <dgm:cxn modelId="{47671D24-4F98-4F3A-84AF-C8C3EFE47673}" type="presParOf" srcId="{CB7120E1-0D71-45C2-9E3D-274A2333C27F}" destId="{1EED3BCF-718F-4341-927E-C7FD932E27F1}" srcOrd="19" destOrd="0" presId="urn:microsoft.com/office/officeart/2005/8/layout/cycle8"/>
    <dgm:cxn modelId="{03670E52-CC55-4019-94F8-7659BBD8CE99}" type="presParOf" srcId="{CB7120E1-0D71-45C2-9E3D-274A2333C27F}" destId="{02D6BF1A-2167-434B-A820-D99FF1C5FAD0}" srcOrd="20" destOrd="0" presId="urn:microsoft.com/office/officeart/2005/8/layout/cycle8"/>
    <dgm:cxn modelId="{882F4097-1550-4AC3-9FDA-D8519893B729}" type="presParOf" srcId="{CB7120E1-0D71-45C2-9E3D-274A2333C27F}" destId="{1D716459-3899-414B-BA2E-4C34269B7D2D}" srcOrd="21" destOrd="0" presId="urn:microsoft.com/office/officeart/2005/8/layout/cycle8"/>
    <dgm:cxn modelId="{560EED0D-D735-4E1E-B402-D223D88C799D}" type="presParOf" srcId="{CB7120E1-0D71-45C2-9E3D-274A2333C27F}" destId="{EA5A66C8-70D7-415A-A6B8-5B60BCAAB8FE}" srcOrd="22" destOrd="0" presId="urn:microsoft.com/office/officeart/2005/8/layout/cycle8"/>
    <dgm:cxn modelId="{707A2B7D-A10D-4C48-A0A4-A16705615202}" type="presParOf" srcId="{CB7120E1-0D71-45C2-9E3D-274A2333C27F}" destId="{08F2D4E9-0813-4A2D-ABE3-A7950E36D22F}" srcOrd="23" destOrd="0" presId="urn:microsoft.com/office/officeart/2005/8/layout/cycle8"/>
    <dgm:cxn modelId="{7DB357C0-0C8A-45D2-9874-02C6466268B5}" type="presParOf" srcId="{CB7120E1-0D71-45C2-9E3D-274A2333C27F}" destId="{6EA7FE8B-85BE-4226-B388-C819FA268C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332D2B-CB8D-44A1-B36B-990837449D7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994651-4B74-4E98-B36B-81BDDDFFC50E}">
      <dgm:prSet phldrT="[Text]"/>
      <dgm:spPr/>
      <dgm:t>
        <a:bodyPr/>
        <a:lstStyle/>
        <a:p>
          <a:r>
            <a:rPr lang="uk-UA" dirty="0" smtClean="0"/>
            <a:t>Навчальні програми</a:t>
          </a:r>
          <a:endParaRPr lang="en-US" dirty="0"/>
        </a:p>
      </dgm:t>
    </dgm:pt>
    <dgm:pt modelId="{D6FF317B-7B3B-4AC9-99F5-A92F632575CE}" type="parTrans" cxnId="{18DD51CD-B022-4E13-8DC6-247F0D8EC8FC}">
      <dgm:prSet/>
      <dgm:spPr/>
      <dgm:t>
        <a:bodyPr/>
        <a:lstStyle/>
        <a:p>
          <a:endParaRPr lang="en-US"/>
        </a:p>
      </dgm:t>
    </dgm:pt>
    <dgm:pt modelId="{4A27645F-2770-4B5E-B008-B81602162BF8}" type="sibTrans" cxnId="{18DD51CD-B022-4E13-8DC6-247F0D8EC8FC}">
      <dgm:prSet/>
      <dgm:spPr/>
      <dgm:t>
        <a:bodyPr/>
        <a:lstStyle/>
        <a:p>
          <a:endParaRPr lang="en-US"/>
        </a:p>
      </dgm:t>
    </dgm:pt>
    <dgm:pt modelId="{E6856DA3-7CE0-4FD4-BC38-F2B7DEFD04A7}">
      <dgm:prSet phldrT="[Text]"/>
      <dgm:spPr/>
      <dgm:t>
        <a:bodyPr/>
        <a:lstStyle/>
        <a:p>
          <a:r>
            <a:rPr lang="uk-UA" dirty="0" smtClean="0"/>
            <a:t>Подвійний диплом </a:t>
          </a:r>
          <a:endParaRPr lang="en-US" dirty="0"/>
        </a:p>
      </dgm:t>
    </dgm:pt>
    <dgm:pt modelId="{21D84BC0-530D-4328-B567-95086904BF2C}" type="parTrans" cxnId="{FFDD416F-7988-46E9-BFF9-9A5A7DB23DAF}">
      <dgm:prSet/>
      <dgm:spPr/>
      <dgm:t>
        <a:bodyPr/>
        <a:lstStyle/>
        <a:p>
          <a:endParaRPr lang="en-US"/>
        </a:p>
      </dgm:t>
    </dgm:pt>
    <dgm:pt modelId="{2997F1AD-7BF7-46B7-8FAC-D947F8286E65}" type="sibTrans" cxnId="{FFDD416F-7988-46E9-BFF9-9A5A7DB23DAF}">
      <dgm:prSet/>
      <dgm:spPr/>
      <dgm:t>
        <a:bodyPr/>
        <a:lstStyle/>
        <a:p>
          <a:endParaRPr lang="en-US"/>
        </a:p>
      </dgm:t>
    </dgm:pt>
    <dgm:pt modelId="{ED44D2B6-C8B8-4945-BDC0-7769B7A4602D}">
      <dgm:prSet phldrT="[Text]"/>
      <dgm:spPr/>
      <dgm:t>
        <a:bodyPr/>
        <a:lstStyle/>
        <a:p>
          <a:r>
            <a:rPr lang="uk-UA" dirty="0" smtClean="0"/>
            <a:t>Дистанційне навчання</a:t>
          </a:r>
          <a:endParaRPr lang="en-US" dirty="0"/>
        </a:p>
      </dgm:t>
    </dgm:pt>
    <dgm:pt modelId="{3B64CFF5-7E11-458B-BE5E-67403E1328EE}" type="parTrans" cxnId="{4936B160-D98B-49FF-BE8D-B68A15EAF371}">
      <dgm:prSet/>
      <dgm:spPr/>
      <dgm:t>
        <a:bodyPr/>
        <a:lstStyle/>
        <a:p>
          <a:endParaRPr lang="en-US"/>
        </a:p>
      </dgm:t>
    </dgm:pt>
    <dgm:pt modelId="{580E0F7B-041C-4F00-B772-269AF864E42F}" type="sibTrans" cxnId="{4936B160-D98B-49FF-BE8D-B68A15EAF371}">
      <dgm:prSet/>
      <dgm:spPr/>
      <dgm:t>
        <a:bodyPr/>
        <a:lstStyle/>
        <a:p>
          <a:endParaRPr lang="en-US"/>
        </a:p>
      </dgm:t>
    </dgm:pt>
    <dgm:pt modelId="{159B2C91-83A3-4D8E-9F37-024CD5287404}">
      <dgm:prSet phldrT="[Text]"/>
      <dgm:spPr/>
      <dgm:t>
        <a:bodyPr/>
        <a:lstStyle/>
        <a:p>
          <a:r>
            <a:rPr lang="uk-UA" dirty="0" smtClean="0"/>
            <a:t>Структурні підрозділи</a:t>
          </a:r>
          <a:endParaRPr lang="en-US" dirty="0"/>
        </a:p>
      </dgm:t>
    </dgm:pt>
    <dgm:pt modelId="{2ED2D283-A130-4CAB-8562-E5D3788BB75B}" type="parTrans" cxnId="{84103F91-ECEA-40C7-971B-8D0012478733}">
      <dgm:prSet/>
      <dgm:spPr/>
      <dgm:t>
        <a:bodyPr/>
        <a:lstStyle/>
        <a:p>
          <a:endParaRPr lang="en-US"/>
        </a:p>
      </dgm:t>
    </dgm:pt>
    <dgm:pt modelId="{23BA3C70-8D99-4E97-8788-581C02BA8763}" type="sibTrans" cxnId="{84103F91-ECEA-40C7-971B-8D0012478733}">
      <dgm:prSet/>
      <dgm:spPr/>
      <dgm:t>
        <a:bodyPr/>
        <a:lstStyle/>
        <a:p>
          <a:endParaRPr lang="en-US"/>
        </a:p>
      </dgm:t>
    </dgm:pt>
    <dgm:pt modelId="{461379D8-0E02-4B0D-A647-7395B2E20D20}">
      <dgm:prSet phldrT="[Text]"/>
      <dgm:spPr/>
      <dgm:t>
        <a:bodyPr/>
        <a:lstStyle/>
        <a:p>
          <a:r>
            <a:rPr lang="uk-UA" dirty="0" smtClean="0"/>
            <a:t>Центр фандрайзингу</a:t>
          </a:r>
          <a:endParaRPr lang="en-US" dirty="0"/>
        </a:p>
      </dgm:t>
    </dgm:pt>
    <dgm:pt modelId="{E94B1E0F-8EF0-43EB-BF18-2EA014467201}" type="parTrans" cxnId="{A6F7260B-2FE2-4ED4-A6C8-21BC5D9D571D}">
      <dgm:prSet/>
      <dgm:spPr/>
      <dgm:t>
        <a:bodyPr/>
        <a:lstStyle/>
        <a:p>
          <a:endParaRPr lang="en-US"/>
        </a:p>
      </dgm:t>
    </dgm:pt>
    <dgm:pt modelId="{503B2B85-5651-4DBA-BB28-A44F6839649A}" type="sibTrans" cxnId="{A6F7260B-2FE2-4ED4-A6C8-21BC5D9D571D}">
      <dgm:prSet/>
      <dgm:spPr/>
      <dgm:t>
        <a:bodyPr/>
        <a:lstStyle/>
        <a:p>
          <a:endParaRPr lang="en-US"/>
        </a:p>
      </dgm:t>
    </dgm:pt>
    <dgm:pt modelId="{7F448F65-144B-4CCF-9C1A-FF1F8D248AA0}">
      <dgm:prSet phldrT="[Text]"/>
      <dgm:spPr/>
      <dgm:t>
        <a:bodyPr/>
        <a:lstStyle/>
        <a:p>
          <a:r>
            <a:rPr lang="uk-UA" dirty="0" smtClean="0"/>
            <a:t>Регіональний консультативний пункт </a:t>
          </a:r>
          <a:r>
            <a:rPr lang="en-US" dirty="0" smtClean="0"/>
            <a:t>ECTS</a:t>
          </a:r>
          <a:endParaRPr lang="en-US" dirty="0"/>
        </a:p>
      </dgm:t>
    </dgm:pt>
    <dgm:pt modelId="{D7798CE9-4012-4F1E-AFDF-6BE38FD8985A}" type="parTrans" cxnId="{623C5832-C1D2-44FD-9563-A2AF77CB3CA8}">
      <dgm:prSet/>
      <dgm:spPr/>
      <dgm:t>
        <a:bodyPr/>
        <a:lstStyle/>
        <a:p>
          <a:endParaRPr lang="en-US"/>
        </a:p>
      </dgm:t>
    </dgm:pt>
    <dgm:pt modelId="{103C95A3-214F-497C-85CB-45A51A28F050}" type="sibTrans" cxnId="{623C5832-C1D2-44FD-9563-A2AF77CB3CA8}">
      <dgm:prSet/>
      <dgm:spPr/>
      <dgm:t>
        <a:bodyPr/>
        <a:lstStyle/>
        <a:p>
          <a:endParaRPr lang="en-US"/>
        </a:p>
      </dgm:t>
    </dgm:pt>
    <dgm:pt modelId="{0B7EA733-4704-414A-B5F3-D92C3FD5A928}">
      <dgm:prSet phldrT="[Text]"/>
      <dgm:spPr/>
      <dgm:t>
        <a:bodyPr/>
        <a:lstStyle/>
        <a:p>
          <a:r>
            <a:rPr lang="ru-RU" dirty="0" smtClean="0"/>
            <a:t>П</a:t>
          </a:r>
          <a:r>
            <a:rPr lang="uk-UA" dirty="0" smtClean="0"/>
            <a:t>родукти</a:t>
          </a:r>
          <a:endParaRPr lang="en-US" dirty="0"/>
        </a:p>
      </dgm:t>
    </dgm:pt>
    <dgm:pt modelId="{D816C5DF-EF90-405A-A693-6EA331AA9AC7}" type="parTrans" cxnId="{79AE0E39-F3E9-47F9-91BB-163C4E2478F8}">
      <dgm:prSet/>
      <dgm:spPr/>
      <dgm:t>
        <a:bodyPr/>
        <a:lstStyle/>
        <a:p>
          <a:endParaRPr lang="en-US"/>
        </a:p>
      </dgm:t>
    </dgm:pt>
    <dgm:pt modelId="{BC885597-68C3-4DAF-85E0-930C7E84C5DD}" type="sibTrans" cxnId="{79AE0E39-F3E9-47F9-91BB-163C4E2478F8}">
      <dgm:prSet/>
      <dgm:spPr/>
      <dgm:t>
        <a:bodyPr/>
        <a:lstStyle/>
        <a:p>
          <a:endParaRPr lang="en-US"/>
        </a:p>
      </dgm:t>
    </dgm:pt>
    <dgm:pt modelId="{F0F201E6-D9EA-427D-9B51-9951B4EDCBF3}">
      <dgm:prSet phldrT="[Text]"/>
      <dgm:spPr/>
      <dgm:t>
        <a:bodyPr/>
        <a:lstStyle/>
        <a:p>
          <a:r>
            <a:rPr lang="ru-RU" dirty="0" smtClean="0"/>
            <a:t>П</a:t>
          </a:r>
          <a:r>
            <a:rPr lang="uk-UA" dirty="0" smtClean="0"/>
            <a:t>ідручники, монографії</a:t>
          </a:r>
          <a:endParaRPr lang="en-US" dirty="0"/>
        </a:p>
      </dgm:t>
    </dgm:pt>
    <dgm:pt modelId="{6D18E7DE-953B-41BC-96DB-839FFAD01785}" type="parTrans" cxnId="{DA49C02F-ABF9-49B6-B820-7D9E3034CF89}">
      <dgm:prSet/>
      <dgm:spPr/>
      <dgm:t>
        <a:bodyPr/>
        <a:lstStyle/>
        <a:p>
          <a:endParaRPr lang="en-US"/>
        </a:p>
      </dgm:t>
    </dgm:pt>
    <dgm:pt modelId="{DF410EB1-1883-4BD6-A2DE-D56F9E2CDEDB}" type="sibTrans" cxnId="{DA49C02F-ABF9-49B6-B820-7D9E3034CF89}">
      <dgm:prSet/>
      <dgm:spPr/>
      <dgm:t>
        <a:bodyPr/>
        <a:lstStyle/>
        <a:p>
          <a:endParaRPr lang="en-US"/>
        </a:p>
      </dgm:t>
    </dgm:pt>
    <dgm:pt modelId="{6A6CB461-7B5C-473A-90EA-4C17272CF925}">
      <dgm:prSet phldrT="[Text]"/>
      <dgm:spPr/>
      <dgm:t>
        <a:bodyPr/>
        <a:lstStyle/>
        <a:p>
          <a:r>
            <a:rPr lang="uk-UA" dirty="0" smtClean="0"/>
            <a:t>Програмне забезпечення для організації навчального процесу</a:t>
          </a:r>
          <a:endParaRPr lang="en-US" dirty="0"/>
        </a:p>
      </dgm:t>
    </dgm:pt>
    <dgm:pt modelId="{50B05DD8-AC83-420C-8A64-05CE25DA0BC2}" type="parTrans" cxnId="{398D4757-19A6-4499-9F57-D126DBE1EF3D}">
      <dgm:prSet/>
      <dgm:spPr/>
      <dgm:t>
        <a:bodyPr/>
        <a:lstStyle/>
        <a:p>
          <a:endParaRPr lang="en-US"/>
        </a:p>
      </dgm:t>
    </dgm:pt>
    <dgm:pt modelId="{E08D224E-BD60-4554-BE9F-DBB11E4A3EA4}" type="sibTrans" cxnId="{398D4757-19A6-4499-9F57-D126DBE1EF3D}">
      <dgm:prSet/>
      <dgm:spPr/>
      <dgm:t>
        <a:bodyPr/>
        <a:lstStyle/>
        <a:p>
          <a:endParaRPr lang="en-US"/>
        </a:p>
      </dgm:t>
    </dgm:pt>
    <dgm:pt modelId="{BB496318-3FD9-4955-BA23-B99F2CBD3ACC}">
      <dgm:prSet phldrT="[Text]"/>
      <dgm:spPr/>
      <dgm:t>
        <a:bodyPr/>
        <a:lstStyle/>
        <a:p>
          <a:r>
            <a:rPr lang="uk-UA" dirty="0" smtClean="0"/>
            <a:t>Стратегії розвитку</a:t>
          </a:r>
          <a:endParaRPr lang="en-US" dirty="0"/>
        </a:p>
      </dgm:t>
    </dgm:pt>
    <dgm:pt modelId="{5F93DB65-9233-4599-A3C8-2AEF5627AD35}" type="parTrans" cxnId="{171AB2B8-BD71-40F4-9E04-8F1D24D0C740}">
      <dgm:prSet/>
      <dgm:spPr/>
      <dgm:t>
        <a:bodyPr/>
        <a:lstStyle/>
        <a:p>
          <a:endParaRPr lang="en-US"/>
        </a:p>
      </dgm:t>
    </dgm:pt>
    <dgm:pt modelId="{6AF6DF82-07A1-49F1-9571-6519CADA4FC8}" type="sibTrans" cxnId="{171AB2B8-BD71-40F4-9E04-8F1D24D0C740}">
      <dgm:prSet/>
      <dgm:spPr/>
      <dgm:t>
        <a:bodyPr/>
        <a:lstStyle/>
        <a:p>
          <a:endParaRPr lang="en-US"/>
        </a:p>
      </dgm:t>
    </dgm:pt>
    <dgm:pt modelId="{E1BE1FAC-D27D-4637-BBFB-518B6AE199BB}" type="pres">
      <dgm:prSet presAssocID="{DB332D2B-CB8D-44A1-B36B-990837449D7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2D30B1-DC04-4086-A0B6-A7C9C69467FC}" type="pres">
      <dgm:prSet presAssocID="{DB332D2B-CB8D-44A1-B36B-990837449D7B}" presName="cycle" presStyleCnt="0"/>
      <dgm:spPr/>
    </dgm:pt>
    <dgm:pt modelId="{412B2349-5D1E-46D4-B664-F021B9AD7616}" type="pres">
      <dgm:prSet presAssocID="{DB332D2B-CB8D-44A1-B36B-990837449D7B}" presName="centerShape" presStyleCnt="0"/>
      <dgm:spPr/>
    </dgm:pt>
    <dgm:pt modelId="{BC98663D-3541-4B21-A5F4-428A9D19EB14}" type="pres">
      <dgm:prSet presAssocID="{DB332D2B-CB8D-44A1-B36B-990837449D7B}" presName="connSite" presStyleLbl="node1" presStyleIdx="0" presStyleCnt="4"/>
      <dgm:spPr/>
    </dgm:pt>
    <dgm:pt modelId="{B153D679-5B68-49B3-9946-CA48CE877004}" type="pres">
      <dgm:prSet presAssocID="{DB332D2B-CB8D-44A1-B36B-990837449D7B}" presName="visible" presStyleLbl="node1" presStyleIdx="0" presStyleCnt="4"/>
      <dgm:spPr/>
    </dgm:pt>
    <dgm:pt modelId="{EA08F613-B705-4588-8F89-1E4C48AA72F6}" type="pres">
      <dgm:prSet presAssocID="{D6FF317B-7B3B-4AC9-99F5-A92F632575CE}" presName="Name25" presStyleLbl="parChTrans1D1" presStyleIdx="0" presStyleCnt="3"/>
      <dgm:spPr/>
      <dgm:t>
        <a:bodyPr/>
        <a:lstStyle/>
        <a:p>
          <a:endParaRPr lang="en-US"/>
        </a:p>
      </dgm:t>
    </dgm:pt>
    <dgm:pt modelId="{FCF65215-6A13-402A-9D15-A7851CE09DAA}" type="pres">
      <dgm:prSet presAssocID="{B9994651-4B74-4E98-B36B-81BDDDFFC50E}" presName="node" presStyleCnt="0"/>
      <dgm:spPr/>
    </dgm:pt>
    <dgm:pt modelId="{12823C15-2F74-4BD3-BE1B-D9C15083B1F4}" type="pres">
      <dgm:prSet presAssocID="{B9994651-4B74-4E98-B36B-81BDDDFFC50E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697FD-094D-42BD-8F1E-9F418067131F}" type="pres">
      <dgm:prSet presAssocID="{B9994651-4B74-4E98-B36B-81BDDDFFC50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7C820-58A7-4BD2-B335-06ED4A5C2F65}" type="pres">
      <dgm:prSet presAssocID="{2ED2D283-A130-4CAB-8562-E5D3788BB75B}" presName="Name25" presStyleLbl="parChTrans1D1" presStyleIdx="1" presStyleCnt="3"/>
      <dgm:spPr/>
      <dgm:t>
        <a:bodyPr/>
        <a:lstStyle/>
        <a:p>
          <a:endParaRPr lang="en-US"/>
        </a:p>
      </dgm:t>
    </dgm:pt>
    <dgm:pt modelId="{25DE1432-1601-42D5-87B8-A6030597A8E0}" type="pres">
      <dgm:prSet presAssocID="{159B2C91-83A3-4D8E-9F37-024CD5287404}" presName="node" presStyleCnt="0"/>
      <dgm:spPr/>
    </dgm:pt>
    <dgm:pt modelId="{CDBEE834-6EC8-4E98-88DA-E9A6681FC176}" type="pres">
      <dgm:prSet presAssocID="{159B2C91-83A3-4D8E-9F37-024CD5287404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78870-E938-43AD-8432-810C6A10F280}" type="pres">
      <dgm:prSet presAssocID="{159B2C91-83A3-4D8E-9F37-024CD5287404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7AEB1-4389-4F06-B7F4-DC61E5406CE9}" type="pres">
      <dgm:prSet presAssocID="{D816C5DF-EF90-405A-A693-6EA331AA9AC7}" presName="Name25" presStyleLbl="parChTrans1D1" presStyleIdx="2" presStyleCnt="3"/>
      <dgm:spPr/>
      <dgm:t>
        <a:bodyPr/>
        <a:lstStyle/>
        <a:p>
          <a:endParaRPr lang="en-US"/>
        </a:p>
      </dgm:t>
    </dgm:pt>
    <dgm:pt modelId="{333B25F6-F9C8-4D2F-853F-C2EFF1A05925}" type="pres">
      <dgm:prSet presAssocID="{0B7EA733-4704-414A-B5F3-D92C3FD5A928}" presName="node" presStyleCnt="0"/>
      <dgm:spPr/>
    </dgm:pt>
    <dgm:pt modelId="{86DE5900-CAEC-47D4-8F62-3F6B6CE2E018}" type="pres">
      <dgm:prSet presAssocID="{0B7EA733-4704-414A-B5F3-D92C3FD5A928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F66F8-11B1-4E70-A96A-404E5F94367E}" type="pres">
      <dgm:prSet presAssocID="{0B7EA733-4704-414A-B5F3-D92C3FD5A92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880801-2C52-4466-8476-C56BB8891FEC}" type="presOf" srcId="{2ED2D283-A130-4CAB-8562-E5D3788BB75B}" destId="{39D7C820-58A7-4BD2-B335-06ED4A5C2F65}" srcOrd="0" destOrd="0" presId="urn:microsoft.com/office/officeart/2005/8/layout/radial2"/>
    <dgm:cxn modelId="{715247BE-E020-4BA0-B13A-3B7FF94896EF}" type="presOf" srcId="{BB496318-3FD9-4955-BA23-B99F2CBD3ACC}" destId="{70AF66F8-11B1-4E70-A96A-404E5F94367E}" srcOrd="0" destOrd="1" presId="urn:microsoft.com/office/officeart/2005/8/layout/radial2"/>
    <dgm:cxn modelId="{FFDD416F-7988-46E9-BFF9-9A5A7DB23DAF}" srcId="{B9994651-4B74-4E98-B36B-81BDDDFFC50E}" destId="{E6856DA3-7CE0-4FD4-BC38-F2B7DEFD04A7}" srcOrd="0" destOrd="0" parTransId="{21D84BC0-530D-4328-B567-95086904BF2C}" sibTransId="{2997F1AD-7BF7-46B7-8FAC-D947F8286E65}"/>
    <dgm:cxn modelId="{DA49C02F-ABF9-49B6-B820-7D9E3034CF89}" srcId="{0B7EA733-4704-414A-B5F3-D92C3FD5A928}" destId="{F0F201E6-D9EA-427D-9B51-9951B4EDCBF3}" srcOrd="0" destOrd="0" parTransId="{6D18E7DE-953B-41BC-96DB-839FFAD01785}" sibTransId="{DF410EB1-1883-4BD6-A2DE-D56F9E2CDEDB}"/>
    <dgm:cxn modelId="{C67D5132-3467-4B13-BAC4-F46C440473FA}" type="presOf" srcId="{E6856DA3-7CE0-4FD4-BC38-F2B7DEFD04A7}" destId="{528697FD-094D-42BD-8F1E-9F418067131F}" srcOrd="0" destOrd="0" presId="urn:microsoft.com/office/officeart/2005/8/layout/radial2"/>
    <dgm:cxn modelId="{18DD51CD-B022-4E13-8DC6-247F0D8EC8FC}" srcId="{DB332D2B-CB8D-44A1-B36B-990837449D7B}" destId="{B9994651-4B74-4E98-B36B-81BDDDFFC50E}" srcOrd="0" destOrd="0" parTransId="{D6FF317B-7B3B-4AC9-99F5-A92F632575CE}" sibTransId="{4A27645F-2770-4B5E-B008-B81602162BF8}"/>
    <dgm:cxn modelId="{54D9E720-DA4F-4433-8893-BA4A0BF11481}" type="presOf" srcId="{B9994651-4B74-4E98-B36B-81BDDDFFC50E}" destId="{12823C15-2F74-4BD3-BE1B-D9C15083B1F4}" srcOrd="0" destOrd="0" presId="urn:microsoft.com/office/officeart/2005/8/layout/radial2"/>
    <dgm:cxn modelId="{0A252C36-5D35-4B23-981D-009415A83C59}" type="presOf" srcId="{7F448F65-144B-4CCF-9C1A-FF1F8D248AA0}" destId="{9D178870-E938-43AD-8432-810C6A10F280}" srcOrd="0" destOrd="1" presId="urn:microsoft.com/office/officeart/2005/8/layout/radial2"/>
    <dgm:cxn modelId="{623C5832-C1D2-44FD-9563-A2AF77CB3CA8}" srcId="{159B2C91-83A3-4D8E-9F37-024CD5287404}" destId="{7F448F65-144B-4CCF-9C1A-FF1F8D248AA0}" srcOrd="1" destOrd="0" parTransId="{D7798CE9-4012-4F1E-AFDF-6BE38FD8985A}" sibTransId="{103C95A3-214F-497C-85CB-45A51A28F050}"/>
    <dgm:cxn modelId="{171AB2B8-BD71-40F4-9E04-8F1D24D0C740}" srcId="{0B7EA733-4704-414A-B5F3-D92C3FD5A928}" destId="{BB496318-3FD9-4955-BA23-B99F2CBD3ACC}" srcOrd="1" destOrd="0" parTransId="{5F93DB65-9233-4599-A3C8-2AEF5627AD35}" sibTransId="{6AF6DF82-07A1-49F1-9571-6519CADA4FC8}"/>
    <dgm:cxn modelId="{174C39CF-A0BD-468C-BCD4-2B4B11B8FB7A}" type="presOf" srcId="{D816C5DF-EF90-405A-A693-6EA331AA9AC7}" destId="{F1D7AEB1-4389-4F06-B7F4-DC61E5406CE9}" srcOrd="0" destOrd="0" presId="urn:microsoft.com/office/officeart/2005/8/layout/radial2"/>
    <dgm:cxn modelId="{79AE0E39-F3E9-47F9-91BB-163C4E2478F8}" srcId="{DB332D2B-CB8D-44A1-B36B-990837449D7B}" destId="{0B7EA733-4704-414A-B5F3-D92C3FD5A928}" srcOrd="2" destOrd="0" parTransId="{D816C5DF-EF90-405A-A693-6EA331AA9AC7}" sibTransId="{BC885597-68C3-4DAF-85E0-930C7E84C5DD}"/>
    <dgm:cxn modelId="{84103F91-ECEA-40C7-971B-8D0012478733}" srcId="{DB332D2B-CB8D-44A1-B36B-990837449D7B}" destId="{159B2C91-83A3-4D8E-9F37-024CD5287404}" srcOrd="1" destOrd="0" parTransId="{2ED2D283-A130-4CAB-8562-E5D3788BB75B}" sibTransId="{23BA3C70-8D99-4E97-8788-581C02BA8763}"/>
    <dgm:cxn modelId="{398D4757-19A6-4499-9F57-D126DBE1EF3D}" srcId="{0B7EA733-4704-414A-B5F3-D92C3FD5A928}" destId="{6A6CB461-7B5C-473A-90EA-4C17272CF925}" srcOrd="2" destOrd="0" parTransId="{50B05DD8-AC83-420C-8A64-05CE25DA0BC2}" sibTransId="{E08D224E-BD60-4554-BE9F-DBB11E4A3EA4}"/>
    <dgm:cxn modelId="{6686245B-BA9E-4C80-A233-B3C2AC6AA77F}" type="presOf" srcId="{6A6CB461-7B5C-473A-90EA-4C17272CF925}" destId="{70AF66F8-11B1-4E70-A96A-404E5F94367E}" srcOrd="0" destOrd="2" presId="urn:microsoft.com/office/officeart/2005/8/layout/radial2"/>
    <dgm:cxn modelId="{C803290C-82F3-4621-ACFF-3EE470C98095}" type="presOf" srcId="{ED44D2B6-C8B8-4945-BDC0-7769B7A4602D}" destId="{528697FD-094D-42BD-8F1E-9F418067131F}" srcOrd="0" destOrd="1" presId="urn:microsoft.com/office/officeart/2005/8/layout/radial2"/>
    <dgm:cxn modelId="{0503833C-9FBD-4D26-AACE-1D9A216F5A1D}" type="presOf" srcId="{D6FF317B-7B3B-4AC9-99F5-A92F632575CE}" destId="{EA08F613-B705-4588-8F89-1E4C48AA72F6}" srcOrd="0" destOrd="0" presId="urn:microsoft.com/office/officeart/2005/8/layout/radial2"/>
    <dgm:cxn modelId="{4936B160-D98B-49FF-BE8D-B68A15EAF371}" srcId="{B9994651-4B74-4E98-B36B-81BDDDFFC50E}" destId="{ED44D2B6-C8B8-4945-BDC0-7769B7A4602D}" srcOrd="1" destOrd="0" parTransId="{3B64CFF5-7E11-458B-BE5E-67403E1328EE}" sibTransId="{580E0F7B-041C-4F00-B772-269AF864E42F}"/>
    <dgm:cxn modelId="{9EA9E5A4-B888-4DA2-9AFE-D04823B64DC5}" type="presOf" srcId="{461379D8-0E02-4B0D-A647-7395B2E20D20}" destId="{9D178870-E938-43AD-8432-810C6A10F280}" srcOrd="0" destOrd="0" presId="urn:microsoft.com/office/officeart/2005/8/layout/radial2"/>
    <dgm:cxn modelId="{245EF56D-7AAC-4F36-A088-43F6F3B0C05B}" type="presOf" srcId="{DB332D2B-CB8D-44A1-B36B-990837449D7B}" destId="{E1BE1FAC-D27D-4637-BBFB-518B6AE199BB}" srcOrd="0" destOrd="0" presId="urn:microsoft.com/office/officeart/2005/8/layout/radial2"/>
    <dgm:cxn modelId="{A6F7260B-2FE2-4ED4-A6C8-21BC5D9D571D}" srcId="{159B2C91-83A3-4D8E-9F37-024CD5287404}" destId="{461379D8-0E02-4B0D-A647-7395B2E20D20}" srcOrd="0" destOrd="0" parTransId="{E94B1E0F-8EF0-43EB-BF18-2EA014467201}" sibTransId="{503B2B85-5651-4DBA-BB28-A44F6839649A}"/>
    <dgm:cxn modelId="{FAA9AD4D-6705-4371-9518-D47C9BFF717D}" type="presOf" srcId="{0B7EA733-4704-414A-B5F3-D92C3FD5A928}" destId="{86DE5900-CAEC-47D4-8F62-3F6B6CE2E018}" srcOrd="0" destOrd="0" presId="urn:microsoft.com/office/officeart/2005/8/layout/radial2"/>
    <dgm:cxn modelId="{5963FB3E-E8F6-4CC2-A2D4-79AA4EAD0957}" type="presOf" srcId="{159B2C91-83A3-4D8E-9F37-024CD5287404}" destId="{CDBEE834-6EC8-4E98-88DA-E9A6681FC176}" srcOrd="0" destOrd="0" presId="urn:microsoft.com/office/officeart/2005/8/layout/radial2"/>
    <dgm:cxn modelId="{761A12D0-6C4E-4D29-B9AA-57CB3499B156}" type="presOf" srcId="{F0F201E6-D9EA-427D-9B51-9951B4EDCBF3}" destId="{70AF66F8-11B1-4E70-A96A-404E5F94367E}" srcOrd="0" destOrd="0" presId="urn:microsoft.com/office/officeart/2005/8/layout/radial2"/>
    <dgm:cxn modelId="{5C40439A-2002-49DF-87F4-5B3A6BED3A4D}" type="presParOf" srcId="{E1BE1FAC-D27D-4637-BBFB-518B6AE199BB}" destId="{EB2D30B1-DC04-4086-A0B6-A7C9C69467FC}" srcOrd="0" destOrd="0" presId="urn:microsoft.com/office/officeart/2005/8/layout/radial2"/>
    <dgm:cxn modelId="{F31CBAF7-41A6-4E4A-B1F3-37A0A7CF197F}" type="presParOf" srcId="{EB2D30B1-DC04-4086-A0B6-A7C9C69467FC}" destId="{412B2349-5D1E-46D4-B664-F021B9AD7616}" srcOrd="0" destOrd="0" presId="urn:microsoft.com/office/officeart/2005/8/layout/radial2"/>
    <dgm:cxn modelId="{EDE0BC5D-4CFC-4A69-8984-AD16021B83CD}" type="presParOf" srcId="{412B2349-5D1E-46D4-B664-F021B9AD7616}" destId="{BC98663D-3541-4B21-A5F4-428A9D19EB14}" srcOrd="0" destOrd="0" presId="urn:microsoft.com/office/officeart/2005/8/layout/radial2"/>
    <dgm:cxn modelId="{103172E0-194B-4032-AFEB-C9407518A25B}" type="presParOf" srcId="{412B2349-5D1E-46D4-B664-F021B9AD7616}" destId="{B153D679-5B68-49B3-9946-CA48CE877004}" srcOrd="1" destOrd="0" presId="urn:microsoft.com/office/officeart/2005/8/layout/radial2"/>
    <dgm:cxn modelId="{0F428C4F-47EC-403B-A6ED-742314C26C96}" type="presParOf" srcId="{EB2D30B1-DC04-4086-A0B6-A7C9C69467FC}" destId="{EA08F613-B705-4588-8F89-1E4C48AA72F6}" srcOrd="1" destOrd="0" presId="urn:microsoft.com/office/officeart/2005/8/layout/radial2"/>
    <dgm:cxn modelId="{A86C9D8E-7181-4ABD-9BEB-B97500F670DF}" type="presParOf" srcId="{EB2D30B1-DC04-4086-A0B6-A7C9C69467FC}" destId="{FCF65215-6A13-402A-9D15-A7851CE09DAA}" srcOrd="2" destOrd="0" presId="urn:microsoft.com/office/officeart/2005/8/layout/radial2"/>
    <dgm:cxn modelId="{616295E9-B98A-4E2A-BF46-BFAF92D69271}" type="presParOf" srcId="{FCF65215-6A13-402A-9D15-A7851CE09DAA}" destId="{12823C15-2F74-4BD3-BE1B-D9C15083B1F4}" srcOrd="0" destOrd="0" presId="urn:microsoft.com/office/officeart/2005/8/layout/radial2"/>
    <dgm:cxn modelId="{CBD907AB-CB7C-4872-BDD2-9B2C60395B86}" type="presParOf" srcId="{FCF65215-6A13-402A-9D15-A7851CE09DAA}" destId="{528697FD-094D-42BD-8F1E-9F418067131F}" srcOrd="1" destOrd="0" presId="urn:microsoft.com/office/officeart/2005/8/layout/radial2"/>
    <dgm:cxn modelId="{11323042-AAB4-4698-B6E9-B072B17485C2}" type="presParOf" srcId="{EB2D30B1-DC04-4086-A0B6-A7C9C69467FC}" destId="{39D7C820-58A7-4BD2-B335-06ED4A5C2F65}" srcOrd="3" destOrd="0" presId="urn:microsoft.com/office/officeart/2005/8/layout/radial2"/>
    <dgm:cxn modelId="{B3B6C5CB-F3E7-48CE-BCB1-39F968C5BDF9}" type="presParOf" srcId="{EB2D30B1-DC04-4086-A0B6-A7C9C69467FC}" destId="{25DE1432-1601-42D5-87B8-A6030597A8E0}" srcOrd="4" destOrd="0" presId="urn:microsoft.com/office/officeart/2005/8/layout/radial2"/>
    <dgm:cxn modelId="{D78E569B-8BBF-4AF8-98D3-4543585CB1DF}" type="presParOf" srcId="{25DE1432-1601-42D5-87B8-A6030597A8E0}" destId="{CDBEE834-6EC8-4E98-88DA-E9A6681FC176}" srcOrd="0" destOrd="0" presId="urn:microsoft.com/office/officeart/2005/8/layout/radial2"/>
    <dgm:cxn modelId="{8AD6257C-D533-4BFA-998F-C8E6E68363BF}" type="presParOf" srcId="{25DE1432-1601-42D5-87B8-A6030597A8E0}" destId="{9D178870-E938-43AD-8432-810C6A10F280}" srcOrd="1" destOrd="0" presId="urn:microsoft.com/office/officeart/2005/8/layout/radial2"/>
    <dgm:cxn modelId="{C57951F1-3AB0-43CD-97E6-FB21219A6939}" type="presParOf" srcId="{EB2D30B1-DC04-4086-A0B6-A7C9C69467FC}" destId="{F1D7AEB1-4389-4F06-B7F4-DC61E5406CE9}" srcOrd="5" destOrd="0" presId="urn:microsoft.com/office/officeart/2005/8/layout/radial2"/>
    <dgm:cxn modelId="{3F64C61E-C6B0-4755-8873-6ACA8357E635}" type="presParOf" srcId="{EB2D30B1-DC04-4086-A0B6-A7C9C69467FC}" destId="{333B25F6-F9C8-4D2F-853F-C2EFF1A05925}" srcOrd="6" destOrd="0" presId="urn:microsoft.com/office/officeart/2005/8/layout/radial2"/>
    <dgm:cxn modelId="{E8519AB7-A178-460C-A9CD-259E32028784}" type="presParOf" srcId="{333B25F6-F9C8-4D2F-853F-C2EFF1A05925}" destId="{86DE5900-CAEC-47D4-8F62-3F6B6CE2E018}" srcOrd="0" destOrd="0" presId="urn:microsoft.com/office/officeart/2005/8/layout/radial2"/>
    <dgm:cxn modelId="{FC553941-0A3F-40C1-9147-3B7F2D7153EF}" type="presParOf" srcId="{333B25F6-F9C8-4D2F-853F-C2EFF1A05925}" destId="{70AF66F8-11B1-4E70-A96A-404E5F94367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76C49D-358B-4612-8D2F-E723BE32F2C0}">
      <dsp:nvSpPr>
        <dsp:cNvPr id="0" name=""/>
        <dsp:cNvSpPr/>
      </dsp:nvSpPr>
      <dsp:spPr>
        <a:xfrm>
          <a:off x="0" y="0"/>
          <a:ext cx="6583679" cy="9513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Європейський </a:t>
          </a:r>
          <a:r>
            <a:rPr lang="en-US" sz="4000" kern="1200" dirty="0" smtClean="0"/>
            <a:t>C</a:t>
          </a:r>
          <a:r>
            <a:rPr lang="uk-UA" sz="4000" kern="1200" dirty="0" smtClean="0"/>
            <a:t>оюз</a:t>
          </a:r>
          <a:endParaRPr lang="en-US" sz="4000" kern="1200" dirty="0"/>
        </a:p>
      </dsp:txBody>
      <dsp:txXfrm>
        <a:off x="0" y="0"/>
        <a:ext cx="5532430" cy="951357"/>
      </dsp:txXfrm>
    </dsp:sp>
    <dsp:sp modelId="{88C91900-3904-41E4-AD7E-BC0123462E2F}">
      <dsp:nvSpPr>
        <dsp:cNvPr id="0" name=""/>
        <dsp:cNvSpPr/>
      </dsp:nvSpPr>
      <dsp:spPr>
        <a:xfrm>
          <a:off x="551383" y="1124331"/>
          <a:ext cx="6583679" cy="9513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Європейська </a:t>
          </a:r>
          <a:r>
            <a:rPr lang="ru-RU" sz="3600" kern="1200" dirty="0" smtClean="0"/>
            <a:t>К</a:t>
          </a:r>
          <a:r>
            <a:rPr lang="uk-UA" sz="3600" kern="1200" dirty="0" smtClean="0"/>
            <a:t>омісія</a:t>
          </a:r>
          <a:endParaRPr lang="en-US" sz="3600" kern="1200" dirty="0"/>
        </a:p>
      </dsp:txBody>
      <dsp:txXfrm>
        <a:off x="551383" y="1124331"/>
        <a:ext cx="5413914" cy="951357"/>
      </dsp:txXfrm>
    </dsp:sp>
    <dsp:sp modelId="{FAFB1C57-8ED5-489C-B95C-AF429DAF7574}">
      <dsp:nvSpPr>
        <dsp:cNvPr id="0" name=""/>
        <dsp:cNvSpPr/>
      </dsp:nvSpPr>
      <dsp:spPr>
        <a:xfrm>
          <a:off x="1094536" y="2248662"/>
          <a:ext cx="6583679" cy="9513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Виконавчі агенції</a:t>
          </a:r>
          <a:endParaRPr lang="en-US" sz="3600" kern="1200" dirty="0"/>
        </a:p>
      </dsp:txBody>
      <dsp:txXfrm>
        <a:off x="1094536" y="2248662"/>
        <a:ext cx="5422144" cy="951356"/>
      </dsp:txXfrm>
    </dsp:sp>
    <dsp:sp modelId="{243ED99C-5436-4849-A94E-70C9D5EAD879}">
      <dsp:nvSpPr>
        <dsp:cNvPr id="0" name=""/>
        <dsp:cNvSpPr/>
      </dsp:nvSpPr>
      <dsp:spPr>
        <a:xfrm>
          <a:off x="4330810" y="3365106"/>
          <a:ext cx="3374135" cy="9513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Directorate General for Science and Research</a:t>
          </a:r>
          <a:endParaRPr lang="en-US" sz="1800" kern="1200" dirty="0"/>
        </a:p>
      </dsp:txBody>
      <dsp:txXfrm>
        <a:off x="4330810" y="3365106"/>
        <a:ext cx="2774631" cy="951357"/>
      </dsp:txXfrm>
    </dsp:sp>
    <dsp:sp modelId="{41309DE9-0F4D-45B4-8980-A80F1D99BB79}">
      <dsp:nvSpPr>
        <dsp:cNvPr id="0" name=""/>
        <dsp:cNvSpPr/>
      </dsp:nvSpPr>
      <dsp:spPr>
        <a:xfrm>
          <a:off x="5965297" y="728652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965297" y="728652"/>
        <a:ext cx="618382" cy="618382"/>
      </dsp:txXfrm>
    </dsp:sp>
    <dsp:sp modelId="{B99AA2C9-6BC7-45A5-AA96-20E436762787}">
      <dsp:nvSpPr>
        <dsp:cNvPr id="0" name=""/>
        <dsp:cNvSpPr/>
      </dsp:nvSpPr>
      <dsp:spPr>
        <a:xfrm>
          <a:off x="6516681" y="1852983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516681" y="1852983"/>
        <a:ext cx="618382" cy="618382"/>
      </dsp:txXfrm>
    </dsp:sp>
    <dsp:sp modelId="{49E38919-68A0-4F21-A739-5D5AE97C70C0}">
      <dsp:nvSpPr>
        <dsp:cNvPr id="0" name=""/>
        <dsp:cNvSpPr/>
      </dsp:nvSpPr>
      <dsp:spPr>
        <a:xfrm>
          <a:off x="7059834" y="2977314"/>
          <a:ext cx="618382" cy="61838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059834" y="2977314"/>
        <a:ext cx="618382" cy="6183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8D0509-31D3-4932-AC6F-133FE7ABE9B9}">
      <dsp:nvSpPr>
        <dsp:cNvPr id="0" name=""/>
        <dsp:cNvSpPr/>
      </dsp:nvSpPr>
      <dsp:spPr>
        <a:xfrm>
          <a:off x="1193365" y="1989"/>
          <a:ext cx="2754808" cy="1377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1193365" y="1989"/>
        <a:ext cx="2754808" cy="1377404"/>
      </dsp:txXfrm>
    </dsp:sp>
    <dsp:sp modelId="{3738815D-94B5-4307-A087-C701B22AA14D}">
      <dsp:nvSpPr>
        <dsp:cNvPr id="0" name=""/>
        <dsp:cNvSpPr/>
      </dsp:nvSpPr>
      <dsp:spPr>
        <a:xfrm>
          <a:off x="1468845" y="1379393"/>
          <a:ext cx="231321" cy="8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318"/>
              </a:lnTo>
              <a:lnTo>
                <a:pt x="231321" y="831318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0F453-CFB2-4BB1-895D-4F2B522DF3E8}">
      <dsp:nvSpPr>
        <dsp:cNvPr id="0" name=""/>
        <dsp:cNvSpPr/>
      </dsp:nvSpPr>
      <dsp:spPr>
        <a:xfrm>
          <a:off x="1700167" y="1522010"/>
          <a:ext cx="2203846" cy="137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Осв</a:t>
          </a:r>
          <a:r>
            <a:rPr lang="uk-UA" sz="1800" kern="1200" dirty="0" smtClean="0"/>
            <a:t>ітні пріоритети ЄС та окремих регіонів</a:t>
          </a:r>
          <a:endParaRPr lang="en-US" sz="1800" kern="1200" dirty="0"/>
        </a:p>
      </dsp:txBody>
      <dsp:txXfrm>
        <a:off x="1700167" y="1522010"/>
        <a:ext cx="2203846" cy="1377404"/>
      </dsp:txXfrm>
    </dsp:sp>
    <dsp:sp modelId="{5C0AE82C-A5D7-4019-8308-90871624E384}">
      <dsp:nvSpPr>
        <dsp:cNvPr id="0" name=""/>
        <dsp:cNvSpPr/>
      </dsp:nvSpPr>
      <dsp:spPr>
        <a:xfrm>
          <a:off x="1468845" y="1379393"/>
          <a:ext cx="231321" cy="2754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4808"/>
              </a:lnTo>
              <a:lnTo>
                <a:pt x="231321" y="2754808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54D6A-7E16-4759-8E5E-D5B56AE2833C}">
      <dsp:nvSpPr>
        <dsp:cNvPr id="0" name=""/>
        <dsp:cNvSpPr/>
      </dsp:nvSpPr>
      <dsp:spPr>
        <a:xfrm>
          <a:off x="1700167" y="3445500"/>
          <a:ext cx="2203846" cy="137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Наукові пріоритети ЄС</a:t>
          </a:r>
          <a:endParaRPr lang="en-US" sz="1800" kern="1200" dirty="0"/>
        </a:p>
      </dsp:txBody>
      <dsp:txXfrm>
        <a:off x="1700167" y="3445500"/>
        <a:ext cx="2203846" cy="1377404"/>
      </dsp:txXfrm>
    </dsp:sp>
    <dsp:sp modelId="{3D011838-421D-4671-8EE8-DDF129D136E9}">
      <dsp:nvSpPr>
        <dsp:cNvPr id="0" name=""/>
        <dsp:cNvSpPr/>
      </dsp:nvSpPr>
      <dsp:spPr>
        <a:xfrm>
          <a:off x="5191418" y="1631"/>
          <a:ext cx="2754808" cy="137740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5191418" y="1631"/>
        <a:ext cx="2754808" cy="1377404"/>
      </dsp:txXfrm>
    </dsp:sp>
    <dsp:sp modelId="{F18BD3FC-F815-4654-97FC-C9953965B95C}">
      <dsp:nvSpPr>
        <dsp:cNvPr id="0" name=""/>
        <dsp:cNvSpPr/>
      </dsp:nvSpPr>
      <dsp:spPr>
        <a:xfrm>
          <a:off x="5466899" y="1379035"/>
          <a:ext cx="231310" cy="831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1676"/>
              </a:lnTo>
              <a:lnTo>
                <a:pt x="231310" y="831676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18BF8-6099-4E90-AC03-C852E6E753C7}">
      <dsp:nvSpPr>
        <dsp:cNvPr id="0" name=""/>
        <dsp:cNvSpPr/>
      </dsp:nvSpPr>
      <dsp:spPr>
        <a:xfrm>
          <a:off x="5698209" y="1522010"/>
          <a:ext cx="2203846" cy="137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Національні пріоритети у галузі освіти</a:t>
          </a:r>
          <a:endParaRPr lang="en-US" sz="1800" kern="1200" dirty="0"/>
        </a:p>
      </dsp:txBody>
      <dsp:txXfrm>
        <a:off x="5698209" y="1522010"/>
        <a:ext cx="2203846" cy="1377404"/>
      </dsp:txXfrm>
    </dsp:sp>
    <dsp:sp modelId="{767DD905-6DE1-4D74-93D5-7775D2EFA652}">
      <dsp:nvSpPr>
        <dsp:cNvPr id="0" name=""/>
        <dsp:cNvSpPr/>
      </dsp:nvSpPr>
      <dsp:spPr>
        <a:xfrm>
          <a:off x="5466899" y="1379035"/>
          <a:ext cx="287618" cy="2755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166"/>
              </a:lnTo>
              <a:lnTo>
                <a:pt x="287618" y="2755166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375EA-9038-48F0-AA2F-C899EBFBD3C3}">
      <dsp:nvSpPr>
        <dsp:cNvPr id="0" name=""/>
        <dsp:cNvSpPr/>
      </dsp:nvSpPr>
      <dsp:spPr>
        <a:xfrm>
          <a:off x="5754518" y="3445500"/>
          <a:ext cx="2203846" cy="137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Національні пріоритети у галузі науки</a:t>
          </a:r>
          <a:endParaRPr lang="en-US" sz="1800" kern="1200" dirty="0"/>
        </a:p>
      </dsp:txBody>
      <dsp:txXfrm>
        <a:off x="5754518" y="3445500"/>
        <a:ext cx="2203846" cy="13774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F94CDA-3315-45AA-8A58-838022AEA623}">
      <dsp:nvSpPr>
        <dsp:cNvPr id="0" name=""/>
        <dsp:cNvSpPr/>
      </dsp:nvSpPr>
      <dsp:spPr>
        <a:xfrm>
          <a:off x="3295" y="13"/>
          <a:ext cx="8921508" cy="1313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Erasmus+</a:t>
          </a:r>
          <a:endParaRPr lang="en-US" sz="4800" kern="1200" dirty="0"/>
        </a:p>
      </dsp:txBody>
      <dsp:txXfrm>
        <a:off x="3295" y="13"/>
        <a:ext cx="8921508" cy="1313126"/>
      </dsp:txXfrm>
    </dsp:sp>
    <dsp:sp modelId="{28892575-F2E5-4245-8D0A-05FC18D6C61D}">
      <dsp:nvSpPr>
        <dsp:cNvPr id="0" name=""/>
        <dsp:cNvSpPr/>
      </dsp:nvSpPr>
      <dsp:spPr>
        <a:xfrm>
          <a:off x="3295" y="1467673"/>
          <a:ext cx="6601231" cy="131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Key Action </a:t>
          </a:r>
          <a:r>
            <a:rPr lang="uk-UA" sz="2400" kern="1200" dirty="0" smtClean="0"/>
            <a:t>2 (2-3 роки) </a:t>
          </a:r>
          <a:endParaRPr lang="en-US" sz="2400" kern="1200" dirty="0"/>
        </a:p>
      </dsp:txBody>
      <dsp:txXfrm>
        <a:off x="3295" y="1467673"/>
        <a:ext cx="6601231" cy="1313126"/>
      </dsp:txXfrm>
    </dsp:sp>
    <dsp:sp modelId="{CAF3F224-41E7-490E-8623-2E0E8A2230DE}">
      <dsp:nvSpPr>
        <dsp:cNvPr id="0" name=""/>
        <dsp:cNvSpPr/>
      </dsp:nvSpPr>
      <dsp:spPr>
        <a:xfrm>
          <a:off x="3295" y="2935332"/>
          <a:ext cx="2140477" cy="131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Capacity Building </a:t>
          </a:r>
          <a:endParaRPr lang="en-US" sz="2400" kern="1200" dirty="0"/>
        </a:p>
      </dsp:txBody>
      <dsp:txXfrm>
        <a:off x="3295" y="2935332"/>
        <a:ext cx="2140477" cy="1313126"/>
      </dsp:txXfrm>
    </dsp:sp>
    <dsp:sp modelId="{2A9991C2-4905-4824-AC58-B2486D851964}">
      <dsp:nvSpPr>
        <dsp:cNvPr id="0" name=""/>
        <dsp:cNvSpPr/>
      </dsp:nvSpPr>
      <dsp:spPr>
        <a:xfrm>
          <a:off x="2233672" y="2935332"/>
          <a:ext cx="2140477" cy="131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Alliance of Knowledge</a:t>
          </a:r>
          <a:endParaRPr lang="en-US" sz="2400" kern="1200" dirty="0"/>
        </a:p>
      </dsp:txBody>
      <dsp:txXfrm>
        <a:off x="2233672" y="2935332"/>
        <a:ext cx="2140477" cy="1313126"/>
      </dsp:txXfrm>
    </dsp:sp>
    <dsp:sp modelId="{8E98B1B6-AB9C-4ECC-A40D-041D3CEB9B39}">
      <dsp:nvSpPr>
        <dsp:cNvPr id="0" name=""/>
        <dsp:cNvSpPr/>
      </dsp:nvSpPr>
      <dsp:spPr>
        <a:xfrm>
          <a:off x="4464049" y="2935332"/>
          <a:ext cx="2140477" cy="131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Strategic Partnership</a:t>
          </a:r>
          <a:endParaRPr lang="en-US" sz="2400" kern="1200" dirty="0"/>
        </a:p>
      </dsp:txBody>
      <dsp:txXfrm>
        <a:off x="4464049" y="2935332"/>
        <a:ext cx="2140477" cy="1313126"/>
      </dsp:txXfrm>
    </dsp:sp>
    <dsp:sp modelId="{F75B2945-E06E-4F0E-ACCE-27A28C7FB2A4}">
      <dsp:nvSpPr>
        <dsp:cNvPr id="0" name=""/>
        <dsp:cNvSpPr/>
      </dsp:nvSpPr>
      <dsp:spPr>
        <a:xfrm>
          <a:off x="6784327" y="1467673"/>
          <a:ext cx="2140477" cy="1313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KA </a:t>
          </a:r>
          <a:r>
            <a:rPr lang="uk-UA" sz="2400" kern="1200" dirty="0" smtClean="0"/>
            <a:t>1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(1 </a:t>
          </a:r>
          <a:r>
            <a:rPr lang="uk-UA" sz="2400" kern="1200" dirty="0" smtClean="0"/>
            <a:t>рік)</a:t>
          </a:r>
        </a:p>
      </dsp:txBody>
      <dsp:txXfrm>
        <a:off x="6784327" y="1467673"/>
        <a:ext cx="2140477" cy="1313126"/>
      </dsp:txXfrm>
    </dsp:sp>
    <dsp:sp modelId="{85C2EAD5-3190-401A-AB3E-1CBE69A7C2AE}">
      <dsp:nvSpPr>
        <dsp:cNvPr id="0" name=""/>
        <dsp:cNvSpPr/>
      </dsp:nvSpPr>
      <dsp:spPr>
        <a:xfrm>
          <a:off x="6784327" y="2935332"/>
          <a:ext cx="2140477" cy="1313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Академічна мобільність</a:t>
          </a:r>
          <a:endParaRPr lang="en-US" sz="2400" kern="1200" dirty="0"/>
        </a:p>
      </dsp:txBody>
      <dsp:txXfrm>
        <a:off x="6784327" y="2935332"/>
        <a:ext cx="2140477" cy="13131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44F75B-13D1-4FE3-94F4-3CEF7130F01A}">
      <dsp:nvSpPr>
        <dsp:cNvPr id="0" name=""/>
        <dsp:cNvSpPr/>
      </dsp:nvSpPr>
      <dsp:spPr>
        <a:xfrm>
          <a:off x="944" y="1294"/>
          <a:ext cx="8227711" cy="1345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Erasmus+ KA2 Capacity Building</a:t>
          </a:r>
          <a:endParaRPr lang="en-US" sz="3800" kern="1200" dirty="0"/>
        </a:p>
      </dsp:txBody>
      <dsp:txXfrm>
        <a:off x="944" y="1294"/>
        <a:ext cx="8227711" cy="1345024"/>
      </dsp:txXfrm>
    </dsp:sp>
    <dsp:sp modelId="{1CC8C4F0-05A3-4199-9893-0329B6EF822B}">
      <dsp:nvSpPr>
        <dsp:cNvPr id="0" name=""/>
        <dsp:cNvSpPr/>
      </dsp:nvSpPr>
      <dsp:spPr>
        <a:xfrm>
          <a:off x="944" y="1489662"/>
          <a:ext cx="5374595" cy="13450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Joint Projects (JP)</a:t>
          </a:r>
          <a:endParaRPr lang="en-US" sz="2900" kern="1200" dirty="0"/>
        </a:p>
      </dsp:txBody>
      <dsp:txXfrm>
        <a:off x="944" y="1489662"/>
        <a:ext cx="5374595" cy="1345024"/>
      </dsp:txXfrm>
    </dsp:sp>
    <dsp:sp modelId="{57214F7C-120C-4003-91E6-D82ADA255ACE}">
      <dsp:nvSpPr>
        <dsp:cNvPr id="0" name=""/>
        <dsp:cNvSpPr/>
      </dsp:nvSpPr>
      <dsp:spPr>
        <a:xfrm>
          <a:off x="944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Нові навчальні програми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Нові методи викладання</a:t>
          </a:r>
          <a:endParaRPr lang="en-US" sz="1500" kern="1200" dirty="0"/>
        </a:p>
      </dsp:txBody>
      <dsp:txXfrm>
        <a:off x="944" y="2978030"/>
        <a:ext cx="2632025" cy="1345024"/>
      </dsp:txXfrm>
    </dsp:sp>
    <dsp:sp modelId="{0D734907-19E8-41A8-B57A-C9980C6F163A}">
      <dsp:nvSpPr>
        <dsp:cNvPr id="0" name=""/>
        <dsp:cNvSpPr/>
      </dsp:nvSpPr>
      <dsp:spPr>
        <a:xfrm>
          <a:off x="2743514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Контроль якості освіти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Контроль якості управління</a:t>
          </a:r>
          <a:endParaRPr lang="en-US" sz="1500" kern="1200" dirty="0"/>
        </a:p>
      </dsp:txBody>
      <dsp:txXfrm>
        <a:off x="2743514" y="2978030"/>
        <a:ext cx="2632025" cy="1345024"/>
      </dsp:txXfrm>
    </dsp:sp>
    <dsp:sp modelId="{CC3C32E5-6586-4222-87EF-BBF3B3AB5248}">
      <dsp:nvSpPr>
        <dsp:cNvPr id="0" name=""/>
        <dsp:cNvSpPr/>
      </dsp:nvSpPr>
      <dsp:spPr>
        <a:xfrm>
          <a:off x="5596630" y="1489662"/>
          <a:ext cx="2632025" cy="13450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Structural Projects (SP)</a:t>
          </a:r>
          <a:endParaRPr lang="en-US" sz="2900" kern="1200" dirty="0"/>
        </a:p>
      </dsp:txBody>
      <dsp:txXfrm>
        <a:off x="5596630" y="1489662"/>
        <a:ext cx="2632025" cy="1345024"/>
      </dsp:txXfrm>
    </dsp:sp>
    <dsp:sp modelId="{57F90B06-5FFD-4B0F-930C-B43FD537737E}">
      <dsp:nvSpPr>
        <dsp:cNvPr id="0" name=""/>
        <dsp:cNvSpPr/>
      </dsp:nvSpPr>
      <dsp:spPr>
        <a:xfrm>
          <a:off x="5596630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Реформування ВНЗ та системи вищої освіти в цілому</a:t>
          </a:r>
          <a:endParaRPr lang="en-US" sz="1500" kern="1200" dirty="0"/>
        </a:p>
      </dsp:txBody>
      <dsp:txXfrm>
        <a:off x="5596630" y="2978030"/>
        <a:ext cx="2632025" cy="13450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3BFA7-7D76-403D-A842-B3126CE69D96}">
      <dsp:nvSpPr>
        <dsp:cNvPr id="0" name=""/>
        <dsp:cNvSpPr/>
      </dsp:nvSpPr>
      <dsp:spPr>
        <a:xfrm>
          <a:off x="3347204" y="3174359"/>
          <a:ext cx="2449591" cy="2449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Erasmus KA2</a:t>
          </a:r>
          <a:endParaRPr lang="en-US" sz="3200" kern="1200" dirty="0"/>
        </a:p>
      </dsp:txBody>
      <dsp:txXfrm>
        <a:off x="3347204" y="3174359"/>
        <a:ext cx="2449591" cy="2449591"/>
      </dsp:txXfrm>
    </dsp:sp>
    <dsp:sp modelId="{BFB84373-B3BF-42DE-BAEC-F2C968470C2F}">
      <dsp:nvSpPr>
        <dsp:cNvPr id="0" name=""/>
        <dsp:cNvSpPr/>
      </dsp:nvSpPr>
      <dsp:spPr>
        <a:xfrm rot="10800000">
          <a:off x="858280" y="4050088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5BAD5-EE5A-428B-85DA-632C5C3FB04C}">
      <dsp:nvSpPr>
        <dsp:cNvPr id="0" name=""/>
        <dsp:cNvSpPr/>
      </dsp:nvSpPr>
      <dsp:spPr>
        <a:xfrm>
          <a:off x="923" y="3713269"/>
          <a:ext cx="1714714" cy="1371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Програми подвійного диплому</a:t>
          </a:r>
          <a:endParaRPr lang="en-US" sz="2000" kern="1200" dirty="0"/>
        </a:p>
      </dsp:txBody>
      <dsp:txXfrm>
        <a:off x="923" y="3713269"/>
        <a:ext cx="1714714" cy="1371771"/>
      </dsp:txXfrm>
    </dsp:sp>
    <dsp:sp modelId="{D31E19B7-6F95-45B2-8B4D-9DF789608DBD}">
      <dsp:nvSpPr>
        <dsp:cNvPr id="0" name=""/>
        <dsp:cNvSpPr/>
      </dsp:nvSpPr>
      <dsp:spPr>
        <a:xfrm rot="12960000">
          <a:off x="1342939" y="2558464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AF861-0554-4B2D-A40D-0E73F7E0E20D}">
      <dsp:nvSpPr>
        <dsp:cNvPr id="0" name=""/>
        <dsp:cNvSpPr/>
      </dsp:nvSpPr>
      <dsp:spPr>
        <a:xfrm>
          <a:off x="710180" y="1530400"/>
          <a:ext cx="1714714" cy="1371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Нові навчальні програми</a:t>
          </a:r>
          <a:endParaRPr lang="en-US" sz="2000" kern="1200" dirty="0"/>
        </a:p>
      </dsp:txBody>
      <dsp:txXfrm>
        <a:off x="710180" y="1530400"/>
        <a:ext cx="1714714" cy="1371771"/>
      </dsp:txXfrm>
    </dsp:sp>
    <dsp:sp modelId="{63830193-F8B0-4FB0-97A5-5F23598945E4}">
      <dsp:nvSpPr>
        <dsp:cNvPr id="0" name=""/>
        <dsp:cNvSpPr/>
      </dsp:nvSpPr>
      <dsp:spPr>
        <a:xfrm rot="15120000">
          <a:off x="2611790" y="1636589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FE096-C1C6-4987-A5FD-24F57BE299D8}">
      <dsp:nvSpPr>
        <dsp:cNvPr id="0" name=""/>
        <dsp:cNvSpPr/>
      </dsp:nvSpPr>
      <dsp:spPr>
        <a:xfrm>
          <a:off x="2567040" y="181312"/>
          <a:ext cx="1714714" cy="13717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Оновлення обладнання</a:t>
          </a:r>
          <a:endParaRPr lang="en-US" sz="2000" kern="1200" dirty="0"/>
        </a:p>
      </dsp:txBody>
      <dsp:txXfrm>
        <a:off x="2567040" y="181312"/>
        <a:ext cx="1714714" cy="1371771"/>
      </dsp:txXfrm>
    </dsp:sp>
    <dsp:sp modelId="{E9A1F6E3-B447-4164-9DBA-19C665355D2A}">
      <dsp:nvSpPr>
        <dsp:cNvPr id="0" name=""/>
        <dsp:cNvSpPr/>
      </dsp:nvSpPr>
      <dsp:spPr>
        <a:xfrm rot="17280000">
          <a:off x="4180177" y="1636589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10E69-072D-4DFF-ABA6-5300CA46633B}">
      <dsp:nvSpPr>
        <dsp:cNvPr id="0" name=""/>
        <dsp:cNvSpPr/>
      </dsp:nvSpPr>
      <dsp:spPr>
        <a:xfrm>
          <a:off x="4862245" y="181312"/>
          <a:ext cx="1714714" cy="13717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Нові структурні підрозділи</a:t>
          </a:r>
          <a:endParaRPr lang="en-US" sz="2000" kern="1200" dirty="0"/>
        </a:p>
      </dsp:txBody>
      <dsp:txXfrm>
        <a:off x="4862245" y="181312"/>
        <a:ext cx="1714714" cy="1371771"/>
      </dsp:txXfrm>
    </dsp:sp>
    <dsp:sp modelId="{0BE73B9C-F179-4FA2-808A-763E341C58B4}">
      <dsp:nvSpPr>
        <dsp:cNvPr id="0" name=""/>
        <dsp:cNvSpPr/>
      </dsp:nvSpPr>
      <dsp:spPr>
        <a:xfrm rot="19440000">
          <a:off x="5449028" y="2558464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233A2-12A4-4302-86D8-C2DC3CD265D4}">
      <dsp:nvSpPr>
        <dsp:cNvPr id="0" name=""/>
        <dsp:cNvSpPr/>
      </dsp:nvSpPr>
      <dsp:spPr>
        <a:xfrm>
          <a:off x="6719104" y="1530400"/>
          <a:ext cx="1714714" cy="13717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Підвищення кваліфікації та якості</a:t>
          </a:r>
        </a:p>
      </dsp:txBody>
      <dsp:txXfrm>
        <a:off x="6719104" y="1530400"/>
        <a:ext cx="1714714" cy="1371771"/>
      </dsp:txXfrm>
    </dsp:sp>
    <dsp:sp modelId="{150993BB-37BC-42AB-88DE-995C019DBD49}">
      <dsp:nvSpPr>
        <dsp:cNvPr id="0" name=""/>
        <dsp:cNvSpPr/>
      </dsp:nvSpPr>
      <dsp:spPr>
        <a:xfrm>
          <a:off x="5933686" y="4050088"/>
          <a:ext cx="2352032" cy="69813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AA2D2-C6E9-4CF8-9B49-7807163A9930}">
      <dsp:nvSpPr>
        <dsp:cNvPr id="0" name=""/>
        <dsp:cNvSpPr/>
      </dsp:nvSpPr>
      <dsp:spPr>
        <a:xfrm>
          <a:off x="7428361" y="3713269"/>
          <a:ext cx="1714714" cy="1371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Нові продукти та послуги</a:t>
          </a:r>
          <a:endParaRPr lang="en-US" sz="2000" kern="1200" dirty="0"/>
        </a:p>
      </dsp:txBody>
      <dsp:txXfrm>
        <a:off x="7428361" y="3713269"/>
        <a:ext cx="1714714" cy="13717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4B2A41-8ADE-42AD-929E-5B4EBA0658AD}">
      <dsp:nvSpPr>
        <dsp:cNvPr id="0" name=""/>
        <dsp:cNvSpPr/>
      </dsp:nvSpPr>
      <dsp:spPr>
        <a:xfrm>
          <a:off x="944" y="1294"/>
          <a:ext cx="8227711" cy="1345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Erasmus+ KA2 Capacity Building</a:t>
          </a:r>
          <a:endParaRPr lang="en-US" sz="3800" kern="1200" dirty="0"/>
        </a:p>
      </dsp:txBody>
      <dsp:txXfrm>
        <a:off x="944" y="1294"/>
        <a:ext cx="8227711" cy="1345024"/>
      </dsp:txXfrm>
    </dsp:sp>
    <dsp:sp modelId="{42AE5164-2FE1-40ED-9D94-8947702537A5}">
      <dsp:nvSpPr>
        <dsp:cNvPr id="0" name=""/>
        <dsp:cNvSpPr/>
      </dsp:nvSpPr>
      <dsp:spPr>
        <a:xfrm>
          <a:off x="944" y="1489662"/>
          <a:ext cx="5374595" cy="13450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Multi-country</a:t>
          </a:r>
          <a:endParaRPr lang="en-US" sz="3800" kern="1200" dirty="0"/>
        </a:p>
      </dsp:txBody>
      <dsp:txXfrm>
        <a:off x="944" y="1489662"/>
        <a:ext cx="5374595" cy="1345024"/>
      </dsp:txXfrm>
    </dsp:sp>
    <dsp:sp modelId="{6396B7A8-BAA1-4555-9397-2FD62F6EDA7E}">
      <dsp:nvSpPr>
        <dsp:cNvPr id="0" name=""/>
        <dsp:cNvSpPr/>
      </dsp:nvSpPr>
      <dsp:spPr>
        <a:xfrm>
          <a:off x="944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Регіональні: щонайменше дві країни з одного регіону</a:t>
          </a:r>
          <a:endParaRPr lang="en-US" sz="1600" kern="1200" dirty="0"/>
        </a:p>
      </dsp:txBody>
      <dsp:txXfrm>
        <a:off x="944" y="2978030"/>
        <a:ext cx="2632025" cy="1345024"/>
      </dsp:txXfrm>
    </dsp:sp>
    <dsp:sp modelId="{434B763B-1BFA-46C0-8D2D-66F77B115CC3}">
      <dsp:nvSpPr>
        <dsp:cNvPr id="0" name=""/>
        <dsp:cNvSpPr/>
      </dsp:nvSpPr>
      <dsp:spPr>
        <a:xfrm>
          <a:off x="2743514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Трансрегіональні: щонайменше одна країна з кожного регіону</a:t>
          </a:r>
          <a:endParaRPr lang="en-US" sz="1600" kern="1200" dirty="0"/>
        </a:p>
      </dsp:txBody>
      <dsp:txXfrm>
        <a:off x="2743514" y="2978030"/>
        <a:ext cx="2632025" cy="1345024"/>
      </dsp:txXfrm>
    </dsp:sp>
    <dsp:sp modelId="{F498E62E-5149-44A4-B71C-28916D2DC990}">
      <dsp:nvSpPr>
        <dsp:cNvPr id="0" name=""/>
        <dsp:cNvSpPr/>
      </dsp:nvSpPr>
      <dsp:spPr>
        <a:xfrm>
          <a:off x="5596630" y="1489662"/>
          <a:ext cx="2632025" cy="13450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National</a:t>
          </a:r>
          <a:endParaRPr lang="en-US" sz="3800" kern="1200" dirty="0"/>
        </a:p>
      </dsp:txBody>
      <dsp:txXfrm>
        <a:off x="5596630" y="1489662"/>
        <a:ext cx="2632025" cy="1345024"/>
      </dsp:txXfrm>
    </dsp:sp>
    <dsp:sp modelId="{4F2D1A01-AD01-4D77-88EB-78F38DF849FE}">
      <dsp:nvSpPr>
        <dsp:cNvPr id="0" name=""/>
        <dsp:cNvSpPr/>
      </dsp:nvSpPr>
      <dsp:spPr>
        <a:xfrm>
          <a:off x="5596630" y="2978030"/>
          <a:ext cx="2632025" cy="13450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Партнери лише з однієї країни</a:t>
          </a:r>
          <a:endParaRPr lang="en-US" sz="1600" kern="1200" dirty="0"/>
        </a:p>
      </dsp:txBody>
      <dsp:txXfrm>
        <a:off x="5596630" y="2978030"/>
        <a:ext cx="2632025" cy="134502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EF7ECD-57BE-4352-A80A-E99546613BD3}">
      <dsp:nvSpPr>
        <dsp:cNvPr id="0" name=""/>
        <dsp:cNvSpPr/>
      </dsp:nvSpPr>
      <dsp:spPr>
        <a:xfrm rot="5400000">
          <a:off x="4748754" y="-2222578"/>
          <a:ext cx="1114871" cy="584297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 </a:t>
          </a:r>
          <a:r>
            <a:rPr lang="ru-RU" sz="1600" kern="1200" dirty="0" smtClean="0"/>
            <a:t>по 1 ВНЗ з 3-х кра</a:t>
          </a:r>
          <a:r>
            <a:rPr lang="uk-UA" sz="1600" kern="1200" dirty="0" smtClean="0"/>
            <a:t>їн ЄС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 </a:t>
          </a:r>
          <a:r>
            <a:rPr lang="uk-UA" sz="1600" kern="1200" dirty="0" smtClean="0"/>
            <a:t>3 ВНЗ з партнерської країни (не менше, ніж з країн ЄС) </a:t>
          </a:r>
          <a:endParaRPr lang="en-US" sz="1600" kern="1200" dirty="0"/>
        </a:p>
      </dsp:txBody>
      <dsp:txXfrm rot="5400000">
        <a:off x="4748754" y="-2222578"/>
        <a:ext cx="1114871" cy="5842970"/>
      </dsp:txXfrm>
    </dsp:sp>
    <dsp:sp modelId="{7855E964-1BAE-449C-956D-2BA282B529EB}">
      <dsp:nvSpPr>
        <dsp:cNvPr id="0" name=""/>
        <dsp:cNvSpPr/>
      </dsp:nvSpPr>
      <dsp:spPr>
        <a:xfrm>
          <a:off x="692" y="2111"/>
          <a:ext cx="2384012" cy="1393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National</a:t>
          </a:r>
          <a:endParaRPr lang="en-US" sz="2200" kern="1200" dirty="0"/>
        </a:p>
      </dsp:txBody>
      <dsp:txXfrm>
        <a:off x="692" y="2111"/>
        <a:ext cx="2384012" cy="1393589"/>
      </dsp:txXfrm>
    </dsp:sp>
    <dsp:sp modelId="{2B435446-8587-4EFF-A134-F43893E33E61}">
      <dsp:nvSpPr>
        <dsp:cNvPr id="0" name=""/>
        <dsp:cNvSpPr/>
      </dsp:nvSpPr>
      <dsp:spPr>
        <a:xfrm rot="5400000">
          <a:off x="4752263" y="-757033"/>
          <a:ext cx="1114871" cy="583841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 3</a:t>
          </a:r>
          <a:r>
            <a:rPr lang="ru-RU" sz="1600" kern="1200" dirty="0" smtClean="0"/>
            <a:t> ВНЗ з кра</a:t>
          </a:r>
          <a:r>
            <a:rPr lang="uk-UA" sz="1600" kern="1200" dirty="0" smtClean="0"/>
            <a:t>їн ЄС (різні регіони)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 </a:t>
          </a:r>
          <a:r>
            <a:rPr lang="uk-UA" sz="1600" kern="1200" dirty="0" smtClean="0"/>
            <a:t>по </a:t>
          </a:r>
          <a:r>
            <a:rPr lang="ru-RU" sz="1600" kern="1200" dirty="0" smtClean="0"/>
            <a:t>2 ВНЗ з </a:t>
          </a:r>
          <a:r>
            <a:rPr lang="en-US" sz="1600" kern="1200" dirty="0" smtClean="0"/>
            <a:t>min 2 </a:t>
          </a:r>
          <a:r>
            <a:rPr lang="ru-RU" sz="1600" kern="1200" dirty="0" smtClean="0"/>
            <a:t>партнерських кра</a:t>
          </a:r>
          <a:r>
            <a:rPr lang="uk-UA" sz="1600" kern="1200" dirty="0" smtClean="0"/>
            <a:t>їн одного регіону (не менше, ніж з країн ЄС)</a:t>
          </a:r>
          <a:endParaRPr lang="en-US" sz="1600" kern="1200" dirty="0"/>
        </a:p>
      </dsp:txBody>
      <dsp:txXfrm rot="5400000">
        <a:off x="4752263" y="-757033"/>
        <a:ext cx="1114871" cy="5838416"/>
      </dsp:txXfrm>
    </dsp:sp>
    <dsp:sp modelId="{6210F48A-4663-45BC-8255-859B831AAC8E}">
      <dsp:nvSpPr>
        <dsp:cNvPr id="0" name=""/>
        <dsp:cNvSpPr/>
      </dsp:nvSpPr>
      <dsp:spPr>
        <a:xfrm>
          <a:off x="692" y="1465380"/>
          <a:ext cx="2389798" cy="13935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Multi-country (regional)</a:t>
          </a:r>
          <a:endParaRPr lang="en-US" sz="2200" kern="1200" dirty="0"/>
        </a:p>
      </dsp:txBody>
      <dsp:txXfrm>
        <a:off x="692" y="1465380"/>
        <a:ext cx="2389798" cy="1393589"/>
      </dsp:txXfrm>
    </dsp:sp>
    <dsp:sp modelId="{28E0DC32-381A-4640-98CC-8C79A2C5E88C}">
      <dsp:nvSpPr>
        <dsp:cNvPr id="0" name=""/>
        <dsp:cNvSpPr/>
      </dsp:nvSpPr>
      <dsp:spPr>
        <a:xfrm rot="5400000">
          <a:off x="4750228" y="705377"/>
          <a:ext cx="1114871" cy="584013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 3</a:t>
          </a:r>
          <a:r>
            <a:rPr lang="ru-RU" sz="1600" kern="1200" dirty="0" smtClean="0"/>
            <a:t> ВНЗ з кра</a:t>
          </a:r>
          <a:r>
            <a:rPr lang="uk-UA" sz="1600" kern="1200" dirty="0" smtClean="0"/>
            <a:t>їн ЄС (різні регіони)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 </a:t>
          </a:r>
          <a:r>
            <a:rPr lang="uk-UA" sz="1600" kern="1200" dirty="0" smtClean="0"/>
            <a:t>по </a:t>
          </a:r>
          <a:r>
            <a:rPr lang="ru-RU" sz="1600" kern="1200" dirty="0" smtClean="0"/>
            <a:t>2 ВНЗ з партнерських кра</a:t>
          </a:r>
          <a:r>
            <a:rPr lang="uk-UA" sz="1600" kern="1200" dirty="0" smtClean="0"/>
            <a:t>їн різних регіонів (не менше, ніж з країн ЄС)</a:t>
          </a:r>
          <a:endParaRPr lang="en-US" sz="1600" kern="1200" dirty="0"/>
        </a:p>
      </dsp:txBody>
      <dsp:txXfrm rot="5400000">
        <a:off x="4750228" y="705377"/>
        <a:ext cx="1114871" cy="5840131"/>
      </dsp:txXfrm>
    </dsp:sp>
    <dsp:sp modelId="{B788C20E-2AA2-4B11-9D64-32A3E691AC50}">
      <dsp:nvSpPr>
        <dsp:cNvPr id="0" name=""/>
        <dsp:cNvSpPr/>
      </dsp:nvSpPr>
      <dsp:spPr>
        <a:xfrm>
          <a:off x="692" y="2928649"/>
          <a:ext cx="2386905" cy="13935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Multi-country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</a:t>
          </a:r>
          <a:r>
            <a:rPr lang="en-US" sz="2200" kern="1200" dirty="0" err="1" smtClean="0"/>
            <a:t>transregional</a:t>
          </a:r>
          <a:r>
            <a:rPr lang="en-US" sz="2200" kern="1200" dirty="0" smtClean="0"/>
            <a:t>)</a:t>
          </a:r>
          <a:endParaRPr lang="en-US" sz="2200" kern="1200" dirty="0"/>
        </a:p>
      </dsp:txBody>
      <dsp:txXfrm>
        <a:off x="692" y="2928649"/>
        <a:ext cx="2386905" cy="13935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32F389-2912-47BC-A2C1-9E651FD9CA5D}">
      <dsp:nvSpPr>
        <dsp:cNvPr id="0" name=""/>
        <dsp:cNvSpPr/>
      </dsp:nvSpPr>
      <dsp:spPr>
        <a:xfrm>
          <a:off x="1045635" y="368260"/>
          <a:ext cx="4997395" cy="4997395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Обладнання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Max 30%</a:t>
          </a:r>
          <a:endParaRPr lang="en-US" sz="1800" kern="1200" dirty="0"/>
        </a:p>
      </dsp:txBody>
      <dsp:txXfrm>
        <a:off x="3652610" y="1208298"/>
        <a:ext cx="1606305" cy="1070870"/>
      </dsp:txXfrm>
    </dsp:sp>
    <dsp:sp modelId="{EC4E6C3A-ACF4-4933-B297-6EF0224696A5}">
      <dsp:nvSpPr>
        <dsp:cNvPr id="0" name=""/>
        <dsp:cNvSpPr/>
      </dsp:nvSpPr>
      <dsp:spPr>
        <a:xfrm>
          <a:off x="1088470" y="501524"/>
          <a:ext cx="4997395" cy="4997395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Продукція</a:t>
          </a:r>
          <a:endParaRPr lang="en-US" sz="1800" kern="1200" dirty="0"/>
        </a:p>
      </dsp:txBody>
      <dsp:txXfrm>
        <a:off x="4307031" y="2784857"/>
        <a:ext cx="1487320" cy="1189856"/>
      </dsp:txXfrm>
    </dsp:sp>
    <dsp:sp modelId="{97616C97-7F40-4B00-92F4-864016F06100}">
      <dsp:nvSpPr>
        <dsp:cNvPr id="0" name=""/>
        <dsp:cNvSpPr/>
      </dsp:nvSpPr>
      <dsp:spPr>
        <a:xfrm>
          <a:off x="975434" y="583624"/>
          <a:ext cx="4997395" cy="4997395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Субпідряди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Max 10%</a:t>
          </a:r>
          <a:endParaRPr lang="en-US" sz="1800" kern="1200" dirty="0"/>
        </a:p>
      </dsp:txBody>
      <dsp:txXfrm>
        <a:off x="2760218" y="4093699"/>
        <a:ext cx="1427827" cy="1308841"/>
      </dsp:txXfrm>
    </dsp:sp>
    <dsp:sp modelId="{2EAD4A93-9742-419C-A4DC-7476BE91E0C7}">
      <dsp:nvSpPr>
        <dsp:cNvPr id="0" name=""/>
        <dsp:cNvSpPr/>
      </dsp:nvSpPr>
      <dsp:spPr>
        <a:xfrm>
          <a:off x="862398" y="501524"/>
          <a:ext cx="4997395" cy="4997395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Подорожі</a:t>
          </a:r>
          <a:endParaRPr lang="en-US" sz="1800" kern="1200" dirty="0"/>
        </a:p>
      </dsp:txBody>
      <dsp:txXfrm>
        <a:off x="1153912" y="2784857"/>
        <a:ext cx="1487320" cy="1189856"/>
      </dsp:txXfrm>
    </dsp:sp>
    <dsp:sp modelId="{57ACCC5E-859C-437F-A495-1BAFCF2EA027}">
      <dsp:nvSpPr>
        <dsp:cNvPr id="0" name=""/>
        <dsp:cNvSpPr/>
      </dsp:nvSpPr>
      <dsp:spPr>
        <a:xfrm>
          <a:off x="905232" y="368260"/>
          <a:ext cx="4997395" cy="4997395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Персонал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Max 40%</a:t>
          </a:r>
          <a:endParaRPr lang="en-US" sz="1800" kern="1200" dirty="0"/>
        </a:p>
      </dsp:txBody>
      <dsp:txXfrm>
        <a:off x="1689347" y="1208298"/>
        <a:ext cx="1606305" cy="1070870"/>
      </dsp:txXfrm>
    </dsp:sp>
    <dsp:sp modelId="{02D6BF1A-2167-434B-A820-D99FF1C5FAD0}">
      <dsp:nvSpPr>
        <dsp:cNvPr id="0" name=""/>
        <dsp:cNvSpPr/>
      </dsp:nvSpPr>
      <dsp:spPr>
        <a:xfrm>
          <a:off x="736038" y="58897"/>
          <a:ext cx="5616120" cy="561612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16459-3899-414B-BA2E-4C34269B7D2D}">
      <dsp:nvSpPr>
        <dsp:cNvPr id="0" name=""/>
        <dsp:cNvSpPr/>
      </dsp:nvSpPr>
      <dsp:spPr>
        <a:xfrm>
          <a:off x="779453" y="192117"/>
          <a:ext cx="5616120" cy="561612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A66C8-70D7-415A-A6B8-5B60BCAAB8FE}">
      <dsp:nvSpPr>
        <dsp:cNvPr id="0" name=""/>
        <dsp:cNvSpPr/>
      </dsp:nvSpPr>
      <dsp:spPr>
        <a:xfrm>
          <a:off x="666071" y="274468"/>
          <a:ext cx="5616120" cy="561612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2D4E9-0813-4A2D-ABE3-A7950E36D22F}">
      <dsp:nvSpPr>
        <dsp:cNvPr id="0" name=""/>
        <dsp:cNvSpPr/>
      </dsp:nvSpPr>
      <dsp:spPr>
        <a:xfrm>
          <a:off x="552690" y="192117"/>
          <a:ext cx="5616120" cy="561612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7FE8B-85BE-4226-B388-C819FA268C50}">
      <dsp:nvSpPr>
        <dsp:cNvPr id="0" name=""/>
        <dsp:cNvSpPr/>
      </dsp:nvSpPr>
      <dsp:spPr>
        <a:xfrm>
          <a:off x="596105" y="58897"/>
          <a:ext cx="5616120" cy="561612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D7AEB1-4389-4F06-B7F4-DC61E5406CE9}">
      <dsp:nvSpPr>
        <dsp:cNvPr id="0" name=""/>
        <dsp:cNvSpPr/>
      </dsp:nvSpPr>
      <dsp:spPr>
        <a:xfrm rot="2535621">
          <a:off x="3273009" y="3547344"/>
          <a:ext cx="765027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765027" y="24960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7C820-58A7-4BD2-B335-06ED4A5C2F65}">
      <dsp:nvSpPr>
        <dsp:cNvPr id="0" name=""/>
        <dsp:cNvSpPr/>
      </dsp:nvSpPr>
      <dsp:spPr>
        <a:xfrm>
          <a:off x="3372426" y="2483562"/>
          <a:ext cx="863581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863581" y="24960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8F613-B705-4588-8F89-1E4C48AA72F6}">
      <dsp:nvSpPr>
        <dsp:cNvPr id="0" name=""/>
        <dsp:cNvSpPr/>
      </dsp:nvSpPr>
      <dsp:spPr>
        <a:xfrm rot="19064379">
          <a:off x="3273009" y="1419779"/>
          <a:ext cx="765027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765027" y="24960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3D679-5B68-49B3-9946-CA48CE877004}">
      <dsp:nvSpPr>
        <dsp:cNvPr id="0" name=""/>
        <dsp:cNvSpPr/>
      </dsp:nvSpPr>
      <dsp:spPr>
        <a:xfrm>
          <a:off x="1216799" y="1240507"/>
          <a:ext cx="2536031" cy="25360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23C15-2F74-4BD3-BE1B-D9C15083B1F4}">
      <dsp:nvSpPr>
        <dsp:cNvPr id="0" name=""/>
        <dsp:cNvSpPr/>
      </dsp:nvSpPr>
      <dsp:spPr>
        <a:xfrm>
          <a:off x="3754129" y="284"/>
          <a:ext cx="1419689" cy="14196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Навчальні програми</a:t>
          </a:r>
          <a:endParaRPr lang="en-US" sz="1400" kern="1200" dirty="0"/>
        </a:p>
      </dsp:txBody>
      <dsp:txXfrm>
        <a:off x="3754129" y="284"/>
        <a:ext cx="1419689" cy="1419689"/>
      </dsp:txXfrm>
    </dsp:sp>
    <dsp:sp modelId="{528697FD-094D-42BD-8F1E-9F418067131F}">
      <dsp:nvSpPr>
        <dsp:cNvPr id="0" name=""/>
        <dsp:cNvSpPr/>
      </dsp:nvSpPr>
      <dsp:spPr>
        <a:xfrm>
          <a:off x="5315787" y="284"/>
          <a:ext cx="2129534" cy="141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Подвійний диплом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Дистанційне навчання</a:t>
          </a:r>
          <a:endParaRPr lang="en-US" sz="1200" kern="1200" dirty="0"/>
        </a:p>
      </dsp:txBody>
      <dsp:txXfrm>
        <a:off x="5315787" y="284"/>
        <a:ext cx="2129534" cy="1419689"/>
      </dsp:txXfrm>
    </dsp:sp>
    <dsp:sp modelId="{CDBEE834-6EC8-4E98-88DA-E9A6681FC176}">
      <dsp:nvSpPr>
        <dsp:cNvPr id="0" name=""/>
        <dsp:cNvSpPr/>
      </dsp:nvSpPr>
      <dsp:spPr>
        <a:xfrm>
          <a:off x="4236007" y="1798678"/>
          <a:ext cx="1419689" cy="14196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Структурні підрозділи</a:t>
          </a:r>
          <a:endParaRPr lang="en-US" sz="1400" kern="1200" dirty="0"/>
        </a:p>
      </dsp:txBody>
      <dsp:txXfrm>
        <a:off x="4236007" y="1798678"/>
        <a:ext cx="1419689" cy="1419689"/>
      </dsp:txXfrm>
    </dsp:sp>
    <dsp:sp modelId="{9D178870-E938-43AD-8432-810C6A10F280}">
      <dsp:nvSpPr>
        <dsp:cNvPr id="0" name=""/>
        <dsp:cNvSpPr/>
      </dsp:nvSpPr>
      <dsp:spPr>
        <a:xfrm>
          <a:off x="5797666" y="1798678"/>
          <a:ext cx="2129534" cy="141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Центр фандрайзингу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Регіональний консультативний пункт </a:t>
          </a:r>
          <a:r>
            <a:rPr lang="en-US" sz="1200" kern="1200" dirty="0" smtClean="0"/>
            <a:t>ECTS</a:t>
          </a:r>
          <a:endParaRPr lang="en-US" sz="1200" kern="1200" dirty="0"/>
        </a:p>
      </dsp:txBody>
      <dsp:txXfrm>
        <a:off x="5797666" y="1798678"/>
        <a:ext cx="2129534" cy="1419689"/>
      </dsp:txXfrm>
    </dsp:sp>
    <dsp:sp modelId="{86DE5900-CAEC-47D4-8F62-3F6B6CE2E018}">
      <dsp:nvSpPr>
        <dsp:cNvPr id="0" name=""/>
        <dsp:cNvSpPr/>
      </dsp:nvSpPr>
      <dsp:spPr>
        <a:xfrm>
          <a:off x="3754129" y="3597072"/>
          <a:ext cx="1419689" cy="14196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</a:t>
          </a:r>
          <a:r>
            <a:rPr lang="uk-UA" sz="1400" kern="1200" dirty="0" smtClean="0"/>
            <a:t>родукти</a:t>
          </a:r>
          <a:endParaRPr lang="en-US" sz="1400" kern="1200" dirty="0"/>
        </a:p>
      </dsp:txBody>
      <dsp:txXfrm>
        <a:off x="3754129" y="3597072"/>
        <a:ext cx="1419689" cy="1419689"/>
      </dsp:txXfrm>
    </dsp:sp>
    <dsp:sp modelId="{70AF66F8-11B1-4E70-A96A-404E5F94367E}">
      <dsp:nvSpPr>
        <dsp:cNvPr id="0" name=""/>
        <dsp:cNvSpPr/>
      </dsp:nvSpPr>
      <dsp:spPr>
        <a:xfrm>
          <a:off x="5315787" y="3597072"/>
          <a:ext cx="2129534" cy="141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</a:t>
          </a:r>
          <a:r>
            <a:rPr lang="uk-UA" sz="1200" kern="1200" dirty="0" smtClean="0"/>
            <a:t>ідручники, монографії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Стратегії розвитку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Програмне забезпечення для організації навчального процесу</a:t>
          </a:r>
          <a:endParaRPr lang="en-US" sz="1200" kern="1200" dirty="0"/>
        </a:p>
      </dsp:txBody>
      <dsp:txXfrm>
        <a:off x="5315787" y="3597072"/>
        <a:ext cx="2129534" cy="1419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 smtClean="0"/>
              <a:t>Презентація</a:t>
            </a:r>
            <a:r>
              <a:rPr lang="ru-RU" dirty="0" smtClean="0"/>
              <a:t> курсу 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EDD0-7792-4166-A92B-3646A9A592D5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3B1C0-0229-408D-ACF5-3E0769DEE3B4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87D56C-2A55-40CE-A9A7-7F2B69CBFE57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C4F24-F837-4E92-A0DE-A6C0BBBD5010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4C1D3-0090-450B-994A-AF9349ABD92F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81E3D-DC9F-43D0-97DE-F9110A184726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412376-62F5-4521-96B3-2348253657B1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2611D-99D2-4686-8637-27314B9DFC95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A56BD-9A95-41C8-A3DB-26D1340F99C3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45280-8E4E-4230-9382-8439040327EF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 smtClean="0"/>
              <a:t>Презентація</a:t>
            </a:r>
            <a:r>
              <a:rPr lang="ru-RU" dirty="0" smtClean="0"/>
              <a:t> курсу 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14.12.2017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Гранти ЄС для підтримки проектів у галузі освіти й науки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</a:t>
            </a:r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Проекти </a:t>
            </a:r>
            <a:r>
              <a:rPr lang="en-US" dirty="0" smtClean="0"/>
              <a:t>Erasmus+ </a:t>
            </a:r>
            <a:r>
              <a:rPr lang="ru-RU" dirty="0" smtClean="0"/>
              <a:t>у галуз</a:t>
            </a:r>
            <a:r>
              <a:rPr lang="uk-UA" dirty="0" smtClean="0"/>
              <a:t>і освіти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1700807"/>
          <a:ext cx="8928100" cy="4248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проектів </a:t>
            </a:r>
            <a:r>
              <a:rPr lang="en-US" dirty="0" smtClean="0"/>
              <a:t>Erasmus+ KA2 Capacity Building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467544" y="16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Категорія А </a:t>
            </a:r>
            <a:r>
              <a:rPr lang="uk-UA" dirty="0" smtClean="0"/>
              <a:t>– предметні області (для проектів з розробки навчальних планів і програм) </a:t>
            </a:r>
          </a:p>
          <a:p>
            <a:r>
              <a:rPr lang="uk-UA" b="1" dirty="0" smtClean="0"/>
              <a:t>Категорія Б </a:t>
            </a:r>
            <a:r>
              <a:rPr lang="uk-UA" dirty="0" smtClean="0"/>
              <a:t>– покращення якості освіти і викладання </a:t>
            </a:r>
          </a:p>
          <a:p>
            <a:r>
              <a:rPr lang="uk-UA" b="1" dirty="0" smtClean="0"/>
              <a:t>Категорія С </a:t>
            </a:r>
            <a:r>
              <a:rPr lang="uk-UA" dirty="0" smtClean="0"/>
              <a:t>– вдосконалення менеджменту та управління ВНЗ </a:t>
            </a:r>
          </a:p>
          <a:p>
            <a:r>
              <a:rPr lang="uk-UA" b="1" dirty="0" smtClean="0"/>
              <a:t>Оновлюються щороку</a:t>
            </a:r>
          </a:p>
          <a:p>
            <a:r>
              <a:rPr lang="uk-UA" dirty="0" smtClean="0"/>
              <a:t>Розміщуються на сайті програми та на сайтах національних офісів </a:t>
            </a:r>
            <a:r>
              <a:rPr lang="en-US" dirty="0" smtClean="0"/>
              <a:t>Erasmus+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E+KA2 Capacity Building: </a:t>
            </a:r>
            <a:r>
              <a:rPr lang="uk-UA" dirty="0" smtClean="0"/>
              <a:t>пріоритети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0" y="69269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Картинки по запросу reward transpar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8651" y="0"/>
            <a:ext cx="1755349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E+ KA2 Capacity Building: </a:t>
            </a:r>
            <a:r>
              <a:rPr lang="uk-UA" dirty="0" smtClean="0"/>
              <a:t>   географія проектів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11560" y="16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E+ KA2 Capacity Building: </a:t>
            </a:r>
            <a:r>
              <a:rPr lang="uk-UA" dirty="0" smtClean="0"/>
              <a:t>  структура консорціуму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9552" y="16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0"/>
            <a:ext cx="3960440" cy="1143000"/>
          </a:xfrm>
        </p:spPr>
        <p:txBody>
          <a:bodyPr/>
          <a:lstStyle/>
          <a:p>
            <a:r>
              <a:rPr lang="uk-UA" dirty="0" smtClean="0"/>
              <a:t>БЮДЖЕТ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908720"/>
          <a:ext cx="694826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56176" y="5157192"/>
            <a:ext cx="266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* За винятком витрат на мобільність </a:t>
            </a:r>
            <a:endParaRPr lang="en-US" dirty="0"/>
          </a:p>
        </p:txBody>
      </p:sp>
      <p:pic>
        <p:nvPicPr>
          <p:cNvPr id="7" name="Picture 2" descr="Картинки по запросу money euro transpar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5739828" y="0"/>
            <a:ext cx="3404172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user-friend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051" y="2780928"/>
            <a:ext cx="4885949" cy="3140968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Гайдлайни з написання заявок</a:t>
            </a:r>
          </a:p>
          <a:p>
            <a:r>
              <a:rPr lang="uk-UA" dirty="0" smtClean="0"/>
              <a:t>Електронні аплікаційні форми та калькулятори бюджету </a:t>
            </a:r>
          </a:p>
          <a:p>
            <a:r>
              <a:rPr lang="uk-UA" dirty="0" smtClean="0"/>
              <a:t>Оголошення конкурсів</a:t>
            </a:r>
          </a:p>
          <a:p>
            <a:r>
              <a:rPr lang="uk-UA" dirty="0" smtClean="0"/>
              <a:t>Переліки пріоритетів </a:t>
            </a:r>
          </a:p>
          <a:p>
            <a:r>
              <a:rPr lang="uk-UA" dirty="0" smtClean="0"/>
              <a:t>Пошук партнерів </a:t>
            </a:r>
          </a:p>
          <a:p>
            <a:r>
              <a:rPr lang="uk-UA" dirty="0" smtClean="0"/>
              <a:t>Онлайн-консультації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Веб-середовище </a:t>
            </a:r>
            <a:r>
              <a:rPr lang="en-US" dirty="0" smtClean="0"/>
              <a:t>Erasmus+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Program Countries </a:t>
            </a:r>
            <a:r>
              <a:rPr lang="en-US" dirty="0" smtClean="0"/>
              <a:t>– </a:t>
            </a:r>
            <a:r>
              <a:rPr lang="uk-UA" dirty="0" smtClean="0"/>
              <a:t>країни ЄС</a:t>
            </a:r>
          </a:p>
          <a:p>
            <a:r>
              <a:rPr lang="en-US" b="1" dirty="0" smtClean="0"/>
              <a:t>Partner Countries </a:t>
            </a:r>
            <a:r>
              <a:rPr lang="en-US" dirty="0" smtClean="0"/>
              <a:t>– </a:t>
            </a:r>
            <a:r>
              <a:rPr lang="uk-UA" dirty="0" smtClean="0"/>
              <a:t>країни, визнані партнерами ЄС (у тому числі Україна) </a:t>
            </a:r>
            <a:endParaRPr lang="en-US" dirty="0" smtClean="0"/>
          </a:p>
          <a:p>
            <a:r>
              <a:rPr lang="en-US" b="1" dirty="0" smtClean="0"/>
              <a:t>Grant holder</a:t>
            </a:r>
            <a:r>
              <a:rPr lang="ru-RU" b="1" dirty="0" smtClean="0"/>
              <a:t>/</a:t>
            </a:r>
            <a:r>
              <a:rPr lang="en-US" b="1" dirty="0" smtClean="0"/>
              <a:t>Coordinator </a:t>
            </a:r>
            <a:r>
              <a:rPr lang="en-US" dirty="0" smtClean="0"/>
              <a:t>– </a:t>
            </a:r>
            <a:r>
              <a:rPr lang="uk-UA" dirty="0" smtClean="0"/>
              <a:t>ВНЗ, який очолює консорціум, безпосередньо отримує грант від Європейської комісії і відповідає за розподіл коштів та реалізацію проекту</a:t>
            </a:r>
          </a:p>
          <a:p>
            <a:r>
              <a:rPr lang="en-US" b="1" dirty="0" smtClean="0"/>
              <a:t>Partner  - </a:t>
            </a:r>
            <a:r>
              <a:rPr lang="ru-RU" dirty="0" smtClean="0"/>
              <a:t>ВНЗ, який бере участь у проект</a:t>
            </a:r>
            <a:r>
              <a:rPr lang="uk-UA" dirty="0" smtClean="0"/>
              <a:t>і, виконуючи частину проектних завдань</a:t>
            </a:r>
          </a:p>
          <a:p>
            <a:r>
              <a:rPr lang="uk-UA" b="1" dirty="0" smtClean="0"/>
              <a:t>Абсолютна більшість проектів – проекти рівню кафедра/відділ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Хто може взяти участь?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Program Countries </a:t>
            </a:r>
            <a:r>
              <a:rPr lang="en-US" dirty="0" smtClean="0"/>
              <a:t>–</a:t>
            </a:r>
            <a:r>
              <a:rPr lang="ru-RU" dirty="0" smtClean="0"/>
              <a:t> будь-який акредитований виш з будь-яко</a:t>
            </a:r>
            <a:r>
              <a:rPr lang="uk-UA" dirty="0" smtClean="0"/>
              <a:t>ї країни ЄС, Туреччини, Македонії, Ісландії, Ліхтенштейну, Норвегії (33 країни) </a:t>
            </a:r>
            <a:endParaRPr lang="en-US" dirty="0" smtClean="0"/>
          </a:p>
          <a:p>
            <a:r>
              <a:rPr lang="uk-UA" b="1" dirty="0" smtClean="0"/>
              <a:t>Регіональні партнери </a:t>
            </a:r>
            <a:r>
              <a:rPr lang="uk-UA" dirty="0" smtClean="0"/>
              <a:t>– будь-який акредитований виш з країн регіону східного партнерства (</a:t>
            </a:r>
            <a:r>
              <a:rPr lang="en-US" dirty="0" smtClean="0"/>
              <a:t>ENPI, Region 2)</a:t>
            </a:r>
            <a:r>
              <a:rPr lang="uk-UA" dirty="0" smtClean="0"/>
              <a:t>:  Азербайджан, Білорусь, Вірменія, Грузія, Молдова </a:t>
            </a:r>
          </a:p>
          <a:p>
            <a:r>
              <a:rPr lang="uk-UA" b="1" dirty="0" smtClean="0"/>
              <a:t>Трансрегіональні партнери </a:t>
            </a:r>
            <a:r>
              <a:rPr lang="uk-UA" dirty="0" smtClean="0"/>
              <a:t>– будь-які акредитовані виші з партнерських країн різних регіонів (12 регіонів, близько 150 країн)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Хто може бути вашим партнером?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606940"/>
            <a:ext cx="6912768" cy="4525963"/>
          </a:xfrm>
        </p:spPr>
        <p:txBody>
          <a:bodyPr/>
          <a:lstStyle/>
          <a:p>
            <a:endParaRPr lang="en-US" dirty="0" smtClean="0"/>
          </a:p>
          <a:p>
            <a:r>
              <a:rPr lang="ru-RU" dirty="0" smtClean="0"/>
              <a:t>Засади проектної культури</a:t>
            </a:r>
          </a:p>
          <a:p>
            <a:r>
              <a:rPr lang="ru-RU" dirty="0" smtClean="0"/>
              <a:t>Національні пріоритети у галузях освіти й науки</a:t>
            </a:r>
          </a:p>
          <a:p>
            <a:r>
              <a:rPr lang="ru-RU" dirty="0" smtClean="0"/>
              <a:t>Основні огранізації-грантодавці</a:t>
            </a:r>
          </a:p>
          <a:p>
            <a:r>
              <a:rPr lang="ru-RU" dirty="0" smtClean="0"/>
              <a:t>Європейські рамкові програми: </a:t>
            </a:r>
            <a:r>
              <a:rPr lang="en-US" dirty="0" smtClean="0"/>
              <a:t>Erasmus+, Horizon2020</a:t>
            </a:r>
          </a:p>
          <a:p>
            <a:r>
              <a:rPr lang="ru-RU" dirty="0" smtClean="0"/>
              <a:t>Загальна характеристика проект</a:t>
            </a:r>
            <a:r>
              <a:rPr lang="uk-UA" dirty="0" smtClean="0"/>
              <a:t>ів </a:t>
            </a:r>
            <a:r>
              <a:rPr lang="en-US" dirty="0" smtClean="0"/>
              <a:t>Erasmus+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Гранти ЄС для підтримки проектів у галузі освіти й науки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52736" y="6492875"/>
            <a:ext cx="6840760" cy="36512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Презентація</a:t>
            </a:r>
            <a:r>
              <a:rPr lang="ru-RU" dirty="0" smtClean="0">
                <a:solidFill>
                  <a:srgbClr val="FFFF00"/>
                </a:solidFill>
              </a:rPr>
              <a:t> курсу 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Основи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європейської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проектної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діяльності</a:t>
            </a:r>
            <a:r>
              <a:rPr lang="ru-RU" dirty="0" smtClean="0">
                <a:solidFill>
                  <a:srgbClr val="FFFF00"/>
                </a:solidFill>
              </a:rPr>
              <a:t>"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Erasmus+ Partner search tool </a:t>
            </a:r>
          </a:p>
          <a:p>
            <a:r>
              <a:rPr lang="uk-UA" dirty="0" smtClean="0"/>
              <a:t>Окремі портали з пошуку партнерів </a:t>
            </a:r>
          </a:p>
          <a:p>
            <a:r>
              <a:rPr lang="uk-UA" dirty="0" smtClean="0"/>
              <a:t>Національні Темпус-офіси країн-учасниць </a:t>
            </a:r>
          </a:p>
          <a:p>
            <a:r>
              <a:rPr lang="uk-UA" dirty="0" smtClean="0"/>
              <a:t>Банк договорів про співпрацю у Міжнародному відділі ЗНУ </a:t>
            </a:r>
          </a:p>
          <a:p>
            <a:r>
              <a:rPr lang="uk-UA" dirty="0" smtClean="0"/>
              <a:t>Особисті контакти</a:t>
            </a:r>
          </a:p>
          <a:p>
            <a:r>
              <a:rPr lang="uk-UA" b="1" dirty="0" smtClean="0"/>
              <a:t>Необхідна інформація:</a:t>
            </a:r>
          </a:p>
          <a:p>
            <a:pPr>
              <a:buFontTx/>
              <a:buChar char="-"/>
            </a:pPr>
            <a:r>
              <a:rPr lang="uk-UA" dirty="0" smtClean="0"/>
              <a:t>базові відомості про організацію; </a:t>
            </a:r>
          </a:p>
          <a:p>
            <a:pPr>
              <a:buFontTx/>
              <a:buChar char="-"/>
            </a:pPr>
            <a:r>
              <a:rPr lang="uk-UA" dirty="0" smtClean="0"/>
              <a:t>тип проекту, у якому бажаєте взяти участь; </a:t>
            </a:r>
          </a:p>
          <a:p>
            <a:pPr>
              <a:buFontTx/>
              <a:buChar char="-"/>
            </a:pPr>
            <a:r>
              <a:rPr lang="uk-UA" dirty="0" smtClean="0"/>
              <a:t>функція у проекті (координатор, учасник); </a:t>
            </a:r>
          </a:p>
          <a:p>
            <a:pPr>
              <a:buFontTx/>
              <a:buChar char="-"/>
            </a:pPr>
            <a:r>
              <a:rPr lang="uk-UA" dirty="0" smtClean="0"/>
              <a:t>короткий опис проекту (для координаторів) 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24328" cy="1143000"/>
          </a:xfrm>
        </p:spPr>
        <p:txBody>
          <a:bodyPr/>
          <a:lstStyle/>
          <a:p>
            <a:r>
              <a:rPr lang="ru-RU" dirty="0" smtClean="0"/>
              <a:t>Як знайти партнера? </a:t>
            </a:r>
            <a:endParaRPr lang="en-US" dirty="0"/>
          </a:p>
        </p:txBody>
      </p:sp>
      <p:pic>
        <p:nvPicPr>
          <p:cNvPr id="5" name="Picture 4" descr="Картинки по запросу magnifying glass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54243">
            <a:off x="7461653" y="295868"/>
            <a:ext cx="1683914" cy="1754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13</a:t>
            </a:r>
            <a:r>
              <a:rPr lang="uk-UA" dirty="0" smtClean="0"/>
              <a:t> проектів за </a:t>
            </a:r>
            <a:r>
              <a:rPr lang="uk-UA" b="1" dirty="0" smtClean="0"/>
              <a:t>15</a:t>
            </a:r>
            <a:r>
              <a:rPr lang="uk-UA" dirty="0" smtClean="0"/>
              <a:t> років, у тому числі:</a:t>
            </a:r>
          </a:p>
          <a:p>
            <a:pPr>
              <a:buFontTx/>
              <a:buChar char="-"/>
            </a:pPr>
            <a:r>
              <a:rPr lang="uk-UA" dirty="0" smtClean="0"/>
              <a:t>8 проектів </a:t>
            </a:r>
            <a:r>
              <a:rPr lang="en-US" dirty="0" smtClean="0"/>
              <a:t>TEMPUS;</a:t>
            </a:r>
          </a:p>
          <a:p>
            <a:pPr>
              <a:buFontTx/>
              <a:buChar char="-"/>
            </a:pPr>
            <a:r>
              <a:rPr lang="en-US" dirty="0" smtClean="0"/>
              <a:t>2 </a:t>
            </a:r>
            <a:r>
              <a:rPr lang="ru-RU" dirty="0" smtClean="0"/>
              <a:t>проекти </a:t>
            </a:r>
            <a:r>
              <a:rPr lang="en-US" dirty="0" smtClean="0"/>
              <a:t>Erasmus </a:t>
            </a:r>
            <a:r>
              <a:rPr lang="en-US" dirty="0" err="1" smtClean="0"/>
              <a:t>Mundus</a:t>
            </a:r>
            <a:r>
              <a:rPr lang="en-US" dirty="0" smtClean="0"/>
              <a:t> Action 2</a:t>
            </a:r>
          </a:p>
          <a:p>
            <a:pPr>
              <a:buFontTx/>
              <a:buChar char="-"/>
            </a:pPr>
            <a:r>
              <a:rPr lang="en-US" dirty="0" smtClean="0"/>
              <a:t>1 </a:t>
            </a:r>
            <a:r>
              <a:rPr lang="uk-UA" dirty="0" smtClean="0"/>
              <a:t>проект </a:t>
            </a:r>
            <a:r>
              <a:rPr lang="en-US" dirty="0" smtClean="0"/>
              <a:t>Socrates-Erasmus Action 1  </a:t>
            </a:r>
          </a:p>
          <a:p>
            <a:pPr>
              <a:buFontTx/>
              <a:buChar char="-"/>
            </a:pPr>
            <a:r>
              <a:rPr lang="en-US" dirty="0" smtClean="0"/>
              <a:t>1 </a:t>
            </a:r>
            <a:r>
              <a:rPr lang="ru-RU" dirty="0" smtClean="0"/>
              <a:t>проект Жана Моне</a:t>
            </a:r>
          </a:p>
          <a:p>
            <a:pPr>
              <a:buFontTx/>
              <a:buChar char="-"/>
            </a:pPr>
            <a:r>
              <a:rPr lang="ru-RU" dirty="0" smtClean="0"/>
              <a:t>п</a:t>
            </a:r>
            <a:r>
              <a:rPr lang="ru-RU" dirty="0" smtClean="0"/>
              <a:t>ост</a:t>
            </a:r>
            <a:r>
              <a:rPr lang="uk-UA" dirty="0" smtClean="0"/>
              <a:t>ійно діючий формат академічної мобільності </a:t>
            </a:r>
            <a:r>
              <a:rPr lang="en-US" dirty="0" smtClean="0"/>
              <a:t>Erasmus+ KA1 </a:t>
            </a:r>
            <a:r>
              <a:rPr lang="ru-RU" dirty="0" smtClean="0"/>
              <a:t>з 6 </a:t>
            </a:r>
            <a:r>
              <a:rPr lang="uk-UA" dirty="0" smtClean="0"/>
              <a:t>європейськими вишами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 можливо: проекти </a:t>
            </a:r>
            <a:r>
              <a:rPr lang="uk-UA" dirty="0" smtClean="0"/>
              <a:t>Європейської комісії у ЗНУ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зроблено: проекти Європейської комісії у ЗНУ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268760"/>
          <a:ext cx="9144000" cy="5017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3068960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solidFill>
                  <a:schemeClr val="bg1"/>
                </a:solidFill>
              </a:rPr>
              <a:t>Програми Європейської комісії </a:t>
            </a:r>
          </a:p>
          <a:p>
            <a:pPr algn="ctr"/>
            <a:r>
              <a:rPr lang="uk-UA" sz="2200" dirty="0" smtClean="0">
                <a:solidFill>
                  <a:schemeClr val="bg1"/>
                </a:solidFill>
              </a:rPr>
              <a:t>у ЗНУ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Хто брав участь?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путь к успеху"/>
          <p:cNvPicPr>
            <a:picLocks noChangeAspect="1" noChangeArrowheads="1"/>
          </p:cNvPicPr>
          <p:nvPr/>
        </p:nvPicPr>
        <p:blipFill>
          <a:blip r:embed="rId2" cstate="print"/>
          <a:srcRect l="6142" r="2362"/>
          <a:stretch>
            <a:fillRect/>
          </a:stretch>
        </p:blipFill>
        <p:spPr bwMode="auto">
          <a:xfrm>
            <a:off x="1475656" y="620688"/>
            <a:ext cx="7882596" cy="546007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Картинки по запросу success"/>
          <p:cNvPicPr>
            <a:picLocks noChangeAspect="1" noChangeArrowheads="1"/>
          </p:cNvPicPr>
          <p:nvPr/>
        </p:nvPicPr>
        <p:blipFill>
          <a:blip r:embed="rId2" cstate="print"/>
          <a:srcRect l="7559" r="4724"/>
          <a:stretch>
            <a:fillRect/>
          </a:stretch>
        </p:blipFill>
        <p:spPr bwMode="auto">
          <a:xfrm>
            <a:off x="-3722" y="0"/>
            <a:ext cx="9147722" cy="685800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smart princi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6626172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Чітка дата початку (</a:t>
            </a:r>
            <a:r>
              <a:rPr lang="en-US" dirty="0" smtClean="0"/>
              <a:t>Kick-off) </a:t>
            </a:r>
          </a:p>
          <a:p>
            <a:r>
              <a:rPr lang="uk-UA" dirty="0" smtClean="0"/>
              <a:t>Чітка дата завершення або визначений кінцевий результат (продукт)</a:t>
            </a:r>
          </a:p>
          <a:p>
            <a:r>
              <a:rPr lang="uk-UA" dirty="0" smtClean="0"/>
              <a:t>Унікальність результату                    (унікальний </a:t>
            </a:r>
            <a:r>
              <a:rPr lang="en-US" dirty="0" smtClean="0"/>
              <a:t>(</a:t>
            </a:r>
            <a:r>
              <a:rPr lang="ru-RU" dirty="0" smtClean="0"/>
              <a:t>ун</a:t>
            </a:r>
            <a:r>
              <a:rPr lang="uk-UA" dirty="0" smtClean="0"/>
              <a:t>ікальний≠</a:t>
            </a:r>
            <a:r>
              <a:rPr lang="uk-UA" dirty="0" smtClean="0"/>
              <a:t>новітній)  </a:t>
            </a:r>
            <a:endParaRPr lang="ru-RU" dirty="0" smtClean="0"/>
          </a:p>
          <a:p>
            <a:r>
              <a:rPr lang="ru-RU" dirty="0" smtClean="0"/>
              <a:t>Обмеженість ресурсів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Що таке проект? </a:t>
            </a:r>
            <a:endParaRPr lang="en-US" sz="4000" dirty="0"/>
          </a:p>
        </p:txBody>
      </p:sp>
      <p:pic>
        <p:nvPicPr>
          <p:cNvPr id="5" name="Picture 4" descr="Картинки по запросу project man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96952"/>
            <a:ext cx="3275856" cy="29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Більш ефективний розподіл ресурсів</a:t>
            </a:r>
          </a:p>
          <a:p>
            <a:r>
              <a:rPr lang="uk-UA" dirty="0" smtClean="0"/>
              <a:t>Конкурентне середовище</a:t>
            </a:r>
          </a:p>
          <a:p>
            <a:r>
              <a:rPr lang="uk-UA" dirty="0" smtClean="0"/>
              <a:t>Компаративний аналіз </a:t>
            </a:r>
            <a:r>
              <a:rPr lang="en-US" dirty="0" smtClean="0"/>
              <a:t>(constant benchmarking) </a:t>
            </a:r>
            <a:endParaRPr lang="uk-UA" dirty="0" smtClean="0"/>
          </a:p>
          <a:p>
            <a:r>
              <a:rPr lang="uk-UA" dirty="0" smtClean="0"/>
              <a:t>Імплементація досвіду (</a:t>
            </a:r>
            <a:r>
              <a:rPr lang="en-US" dirty="0" smtClean="0"/>
              <a:t>best practices) </a:t>
            </a:r>
          </a:p>
          <a:p>
            <a:r>
              <a:rPr lang="uk-UA" dirty="0" smtClean="0"/>
              <a:t>Слабкі місця існуючих практик та систем (</a:t>
            </a:r>
            <a:r>
              <a:rPr lang="en-US" dirty="0" smtClean="0"/>
              <a:t>performance gaps)  </a:t>
            </a:r>
            <a:endParaRPr lang="uk-UA" dirty="0" smtClean="0"/>
          </a:p>
          <a:p>
            <a:r>
              <a:rPr lang="uk-UA" dirty="0" smtClean="0"/>
              <a:t>Більш оперативна реакція на потреби ринків та виклики сьогодення </a:t>
            </a:r>
          </a:p>
          <a:p>
            <a:r>
              <a:rPr lang="uk-UA" dirty="0" smtClean="0"/>
              <a:t>Реалізація та </a:t>
            </a:r>
            <a:r>
              <a:rPr lang="uk-UA" dirty="0" smtClean="0"/>
              <a:t>перегляд пріоритетів </a:t>
            </a:r>
            <a:endParaRPr lang="uk-UA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dirty="0" smtClean="0"/>
              <a:t>Проект: переваги формату</a:t>
            </a:r>
            <a:endParaRPr lang="en-US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500" dirty="0" smtClean="0"/>
              <a:t>Європейські грантодавці           в Україні</a:t>
            </a:r>
            <a:endParaRPr lang="en-US" sz="3500" dirty="0"/>
          </a:p>
        </p:txBody>
      </p:sp>
      <p:pic>
        <p:nvPicPr>
          <p:cNvPr id="5" name="Picture 2" descr="S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920319" cy="1080120"/>
          </a:xfrm>
          <a:prstGeom prst="rect">
            <a:avLst/>
          </a:prstGeom>
          <a:noFill/>
        </p:spPr>
      </p:pic>
      <p:pic>
        <p:nvPicPr>
          <p:cNvPr id="6" name="Picture 6" descr="Картинки по запросу MATRA programm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628800"/>
            <a:ext cx="1224135" cy="1284011"/>
          </a:xfrm>
          <a:prstGeom prst="rect">
            <a:avLst/>
          </a:prstGeom>
          <a:noFill/>
        </p:spPr>
      </p:pic>
      <p:pic>
        <p:nvPicPr>
          <p:cNvPr id="7" name="Picture 10" descr="Картинки по запросу konrad adenauer stift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00808"/>
            <a:ext cx="2924367" cy="1198204"/>
          </a:xfrm>
          <a:prstGeom prst="rect">
            <a:avLst/>
          </a:prstGeom>
          <a:noFill/>
        </p:spPr>
      </p:pic>
      <p:pic>
        <p:nvPicPr>
          <p:cNvPr id="8" name="Picture 12" descr="Картинки по запросу heinrich böll stiftu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068960"/>
            <a:ext cx="2782594" cy="1368152"/>
          </a:xfrm>
          <a:prstGeom prst="rect">
            <a:avLst/>
          </a:prstGeom>
          <a:noFill/>
        </p:spPr>
      </p:pic>
      <p:pic>
        <p:nvPicPr>
          <p:cNvPr id="9" name="Picture 16" descr="Картинки по запросу visegrad f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9" y="2901046"/>
            <a:ext cx="3672408" cy="1300645"/>
          </a:xfrm>
          <a:prstGeom prst="rect">
            <a:avLst/>
          </a:prstGeom>
          <a:noFill/>
        </p:spPr>
      </p:pic>
      <p:pic>
        <p:nvPicPr>
          <p:cNvPr id="10" name="Picture 18" descr="Картинки по запросу max planck found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437112"/>
            <a:ext cx="3849150" cy="1008112"/>
          </a:xfrm>
          <a:prstGeom prst="rect">
            <a:avLst/>
          </a:prstGeom>
          <a:noFill/>
        </p:spPr>
      </p:pic>
      <p:pic>
        <p:nvPicPr>
          <p:cNvPr id="11" name="Picture 14" descr="Картинки по запросу gerda henkel stiftung logo"/>
          <p:cNvPicPr>
            <a:picLocks noChangeAspect="1" noChangeArrowheads="1"/>
          </p:cNvPicPr>
          <p:nvPr/>
        </p:nvPicPr>
        <p:blipFill>
          <a:blip r:embed="rId8" cstate="print"/>
          <a:srcRect l="8843" r="8458"/>
          <a:stretch>
            <a:fillRect/>
          </a:stretch>
        </p:blipFill>
        <p:spPr bwMode="auto">
          <a:xfrm>
            <a:off x="4283968" y="4941168"/>
            <a:ext cx="4585192" cy="866347"/>
          </a:xfrm>
          <a:prstGeom prst="rect">
            <a:avLst/>
          </a:prstGeom>
          <a:noFill/>
        </p:spPr>
      </p:pic>
      <p:pic>
        <p:nvPicPr>
          <p:cNvPr id="12" name="Picture 24" descr="Картинки по запросу humboldt foundation"/>
          <p:cNvPicPr>
            <a:picLocks noChangeAspect="1" noChangeArrowheads="1"/>
          </p:cNvPicPr>
          <p:nvPr/>
        </p:nvPicPr>
        <p:blipFill>
          <a:blip r:embed="rId9" cstate="print"/>
          <a:srcRect l="7480" t="12073" b="22572"/>
          <a:stretch>
            <a:fillRect/>
          </a:stretch>
        </p:blipFill>
        <p:spPr bwMode="auto">
          <a:xfrm>
            <a:off x="6804248" y="3068960"/>
            <a:ext cx="2078285" cy="1202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Виконавчі агенції ЄС                        з питань освіти й науки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39552" y="155679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1630016" y="4927688"/>
            <a:ext cx="3158111" cy="976967"/>
            <a:chOff x="4330810" y="4464494"/>
            <a:chExt cx="3374135" cy="12621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4330810" y="4464494"/>
              <a:ext cx="3374135" cy="12621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367778" y="4501462"/>
              <a:ext cx="2597156" cy="11882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91680" y="4581128"/>
            <a:ext cx="820409" cy="618382"/>
            <a:chOff x="6857807" y="3950011"/>
            <a:chExt cx="820409" cy="820409"/>
          </a:xfrm>
        </p:grpSpPr>
        <p:sp>
          <p:nvSpPr>
            <p:cNvPr id="11" name="Down Arrow 10"/>
            <p:cNvSpPr/>
            <p:nvPr/>
          </p:nvSpPr>
          <p:spPr>
            <a:xfrm>
              <a:off x="6857807" y="3950011"/>
              <a:ext cx="820409" cy="82040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Down Arrow 4"/>
            <p:cNvSpPr/>
            <p:nvPr/>
          </p:nvSpPr>
          <p:spPr>
            <a:xfrm>
              <a:off x="7042399" y="3950011"/>
              <a:ext cx="451225" cy="617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pic>
        <p:nvPicPr>
          <p:cNvPr id="13" name="Picture 2" descr="Картинки по запросу EACEA transpare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8088" y="4925114"/>
            <a:ext cx="2304256" cy="969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Закон України “Про вищу освіту”</a:t>
            </a:r>
          </a:p>
          <a:p>
            <a:r>
              <a:rPr lang="uk-UA" dirty="0" smtClean="0"/>
              <a:t>Національна доктрина розвитку освіти</a:t>
            </a:r>
          </a:p>
          <a:p>
            <a:r>
              <a:rPr lang="uk-UA" dirty="0" smtClean="0"/>
              <a:t>Національна стратегія розвитку освіти на 2012-2021 рр.</a:t>
            </a:r>
          </a:p>
          <a:p>
            <a:r>
              <a:rPr lang="uk-UA" dirty="0" smtClean="0"/>
              <a:t>Закон України “Про наукову і науково-технічну діяльність”</a:t>
            </a:r>
          </a:p>
          <a:p>
            <a:r>
              <a:rPr lang="uk-UA" dirty="0" smtClean="0"/>
              <a:t>Закон України “Про пріоритетні напрями розвитку науки і техніки”</a:t>
            </a:r>
          </a:p>
          <a:p>
            <a:r>
              <a:rPr lang="uk-UA" dirty="0" smtClean="0"/>
              <a:t>Закон України “Про основи національної безпеки України”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Національні пріоритети у галузі освіти і науки: НПБ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Рамкові програми ЄС</a:t>
            </a:r>
            <a:endParaRPr lang="en-US" dirty="0"/>
          </a:p>
        </p:txBody>
      </p:sp>
      <p:graphicFrame>
        <p:nvGraphicFramePr>
          <p:cNvPr id="6" name="Content Placeholder 8"/>
          <p:cNvGraphicFramePr>
            <a:graphicFrameLocks/>
          </p:cNvGraphicFramePr>
          <p:nvPr/>
        </p:nvGraphicFramePr>
        <p:xfrm>
          <a:off x="395536" y="1196752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8" descr="Картинки по запросу erasmu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3440" y="2781237"/>
            <a:ext cx="2304256" cy="879074"/>
          </a:xfrm>
          <a:prstGeom prst="rect">
            <a:avLst/>
          </a:prstGeom>
          <a:noFill/>
        </p:spPr>
      </p:pic>
      <p:pic>
        <p:nvPicPr>
          <p:cNvPr id="8" name="Picture 14" descr="Картинки по запросу horizon2020 logo transpar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3440" y="5213251"/>
            <a:ext cx="2520280" cy="780048"/>
          </a:xfrm>
          <a:prstGeom prst="rect">
            <a:avLst/>
          </a:prstGeom>
          <a:noFill/>
        </p:spPr>
      </p:pic>
      <p:pic>
        <p:nvPicPr>
          <p:cNvPr id="9" name="Picture 12" descr="Картинки по запросу European commission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1268759"/>
            <a:ext cx="1728192" cy="1198933"/>
          </a:xfrm>
          <a:prstGeom prst="rect">
            <a:avLst/>
          </a:prstGeom>
          <a:noFill/>
        </p:spPr>
      </p:pic>
      <p:pic>
        <p:nvPicPr>
          <p:cNvPr id="10" name="Picture 6" descr="Картинки по запросу міністерство освіти і науки україни лого"/>
          <p:cNvPicPr>
            <a:picLocks noChangeAspect="1" noChangeArrowheads="1"/>
          </p:cNvPicPr>
          <p:nvPr/>
        </p:nvPicPr>
        <p:blipFill>
          <a:blip r:embed="rId10" cstate="print"/>
          <a:srcRect r="66335"/>
          <a:stretch>
            <a:fillRect/>
          </a:stretch>
        </p:blipFill>
        <p:spPr bwMode="auto">
          <a:xfrm>
            <a:off x="5940152" y="1268760"/>
            <a:ext cx="780718" cy="1059545"/>
          </a:xfrm>
          <a:prstGeom prst="rect">
            <a:avLst/>
          </a:prstGeom>
          <a:noFill/>
        </p:spPr>
      </p:pic>
      <p:pic>
        <p:nvPicPr>
          <p:cNvPr id="11" name="Picture 16" descr="Картинки по запросу НАНУ лог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1268760"/>
            <a:ext cx="1049434" cy="1048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3281" t="9350" r="14941" b="8366"/>
          <a:stretch>
            <a:fillRect/>
          </a:stretch>
        </p:blipFill>
        <p:spPr bwMode="auto">
          <a:xfrm>
            <a:off x="0" y="1027382"/>
            <a:ext cx="9144000" cy="583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Картинки по запросу erasmu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387424"/>
            <a:ext cx="871296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86</TotalTime>
  <Words>1069</Words>
  <Application>Microsoft Office PowerPoint</Application>
  <PresentationFormat>On-screen Show (4:3)</PresentationFormat>
  <Paragraphs>196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шаблон для презентацій за проектом Жана Моне</vt:lpstr>
      <vt:lpstr>Открытая</vt:lpstr>
      <vt:lpstr>Гранти ЄС для підтримки проектів у галузі освіти й науки</vt:lpstr>
      <vt:lpstr>Гранти ЄС для підтримки проектів у галузі освіти й науки</vt:lpstr>
      <vt:lpstr>Що таке проект? </vt:lpstr>
      <vt:lpstr>Проект: переваги формату</vt:lpstr>
      <vt:lpstr>Європейські грантодавці           в Україні</vt:lpstr>
      <vt:lpstr>Виконавчі агенції ЄС                        з питань освіти й науки</vt:lpstr>
      <vt:lpstr>Національні пріоритети у галузі освіти і науки: НПБ</vt:lpstr>
      <vt:lpstr>Рамкові програми ЄС</vt:lpstr>
      <vt:lpstr>Slide 9</vt:lpstr>
      <vt:lpstr>Проекти Erasmus+ у галузі освіти</vt:lpstr>
      <vt:lpstr>Класифікація проектів Erasmus+ KA2 Capacity Building</vt:lpstr>
      <vt:lpstr>E+KA2 Capacity Building: пріоритети</vt:lpstr>
      <vt:lpstr>Slide 13</vt:lpstr>
      <vt:lpstr>E+ KA2 Capacity Building:    географія проектів</vt:lpstr>
      <vt:lpstr>E+ KA2 Capacity Building:   структура консорціуму</vt:lpstr>
      <vt:lpstr>БЮДЖЕТ</vt:lpstr>
      <vt:lpstr>Веб-середовище Erasmus+</vt:lpstr>
      <vt:lpstr>Хто може взяти участь? </vt:lpstr>
      <vt:lpstr>Хто може бути вашим партнером?</vt:lpstr>
      <vt:lpstr>Як знайти партнера? </vt:lpstr>
      <vt:lpstr>Це можливо: проекти Європейської комісії у ЗНУ</vt:lpstr>
      <vt:lpstr>Що зроблено: проекти Європейської комісії у ЗНУ</vt:lpstr>
      <vt:lpstr>Хто брав участь?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the_mockturtle</cp:lastModifiedBy>
  <cp:revision>1</cp:revision>
  <dcterms:created xsi:type="dcterms:W3CDTF">2017-12-14T18:44:42Z</dcterms:created>
  <dcterms:modified xsi:type="dcterms:W3CDTF">2017-12-14T20:11:27Z</dcterms:modified>
</cp:coreProperties>
</file>