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E12F4-D7A0-AFA1-B4A3-4159EDB95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62B7409-2D08-0817-F0CB-8C732EF3A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1B67EE-B84F-C32A-B84E-45B60BFCF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03D2327-40BB-79A4-B912-4B9A421D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EAAFAEF-B96C-68C3-4A4E-6499E61D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058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459E5-E537-8483-CA61-7D464389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61101D7-2506-1494-C368-285659265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297FAB5-5B88-0D80-DD43-2F6C429A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FDB175A-CFCE-5396-871F-C8C4CABE6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64D463E-8A10-DE0F-C0F8-4613FFDD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775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5AB3409-812D-F53E-8C91-007236E0B7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988DFEC-64B6-A18D-733A-CF364A18C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B9EDD43-B4DB-834E-116F-ACC489CE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1040830-919C-F7B4-0FA1-40390285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5B71753-F58E-F32B-DAA7-FEEDB64C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981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0989EE-D0B4-2877-879C-427E02E34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B0CD53-C9A4-3B87-9E7B-03043421E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D05CF6E-B90D-B57E-4C44-0EE748A5F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8ED37E7-A119-72C8-E20F-77AB54861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9777FF3-4CE8-9B3E-342A-257C83AD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629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A02AC-CB83-DFE8-5D4D-3F6A34BD1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611A3F0-312E-D21E-4C5F-A9D53CD7A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F346B56-6F58-8BF8-B334-CE4FC2C30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F8D057-2829-6030-3164-B561FACB3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332BAA9-86B0-52F2-6688-016A619E8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539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4999E-F490-5321-E127-0BB984143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9A9446-8551-5A67-B48D-E93C6F306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6B8AF8-5D16-7EFB-062C-41BC04FE6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F8801AC-0B2E-7EDA-B6F7-7AB579A5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BE1A45C-5F01-F9E3-4FA5-4278CD232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28E1399-1ED0-A9E9-0A6C-C276822C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69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A5DAC-7705-F5C6-B5A0-F13FE3FE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DB76C3C-2BB2-D139-7C5F-0E84B272B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B8E2F23-F5AB-4F23-1B72-4EA3BF252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600486E-473E-EE8B-FBAC-153324B3E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D2E438C-42C0-9504-5FED-5D238452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D28016E-0EA7-067C-EF7A-DA696362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FDE79DE-54E3-31E7-8668-AE9E9F92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3F362D4-74D5-1024-87E1-C3CB3503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531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70F53-9949-B552-9D64-F88443A44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1BD94CF-127D-7EAE-D91A-472BF1DD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4F8A8C2-23F1-E03D-0C5F-94BED81DE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EE7CD52-A951-69A3-1FD8-DE953FB9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2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16A5AE9-A498-ED3B-8427-436657F1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A836D2D-3211-06F3-46CA-FBF1143D0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2329691-CC71-1FD5-BC2E-DF9D73D0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304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4BD66-A323-AF1A-97B0-CE7FB3C56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7A49CC-C180-BB68-71EB-D0819774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149BFFA-FF2A-E6B4-EEE2-A5C1D9E1F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9F37AFC-552C-86A2-00D3-85633F9A5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B222783-C60C-9C0C-2EBC-33DC308D8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74C0DCC-387B-B35A-B73A-E5A09BB9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90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1CD97-08C1-4702-B410-3082260D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370485E-D4EA-9D51-F8D3-5346BE7A9B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35BF2F4-91A2-A552-DD1C-F95A47D1C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DBD4C04-C40E-6C2B-A0DF-C4EE89E5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7B69715-6803-6976-A7DA-10E8C61B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C662EDE-D375-2890-F4E2-76C83226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959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49587317-086B-4F9E-CE16-EBBEF315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6BEF927-6829-717F-B9D1-0B4A4F617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AAF8AE-ADFE-32DE-9E61-D97B4F635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DC32E-4C43-4E5C-8003-ED370C31AC3D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8007AF-80C9-17C4-CEFB-D547D14DC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C550ECB-BA88-2C89-0DCF-068C697B3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9A092-E7A1-43AE-A476-394F85FA42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889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3887CDA9-26D8-AF00-9716-D1051A213BA0}"/>
              </a:ext>
            </a:extLst>
          </p:cNvPr>
          <p:cNvSpPr/>
          <p:nvPr/>
        </p:nvSpPr>
        <p:spPr>
          <a:xfrm>
            <a:off x="177553" y="1289455"/>
            <a:ext cx="11833934" cy="5509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Визначте:</a:t>
            </a:r>
          </a:p>
          <a:p>
            <a:pPr algn="ctr"/>
            <a:r>
              <a:rPr lang="uk-UA" sz="4400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uk-UA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сфери застосування, </a:t>
            </a:r>
          </a:p>
          <a:p>
            <a:pPr algn="ctr"/>
            <a:r>
              <a:rPr lang="uk-UA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місце та роль, </a:t>
            </a:r>
          </a:p>
          <a:p>
            <a:pPr algn="ctr"/>
            <a:r>
              <a:rPr lang="uk-UA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переваги недоліки, </a:t>
            </a:r>
          </a:p>
          <a:p>
            <a:pPr algn="ctr"/>
            <a:r>
              <a:rPr lang="uk-UA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проблеми та застереження </a:t>
            </a:r>
          </a:p>
          <a:p>
            <a:pPr algn="ctr"/>
            <a:r>
              <a:rPr lang="uk-UA" sz="4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щодо </a:t>
            </a:r>
            <a:r>
              <a:rPr lang="uk-UA" sz="4400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використання «штучного інтелекту» в системі інноваційних методів викладання політичних наук сьогодення</a:t>
            </a: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53AF2F62-51C8-E3EE-4482-3A4FF491E6CE}"/>
              </a:ext>
            </a:extLst>
          </p:cNvPr>
          <p:cNvSpPr/>
          <p:nvPr/>
        </p:nvSpPr>
        <p:spPr>
          <a:xfrm>
            <a:off x="2340911" y="72661"/>
            <a:ext cx="68709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Практична робота №2</a:t>
            </a:r>
          </a:p>
        </p:txBody>
      </p:sp>
    </p:spTree>
    <p:extLst>
      <p:ext uri="{BB962C8B-B14F-4D97-AF65-F5344CB8AC3E}">
        <p14:creationId xmlns:p14="http://schemas.microsoft.com/office/powerpoint/2010/main" val="3239384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Широкий екран</PresentationFormat>
  <Paragraphs>7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2025-10-22T09:51:32Z</dcterms:created>
  <dcterms:modified xsi:type="dcterms:W3CDTF">2025-10-22T09:58:23Z</dcterms:modified>
</cp:coreProperties>
</file>