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7" r:id="rId5"/>
    <p:sldId id="261" r:id="rId6"/>
    <p:sldId id="274" r:id="rId7"/>
    <p:sldId id="275" r:id="rId8"/>
    <p:sldId id="276" r:id="rId9"/>
    <p:sldId id="277" r:id="rId10"/>
    <p:sldId id="281" r:id="rId11"/>
    <p:sldId id="266" r:id="rId12"/>
    <p:sldId id="273" r:id="rId13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8"/>
  </p:normalViewPr>
  <p:slideViewPr>
    <p:cSldViewPr snapToGrid="0" snapToObjects="1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uk-UA" sz="2000" noProof="0" dirty="0" smtClean="0"/>
            <a:t>Теорії екскурсійної справи</a:t>
          </a:r>
          <a:endParaRPr lang="ru-RU" sz="2000" noProof="0" dirty="0"/>
        </a:p>
      </dgm:t>
    </dgm:pt>
    <dgm:pt modelId="{5D2FF527-BA77-40BE-9414-16FAE46386BB}" type="parTrans" cxnId="{21EB7847-13AE-4881-9090-909F31360F4E}">
      <dgm:prSet/>
      <dgm:spPr/>
      <dgm:t>
        <a:bodyPr rtlCol="0"/>
        <a:lstStyle/>
        <a:p>
          <a:pPr rtl="0"/>
          <a:endParaRPr lang="ru-RU" noProof="0" dirty="0"/>
        </a:p>
      </dgm:t>
    </dgm:pt>
    <dgm:pt modelId="{BA791450-8D1E-4A6F-B71D-2984D9E245C4}" type="sibTrans" cxnId="{21EB7847-13AE-4881-9090-909F31360F4E}">
      <dgm:prSet/>
      <dgm:spPr/>
      <dgm:t>
        <a:bodyPr rtlCol="0"/>
        <a:lstStyle/>
        <a:p>
          <a:pPr rtl="0"/>
          <a:endParaRPr lang="ru-RU" noProof="0" dirty="0"/>
        </a:p>
      </dgm:t>
    </dgm:pt>
    <dgm:pt modelId="{4D7D34C7-9466-4514-BF51-7396C17436B5}">
      <dgm:prSet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uk-UA" sz="2000" noProof="0" dirty="0" smtClean="0"/>
            <a:t>Методики екскурсійної діяльності</a:t>
          </a:r>
          <a:endParaRPr lang="ru-RU" sz="2000" noProof="0" dirty="0"/>
        </a:p>
      </dgm:t>
    </dgm:pt>
    <dgm:pt modelId="{37DD6CE0-C2AA-4EB6-9E7D-14AED2127C40}" type="parTrans" cxnId="{7EEBEB1B-497E-4365-84F9-FBB75D7759E5}">
      <dgm:prSet/>
      <dgm:spPr/>
      <dgm:t>
        <a:bodyPr rtlCol="0"/>
        <a:lstStyle/>
        <a:p>
          <a:pPr rtl="0"/>
          <a:endParaRPr lang="ru-RU" noProof="0" dirty="0"/>
        </a:p>
      </dgm:t>
    </dgm:pt>
    <dgm:pt modelId="{483498F9-A0C2-4668-85AB-D8E6E254F73B}" type="sibTrans" cxnId="{7EEBEB1B-497E-4365-84F9-FBB75D7759E5}">
      <dgm:prSet/>
      <dgm:spPr/>
      <dgm:t>
        <a:bodyPr rtlCol="0"/>
        <a:lstStyle/>
        <a:p>
          <a:pPr rtl="0"/>
          <a:endParaRPr lang="ru-RU" noProof="0" dirty="0"/>
        </a:p>
      </dgm:t>
    </dgm:pt>
    <dgm:pt modelId="{8E185869-F0D4-43E2-B08A-2F3E83EE98F3}">
      <dgm:prSet custT="1"/>
      <dgm:spPr/>
      <dgm:t>
        <a:bodyPr rtlCol="0"/>
        <a:lstStyle/>
        <a:p>
          <a:pPr rtl="0">
            <a:lnSpc>
              <a:spcPct val="100000"/>
            </a:lnSpc>
            <a:defRPr cap="all"/>
          </a:pPr>
          <a:r>
            <a:rPr lang="ru-RU" sz="2000" noProof="0" dirty="0" smtClean="0"/>
            <a:t>Практики </a:t>
          </a:r>
          <a:r>
            <a:rPr lang="ru-RU" sz="2000" noProof="0" dirty="0" err="1" smtClean="0"/>
            <a:t>туристсько-екскурсійних</a:t>
          </a:r>
          <a:r>
            <a:rPr lang="ru-RU" sz="2000" noProof="0" dirty="0" smtClean="0"/>
            <a:t> </a:t>
          </a:r>
          <a:r>
            <a:rPr lang="ru-RU" sz="2000" noProof="0" dirty="0" err="1" smtClean="0"/>
            <a:t>підприємств</a:t>
          </a:r>
          <a:endParaRPr lang="ru-RU" sz="2000" noProof="0" dirty="0"/>
        </a:p>
      </dgm:t>
    </dgm:pt>
    <dgm:pt modelId="{7EE27099-92EA-4EDF-B176-0E355876D272}" type="parTrans" cxnId="{7F970F62-30E3-4F5B-A242-825013BF84A8}">
      <dgm:prSet/>
      <dgm:spPr/>
      <dgm:t>
        <a:bodyPr rtlCol="0"/>
        <a:lstStyle/>
        <a:p>
          <a:pPr rtl="0"/>
          <a:endParaRPr lang="ru-RU" noProof="0" dirty="0"/>
        </a:p>
      </dgm:t>
    </dgm:pt>
    <dgm:pt modelId="{77D0876E-2BA2-4E28-ADB5-9885FCB7156A}" type="sibTrans" cxnId="{7F970F62-30E3-4F5B-A242-825013BF84A8}">
      <dgm:prSet/>
      <dgm:spPr/>
      <dgm:t>
        <a:bodyPr rtlCol="0"/>
        <a:lstStyle/>
        <a:p>
          <a:pPr rtl="0"/>
          <a:endParaRPr lang="ru-RU" noProof="0" dirty="0"/>
        </a:p>
      </dgm:t>
    </dgm:pt>
    <dgm:pt modelId="{DC13276E-A6EE-4F1F-8058-BC35079FF369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0020A3-4A09-44BC-9422-BF96460099FD}" type="pres">
      <dgm:prSet presAssocID="{41CDB9B8-E81E-41E7-AE89-8F6EDFC88D92}" presName="compNode" presStyleCnt="0"/>
      <dgm:spPr/>
    </dgm:pt>
    <dgm:pt modelId="{E82669A6-D7CD-4E20-A39A-832FC11B6B9B}" type="pres">
      <dgm:prSet presAssocID="{41CDB9B8-E81E-41E7-AE89-8F6EDFC88D92}" presName="iconBgRect" presStyleLbl="bgShp" presStyleIdx="0" presStyleCnt="3"/>
      <dgm:spPr/>
    </dgm:pt>
    <dgm:pt modelId="{DBE80AD5-B037-463C-90F4-1727C06AEF45}" type="pres">
      <dgm:prSet presAssocID="{41CDB9B8-E81E-41E7-AE89-8F6EDFC88D9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8F63C1E9-D4EC-4936-93E1-8553F5C25439}" type="pres">
      <dgm:prSet presAssocID="{41CDB9B8-E81E-41E7-AE89-8F6EDFC88D92}" presName="spaceRect" presStyleCnt="0"/>
      <dgm:spPr/>
    </dgm:pt>
    <dgm:pt modelId="{F9233C29-A837-45C9-97F9-BAE8ED657BAE}" type="pres">
      <dgm:prSet presAssocID="{41CDB9B8-E81E-41E7-AE89-8F6EDFC88D92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23DA43FB-D1BE-4705-9AEE-107E81D7BB69}" type="pres">
      <dgm:prSet presAssocID="{BA791450-8D1E-4A6F-B71D-2984D9E245C4}" presName="sibTrans" presStyleCnt="0"/>
      <dgm:spPr/>
    </dgm:pt>
    <dgm:pt modelId="{DE721FBE-03FB-4D3D-BDD7-CAE300D7CB34}" type="pres">
      <dgm:prSet presAssocID="{4D7D34C7-9466-4514-BF51-7396C17436B5}" presName="compNode" presStyleCnt="0"/>
      <dgm:spPr/>
    </dgm:pt>
    <dgm:pt modelId="{3CB79098-E121-45C4-B6BC-DFC46C69E116}" type="pres">
      <dgm:prSet presAssocID="{4D7D34C7-9466-4514-BF51-7396C17436B5}" presName="iconBgRect" presStyleLbl="bgShp" presStyleIdx="1" presStyleCnt="3"/>
      <dgm:spPr/>
    </dgm:pt>
    <dgm:pt modelId="{69E203E4-52D5-4F02-A43A-C8BB1F9AC5C8}" type="pres">
      <dgm:prSet presAssocID="{4D7D34C7-9466-4514-BF51-7396C17436B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p with pin"/>
        </a:ext>
      </dgm:extLst>
    </dgm:pt>
    <dgm:pt modelId="{5A27C874-CAEB-4A66-8D99-0F3AC943E5AB}" type="pres">
      <dgm:prSet presAssocID="{4D7D34C7-9466-4514-BF51-7396C17436B5}" presName="spaceRect" presStyleCnt="0"/>
      <dgm:spPr/>
    </dgm:pt>
    <dgm:pt modelId="{A7DB1614-C206-4950-80C1-49D2C414AC91}" type="pres">
      <dgm:prSet presAssocID="{4D7D34C7-9466-4514-BF51-7396C17436B5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62346287-0F0E-456F-B705-F79E37BC86EE}" type="pres">
      <dgm:prSet presAssocID="{483498F9-A0C2-4668-85AB-D8E6E254F73B}" presName="sibTrans" presStyleCnt="0"/>
      <dgm:spPr/>
    </dgm:pt>
    <dgm:pt modelId="{2656C800-25CF-4188-B876-F7D1654F1042}" type="pres">
      <dgm:prSet presAssocID="{8E185869-F0D4-43E2-B08A-2F3E83EE98F3}" presName="compNode" presStyleCnt="0"/>
      <dgm:spPr/>
    </dgm:pt>
    <dgm:pt modelId="{7206D892-B3F1-496D-BF53-15FEB0766F4F}" type="pres">
      <dgm:prSet presAssocID="{8E185869-F0D4-43E2-B08A-2F3E83EE98F3}" presName="iconBgRect" presStyleLbl="bgShp" presStyleIdx="2" presStyleCnt="3"/>
      <dgm:spPr/>
    </dgm:pt>
    <dgm:pt modelId="{ACF04E8D-4BF8-4251-912E-BABC479158FC}" type="pres">
      <dgm:prSet presAssocID="{8E185869-F0D4-43E2-B08A-2F3E83EE98F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list"/>
        </a:ext>
      </dgm:extLst>
    </dgm:pt>
    <dgm:pt modelId="{755BFFC9-B3F4-418D-9116-04D7B34A92B6}" type="pres">
      <dgm:prSet presAssocID="{8E185869-F0D4-43E2-B08A-2F3E83EE98F3}" presName="spaceRect" presStyleCnt="0"/>
      <dgm:spPr/>
    </dgm:pt>
    <dgm:pt modelId="{BF1ECDC9-5335-4D4E-B27E-87B829208F37}" type="pres">
      <dgm:prSet presAssocID="{8E185869-F0D4-43E2-B08A-2F3E83EE98F3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D420EA8-FBEB-417A-A26A-3FF668FE26BC}" type="presOf" srcId="{41CDB9B8-E81E-41E7-AE89-8F6EDFC88D92}" destId="{F9233C29-A837-45C9-97F9-BAE8ED657BAE}" srcOrd="0" destOrd="0" presId="urn:microsoft.com/office/officeart/2018/5/layout/IconCircleLabelList"/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A8B04ABE-C4C8-4242-BB1D-E6C6110D8B05}" type="presOf" srcId="{7B62DEA7-9DCD-4B2E-9DC5-BE121C266AFD}" destId="{DC13276E-A6EE-4F1F-8058-BC35079FF369}" srcOrd="0" destOrd="0" presId="urn:microsoft.com/office/officeart/2018/5/layout/IconCircleLabelList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BA5EEB3F-3502-4D49-B5FA-3FD4A795BA4A}" type="presOf" srcId="{4D7D34C7-9466-4514-BF51-7396C17436B5}" destId="{A7DB1614-C206-4950-80C1-49D2C414AC91}" srcOrd="0" destOrd="0" presId="urn:microsoft.com/office/officeart/2018/5/layout/IconCircleLabelList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0E84AA06-E460-486B-B9E1-F830D93461BC}" type="presOf" srcId="{8E185869-F0D4-43E2-B08A-2F3E83EE98F3}" destId="{BF1ECDC9-5335-4D4E-B27E-87B829208F37}" srcOrd="0" destOrd="0" presId="urn:microsoft.com/office/officeart/2018/5/layout/IconCircleLabelList"/>
    <dgm:cxn modelId="{88C4AD61-9B66-4A5D-B87E-BBB1F47151C8}" type="presParOf" srcId="{DC13276E-A6EE-4F1F-8058-BC35079FF369}" destId="{FC0020A3-4A09-44BC-9422-BF96460099FD}" srcOrd="0" destOrd="0" presId="urn:microsoft.com/office/officeart/2018/5/layout/IconCircleLabelList"/>
    <dgm:cxn modelId="{567A02C1-3118-4807-B359-983ABFC9757C}" type="presParOf" srcId="{FC0020A3-4A09-44BC-9422-BF96460099FD}" destId="{E82669A6-D7CD-4E20-A39A-832FC11B6B9B}" srcOrd="0" destOrd="0" presId="urn:microsoft.com/office/officeart/2018/5/layout/IconCircleLabelList"/>
    <dgm:cxn modelId="{5509B6BD-BDAF-4DF1-9454-7AF8F2C39569}" type="presParOf" srcId="{FC0020A3-4A09-44BC-9422-BF96460099FD}" destId="{DBE80AD5-B037-463C-90F4-1727C06AEF45}" srcOrd="1" destOrd="0" presId="urn:microsoft.com/office/officeart/2018/5/layout/IconCircleLabelList"/>
    <dgm:cxn modelId="{6E8F8002-AA4A-4700-93DF-1E78F9B01264}" type="presParOf" srcId="{FC0020A3-4A09-44BC-9422-BF96460099FD}" destId="{8F63C1E9-D4EC-4936-93E1-8553F5C25439}" srcOrd="2" destOrd="0" presId="urn:microsoft.com/office/officeart/2018/5/layout/IconCircleLabelList"/>
    <dgm:cxn modelId="{61773F85-770D-4670-8CD7-469BA1E3C500}" type="presParOf" srcId="{FC0020A3-4A09-44BC-9422-BF96460099FD}" destId="{F9233C29-A837-45C9-97F9-BAE8ED657BAE}" srcOrd="3" destOrd="0" presId="urn:microsoft.com/office/officeart/2018/5/layout/IconCircleLabelList"/>
    <dgm:cxn modelId="{B493DD12-D1A3-48DF-84E9-82EB93A382C0}" type="presParOf" srcId="{DC13276E-A6EE-4F1F-8058-BC35079FF369}" destId="{23DA43FB-D1BE-4705-9AEE-107E81D7BB69}" srcOrd="1" destOrd="0" presId="urn:microsoft.com/office/officeart/2018/5/layout/IconCircleLabelList"/>
    <dgm:cxn modelId="{5836806D-855F-46EA-800A-981019A75AFD}" type="presParOf" srcId="{DC13276E-A6EE-4F1F-8058-BC35079FF369}" destId="{DE721FBE-03FB-4D3D-BDD7-CAE300D7CB34}" srcOrd="2" destOrd="0" presId="urn:microsoft.com/office/officeart/2018/5/layout/IconCircleLabelList"/>
    <dgm:cxn modelId="{1D3C850D-1065-4845-A1D7-763EE7FBB0AC}" type="presParOf" srcId="{DE721FBE-03FB-4D3D-BDD7-CAE300D7CB34}" destId="{3CB79098-E121-45C4-B6BC-DFC46C69E116}" srcOrd="0" destOrd="0" presId="urn:microsoft.com/office/officeart/2018/5/layout/IconCircleLabelList"/>
    <dgm:cxn modelId="{8273A823-FE07-427E-8BD7-495434A23D0A}" type="presParOf" srcId="{DE721FBE-03FB-4D3D-BDD7-CAE300D7CB34}" destId="{69E203E4-52D5-4F02-A43A-C8BB1F9AC5C8}" srcOrd="1" destOrd="0" presId="urn:microsoft.com/office/officeart/2018/5/layout/IconCircleLabelList"/>
    <dgm:cxn modelId="{3B56CEF0-DAA9-48AE-9177-48C81025611E}" type="presParOf" srcId="{DE721FBE-03FB-4D3D-BDD7-CAE300D7CB34}" destId="{5A27C874-CAEB-4A66-8D99-0F3AC943E5AB}" srcOrd="2" destOrd="0" presId="urn:microsoft.com/office/officeart/2018/5/layout/IconCircleLabelList"/>
    <dgm:cxn modelId="{D7B88B38-EA91-4170-BD6C-E590CCF44D99}" type="presParOf" srcId="{DE721FBE-03FB-4D3D-BDD7-CAE300D7CB34}" destId="{A7DB1614-C206-4950-80C1-49D2C414AC91}" srcOrd="3" destOrd="0" presId="urn:microsoft.com/office/officeart/2018/5/layout/IconCircleLabelList"/>
    <dgm:cxn modelId="{4858B3C1-B7E7-4A61-9713-29742E160E4C}" type="presParOf" srcId="{DC13276E-A6EE-4F1F-8058-BC35079FF369}" destId="{62346287-0F0E-456F-B705-F79E37BC86EE}" srcOrd="3" destOrd="0" presId="urn:microsoft.com/office/officeart/2018/5/layout/IconCircleLabelList"/>
    <dgm:cxn modelId="{DD91A43F-8F61-4B99-8BAF-CBDAA0291890}" type="presParOf" srcId="{DC13276E-A6EE-4F1F-8058-BC35079FF369}" destId="{2656C800-25CF-4188-B876-F7D1654F1042}" srcOrd="4" destOrd="0" presId="urn:microsoft.com/office/officeart/2018/5/layout/IconCircleLabelList"/>
    <dgm:cxn modelId="{EFDFD6C6-84D4-479D-9CB0-56827924AE92}" type="presParOf" srcId="{2656C800-25CF-4188-B876-F7D1654F1042}" destId="{7206D892-B3F1-496D-BF53-15FEB0766F4F}" srcOrd="0" destOrd="0" presId="urn:microsoft.com/office/officeart/2018/5/layout/IconCircleLabelList"/>
    <dgm:cxn modelId="{EA5403B0-CF82-425A-96F9-6CA04B585876}" type="presParOf" srcId="{2656C800-25CF-4188-B876-F7D1654F1042}" destId="{ACF04E8D-4BF8-4251-912E-BABC479158FC}" srcOrd="1" destOrd="0" presId="urn:microsoft.com/office/officeart/2018/5/layout/IconCircleLabelList"/>
    <dgm:cxn modelId="{3E2E1864-E149-48EA-9DEF-85A421D3FC93}" type="presParOf" srcId="{2656C800-25CF-4188-B876-F7D1654F1042}" destId="{755BFFC9-B3F4-418D-9116-04D7B34A92B6}" srcOrd="2" destOrd="0" presId="urn:microsoft.com/office/officeart/2018/5/layout/IconCircleLabelList"/>
    <dgm:cxn modelId="{6B500E66-F178-46D3-B1D2-4DB633234794}" type="presParOf" srcId="{2656C800-25CF-4188-B876-F7D1654F1042}" destId="{BF1ECDC9-5335-4D4E-B27E-87B829208F3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16/7/layout/LinearArrowProcessNumbered" loCatId="process" qsTypeId="urn:microsoft.com/office/officeart/2005/8/quickstyle/simple2" qsCatId="simple" csTypeId="urn:microsoft.com/office/officeart/2005/8/colors/accent2_2" csCatId="accent2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rtlCol="0" anchor="ctr"/>
        <a:lstStyle/>
        <a:p>
          <a:pPr rtl="0"/>
          <a:r>
            <a:rPr lang="ru-RU" sz="1400" noProof="0" dirty="0" smtClean="0"/>
            <a:t>•</a:t>
          </a:r>
          <a:r>
            <a:rPr lang="ru-RU" sz="1400" b="1" noProof="0" dirty="0" err="1" smtClean="0"/>
            <a:t>Екскурсійний</a:t>
          </a:r>
          <a:r>
            <a:rPr lang="ru-RU" sz="1400" b="1" noProof="0" dirty="0" smtClean="0"/>
            <a:t> </a:t>
          </a:r>
          <a:r>
            <a:rPr lang="ru-RU" sz="1400" b="1" noProof="0" dirty="0" err="1" smtClean="0"/>
            <a:t>туроперейтинг</a:t>
          </a:r>
          <a:r>
            <a:rPr lang="ru-RU" sz="1400" b="1" noProof="0" dirty="0" smtClean="0"/>
            <a:t>:</a:t>
          </a:r>
        </a:p>
        <a:p>
          <a:r>
            <a:rPr lang="ru-RU" sz="1400" noProof="0" dirty="0" smtClean="0"/>
            <a:t> - </a:t>
          </a:r>
          <a:r>
            <a:rPr lang="ru-RU" sz="1400" noProof="0" dirty="0" err="1" smtClean="0"/>
            <a:t>розробка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екскурсій</a:t>
          </a:r>
          <a:r>
            <a:rPr lang="ru-RU" sz="1400" noProof="0" dirty="0" smtClean="0"/>
            <a:t>  (до 1 </a:t>
          </a:r>
          <a:r>
            <a:rPr lang="ru-RU" sz="1400" noProof="0" dirty="0" err="1" smtClean="0"/>
            <a:t>доби</a:t>
          </a:r>
          <a:r>
            <a:rPr lang="ru-RU" sz="1400" noProof="0" dirty="0" smtClean="0"/>
            <a:t>);</a:t>
          </a:r>
        </a:p>
        <a:p>
          <a:r>
            <a:rPr lang="ru-RU" sz="1400" noProof="0" dirty="0" smtClean="0"/>
            <a:t>- </a:t>
          </a:r>
          <a:r>
            <a:rPr lang="ru-RU" sz="1400" noProof="0" dirty="0" err="1" smtClean="0"/>
            <a:t>розробка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екскурсійних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програм</a:t>
          </a:r>
          <a:r>
            <a:rPr lang="ru-RU" sz="1400" noProof="0" dirty="0" smtClean="0"/>
            <a:t> ( </a:t>
          </a:r>
          <a:r>
            <a:rPr lang="ru-RU" sz="1400" noProof="0" dirty="0" err="1" smtClean="0"/>
            <a:t>уїк-енд</a:t>
          </a:r>
          <a:r>
            <a:rPr lang="ru-RU" sz="1400" noProof="0" dirty="0" smtClean="0"/>
            <a:t> тури </a:t>
          </a:r>
          <a:r>
            <a:rPr lang="ru-RU" sz="1400" noProof="0" dirty="0" err="1" smtClean="0"/>
            <a:t>від</a:t>
          </a:r>
          <a:r>
            <a:rPr lang="ru-RU" sz="1400" noProof="0" dirty="0" smtClean="0"/>
            <a:t> 1 до 3 </a:t>
          </a:r>
          <a:r>
            <a:rPr lang="ru-RU" sz="1400" noProof="0" dirty="0" err="1" smtClean="0"/>
            <a:t>доби</a:t>
          </a:r>
          <a:r>
            <a:rPr lang="ru-RU" sz="1400" noProof="0" dirty="0" smtClean="0"/>
            <a:t>);</a:t>
          </a:r>
        </a:p>
        <a:p>
          <a:pPr algn="ctr" rtl="0"/>
          <a:endParaRPr lang="ru-RU" sz="1400" noProof="0" dirty="0"/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ru-RU" sz="4000" noProof="0" dirty="0"/>
        </a:p>
      </dgm:t>
    </dgm:pt>
    <dgm:pt modelId="{808B76D0-8EC7-469A-93AC-7A6017188A9D}" type="sibTrans" cxnId="{C5E94186-9CB6-4C42-92B3-C546CC53A7B9}">
      <dgm:prSet phldrT="1" phldr="0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r>
            <a:rPr lang="ru-RU" noProof="0">
              <a:solidFill>
                <a:schemeClr val="bg2"/>
              </a:solidFill>
            </a:rPr>
            <a:t>1</a:t>
          </a:r>
          <a:endParaRPr lang="ru-RU" noProof="0" dirty="0">
            <a:solidFill>
              <a:schemeClr val="bg2"/>
            </a:solidFill>
          </a:endParaRPr>
        </a:p>
      </dgm:t>
    </dgm:pt>
    <dgm:pt modelId="{4E8D2E69-0173-4BD3-B96A-7A9C5DD12B47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rtlCol="0" anchor="ctr"/>
        <a:lstStyle/>
        <a:p>
          <a:pPr rtl="0"/>
          <a:r>
            <a:rPr lang="ru-RU" sz="1400" noProof="0" dirty="0" smtClean="0"/>
            <a:t>•</a:t>
          </a:r>
          <a:r>
            <a:rPr lang="ru-RU" sz="1400" b="1" noProof="0" dirty="0" err="1" smtClean="0"/>
            <a:t>Турагентська</a:t>
          </a:r>
          <a:r>
            <a:rPr lang="ru-RU" sz="1400" b="1" noProof="0" dirty="0" smtClean="0"/>
            <a:t> </a:t>
          </a:r>
          <a:r>
            <a:rPr lang="ru-RU" sz="1400" b="1" noProof="0" dirty="0" err="1" smtClean="0"/>
            <a:t>діяльність</a:t>
          </a:r>
          <a:r>
            <a:rPr lang="ru-RU" sz="1400" b="1" noProof="0" dirty="0" smtClean="0"/>
            <a:t>:</a:t>
          </a:r>
        </a:p>
        <a:p>
          <a:r>
            <a:rPr lang="ru-RU" sz="1400" noProof="0" dirty="0" smtClean="0"/>
            <a:t>- продаж </a:t>
          </a:r>
          <a:r>
            <a:rPr lang="ru-RU" sz="1400" noProof="0" dirty="0" err="1" smtClean="0"/>
            <a:t>власних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екскурсійних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продуктів</a:t>
          </a:r>
          <a:r>
            <a:rPr lang="ru-RU" sz="1400" noProof="0" dirty="0" smtClean="0"/>
            <a:t>;</a:t>
          </a:r>
        </a:p>
        <a:p>
          <a:r>
            <a:rPr lang="ru-RU" sz="1400" noProof="0" dirty="0" smtClean="0"/>
            <a:t>- продаж </a:t>
          </a:r>
          <a:r>
            <a:rPr lang="ru-RU" sz="1400" noProof="0" dirty="0" err="1" smtClean="0"/>
            <a:t>екскурсійних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продуктів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інших</a:t>
          </a:r>
          <a:r>
            <a:rPr lang="ru-RU" sz="1400" noProof="0" dirty="0" smtClean="0"/>
            <a:t> </a:t>
          </a:r>
          <a:r>
            <a:rPr lang="ru-RU" sz="1400" noProof="0" dirty="0" err="1" smtClean="0"/>
            <a:t>операторів</a:t>
          </a:r>
          <a:endParaRPr lang="ru-RU" sz="1400" noProof="0" dirty="0" smtClean="0"/>
        </a:p>
        <a:p>
          <a:pPr algn="ctr" rtl="0"/>
          <a:endParaRPr lang="ru-RU" sz="1400" noProof="0" dirty="0"/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ru-RU" sz="4000" noProof="0" dirty="0"/>
        </a:p>
      </dgm:t>
    </dgm:pt>
    <dgm:pt modelId="{FEF1E80E-8A9E-4B0A-817C-2A4CFDCF3FB2}" type="sibTrans" cxnId="{0F866C41-EB5F-47BD-A2CD-A58671F15B67}">
      <dgm:prSet phldrT="2" phldr="0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r>
            <a:rPr lang="ru-RU" noProof="0">
              <a:solidFill>
                <a:schemeClr val="bg2"/>
              </a:solidFill>
            </a:rPr>
            <a:t>2</a:t>
          </a:r>
          <a:endParaRPr lang="ru-RU" noProof="0" dirty="0">
            <a:solidFill>
              <a:schemeClr val="bg2"/>
            </a:solidFill>
          </a:endParaRPr>
        </a:p>
      </dgm:t>
    </dgm:pt>
    <dgm:pt modelId="{93A6A030-ABAB-4EFA-B539-0FDB3E07C1EF}">
      <dgm:prSet custT="1"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 rtlCol="0" anchor="ctr"/>
        <a:lstStyle/>
        <a:p>
          <a:pPr algn="ctr" rtl="0"/>
          <a:r>
            <a:rPr lang="ru-RU" sz="1400" noProof="0" dirty="0" smtClean="0"/>
            <a:t>•</a:t>
          </a:r>
          <a:r>
            <a:rPr lang="ru-RU" sz="1400" b="1" noProof="0" dirty="0" err="1" smtClean="0"/>
            <a:t>Надання</a:t>
          </a:r>
          <a:r>
            <a:rPr lang="ru-RU" sz="1400" b="1" noProof="0" dirty="0" smtClean="0"/>
            <a:t> </a:t>
          </a:r>
          <a:r>
            <a:rPr lang="ru-RU" sz="1400" b="1" noProof="0" dirty="0" err="1" smtClean="0"/>
            <a:t>додаткових</a:t>
          </a:r>
          <a:r>
            <a:rPr lang="ru-RU" sz="1400" b="1" noProof="0" dirty="0" smtClean="0"/>
            <a:t> </a:t>
          </a:r>
          <a:r>
            <a:rPr lang="ru-RU" sz="1400" b="1" noProof="0" dirty="0" err="1" smtClean="0"/>
            <a:t>послуг</a:t>
          </a:r>
          <a:endParaRPr lang="ru-RU" sz="1400" b="1" noProof="0" dirty="0"/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ru-RU" sz="4000" noProof="0" dirty="0"/>
        </a:p>
      </dgm:t>
    </dgm:pt>
    <dgm:pt modelId="{BFE0749E-E343-4A6F-BD09-2810EE6B4BD7}" type="sibTrans" cxnId="{4B40C8DC-6B57-4F5B-8440-7241C649700B}">
      <dgm:prSet phldrT="3" phldr="0"/>
      <dgm:spPr>
        <a:solidFill>
          <a:schemeClr val="accent2"/>
        </a:solidFill>
        <a:ln>
          <a:noFill/>
        </a:ln>
      </dgm:spPr>
      <dgm:t>
        <a:bodyPr rtlCol="0"/>
        <a:lstStyle/>
        <a:p>
          <a:pPr rtl="0"/>
          <a:r>
            <a:rPr lang="ru-RU" noProof="0" dirty="0">
              <a:solidFill>
                <a:schemeClr val="bg2"/>
              </a:solidFill>
            </a:rPr>
            <a:t>3</a:t>
          </a:r>
        </a:p>
      </dgm:t>
    </dgm:pt>
    <dgm:pt modelId="{3C40F323-2A26-1146-9131-B2D8B599E05D}" type="pres">
      <dgm:prSet presAssocID="{D4503D04-C97E-4622-AE07-D0307CB3B4C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6CA727-22E4-1143-B024-CE111CF4A770}" type="pres">
      <dgm:prSet presAssocID="{AAC263CB-8256-4B03-92FE-1622698FB3E9}" presName="compositeNode" presStyleCnt="0"/>
      <dgm:spPr/>
    </dgm:pt>
    <dgm:pt modelId="{321FD1E3-6BBE-294B-B4C0-6DC5A435E948}" type="pres">
      <dgm:prSet presAssocID="{AAC263CB-8256-4B03-92FE-1622698FB3E9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0577C9B-C730-EA49-B58D-C5D075366A14}" type="pres">
      <dgm:prSet presAssocID="{AAC263CB-8256-4B03-92FE-1622698FB3E9}" presName="parSh" presStyleCnt="0"/>
      <dgm:spPr/>
    </dgm:pt>
    <dgm:pt modelId="{8B390F72-5471-DD42-9CE3-6F37BDA74B87}" type="pres">
      <dgm:prSet presAssocID="{AAC263CB-8256-4B03-92FE-1622698FB3E9}" presName="lineNode" presStyleLbl="alignAccFollowNode1" presStyleIdx="0" presStyleCnt="9"/>
      <dgm:spPr/>
    </dgm:pt>
    <dgm:pt modelId="{B510E1DB-3720-2045-A15B-D53248B697B7}" type="pres">
      <dgm:prSet presAssocID="{AAC263CB-8256-4B03-92FE-1622698FB3E9}" presName="lineArrowNode" presStyleLbl="alignAccFollowNode1" presStyleIdx="1" presStyleCnt="9"/>
      <dgm:spPr/>
    </dgm:pt>
    <dgm:pt modelId="{CE8B700A-AC6F-0E47-AEFA-DA760C3E6A6D}" type="pres">
      <dgm:prSet presAssocID="{808B76D0-8EC7-469A-93AC-7A6017188A9D}" presName="sibTransNodeCircle" presStyleLbl="alignNode1" presStyleIdx="0" presStyleCnt="3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FCC40D6F-EEB6-3446-88E1-B053AA67D0BA}" type="pres">
      <dgm:prSet presAssocID="{808B76D0-8EC7-469A-93AC-7A6017188A9D}" presName="spacerBetweenCircleAndCallout" presStyleCnt="0">
        <dgm:presLayoutVars/>
      </dgm:prSet>
      <dgm:spPr/>
    </dgm:pt>
    <dgm:pt modelId="{12DC819D-BB19-CE49-AFEB-155922B01406}" type="pres">
      <dgm:prSet presAssocID="{AAC263CB-8256-4B03-92FE-1622698FB3E9}" presName="nodeText" presStyleLbl="alignAccFollowNode1" presStyleIdx="2" presStyleCnt="9" custScaleY="100000" custLinFactNeighborX="-1418" custLinFactNeighborY="106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3696F0-ABD6-D744-AF78-0E1E04C15B58}" type="pres">
      <dgm:prSet presAssocID="{808B76D0-8EC7-469A-93AC-7A6017188A9D}" presName="sibTransComposite" presStyleCnt="0"/>
      <dgm:spPr/>
    </dgm:pt>
    <dgm:pt modelId="{EC700B7C-22AD-A448-932D-B2D74EB83739}" type="pres">
      <dgm:prSet presAssocID="{4E8D2E69-0173-4BD3-B96A-7A9C5DD12B47}" presName="compositeNode" presStyleCnt="0"/>
      <dgm:spPr/>
    </dgm:pt>
    <dgm:pt modelId="{DA09631C-A7BE-7B4B-B67A-731744F53514}" type="pres">
      <dgm:prSet presAssocID="{4E8D2E69-0173-4BD3-B96A-7A9C5DD12B4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325962D1-06AA-2647-AF55-6B9872C540C1}" type="pres">
      <dgm:prSet presAssocID="{4E8D2E69-0173-4BD3-B96A-7A9C5DD12B47}" presName="parSh" presStyleCnt="0"/>
      <dgm:spPr/>
    </dgm:pt>
    <dgm:pt modelId="{4A0B88BF-91DC-214E-A662-99F2E5E1AA6F}" type="pres">
      <dgm:prSet presAssocID="{4E8D2E69-0173-4BD3-B96A-7A9C5DD12B47}" presName="lineNode" presStyleLbl="alignAccFollowNode1" presStyleIdx="3" presStyleCnt="9"/>
      <dgm:spPr/>
    </dgm:pt>
    <dgm:pt modelId="{C1172316-FFE1-2D41-82E9-8EB0F5EACF76}" type="pres">
      <dgm:prSet presAssocID="{4E8D2E69-0173-4BD3-B96A-7A9C5DD12B47}" presName="lineArrowNode" presStyleLbl="alignAccFollowNode1" presStyleIdx="4" presStyleCnt="9"/>
      <dgm:spPr/>
    </dgm:pt>
    <dgm:pt modelId="{D40ADF37-3E5B-2D42-9470-8264667346F7}" type="pres">
      <dgm:prSet presAssocID="{FEF1E80E-8A9E-4B0A-817C-2A4CFDCF3FB2}" presName="sibTransNodeCircle" presStyleLbl="alignNode1" presStyleIdx="1" presStyleCnt="3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9A2130FA-E71D-2149-B6B5-729705DA753F}" type="pres">
      <dgm:prSet presAssocID="{FEF1E80E-8A9E-4B0A-817C-2A4CFDCF3FB2}" presName="spacerBetweenCircleAndCallout" presStyleCnt="0">
        <dgm:presLayoutVars/>
      </dgm:prSet>
      <dgm:spPr/>
    </dgm:pt>
    <dgm:pt modelId="{EA4D4141-C1BF-E74E-8ECF-933FF6EE68D4}" type="pres">
      <dgm:prSet presAssocID="{4E8D2E69-0173-4BD3-B96A-7A9C5DD12B47}" presName="nodeText" presStyleLbl="alignAccFollow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22F12-2F31-1041-9626-1A4A27C2D252}" type="pres">
      <dgm:prSet presAssocID="{FEF1E80E-8A9E-4B0A-817C-2A4CFDCF3FB2}" presName="sibTransComposite" presStyleCnt="0"/>
      <dgm:spPr/>
    </dgm:pt>
    <dgm:pt modelId="{B400E8F3-1394-C54D-A864-8B6685A025A9}" type="pres">
      <dgm:prSet presAssocID="{93A6A030-ABAB-4EFA-B539-0FDB3E07C1EF}" presName="compositeNode" presStyleCnt="0"/>
      <dgm:spPr/>
    </dgm:pt>
    <dgm:pt modelId="{0257A0F1-83E2-5242-BBAF-4082D66272A5}" type="pres">
      <dgm:prSet presAssocID="{93A6A030-ABAB-4EFA-B539-0FDB3E07C1EF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7F89A7B0-A25A-A34E-9E43-6769278A1274}" type="pres">
      <dgm:prSet presAssocID="{93A6A030-ABAB-4EFA-B539-0FDB3E07C1EF}" presName="parSh" presStyleCnt="0"/>
      <dgm:spPr/>
    </dgm:pt>
    <dgm:pt modelId="{EBC17C66-42F5-8741-9366-67B899EB8470}" type="pres">
      <dgm:prSet presAssocID="{93A6A030-ABAB-4EFA-B539-0FDB3E07C1EF}" presName="lineNode" presStyleLbl="alignAccFollowNode1" presStyleIdx="6" presStyleCnt="9"/>
      <dgm:spPr/>
    </dgm:pt>
    <dgm:pt modelId="{35A0AD7D-4761-5A4E-8421-A0D0A060E3A2}" type="pres">
      <dgm:prSet presAssocID="{93A6A030-ABAB-4EFA-B539-0FDB3E07C1EF}" presName="lineArrowNode" presStyleLbl="alignAccFollowNode1" presStyleIdx="7" presStyleCnt="9"/>
      <dgm:spPr/>
    </dgm:pt>
    <dgm:pt modelId="{2E09C126-5366-AA41-9BAD-31AD467B40A9}" type="pres">
      <dgm:prSet presAssocID="{BFE0749E-E343-4A6F-BD09-2810EE6B4BD7}" presName="sibTransNodeCircle" presStyleLbl="alignNode1" presStyleIdx="2" presStyleCnt="3">
        <dgm:presLayoutVars>
          <dgm:chMax val="0"/>
          <dgm:bulletEnabled/>
        </dgm:presLayoutVars>
      </dgm:prSet>
      <dgm:spPr/>
      <dgm:t>
        <a:bodyPr/>
        <a:lstStyle/>
        <a:p>
          <a:endParaRPr lang="ru-RU"/>
        </a:p>
      </dgm:t>
    </dgm:pt>
    <dgm:pt modelId="{7D99A2E4-B1CC-5046-9048-90027FA547BE}" type="pres">
      <dgm:prSet presAssocID="{BFE0749E-E343-4A6F-BD09-2810EE6B4BD7}" presName="spacerBetweenCircleAndCallout" presStyleCnt="0">
        <dgm:presLayoutVars/>
      </dgm:prSet>
      <dgm:spPr/>
    </dgm:pt>
    <dgm:pt modelId="{2CCAA94D-0D9E-CB40-97A3-00A05F4F0DC2}" type="pres">
      <dgm:prSet presAssocID="{93A6A030-ABAB-4EFA-B539-0FDB3E07C1EF}" presName="nodeText" presStyleLbl="alignAccFollow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D9F8793A-7523-F649-AD1E-5DFCA97DCCFA}" type="presOf" srcId="{FEF1E80E-8A9E-4B0A-817C-2A4CFDCF3FB2}" destId="{D40ADF37-3E5B-2D42-9470-8264667346F7}" srcOrd="0" destOrd="0" presId="urn:microsoft.com/office/officeart/2016/7/layout/LinearArrowProcessNumbered"/>
    <dgm:cxn modelId="{42720694-3F25-164D-8BA7-13098CD1C309}" type="presOf" srcId="{4E8D2E69-0173-4BD3-B96A-7A9C5DD12B47}" destId="{EA4D4141-C1BF-E74E-8ECF-933FF6EE68D4}" srcOrd="0" destOrd="0" presId="urn:microsoft.com/office/officeart/2016/7/layout/LinearArrowProcessNumbered"/>
    <dgm:cxn modelId="{99426D2B-C3FB-C846-9D4D-6EE116D49815}" type="presOf" srcId="{BFE0749E-E343-4A6F-BD09-2810EE6B4BD7}" destId="{2E09C126-5366-AA41-9BAD-31AD467B40A9}" srcOrd="0" destOrd="0" presId="urn:microsoft.com/office/officeart/2016/7/layout/LinearArrowProcessNumbered"/>
    <dgm:cxn modelId="{1DBFCA9C-22A6-CF4B-A1DC-84F892D316C2}" type="presOf" srcId="{AAC263CB-8256-4B03-92FE-1622698FB3E9}" destId="{12DC819D-BB19-CE49-AFEB-155922B01406}" srcOrd="0" destOrd="0" presId="urn:microsoft.com/office/officeart/2016/7/layout/LinearArrowProcessNumbered"/>
    <dgm:cxn modelId="{429BBAB5-E6F3-574F-AC79-1CB7EF13C8D7}" type="presOf" srcId="{D4503D04-C97E-4622-AE07-D0307CB3B4CA}" destId="{3C40F323-2A26-1146-9131-B2D8B599E05D}" srcOrd="0" destOrd="0" presId="urn:microsoft.com/office/officeart/2016/7/layout/LinearArrowProcessNumbered"/>
    <dgm:cxn modelId="{9640184F-42CF-0441-8D18-50F45B342AD6}" type="presOf" srcId="{808B76D0-8EC7-469A-93AC-7A6017188A9D}" destId="{CE8B700A-AC6F-0E47-AEFA-DA760C3E6A6D}" srcOrd="0" destOrd="0" presId="urn:microsoft.com/office/officeart/2016/7/layout/LinearArrowProcessNumbered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62985F13-79FA-BC4A-8783-3DAA0F1FAA2F}" type="presOf" srcId="{93A6A030-ABAB-4EFA-B539-0FDB3E07C1EF}" destId="{2CCAA94D-0D9E-CB40-97A3-00A05F4F0DC2}" srcOrd="0" destOrd="0" presId="urn:microsoft.com/office/officeart/2016/7/layout/LinearArrowProcessNumbered"/>
    <dgm:cxn modelId="{AF33346B-FE09-2E43-B098-7822C74FDC14}" type="presParOf" srcId="{3C40F323-2A26-1146-9131-B2D8B599E05D}" destId="{296CA727-22E4-1143-B024-CE111CF4A770}" srcOrd="0" destOrd="0" presId="urn:microsoft.com/office/officeart/2016/7/layout/LinearArrowProcessNumbered"/>
    <dgm:cxn modelId="{06A584FA-9EF5-5348-A462-AB4A83E01DCB}" type="presParOf" srcId="{296CA727-22E4-1143-B024-CE111CF4A770}" destId="{321FD1E3-6BBE-294B-B4C0-6DC5A435E948}" srcOrd="0" destOrd="0" presId="urn:microsoft.com/office/officeart/2016/7/layout/LinearArrowProcessNumbered"/>
    <dgm:cxn modelId="{3DCC91DD-666F-FD47-97D0-0373CDD777BB}" type="presParOf" srcId="{296CA727-22E4-1143-B024-CE111CF4A770}" destId="{70577C9B-C730-EA49-B58D-C5D075366A14}" srcOrd="1" destOrd="0" presId="urn:microsoft.com/office/officeart/2016/7/layout/LinearArrowProcessNumbered"/>
    <dgm:cxn modelId="{4F7E7384-CB47-7A4B-A7DC-54496DEF3BF2}" type="presParOf" srcId="{70577C9B-C730-EA49-B58D-C5D075366A14}" destId="{8B390F72-5471-DD42-9CE3-6F37BDA74B87}" srcOrd="0" destOrd="0" presId="urn:microsoft.com/office/officeart/2016/7/layout/LinearArrowProcessNumbered"/>
    <dgm:cxn modelId="{EA7A12D7-4D88-1B45-AA6B-10A5D6721337}" type="presParOf" srcId="{70577C9B-C730-EA49-B58D-C5D075366A14}" destId="{B510E1DB-3720-2045-A15B-D53248B697B7}" srcOrd="1" destOrd="0" presId="urn:microsoft.com/office/officeart/2016/7/layout/LinearArrowProcessNumbered"/>
    <dgm:cxn modelId="{AB2F9F3E-06CC-A242-A5D9-205452070D3C}" type="presParOf" srcId="{70577C9B-C730-EA49-B58D-C5D075366A14}" destId="{CE8B700A-AC6F-0E47-AEFA-DA760C3E6A6D}" srcOrd="2" destOrd="0" presId="urn:microsoft.com/office/officeart/2016/7/layout/LinearArrowProcessNumbered"/>
    <dgm:cxn modelId="{5972EA4C-C3BE-4C46-B56F-882865FC2AAB}" type="presParOf" srcId="{70577C9B-C730-EA49-B58D-C5D075366A14}" destId="{FCC40D6F-EEB6-3446-88E1-B053AA67D0BA}" srcOrd="3" destOrd="0" presId="urn:microsoft.com/office/officeart/2016/7/layout/LinearArrowProcessNumbered"/>
    <dgm:cxn modelId="{AB1C3499-BBA5-2244-94C6-0DC933F2D4D2}" type="presParOf" srcId="{296CA727-22E4-1143-B024-CE111CF4A770}" destId="{12DC819D-BB19-CE49-AFEB-155922B01406}" srcOrd="2" destOrd="0" presId="urn:microsoft.com/office/officeart/2016/7/layout/LinearArrowProcessNumbered"/>
    <dgm:cxn modelId="{08F0ADDE-2970-8B4F-941B-7A991543CDC5}" type="presParOf" srcId="{3C40F323-2A26-1146-9131-B2D8B599E05D}" destId="{C23696F0-ABD6-D744-AF78-0E1E04C15B58}" srcOrd="1" destOrd="0" presId="urn:microsoft.com/office/officeart/2016/7/layout/LinearArrowProcessNumbered"/>
    <dgm:cxn modelId="{CAF410FE-C712-5841-935C-7618E7C200C3}" type="presParOf" srcId="{3C40F323-2A26-1146-9131-B2D8B599E05D}" destId="{EC700B7C-22AD-A448-932D-B2D74EB83739}" srcOrd="2" destOrd="0" presId="urn:microsoft.com/office/officeart/2016/7/layout/LinearArrowProcessNumbered"/>
    <dgm:cxn modelId="{F0045999-1782-9846-A60D-3738A61DEE2D}" type="presParOf" srcId="{EC700B7C-22AD-A448-932D-B2D74EB83739}" destId="{DA09631C-A7BE-7B4B-B67A-731744F53514}" srcOrd="0" destOrd="0" presId="urn:microsoft.com/office/officeart/2016/7/layout/LinearArrowProcessNumbered"/>
    <dgm:cxn modelId="{37EB15ED-5F22-C849-B69C-A92D19754292}" type="presParOf" srcId="{EC700B7C-22AD-A448-932D-B2D74EB83739}" destId="{325962D1-06AA-2647-AF55-6B9872C540C1}" srcOrd="1" destOrd="0" presId="urn:microsoft.com/office/officeart/2016/7/layout/LinearArrowProcessNumbered"/>
    <dgm:cxn modelId="{EA52BA3B-55B6-F04E-B877-AAFA290DD2A0}" type="presParOf" srcId="{325962D1-06AA-2647-AF55-6B9872C540C1}" destId="{4A0B88BF-91DC-214E-A662-99F2E5E1AA6F}" srcOrd="0" destOrd="0" presId="urn:microsoft.com/office/officeart/2016/7/layout/LinearArrowProcessNumbered"/>
    <dgm:cxn modelId="{BADAD535-4998-854F-95AB-8065F883495C}" type="presParOf" srcId="{325962D1-06AA-2647-AF55-6B9872C540C1}" destId="{C1172316-FFE1-2D41-82E9-8EB0F5EACF76}" srcOrd="1" destOrd="0" presId="urn:microsoft.com/office/officeart/2016/7/layout/LinearArrowProcessNumbered"/>
    <dgm:cxn modelId="{A31EA0B2-1FEC-E647-8CC7-E93E1A3BBEE4}" type="presParOf" srcId="{325962D1-06AA-2647-AF55-6B9872C540C1}" destId="{D40ADF37-3E5B-2D42-9470-8264667346F7}" srcOrd="2" destOrd="0" presId="urn:microsoft.com/office/officeart/2016/7/layout/LinearArrowProcessNumbered"/>
    <dgm:cxn modelId="{7C7AF049-07F5-3D48-B524-40B594521C0E}" type="presParOf" srcId="{325962D1-06AA-2647-AF55-6B9872C540C1}" destId="{9A2130FA-E71D-2149-B6B5-729705DA753F}" srcOrd="3" destOrd="0" presId="urn:microsoft.com/office/officeart/2016/7/layout/LinearArrowProcessNumbered"/>
    <dgm:cxn modelId="{2B704C1F-FB45-6846-8ACF-7DFD906A03FD}" type="presParOf" srcId="{EC700B7C-22AD-A448-932D-B2D74EB83739}" destId="{EA4D4141-C1BF-E74E-8ECF-933FF6EE68D4}" srcOrd="2" destOrd="0" presId="urn:microsoft.com/office/officeart/2016/7/layout/LinearArrowProcessNumbered"/>
    <dgm:cxn modelId="{1CBF126D-59DC-A749-87E9-89529DAC5CF9}" type="presParOf" srcId="{3C40F323-2A26-1146-9131-B2D8B599E05D}" destId="{80422F12-2F31-1041-9626-1A4A27C2D252}" srcOrd="3" destOrd="0" presId="urn:microsoft.com/office/officeart/2016/7/layout/LinearArrowProcessNumbered"/>
    <dgm:cxn modelId="{1CA31CC6-FF26-8C48-A4FC-D711E0756948}" type="presParOf" srcId="{3C40F323-2A26-1146-9131-B2D8B599E05D}" destId="{B400E8F3-1394-C54D-A864-8B6685A025A9}" srcOrd="4" destOrd="0" presId="urn:microsoft.com/office/officeart/2016/7/layout/LinearArrowProcessNumbered"/>
    <dgm:cxn modelId="{74717302-7DE9-224F-B1CD-76F865FDA5FE}" type="presParOf" srcId="{B400E8F3-1394-C54D-A864-8B6685A025A9}" destId="{0257A0F1-83E2-5242-BBAF-4082D66272A5}" srcOrd="0" destOrd="0" presId="urn:microsoft.com/office/officeart/2016/7/layout/LinearArrowProcessNumbered"/>
    <dgm:cxn modelId="{C5DD2B2A-FC1A-454B-B757-355679C5FDD8}" type="presParOf" srcId="{B400E8F3-1394-C54D-A864-8B6685A025A9}" destId="{7F89A7B0-A25A-A34E-9E43-6769278A1274}" srcOrd="1" destOrd="0" presId="urn:microsoft.com/office/officeart/2016/7/layout/LinearArrowProcessNumbered"/>
    <dgm:cxn modelId="{88930CF3-84F7-9843-BDE5-D5840E07F50F}" type="presParOf" srcId="{7F89A7B0-A25A-A34E-9E43-6769278A1274}" destId="{EBC17C66-42F5-8741-9366-67B899EB8470}" srcOrd="0" destOrd="0" presId="urn:microsoft.com/office/officeart/2016/7/layout/LinearArrowProcessNumbered"/>
    <dgm:cxn modelId="{3FCD1D2F-BBCE-A846-A46E-E40F1DC2FDC3}" type="presParOf" srcId="{7F89A7B0-A25A-A34E-9E43-6769278A1274}" destId="{35A0AD7D-4761-5A4E-8421-A0D0A060E3A2}" srcOrd="1" destOrd="0" presId="urn:microsoft.com/office/officeart/2016/7/layout/LinearArrowProcessNumbered"/>
    <dgm:cxn modelId="{8A7389E2-D319-C247-9F95-E95454110E5E}" type="presParOf" srcId="{7F89A7B0-A25A-A34E-9E43-6769278A1274}" destId="{2E09C126-5366-AA41-9BAD-31AD467B40A9}" srcOrd="2" destOrd="0" presId="urn:microsoft.com/office/officeart/2016/7/layout/LinearArrowProcessNumbered"/>
    <dgm:cxn modelId="{7937D3DA-C6FF-0645-9968-6895E17334D2}" type="presParOf" srcId="{7F89A7B0-A25A-A34E-9E43-6769278A1274}" destId="{7D99A2E4-B1CC-5046-9048-90027FA547BE}" srcOrd="3" destOrd="0" presId="urn:microsoft.com/office/officeart/2016/7/layout/LinearArrowProcessNumbered"/>
    <dgm:cxn modelId="{25E39B2A-D0CD-1C4C-BF9E-1BC8BDC7AAAC}" type="presParOf" srcId="{B400E8F3-1394-C54D-A864-8B6685A025A9}" destId="{2CCAA94D-0D9E-CB40-97A3-00A05F4F0DC2}" srcOrd="2" destOrd="0" presId="urn:microsoft.com/office/officeart/2016/7/layout/LinearArrowProcessNumbered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669A6-D7CD-4E20-A39A-832FC11B6B9B}">
      <dsp:nvSpPr>
        <dsp:cNvPr id="0" name=""/>
        <dsp:cNvSpPr/>
      </dsp:nvSpPr>
      <dsp:spPr>
        <a:xfrm>
          <a:off x="424388" y="272623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E80AD5-B037-463C-90F4-1727C06AEF45}">
      <dsp:nvSpPr>
        <dsp:cNvPr id="0" name=""/>
        <dsp:cNvSpPr/>
      </dsp:nvSpPr>
      <dsp:spPr>
        <a:xfrm>
          <a:off x="658388" y="506623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34925" cap="flat" cmpd="sng" algn="in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233C29-A837-45C9-97F9-BAE8ED657BAE}">
      <dsp:nvSpPr>
        <dsp:cNvPr id="0" name=""/>
        <dsp:cNvSpPr/>
      </dsp:nvSpPr>
      <dsp:spPr>
        <a:xfrm>
          <a:off x="73388" y="1712623"/>
          <a:ext cx="1800000" cy="116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uk-UA" sz="2000" kern="1200" noProof="0" dirty="0" smtClean="0"/>
            <a:t>Теорії екскурсійної справи</a:t>
          </a:r>
          <a:endParaRPr lang="ru-RU" sz="2000" kern="1200" noProof="0" dirty="0"/>
        </a:p>
      </dsp:txBody>
      <dsp:txXfrm>
        <a:off x="73388" y="1712623"/>
        <a:ext cx="1800000" cy="1160288"/>
      </dsp:txXfrm>
    </dsp:sp>
    <dsp:sp modelId="{3CB79098-E121-45C4-B6BC-DFC46C69E116}">
      <dsp:nvSpPr>
        <dsp:cNvPr id="0" name=""/>
        <dsp:cNvSpPr/>
      </dsp:nvSpPr>
      <dsp:spPr>
        <a:xfrm>
          <a:off x="2539388" y="272623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E203E4-52D5-4F02-A43A-C8BB1F9AC5C8}">
      <dsp:nvSpPr>
        <dsp:cNvPr id="0" name=""/>
        <dsp:cNvSpPr/>
      </dsp:nvSpPr>
      <dsp:spPr>
        <a:xfrm>
          <a:off x="2773388" y="506623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34925" cap="flat" cmpd="sng" algn="in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DB1614-C206-4950-80C1-49D2C414AC91}">
      <dsp:nvSpPr>
        <dsp:cNvPr id="0" name=""/>
        <dsp:cNvSpPr/>
      </dsp:nvSpPr>
      <dsp:spPr>
        <a:xfrm>
          <a:off x="2188388" y="1712623"/>
          <a:ext cx="1800000" cy="116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uk-UA" sz="2000" kern="1200" noProof="0" dirty="0" smtClean="0"/>
            <a:t>Методики екскурсійної діяльності</a:t>
          </a:r>
          <a:endParaRPr lang="ru-RU" sz="2000" kern="1200" noProof="0" dirty="0"/>
        </a:p>
      </dsp:txBody>
      <dsp:txXfrm>
        <a:off x="2188388" y="1712623"/>
        <a:ext cx="1800000" cy="1160288"/>
      </dsp:txXfrm>
    </dsp:sp>
    <dsp:sp modelId="{7206D892-B3F1-496D-BF53-15FEB0766F4F}">
      <dsp:nvSpPr>
        <dsp:cNvPr id="0" name=""/>
        <dsp:cNvSpPr/>
      </dsp:nvSpPr>
      <dsp:spPr>
        <a:xfrm>
          <a:off x="4654388" y="272623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F04E8D-4BF8-4251-912E-BABC479158FC}">
      <dsp:nvSpPr>
        <dsp:cNvPr id="0" name=""/>
        <dsp:cNvSpPr/>
      </dsp:nvSpPr>
      <dsp:spPr>
        <a:xfrm>
          <a:off x="4888388" y="506623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34925" cap="flat" cmpd="sng" algn="in">
          <a:solidFill>
            <a:schemeClr val="lt2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1ECDC9-5335-4D4E-B27E-87B829208F37}">
      <dsp:nvSpPr>
        <dsp:cNvPr id="0" name=""/>
        <dsp:cNvSpPr/>
      </dsp:nvSpPr>
      <dsp:spPr>
        <a:xfrm>
          <a:off x="4303388" y="1712623"/>
          <a:ext cx="1800000" cy="1160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lvl="0" algn="ctr" defTabSz="8890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ru-RU" sz="2000" kern="1200" noProof="0" dirty="0" smtClean="0"/>
            <a:t>Практики </a:t>
          </a:r>
          <a:r>
            <a:rPr lang="ru-RU" sz="2000" kern="1200" noProof="0" dirty="0" err="1" smtClean="0"/>
            <a:t>туристсько-екскурсійних</a:t>
          </a:r>
          <a:r>
            <a:rPr lang="ru-RU" sz="2000" kern="1200" noProof="0" dirty="0" smtClean="0"/>
            <a:t> </a:t>
          </a:r>
          <a:r>
            <a:rPr lang="ru-RU" sz="2000" kern="1200" noProof="0" dirty="0" err="1" smtClean="0"/>
            <a:t>підприємств</a:t>
          </a:r>
          <a:endParaRPr lang="ru-RU" sz="2000" kern="1200" noProof="0" dirty="0"/>
        </a:p>
      </dsp:txBody>
      <dsp:txXfrm>
        <a:off x="4303388" y="1712623"/>
        <a:ext cx="1800000" cy="11602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90F72-5471-DD42-9CE3-6F37BDA74B87}">
      <dsp:nvSpPr>
        <dsp:cNvPr id="0" name=""/>
        <dsp:cNvSpPr/>
      </dsp:nvSpPr>
      <dsp:spPr>
        <a:xfrm>
          <a:off x="1125731" y="387237"/>
          <a:ext cx="900102" cy="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10E1DB-3720-2045-A15B-D53248B697B7}">
      <dsp:nvSpPr>
        <dsp:cNvPr id="0" name=""/>
        <dsp:cNvSpPr/>
      </dsp:nvSpPr>
      <dsp:spPr>
        <a:xfrm>
          <a:off x="2079839" y="311665"/>
          <a:ext cx="103511" cy="194395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8B700A-AC6F-0E47-AEFA-DA760C3E6A6D}">
      <dsp:nvSpPr>
        <dsp:cNvPr id="0" name=""/>
        <dsp:cNvSpPr/>
      </dsp:nvSpPr>
      <dsp:spPr>
        <a:xfrm>
          <a:off x="555945" y="-69998"/>
          <a:ext cx="914545" cy="914545"/>
        </a:xfrm>
        <a:prstGeom prst="ellipse">
          <a:avLst/>
        </a:prstGeom>
        <a:solidFill>
          <a:schemeClr val="accent2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489" tIns="35489" rIns="35489" bIns="35489" numCol="1" spcCol="1270" rtlCol="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noProof="0">
              <a:solidFill>
                <a:schemeClr val="bg2"/>
              </a:solidFill>
            </a:rPr>
            <a:t>1</a:t>
          </a:r>
          <a:endParaRPr lang="ru-RU" sz="4400" kern="1200" noProof="0" dirty="0">
            <a:solidFill>
              <a:schemeClr val="bg2"/>
            </a:solidFill>
          </a:endParaRPr>
        </a:p>
      </dsp:txBody>
      <dsp:txXfrm>
        <a:off x="689877" y="63934"/>
        <a:ext cx="646681" cy="646681"/>
      </dsp:txXfrm>
    </dsp:sp>
    <dsp:sp modelId="{12DC819D-BB19-CE49-AFEB-155922B01406}">
      <dsp:nvSpPr>
        <dsp:cNvPr id="0" name=""/>
        <dsp:cNvSpPr/>
      </dsp:nvSpPr>
      <dsp:spPr>
        <a:xfrm>
          <a:off x="0" y="1010123"/>
          <a:ext cx="2065928" cy="2641275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2963" tIns="165100" rIns="162963" bIns="165100" numCol="1" spcCol="1270" rtlCol="0" anchor="ctr" anchorCtr="0">
          <a:noAutofit/>
        </a:bodyPr>
        <a:lstStyle/>
        <a:p>
          <a:pPr lvl="0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noProof="0" dirty="0" smtClean="0"/>
            <a:t>•</a:t>
          </a:r>
          <a:r>
            <a:rPr lang="ru-RU" sz="1400" b="1" kern="1200" noProof="0" dirty="0" err="1" smtClean="0"/>
            <a:t>Екскурсійний</a:t>
          </a:r>
          <a:r>
            <a:rPr lang="ru-RU" sz="1400" b="1" kern="1200" noProof="0" dirty="0" smtClean="0"/>
            <a:t> </a:t>
          </a:r>
          <a:r>
            <a:rPr lang="ru-RU" sz="1400" b="1" kern="1200" noProof="0" dirty="0" err="1" smtClean="0"/>
            <a:t>туроперейтинг</a:t>
          </a:r>
          <a:r>
            <a:rPr lang="ru-RU" sz="1400" b="1" kern="1200" noProof="0" dirty="0" smtClean="0"/>
            <a:t>: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noProof="0" dirty="0" smtClean="0"/>
            <a:t> - </a:t>
          </a:r>
          <a:r>
            <a:rPr lang="ru-RU" sz="1400" kern="1200" noProof="0" dirty="0" err="1" smtClean="0"/>
            <a:t>розробка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екскурсій</a:t>
          </a:r>
          <a:r>
            <a:rPr lang="ru-RU" sz="1400" kern="1200" noProof="0" dirty="0" smtClean="0"/>
            <a:t>  (до 1 </a:t>
          </a:r>
          <a:r>
            <a:rPr lang="ru-RU" sz="1400" kern="1200" noProof="0" dirty="0" err="1" smtClean="0"/>
            <a:t>доби</a:t>
          </a:r>
          <a:r>
            <a:rPr lang="ru-RU" sz="1400" kern="1200" noProof="0" dirty="0" smtClean="0"/>
            <a:t>);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noProof="0" dirty="0" smtClean="0"/>
            <a:t>- </a:t>
          </a:r>
          <a:r>
            <a:rPr lang="ru-RU" sz="1400" kern="1200" noProof="0" dirty="0" err="1" smtClean="0"/>
            <a:t>розробка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екскурсійних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програм</a:t>
          </a:r>
          <a:r>
            <a:rPr lang="ru-RU" sz="1400" kern="1200" noProof="0" dirty="0" smtClean="0"/>
            <a:t> ( </a:t>
          </a:r>
          <a:r>
            <a:rPr lang="ru-RU" sz="1400" kern="1200" noProof="0" dirty="0" err="1" smtClean="0"/>
            <a:t>уїк-енд</a:t>
          </a:r>
          <a:r>
            <a:rPr lang="ru-RU" sz="1400" kern="1200" noProof="0" dirty="0" smtClean="0"/>
            <a:t> тури </a:t>
          </a:r>
          <a:r>
            <a:rPr lang="ru-RU" sz="1400" kern="1200" noProof="0" dirty="0" err="1" smtClean="0"/>
            <a:t>від</a:t>
          </a:r>
          <a:r>
            <a:rPr lang="ru-RU" sz="1400" kern="1200" noProof="0" dirty="0" smtClean="0"/>
            <a:t> 1 до 3 </a:t>
          </a:r>
          <a:r>
            <a:rPr lang="ru-RU" sz="1400" kern="1200" noProof="0" dirty="0" err="1" smtClean="0"/>
            <a:t>доби</a:t>
          </a:r>
          <a:r>
            <a:rPr lang="ru-RU" sz="1400" kern="1200" noProof="0" dirty="0" smtClean="0"/>
            <a:t>);</a:t>
          </a:r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noProof="0" dirty="0"/>
        </a:p>
      </dsp:txBody>
      <dsp:txXfrm>
        <a:off x="0" y="1423309"/>
        <a:ext cx="2065928" cy="2228089"/>
      </dsp:txXfrm>
    </dsp:sp>
    <dsp:sp modelId="{4A0B88BF-91DC-214E-A662-99F2E5E1AA6F}">
      <dsp:nvSpPr>
        <dsp:cNvPr id="0" name=""/>
        <dsp:cNvSpPr/>
      </dsp:nvSpPr>
      <dsp:spPr>
        <a:xfrm>
          <a:off x="2296079" y="387711"/>
          <a:ext cx="2025230" cy="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172316-FFE1-2D41-82E9-8EB0F5EACF76}">
      <dsp:nvSpPr>
        <dsp:cNvPr id="0" name=""/>
        <dsp:cNvSpPr/>
      </dsp:nvSpPr>
      <dsp:spPr>
        <a:xfrm>
          <a:off x="4375316" y="312139"/>
          <a:ext cx="103511" cy="193282"/>
        </a:xfrm>
        <a:prstGeom prst="chevron">
          <a:avLst>
            <a:gd name="adj" fmla="val 9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0ADF37-3E5B-2D42-9470-8264667346F7}">
      <dsp:nvSpPr>
        <dsp:cNvPr id="0" name=""/>
        <dsp:cNvSpPr/>
      </dsp:nvSpPr>
      <dsp:spPr>
        <a:xfrm>
          <a:off x="2851421" y="-69525"/>
          <a:ext cx="914545" cy="914545"/>
        </a:xfrm>
        <a:prstGeom prst="ellipse">
          <a:avLst/>
        </a:prstGeom>
        <a:solidFill>
          <a:schemeClr val="accent2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489" tIns="35489" rIns="35489" bIns="35489" numCol="1" spcCol="1270" rtlCol="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noProof="0">
              <a:solidFill>
                <a:schemeClr val="bg2"/>
              </a:solidFill>
            </a:rPr>
            <a:t>2</a:t>
          </a:r>
          <a:endParaRPr lang="ru-RU" sz="4400" kern="1200" noProof="0" dirty="0">
            <a:solidFill>
              <a:schemeClr val="bg2"/>
            </a:solidFill>
          </a:endParaRPr>
        </a:p>
      </dsp:txBody>
      <dsp:txXfrm>
        <a:off x="2985353" y="64407"/>
        <a:ext cx="646681" cy="646681"/>
      </dsp:txXfrm>
    </dsp:sp>
    <dsp:sp modelId="{EA4D4141-C1BF-E74E-8ECF-933FF6EE68D4}">
      <dsp:nvSpPr>
        <dsp:cNvPr id="0" name=""/>
        <dsp:cNvSpPr/>
      </dsp:nvSpPr>
      <dsp:spPr>
        <a:xfrm>
          <a:off x="2296079" y="1010123"/>
          <a:ext cx="2025230" cy="2501277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752" tIns="165100" rIns="159752" bIns="165100" numCol="1" spcCol="1270" rtlCol="0" anchor="ctr" anchorCtr="0">
          <a:noAutofit/>
        </a:bodyPr>
        <a:lstStyle/>
        <a:p>
          <a:pPr lvl="0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noProof="0" dirty="0" smtClean="0"/>
            <a:t>•</a:t>
          </a:r>
          <a:r>
            <a:rPr lang="ru-RU" sz="1400" b="1" kern="1200" noProof="0" dirty="0" err="1" smtClean="0"/>
            <a:t>Турагентська</a:t>
          </a:r>
          <a:r>
            <a:rPr lang="ru-RU" sz="1400" b="1" kern="1200" noProof="0" dirty="0" smtClean="0"/>
            <a:t> </a:t>
          </a:r>
          <a:r>
            <a:rPr lang="ru-RU" sz="1400" b="1" kern="1200" noProof="0" dirty="0" err="1" smtClean="0"/>
            <a:t>діяльність</a:t>
          </a:r>
          <a:r>
            <a:rPr lang="ru-RU" sz="1400" b="1" kern="1200" noProof="0" dirty="0" smtClean="0"/>
            <a:t>: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noProof="0" dirty="0" smtClean="0"/>
            <a:t>- продаж </a:t>
          </a:r>
          <a:r>
            <a:rPr lang="ru-RU" sz="1400" kern="1200" noProof="0" dirty="0" err="1" smtClean="0"/>
            <a:t>власних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екскурсійних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продуктів</a:t>
          </a:r>
          <a:r>
            <a:rPr lang="ru-RU" sz="1400" kern="1200" noProof="0" dirty="0" smtClean="0"/>
            <a:t>;</a:t>
          </a:r>
        </a:p>
        <a:p>
          <a:pPr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noProof="0" dirty="0" smtClean="0"/>
            <a:t>- продаж </a:t>
          </a:r>
          <a:r>
            <a:rPr lang="ru-RU" sz="1400" kern="1200" noProof="0" dirty="0" err="1" smtClean="0"/>
            <a:t>екскурсійних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продуктів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інших</a:t>
          </a:r>
          <a:r>
            <a:rPr lang="ru-RU" sz="1400" kern="1200" noProof="0" dirty="0" smtClean="0"/>
            <a:t> </a:t>
          </a:r>
          <a:r>
            <a:rPr lang="ru-RU" sz="1400" kern="1200" noProof="0" dirty="0" err="1" smtClean="0"/>
            <a:t>операторів</a:t>
          </a:r>
          <a:endParaRPr lang="ru-RU" sz="1400" kern="1200" noProof="0" dirty="0" smtClean="0"/>
        </a:p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noProof="0" dirty="0"/>
        </a:p>
      </dsp:txBody>
      <dsp:txXfrm>
        <a:off x="2296079" y="1415169"/>
        <a:ext cx="2025230" cy="2096231"/>
      </dsp:txXfrm>
    </dsp:sp>
    <dsp:sp modelId="{EBC17C66-42F5-8741-9366-67B899EB8470}">
      <dsp:nvSpPr>
        <dsp:cNvPr id="0" name=""/>
        <dsp:cNvSpPr/>
      </dsp:nvSpPr>
      <dsp:spPr>
        <a:xfrm>
          <a:off x="4546335" y="387300"/>
          <a:ext cx="1012615" cy="71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09C126-5366-AA41-9BAD-31AD467B40A9}">
      <dsp:nvSpPr>
        <dsp:cNvPr id="0" name=""/>
        <dsp:cNvSpPr/>
      </dsp:nvSpPr>
      <dsp:spPr>
        <a:xfrm>
          <a:off x="5101678" y="-69936"/>
          <a:ext cx="914545" cy="914545"/>
        </a:xfrm>
        <a:prstGeom prst="ellipse">
          <a:avLst/>
        </a:prstGeom>
        <a:solidFill>
          <a:schemeClr val="accent2"/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5489" tIns="35489" rIns="35489" bIns="35489" numCol="1" spcCol="1270" rtlCol="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noProof="0" dirty="0">
              <a:solidFill>
                <a:schemeClr val="bg2"/>
              </a:solidFill>
            </a:rPr>
            <a:t>3</a:t>
          </a:r>
        </a:p>
      </dsp:txBody>
      <dsp:txXfrm>
        <a:off x="5235610" y="63996"/>
        <a:ext cx="646681" cy="646681"/>
      </dsp:txXfrm>
    </dsp:sp>
    <dsp:sp modelId="{2CCAA94D-0D9E-CB40-97A3-00A05F4F0DC2}">
      <dsp:nvSpPr>
        <dsp:cNvPr id="0" name=""/>
        <dsp:cNvSpPr/>
      </dsp:nvSpPr>
      <dsp:spPr>
        <a:xfrm>
          <a:off x="4546335" y="1010123"/>
          <a:ext cx="2025230" cy="2501277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34925" cap="flat" cmpd="sng" algn="in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752" tIns="165100" rIns="159752" bIns="165100" numCol="1" spcCol="1270" rtlCol="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noProof="0" dirty="0" smtClean="0"/>
            <a:t>•</a:t>
          </a:r>
          <a:r>
            <a:rPr lang="ru-RU" sz="1400" b="1" kern="1200" noProof="0" dirty="0" err="1" smtClean="0"/>
            <a:t>Надання</a:t>
          </a:r>
          <a:r>
            <a:rPr lang="ru-RU" sz="1400" b="1" kern="1200" noProof="0" dirty="0" smtClean="0"/>
            <a:t> </a:t>
          </a:r>
          <a:r>
            <a:rPr lang="ru-RU" sz="1400" b="1" kern="1200" noProof="0" dirty="0" err="1" smtClean="0"/>
            <a:t>додаткових</a:t>
          </a:r>
          <a:r>
            <a:rPr lang="ru-RU" sz="1400" b="1" kern="1200" noProof="0" dirty="0" smtClean="0"/>
            <a:t> </a:t>
          </a:r>
          <a:r>
            <a:rPr lang="ru-RU" sz="1400" b="1" kern="1200" noProof="0" dirty="0" err="1" smtClean="0"/>
            <a:t>послуг</a:t>
          </a:r>
          <a:endParaRPr lang="ru-RU" sz="1400" b="1" kern="1200" noProof="0" dirty="0"/>
        </a:p>
      </dsp:txBody>
      <dsp:txXfrm>
        <a:off x="4546335" y="1415169"/>
        <a:ext cx="2025230" cy="2096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 rtlCol="0"/>
            <a:lstStyle/>
            <a:p>
              <a:pPr rtl="0"/>
              <a:r>
                <a:t>1</a:t>
              </a:r>
            </a:p>
          </dgm:t>
        </dgm:pt>
        <dgm:pt modelId="201" type="sibTrans" cxnId="5">
          <dgm:prSet phldrT="2"/>
          <dgm:t>
            <a:bodyPr rtlCol="0"/>
            <a:lstStyle/>
            <a:p>
              <a:pPr rtl="0"/>
              <a:r>
                <a:t>2</a:t>
              </a:r>
            </a:p>
          </dgm:t>
        </dgm:pt>
        <dgm:pt modelId="301" type="sibTrans" cxnId="6">
          <dgm:prSet phldrT="3"/>
          <dgm:t>
            <a:bodyPr rtlCol="0"/>
            <a:lstStyle/>
            <a:p>
              <a:pPr rtl="0"/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 xmlns="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3F92FB3D-956B-406E-9D78-A249A8EA39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DBAB95-CFE1-420B-8A8C-2EA29851131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EE744-0278-4D48-83B3-40D06AE27949}" type="datetimeFigureOut">
              <a:rPr lang="ru-RU" smtClean="0"/>
              <a:t>27.09.2020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497A68-F182-4DA5-9ED6-591BD92E09E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B80C40-E378-4C3B-A189-6F93784C7B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59B4F-5FFC-409D-AB00-321253679F8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6467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568AAB-7519-4D48-AF6A-CB3148FD8A8A}" type="datetimeFigureOut">
              <a:rPr lang="ru-RU" smtClean="0"/>
              <a:t>27.09.2020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E2E57-9A10-4CB8-AE9D-83225B6FE57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2414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E2E57-9A10-4CB8-AE9D-83225B6FE57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55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E2E57-9A10-4CB8-AE9D-83225B6FE57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3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E2E57-9A10-4CB8-AE9D-83225B6FE57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98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E2E57-9A10-4CB8-AE9D-83225B6FE577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816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rtlCol="0"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36ED51D-342A-453D-9C0A-4BDEC9CD58EE}" type="datetime1">
              <a:rPr lang="ru-RU" smtClean="0"/>
              <a:t>27.09.2020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 rtlCol="0"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7" name="Группа 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Полилиния 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Полилиния 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77962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38AA01-66C5-47AB-BE57-518CBA638347}" type="datetime1">
              <a:rPr lang="ru-RU" smtClean="0"/>
              <a:t>27.09.2020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142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 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 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9C1298-FAA2-40D1-87FB-4F912D69B98D}" type="datetime1">
              <a:rPr lang="ru-RU" smtClean="0"/>
              <a:t>27.09.2020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5499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AB5D67-AED3-4921-ADED-4A44CC65EBD7}" type="datetime1">
              <a:rPr lang="ru-RU" smtClean="0"/>
              <a:t>27.09.2020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040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rtlCol="0"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 rtlCol="0"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 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C181D4E-CEC0-40A5-806A-544D5F8AA868}" type="datetime1">
              <a:rPr lang="ru-RU" smtClean="0"/>
              <a:t>27.09.2020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лилиния 6" title="Отметки-уголки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9419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464791-3149-44F4-98DB-41A1BD185F3E}" type="datetime1">
              <a:rPr lang="ru-RU" smtClean="0"/>
              <a:t>27.09.2020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195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rtlCol="0"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 rtlCol="0"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BD1D2B0-C285-4750-80CC-162C71148256}" type="datetime1">
              <a:rPr lang="ru-RU" smtClean="0"/>
              <a:t>27.09.2020</a:t>
            </a:fld>
            <a:endParaRPr lang="ru-RU" dirty="0"/>
          </a:p>
        </p:txBody>
      </p:sp>
      <p:sp>
        <p:nvSpPr>
          <p:cNvPr id="8" name="Нижний колонтитул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959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465782-A9EE-4C32-B704-8128213E89B2}" type="datetime1">
              <a:rPr lang="ru-RU" smtClean="0"/>
              <a:t>27.09.2020</a:t>
            </a:fld>
            <a:endParaRPr lang="ru-RU" dirty="0"/>
          </a:p>
        </p:txBody>
      </p:sp>
      <p:sp>
        <p:nvSpPr>
          <p:cNvPr id="4" name="Нижний колонтитул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2791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1BF79A7-1DA0-4D0C-A7FF-4470170CA646}" type="datetime1">
              <a:rPr lang="ru-RU" smtClean="0"/>
              <a:t>27.09.2020</a:t>
            </a:fld>
            <a:endParaRPr lang="ru-RU" dirty="0"/>
          </a:p>
        </p:txBody>
      </p:sp>
      <p:sp>
        <p:nvSpPr>
          <p:cNvPr id="3" name="Нижний колонтитул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E57DC2-970A-4B3E-BB1C-7A09969E49D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9832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 title="Фоновая фигура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 rtlCol="0"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CF1C73C-6258-45BD-8A25-69EEF375B85E}" type="datetime1">
              <a:rPr lang="ru-RU" smtClean="0"/>
              <a:t>27.09.2020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 8" title="Разделительная линия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4512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 7" title="Фоновая фигура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rtlCol="0"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pPr rtl="0"/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532120" y="0"/>
            <a:ext cx="6659880" cy="6857999"/>
          </a:xfrm>
        </p:spPr>
        <p:txBody>
          <a:bodyPr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/>
              <a:t>Щелкните значок, чтобы добавить изображение</a:t>
            </a:r>
            <a:endParaRPr lang="ru-RU" dirty="0"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 rtlCol="0"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 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D4A038BF-1172-4CE0-96E1-C1E0EB5F7DCE}" type="datetime1">
              <a:rPr lang="ru-RU" smtClean="0"/>
              <a:t>27.09.2020</a:t>
            </a:fld>
            <a:endParaRPr lang="ru-RU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 8" title="Разделительная линия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3938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 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38F46EE4-6AED-4FE4-A04C-E5FABDEAFEE2}" type="datetime1">
              <a:rPr lang="ru-RU" smtClean="0"/>
              <a:t>27.09.2020</a:t>
            </a:fld>
            <a:endParaRPr lang="ru-RU" dirty="0"/>
          </a:p>
        </p:txBody>
      </p:sp>
      <p:sp>
        <p:nvSpPr>
          <p:cNvPr id="5" name="Нижний колонтитул 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 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pPr rtl="0"/>
            <a:fld id="{69E57DC2-970A-4B3E-BB1C-7A09969E49D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рямоугольник 8" title="Боковая панель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1515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8.jpeg"/><Relationship Id="rId10" Type="http://schemas.microsoft.com/office/2007/relationships/diagramDrawing" Target="../diagrams/drawing2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 24" descr="человек с рюкзаком смотрит на горы">
            <a:extLst>
              <a:ext uri="{FF2B5EF4-FFF2-40B4-BE49-F238E27FC236}">
                <a16:creationId xmlns:a16="http://schemas.microsoft.com/office/drawing/2014/main" id="{0461DC49-1338-C24E-A3BB-5919AD12F5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"/>
            <a:ext cx="12191999" cy="6859300"/>
          </a:xfrm>
          <a:prstGeom prst="rect">
            <a:avLst/>
          </a:prstGeom>
        </p:spPr>
      </p:pic>
      <p:sp>
        <p:nvSpPr>
          <p:cNvPr id="30" name="Прямоугольник 29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2" name="Полилиния 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34" name="Полилиния 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7066" y="1788454"/>
            <a:ext cx="9197352" cy="2098226"/>
          </a:xfrm>
        </p:spPr>
        <p:txBody>
          <a:bodyPr rtlCol="0">
            <a:noAutofit/>
          </a:bodyPr>
          <a:lstStyle/>
          <a:p>
            <a:r>
              <a:rPr lang="ru-RU" sz="4000" dirty="0">
                <a:solidFill>
                  <a:schemeClr val="bg2"/>
                </a:solidFill>
              </a:rPr>
              <a:t>ТЕМА 1. ОСНОВИ ЕКСКУРСОЗНАВСТВА ТА ОРГАНІЗАЦІЯ ЕКСКУРСІЙНОЇ РОБОТИ НА ТУРИСТСЬКО-ЕКСКУРСІЙНИХ ПІДПРИЄМСТВАХ</a:t>
            </a:r>
            <a:endParaRPr lang="ru-RU" sz="4000" dirty="0">
              <a:solidFill>
                <a:schemeClr val="bg2"/>
              </a:solidFill>
            </a:endParaRPr>
          </a:p>
        </p:txBody>
      </p:sp>
      <p:sp>
        <p:nvSpPr>
          <p:cNvPr id="4" name="Подзаголовок 3">
            <a:extLst>
              <a:ext uri="{FF2B5EF4-FFF2-40B4-BE49-F238E27FC236}">
                <a16:creationId xmlns:a16="http://schemas.microsoft.com/office/drawing/2014/main" id="{6E661E49-0788-40C2-A5B6-638ADED711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 fontScale="92500" lnSpcReduction="10000"/>
          </a:bodyPr>
          <a:lstStyle/>
          <a:p>
            <a:r>
              <a:rPr lang="ru-RU" dirty="0">
                <a:solidFill>
                  <a:schemeClr val="bg2"/>
                </a:solidFill>
              </a:rPr>
              <a:t>1.	</a:t>
            </a:r>
            <a:r>
              <a:rPr lang="ru-RU" dirty="0" err="1">
                <a:solidFill>
                  <a:schemeClr val="bg2"/>
                </a:solidFill>
              </a:rPr>
              <a:t>Поняття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екскурсознавста</a:t>
            </a:r>
            <a:r>
              <a:rPr lang="ru-RU" dirty="0">
                <a:solidFill>
                  <a:schemeClr val="bg2"/>
                </a:solidFill>
              </a:rPr>
              <a:t>. </a:t>
            </a:r>
            <a:r>
              <a:rPr lang="ru-RU" dirty="0" err="1">
                <a:solidFill>
                  <a:schemeClr val="bg2"/>
                </a:solidFill>
              </a:rPr>
              <a:t>Організація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надання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екскурсійних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послуг</a:t>
            </a:r>
            <a:r>
              <a:rPr lang="ru-RU" dirty="0">
                <a:solidFill>
                  <a:schemeClr val="bg2"/>
                </a:solidFill>
              </a:rPr>
              <a:t>.</a:t>
            </a:r>
          </a:p>
          <a:p>
            <a:r>
              <a:rPr lang="ru-RU" dirty="0">
                <a:solidFill>
                  <a:schemeClr val="bg2"/>
                </a:solidFill>
              </a:rPr>
              <a:t>2.	</a:t>
            </a:r>
            <a:r>
              <a:rPr lang="ru-RU" dirty="0" err="1">
                <a:solidFill>
                  <a:schemeClr val="bg2"/>
                </a:solidFill>
              </a:rPr>
              <a:t>Види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туристсько-екскурсійних</a:t>
            </a:r>
            <a:r>
              <a:rPr lang="ru-RU" dirty="0">
                <a:solidFill>
                  <a:schemeClr val="bg2"/>
                </a:solidFill>
              </a:rPr>
              <a:t> </a:t>
            </a:r>
            <a:r>
              <a:rPr lang="ru-RU" dirty="0" err="1">
                <a:solidFill>
                  <a:schemeClr val="bg2"/>
                </a:solidFill>
              </a:rPr>
              <a:t>організацій</a:t>
            </a:r>
            <a:r>
              <a:rPr lang="ru-RU" dirty="0">
                <a:solidFill>
                  <a:schemeClr val="bg2"/>
                </a:solidFill>
              </a:rPr>
              <a:t>.</a:t>
            </a:r>
          </a:p>
          <a:p>
            <a:pPr rtl="0"/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80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Прямоугольник 109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112" name="Прямоугольник 111">
            <a:extLst>
              <a:ext uri="{FF2B5EF4-FFF2-40B4-BE49-F238E27FC236}">
                <a16:creationId xmlns:a16="http://schemas.microsoft.com/office/drawing/2014/main" id="{83B91B61-BFCA-4647-957E-A8269BE46F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1640" y="210312"/>
            <a:ext cx="7082804" cy="14859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ru-RU" dirty="0" err="1"/>
              <a:t>Екскурсознавсто</a:t>
            </a:r>
            <a:r>
              <a:rPr lang="ru-RU" dirty="0"/>
              <a:t> – комплексна </a:t>
            </a:r>
            <a:r>
              <a:rPr lang="ru-RU" dirty="0" err="1"/>
              <a:t>наукова</a:t>
            </a:r>
            <a:r>
              <a:rPr lang="ru-RU" dirty="0"/>
              <a:t> </a:t>
            </a:r>
            <a:r>
              <a:rPr lang="ru-RU" dirty="0" err="1"/>
              <a:t>дисципліна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розкриває</a:t>
            </a:r>
            <a:r>
              <a:rPr lang="ru-RU" dirty="0"/>
              <a:t> </a:t>
            </a:r>
            <a:r>
              <a:rPr lang="ru-RU" dirty="0" err="1"/>
              <a:t>сутність</a:t>
            </a:r>
            <a:r>
              <a:rPr lang="ru-RU" dirty="0"/>
              <a:t> </a:t>
            </a:r>
            <a:r>
              <a:rPr lang="ru-RU" dirty="0" err="1" smtClean="0"/>
              <a:t>трьох</a:t>
            </a:r>
            <a:r>
              <a:rPr lang="ru-RU" dirty="0" smtClean="0"/>
              <a:t>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взаємопов’язаних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: </a:t>
            </a:r>
            <a:endParaRPr lang="ru-RU" dirty="0"/>
          </a:p>
        </p:txBody>
      </p:sp>
      <p:pic>
        <p:nvPicPr>
          <p:cNvPr id="15" name="Объект 14" descr="Человек работает на ноутбуке">
            <a:extLst>
              <a:ext uri="{FF2B5EF4-FFF2-40B4-BE49-F238E27FC236}">
                <a16:creationId xmlns:a16="http://schemas.microsoft.com/office/drawing/2014/main" id="{C7F36DA5-3286-4EAB-8CE6-344245727B6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" r="-1" b="-1"/>
          <a:stretch/>
        </p:blipFill>
        <p:spPr>
          <a:xfrm>
            <a:off x="-1" y="10"/>
            <a:ext cx="4373546" cy="6857990"/>
          </a:xfrm>
          <a:prstGeom prst="rect">
            <a:avLst/>
          </a:prstGeom>
        </p:spPr>
      </p:pic>
      <p:sp>
        <p:nvSpPr>
          <p:cNvPr id="114" name="Прямоугольник 113">
            <a:extLst>
              <a:ext uri="{FF2B5EF4-FFF2-40B4-BE49-F238E27FC236}">
                <a16:creationId xmlns:a16="http://schemas.microsoft.com/office/drawing/2014/main" id="{92D1D7C6-1C89-420C-8D35-483654167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graphicFrame>
        <p:nvGraphicFramePr>
          <p:cNvPr id="14" name="Объект 2" descr="Значок графического элемента SmartArt">
            <a:extLst>
              <a:ext uri="{FF2B5EF4-FFF2-40B4-BE49-F238E27FC236}">
                <a16:creationId xmlns:a16="http://schemas.microsoft.com/office/drawing/2014/main" id="{454EA04D-167F-4BB4-9EC9-2DC5D3C603D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86090253"/>
              </p:ext>
            </p:extLst>
          </p:nvPr>
        </p:nvGraphicFramePr>
        <p:xfrm>
          <a:off x="5100824" y="2953512"/>
          <a:ext cx="6176776" cy="3145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7679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9364" y="1902486"/>
            <a:ext cx="90205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Екскурсійна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теорія</a:t>
            </a:r>
            <a:r>
              <a:rPr lang="ru-RU" sz="2800" b="1" dirty="0" smtClean="0"/>
              <a:t> </a:t>
            </a:r>
            <a:r>
              <a:rPr lang="ru-RU" sz="2800" dirty="0" err="1" smtClean="0"/>
              <a:t>являє</a:t>
            </a:r>
            <a:r>
              <a:rPr lang="ru-RU" sz="2800" dirty="0" smtClean="0"/>
              <a:t> </a:t>
            </a:r>
            <a:r>
              <a:rPr lang="ru-RU" sz="2800" dirty="0"/>
              <a:t>собою  </a:t>
            </a:r>
            <a:r>
              <a:rPr lang="ru-RU" sz="2800" dirty="0" err="1"/>
              <a:t>сукупність</a:t>
            </a:r>
            <a:r>
              <a:rPr lang="ru-RU" sz="2800" dirty="0"/>
              <a:t> таких понять, як: </a:t>
            </a:r>
            <a:r>
              <a:rPr lang="ru-RU" sz="2800" dirty="0" err="1"/>
              <a:t>функції</a:t>
            </a:r>
            <a:r>
              <a:rPr lang="ru-RU" sz="2800" dirty="0"/>
              <a:t> </a:t>
            </a:r>
            <a:r>
              <a:rPr lang="ru-RU" sz="2800" dirty="0" err="1"/>
              <a:t>екскурсії</a:t>
            </a:r>
            <a:r>
              <a:rPr lang="ru-RU" sz="2800" dirty="0"/>
              <a:t>, </a:t>
            </a:r>
            <a:r>
              <a:rPr lang="ru-RU" sz="2800" dirty="0" err="1"/>
              <a:t>її</a:t>
            </a:r>
            <a:r>
              <a:rPr lang="ru-RU" sz="2800" dirty="0"/>
              <a:t> </a:t>
            </a:r>
            <a:r>
              <a:rPr lang="ru-RU" sz="2800" dirty="0" err="1"/>
              <a:t>основні</a:t>
            </a:r>
            <a:r>
              <a:rPr lang="ru-RU" sz="2800" dirty="0"/>
              <a:t> </a:t>
            </a:r>
            <a:r>
              <a:rPr lang="ru-RU" sz="2800" dirty="0" err="1"/>
              <a:t>ознаки</a:t>
            </a:r>
            <a:r>
              <a:rPr lang="ru-RU" sz="2800" dirty="0"/>
              <a:t>; </a:t>
            </a:r>
            <a:r>
              <a:rPr lang="ru-RU" sz="2800" dirty="0" err="1"/>
              <a:t>особливості</a:t>
            </a:r>
            <a:r>
              <a:rPr lang="ru-RU" sz="2800" dirty="0"/>
              <a:t> показу й </a:t>
            </a:r>
            <a:r>
              <a:rPr lang="ru-RU" sz="2800" dirty="0" err="1"/>
              <a:t>розповіді</a:t>
            </a:r>
            <a:r>
              <a:rPr lang="ru-RU" sz="2800" dirty="0"/>
              <a:t>; </a:t>
            </a:r>
            <a:r>
              <a:rPr lang="ru-RU" sz="2800" dirty="0" err="1" smtClean="0"/>
              <a:t>класифікації</a:t>
            </a:r>
            <a:r>
              <a:rPr lang="ru-RU" sz="2800" dirty="0" smtClean="0"/>
              <a:t> </a:t>
            </a:r>
            <a:r>
              <a:rPr lang="ru-RU" sz="2800" dirty="0" err="1"/>
              <a:t>екскурсій</a:t>
            </a:r>
            <a:r>
              <a:rPr lang="ru-RU" sz="2800" dirty="0"/>
              <a:t>; </a:t>
            </a:r>
            <a:r>
              <a:rPr lang="ru-RU" sz="2800" dirty="0" err="1" smtClean="0"/>
              <a:t>диференційованого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підхіду</a:t>
            </a:r>
            <a:r>
              <a:rPr lang="ru-RU" sz="2800" dirty="0" smtClean="0"/>
              <a:t> </a:t>
            </a:r>
            <a:r>
              <a:rPr lang="ru-RU" sz="2800" dirty="0"/>
              <a:t>до </a:t>
            </a:r>
            <a:r>
              <a:rPr lang="ru-RU" sz="2800" dirty="0" err="1"/>
              <a:t>екскурсійного</a:t>
            </a:r>
            <a:r>
              <a:rPr lang="ru-RU" sz="2800" dirty="0"/>
              <a:t> </a:t>
            </a:r>
            <a:r>
              <a:rPr lang="ru-RU" sz="2800" dirty="0" err="1"/>
              <a:t>обслуговування</a:t>
            </a:r>
            <a:r>
              <a:rPr lang="ru-RU" sz="2800" dirty="0"/>
              <a:t>; </a:t>
            </a:r>
            <a:r>
              <a:rPr lang="ru-RU" sz="2800" dirty="0" smtClean="0"/>
              <a:t>основ </a:t>
            </a:r>
            <a:r>
              <a:rPr lang="ru-RU" sz="2800" dirty="0" err="1"/>
              <a:t>професійної</a:t>
            </a:r>
            <a:r>
              <a:rPr lang="ru-RU" sz="2800" dirty="0"/>
              <a:t> </a:t>
            </a:r>
            <a:r>
              <a:rPr lang="ru-RU" sz="2800" dirty="0" err="1"/>
              <a:t>майстерності</a:t>
            </a:r>
            <a:r>
              <a:rPr lang="ru-RU" sz="2800" dirty="0"/>
              <a:t> </a:t>
            </a:r>
            <a:r>
              <a:rPr lang="ru-RU" sz="2800" dirty="0" err="1"/>
              <a:t>екскурсовода</a:t>
            </a:r>
            <a:r>
              <a:rPr lang="ru-RU" sz="2800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9938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209" y="374905"/>
            <a:ext cx="10323576" cy="1298447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u="sng" dirty="0" err="1"/>
              <a:t>Екскурсійна</a:t>
            </a:r>
            <a:r>
              <a:rPr lang="ru-RU" sz="3200" b="1" u="sng" dirty="0"/>
              <a:t> методика </a:t>
            </a:r>
            <a:r>
              <a:rPr lang="ru-RU" sz="3200" dirty="0" err="1"/>
              <a:t>являє</a:t>
            </a:r>
            <a:r>
              <a:rPr lang="ru-RU" sz="3200" dirty="0"/>
              <a:t> собою </a:t>
            </a:r>
            <a:r>
              <a:rPr lang="ru-RU" sz="3200" dirty="0" err="1"/>
              <a:t>сукупність</a:t>
            </a:r>
            <a:r>
              <a:rPr lang="ru-RU" sz="3200" dirty="0"/>
              <a:t> </a:t>
            </a:r>
            <a:r>
              <a:rPr lang="ru-RU" sz="3200" dirty="0" err="1"/>
              <a:t>чітких</a:t>
            </a:r>
            <a:r>
              <a:rPr lang="ru-RU" sz="3200" dirty="0"/>
              <a:t> правил і </a:t>
            </a:r>
            <a:r>
              <a:rPr lang="ru-RU" sz="3200" dirty="0" err="1"/>
              <a:t>вимог</a:t>
            </a:r>
            <a:r>
              <a:rPr lang="ru-RU" sz="3200" dirty="0"/>
              <a:t>, </a:t>
            </a:r>
            <a:r>
              <a:rPr lang="ru-RU" sz="3200" dirty="0" err="1" smtClean="0"/>
              <a:t>які</a:t>
            </a:r>
            <a:r>
              <a:rPr lang="ru-RU" sz="3200" dirty="0" smtClean="0"/>
              <a:t> </a:t>
            </a:r>
            <a:r>
              <a:rPr lang="ru-RU" sz="3200" dirty="0" err="1"/>
              <a:t>ставляться</a:t>
            </a:r>
            <a:r>
              <a:rPr lang="ru-RU" sz="3200" dirty="0"/>
              <a:t> до </a:t>
            </a:r>
            <a:r>
              <a:rPr lang="ru-RU" sz="3200" dirty="0" err="1" smtClean="0"/>
              <a:t>екскурсії</a:t>
            </a:r>
            <a:r>
              <a:rPr lang="ru-RU" sz="3200" dirty="0" smtClean="0"/>
              <a:t>, </a:t>
            </a:r>
            <a:r>
              <a:rPr lang="ru-RU" sz="3200" dirty="0" err="1" smtClean="0"/>
              <a:t>тобто</a:t>
            </a:r>
            <a:r>
              <a:rPr lang="ru-RU" sz="3200" dirty="0" smtClean="0"/>
              <a:t> </a:t>
            </a:r>
            <a:r>
              <a:rPr lang="ru-RU" sz="3200" dirty="0" err="1" smtClean="0"/>
              <a:t>методичних</a:t>
            </a:r>
            <a:r>
              <a:rPr lang="ru-RU" sz="3200" dirty="0" smtClean="0"/>
              <a:t> </a:t>
            </a:r>
            <a:r>
              <a:rPr lang="ru-RU" sz="3200" dirty="0" err="1"/>
              <a:t>прийомів</a:t>
            </a:r>
            <a:r>
              <a:rPr lang="ru-RU" sz="3200" dirty="0"/>
              <a:t> </a:t>
            </a:r>
            <a:r>
              <a:rPr lang="ru-RU" sz="3200" dirty="0" err="1"/>
              <a:t>підготовки</a:t>
            </a:r>
            <a:r>
              <a:rPr lang="ru-RU" sz="3200" dirty="0"/>
              <a:t> </a:t>
            </a:r>
            <a:r>
              <a:rPr lang="ru-RU" sz="3200" dirty="0" smtClean="0"/>
              <a:t>та </a:t>
            </a:r>
            <a:r>
              <a:rPr lang="ru-RU" sz="3200" dirty="0" err="1" smtClean="0"/>
              <a:t>її</a:t>
            </a:r>
            <a:r>
              <a:rPr lang="ru-RU" sz="3200" dirty="0" smtClean="0"/>
              <a:t> </a:t>
            </a:r>
            <a:r>
              <a:rPr lang="ru-RU" sz="3200" dirty="0" err="1" smtClean="0"/>
              <a:t>проведення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1873" y="1737360"/>
            <a:ext cx="9612971" cy="3091940"/>
          </a:xfrm>
        </p:spPr>
        <p:txBody>
          <a:bodyPr>
            <a:normAutofit/>
          </a:bodyPr>
          <a:lstStyle/>
          <a:p>
            <a:pPr algn="l"/>
            <a:r>
              <a:rPr lang="ru-RU" dirty="0" err="1"/>
              <a:t>Екскурсійна</a:t>
            </a:r>
            <a:r>
              <a:rPr lang="ru-RU" dirty="0"/>
              <a:t> методика </a:t>
            </a:r>
            <a:r>
              <a:rPr lang="ru-RU" dirty="0" err="1"/>
              <a:t>складається</a:t>
            </a:r>
            <a:r>
              <a:rPr lang="ru-RU" dirty="0"/>
              <a:t> з таких</a:t>
            </a:r>
            <a:r>
              <a:rPr lang="ru-RU" dirty="0" smtClean="0"/>
              <a:t>, </a:t>
            </a:r>
            <a:r>
              <a:rPr lang="ru-RU" dirty="0" err="1" smtClean="0"/>
              <a:t>взаємопов</a:t>
            </a:r>
            <a:r>
              <a:rPr lang="en-US" dirty="0" smtClean="0"/>
              <a:t>’</a:t>
            </a:r>
            <a:r>
              <a:rPr lang="ru-RU" dirty="0" err="1" smtClean="0"/>
              <a:t>язаних</a:t>
            </a:r>
            <a:r>
              <a:rPr lang="ru-RU" dirty="0" smtClean="0"/>
              <a:t>  </a:t>
            </a:r>
            <a:r>
              <a:rPr lang="ru-RU" dirty="0" err="1"/>
              <a:t>між</a:t>
            </a:r>
            <a:r>
              <a:rPr lang="ru-RU" dirty="0"/>
              <a:t> собою, </a:t>
            </a:r>
            <a:r>
              <a:rPr lang="ru-RU" dirty="0" err="1"/>
              <a:t>частин</a:t>
            </a:r>
            <a:r>
              <a:rPr lang="ru-RU" dirty="0"/>
              <a:t>: </a:t>
            </a:r>
          </a:p>
          <a:p>
            <a:pPr algn="l"/>
            <a:r>
              <a:rPr lang="ru-RU" dirty="0" smtClean="0"/>
              <a:t>•</a:t>
            </a:r>
            <a:r>
              <a:rPr lang="en-US" dirty="0" smtClean="0"/>
              <a:t>  </a:t>
            </a:r>
            <a:r>
              <a:rPr lang="ru-RU" dirty="0" smtClean="0"/>
              <a:t>Методика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екскурсоводом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для </a:t>
            </a:r>
            <a:r>
              <a:rPr lang="ru-RU" dirty="0" err="1"/>
              <a:t>нього</a:t>
            </a:r>
            <a:r>
              <a:rPr lang="ru-RU" dirty="0"/>
              <a:t> теми</a:t>
            </a:r>
            <a:r>
              <a:rPr lang="ru-RU" dirty="0" smtClean="0"/>
              <a:t>;</a:t>
            </a:r>
            <a:endParaRPr lang="en-US" dirty="0" smtClean="0"/>
          </a:p>
          <a:p>
            <a:pPr algn="l"/>
            <a:r>
              <a:rPr lang="ru-RU" dirty="0" smtClean="0"/>
              <a:t>•</a:t>
            </a:r>
            <a:r>
              <a:rPr lang="en-US" dirty="0" smtClean="0"/>
              <a:t>  </a:t>
            </a:r>
            <a:r>
              <a:rPr lang="ru-RU" dirty="0" smtClean="0"/>
              <a:t>Методика </a:t>
            </a:r>
            <a:r>
              <a:rPr lang="ru-RU" dirty="0" err="1"/>
              <a:t>розробки</a:t>
            </a:r>
            <a:r>
              <a:rPr lang="ru-RU" dirty="0"/>
              <a:t> </a:t>
            </a:r>
            <a:r>
              <a:rPr lang="ru-RU" dirty="0" err="1"/>
              <a:t>нової</a:t>
            </a:r>
            <a:r>
              <a:rPr lang="ru-RU" dirty="0"/>
              <a:t> </a:t>
            </a:r>
            <a:r>
              <a:rPr lang="ru-RU" dirty="0" err="1"/>
              <a:t>екскурсії</a:t>
            </a:r>
            <a:r>
              <a:rPr lang="ru-RU" dirty="0"/>
              <a:t>;</a:t>
            </a:r>
          </a:p>
          <a:p>
            <a:pPr algn="l"/>
            <a:r>
              <a:rPr lang="ru-RU" dirty="0" smtClean="0"/>
              <a:t>•</a:t>
            </a:r>
            <a:r>
              <a:rPr lang="en-US" dirty="0" smtClean="0"/>
              <a:t>  </a:t>
            </a:r>
            <a:r>
              <a:rPr lang="ru-RU" dirty="0" smtClean="0"/>
              <a:t>Методика </a:t>
            </a:r>
            <a:r>
              <a:rPr lang="ru-RU" dirty="0" err="1"/>
              <a:t>підготовки</a:t>
            </a:r>
            <a:r>
              <a:rPr lang="ru-RU" dirty="0"/>
              <a:t> </a:t>
            </a:r>
            <a:r>
              <a:rPr lang="ru-RU" dirty="0" err="1"/>
              <a:t>екскурсовода</a:t>
            </a:r>
            <a:r>
              <a:rPr lang="ru-RU" dirty="0"/>
              <a:t> до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 smtClean="0"/>
              <a:t>екскурсії</a:t>
            </a:r>
            <a:r>
              <a:rPr lang="ru-RU" dirty="0"/>
              <a:t>;</a:t>
            </a:r>
          </a:p>
          <a:p>
            <a:pPr algn="l"/>
            <a:r>
              <a:rPr lang="ru-RU" dirty="0" smtClean="0"/>
              <a:t>•</a:t>
            </a:r>
            <a:r>
              <a:rPr lang="en-US" dirty="0" smtClean="0"/>
              <a:t>  </a:t>
            </a:r>
            <a:r>
              <a:rPr lang="ru-RU" dirty="0" smtClean="0"/>
              <a:t>Методика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екскурсії</a:t>
            </a:r>
            <a:r>
              <a:rPr lang="ru-RU" dirty="0"/>
              <a:t>;</a:t>
            </a:r>
          </a:p>
          <a:p>
            <a:pPr algn="l"/>
            <a:r>
              <a:rPr lang="ru-RU" dirty="0" smtClean="0"/>
              <a:t>•</a:t>
            </a:r>
            <a:r>
              <a:rPr lang="en-US" dirty="0" smtClean="0"/>
              <a:t>  </a:t>
            </a:r>
            <a:r>
              <a:rPr lang="ru-RU" dirty="0" smtClean="0"/>
              <a:t>Методика </a:t>
            </a:r>
            <a:r>
              <a:rPr lang="ru-RU" dirty="0" err="1"/>
              <a:t>туристичного</a:t>
            </a:r>
            <a:r>
              <a:rPr lang="ru-RU" dirty="0"/>
              <a:t> </a:t>
            </a:r>
            <a:r>
              <a:rPr lang="ru-RU" dirty="0" err="1"/>
              <a:t>супроводу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21209" y="5044363"/>
            <a:ext cx="105887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err="1"/>
              <a:t>Екскурсійна</a:t>
            </a:r>
            <a:r>
              <a:rPr lang="ru-RU" sz="3200" b="1" u="sng" dirty="0"/>
              <a:t> </a:t>
            </a:r>
            <a:r>
              <a:rPr lang="ru-RU" sz="3200" b="1" u="sng" dirty="0" err="1"/>
              <a:t>пратика</a:t>
            </a:r>
            <a:r>
              <a:rPr lang="ru-RU" sz="3200" b="1" u="sng" dirty="0"/>
              <a:t> </a:t>
            </a:r>
            <a:r>
              <a:rPr lang="ru-RU" sz="3200" dirty="0"/>
              <a:t>-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власне</a:t>
            </a:r>
            <a:r>
              <a:rPr lang="ru-RU" sz="3200" dirty="0"/>
              <a:t> </a:t>
            </a:r>
            <a:r>
              <a:rPr lang="ru-RU" sz="3200" dirty="0" err="1"/>
              <a:t>проведення</a:t>
            </a:r>
            <a:r>
              <a:rPr lang="ru-RU" sz="3200" dirty="0"/>
              <a:t> </a:t>
            </a:r>
            <a:r>
              <a:rPr lang="ru-RU" sz="3200" dirty="0" err="1"/>
              <a:t>екскурсій</a:t>
            </a:r>
            <a:r>
              <a:rPr lang="ru-RU" sz="3200" dirty="0"/>
              <a:t> </a:t>
            </a:r>
            <a:r>
              <a:rPr lang="ru-RU" sz="3200" dirty="0" err="1"/>
              <a:t>спеціалістами</a:t>
            </a:r>
            <a:r>
              <a:rPr lang="ru-RU" sz="3200" dirty="0"/>
              <a:t> </a:t>
            </a:r>
            <a:r>
              <a:rPr lang="ru-RU" sz="3200" dirty="0" err="1"/>
              <a:t>відповідної</a:t>
            </a:r>
            <a:r>
              <a:rPr lang="ru-RU" sz="3200" dirty="0"/>
              <a:t> </a:t>
            </a:r>
            <a:r>
              <a:rPr lang="ru-RU" sz="3200" dirty="0" err="1" smtClean="0"/>
              <a:t>кваліфікації</a:t>
            </a:r>
            <a:r>
              <a:rPr lang="uk-UA" sz="3200" dirty="0"/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77185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83464"/>
            <a:ext cx="9601200" cy="14859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Функціональні</a:t>
            </a:r>
            <a:r>
              <a:rPr lang="ru-RU" dirty="0"/>
              <a:t> напрямки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екскурсійних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на </a:t>
            </a:r>
            <a:r>
              <a:rPr lang="ru-RU" dirty="0" err="1"/>
              <a:t>туристському</a:t>
            </a:r>
            <a:r>
              <a:rPr lang="ru-RU" dirty="0"/>
              <a:t> </a:t>
            </a:r>
            <a:r>
              <a:rPr lang="ru-RU" dirty="0" err="1"/>
              <a:t>підприємстві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77056"/>
          </a:xfrm>
        </p:spPr>
        <p:txBody>
          <a:bodyPr>
            <a:normAutofit/>
          </a:bodyPr>
          <a:lstStyle/>
          <a:p>
            <a:r>
              <a:rPr lang="ru-RU" sz="2400" b="1" dirty="0"/>
              <a:t>1. </a:t>
            </a:r>
            <a:r>
              <a:rPr lang="ru-RU" sz="2400" b="1" i="1" dirty="0" err="1"/>
              <a:t>Організація</a:t>
            </a:r>
            <a:r>
              <a:rPr lang="ru-RU" sz="2400" b="1" i="1" dirty="0"/>
              <a:t> </a:t>
            </a:r>
            <a:r>
              <a:rPr lang="ru-RU" sz="2400" b="1" i="1" dirty="0" err="1"/>
              <a:t>надання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екскурсійних</a:t>
            </a:r>
            <a:r>
              <a:rPr lang="ru-RU" sz="2400" b="1" i="1" dirty="0"/>
              <a:t> </a:t>
            </a:r>
            <a:r>
              <a:rPr lang="ru-RU" sz="2400" b="1" i="1" dirty="0" err="1"/>
              <a:t>послуг</a:t>
            </a:r>
            <a:r>
              <a:rPr lang="ru-RU" sz="2400" b="1" i="1" dirty="0"/>
              <a:t> </a:t>
            </a:r>
            <a:r>
              <a:rPr lang="ru-RU" sz="2400" b="1" i="1" dirty="0" err="1"/>
              <a:t>починається</a:t>
            </a:r>
            <a:r>
              <a:rPr lang="ru-RU" sz="2400" b="1" i="1" dirty="0"/>
              <a:t> з </a:t>
            </a:r>
            <a:r>
              <a:rPr lang="ru-RU" sz="2400" b="1" i="1" dirty="0" err="1"/>
              <a:t>дослідження</a:t>
            </a:r>
            <a:r>
              <a:rPr lang="ru-RU" sz="2400" b="1" i="1" dirty="0"/>
              <a:t> ринку </a:t>
            </a:r>
            <a:r>
              <a:rPr lang="ru-RU" sz="2400" b="1" i="1" dirty="0" err="1"/>
              <a:t>екскурсійних</a:t>
            </a:r>
            <a:r>
              <a:rPr lang="ru-RU" sz="2400" b="1" i="1" dirty="0"/>
              <a:t> </a:t>
            </a:r>
            <a:r>
              <a:rPr lang="ru-RU" sz="2400" b="1" i="1" dirty="0" err="1"/>
              <a:t>послуг</a:t>
            </a:r>
            <a:r>
              <a:rPr lang="ru-RU" sz="2400" b="1" i="1" dirty="0"/>
              <a:t> (</a:t>
            </a:r>
            <a:r>
              <a:rPr lang="ru-RU" sz="2400" b="1" i="1" dirty="0" err="1"/>
              <a:t>екскурсійний</a:t>
            </a:r>
            <a:r>
              <a:rPr lang="ru-RU" sz="2400" b="1" i="1" dirty="0"/>
              <a:t> маркетинг). </a:t>
            </a:r>
            <a:endParaRPr lang="ru-RU" sz="2400" b="1" i="1" dirty="0" smtClean="0"/>
          </a:p>
          <a:p>
            <a:r>
              <a:rPr lang="ru-RU" sz="2400" dirty="0" err="1"/>
              <a:t>Особливості</a:t>
            </a:r>
            <a:r>
              <a:rPr lang="ru-RU" sz="2400" dirty="0"/>
              <a:t> </a:t>
            </a:r>
            <a:r>
              <a:rPr lang="ru-RU" sz="2400" dirty="0" err="1"/>
              <a:t>екскурсійного</a:t>
            </a:r>
            <a:r>
              <a:rPr lang="ru-RU" sz="2400" dirty="0"/>
              <a:t> маркетингу:</a:t>
            </a:r>
          </a:p>
          <a:p>
            <a:r>
              <a:rPr lang="ru-RU" sz="2400" dirty="0"/>
              <a:t>•	</a:t>
            </a:r>
            <a:r>
              <a:rPr lang="ru-RU" sz="2400" dirty="0" err="1"/>
              <a:t>стимулювання</a:t>
            </a:r>
            <a:r>
              <a:rPr lang="ru-RU" sz="2400" dirty="0"/>
              <a:t> </a:t>
            </a:r>
            <a:r>
              <a:rPr lang="ru-RU" sz="2400" dirty="0" err="1"/>
              <a:t>попиту</a:t>
            </a:r>
            <a:r>
              <a:rPr lang="ru-RU" sz="2400" dirty="0"/>
              <a:t>;</a:t>
            </a:r>
          </a:p>
          <a:p>
            <a:r>
              <a:rPr lang="ru-RU" sz="2400" dirty="0"/>
              <a:t>•	</a:t>
            </a:r>
            <a:r>
              <a:rPr lang="ru-RU" sz="2400" dirty="0" err="1"/>
              <a:t>диференційність</a:t>
            </a:r>
            <a:r>
              <a:rPr lang="ru-RU" sz="2400" dirty="0"/>
              <a:t> </a:t>
            </a:r>
            <a:r>
              <a:rPr lang="ru-RU" sz="2400" dirty="0" err="1"/>
              <a:t>екскурсійних</a:t>
            </a:r>
            <a:r>
              <a:rPr lang="ru-RU" sz="2400" dirty="0"/>
              <a:t> </a:t>
            </a:r>
            <a:r>
              <a:rPr lang="ru-RU" sz="2400" dirty="0" err="1"/>
              <a:t>програм</a:t>
            </a:r>
            <a:r>
              <a:rPr lang="ru-RU" sz="2400" dirty="0"/>
              <a:t>;</a:t>
            </a:r>
          </a:p>
          <a:p>
            <a:r>
              <a:rPr lang="ru-RU" sz="2400" dirty="0"/>
              <a:t>•	</a:t>
            </a:r>
            <a:r>
              <a:rPr lang="ru-RU" sz="2400" dirty="0" err="1"/>
              <a:t>ураховування</a:t>
            </a:r>
            <a:r>
              <a:rPr lang="ru-RU" sz="2400" dirty="0"/>
              <a:t> </a:t>
            </a:r>
            <a:r>
              <a:rPr lang="ru-RU" sz="2400" dirty="0" err="1"/>
              <a:t>психології</a:t>
            </a:r>
            <a:r>
              <a:rPr lang="ru-RU" sz="2400" dirty="0"/>
              <a:t>, духовно-</a:t>
            </a:r>
            <a:r>
              <a:rPr lang="ru-RU" sz="2400" dirty="0" err="1"/>
              <a:t>емоційного</a:t>
            </a:r>
            <a:r>
              <a:rPr lang="ru-RU" sz="2400" dirty="0"/>
              <a:t> стану,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місцевих</a:t>
            </a:r>
            <a:r>
              <a:rPr lang="ru-RU" sz="2400" dirty="0"/>
              <a:t> й </a:t>
            </a:r>
            <a:r>
              <a:rPr lang="ru-RU" sz="2400" dirty="0" err="1"/>
              <a:t>регіональних</a:t>
            </a:r>
            <a:r>
              <a:rPr lang="ru-RU" sz="2400" dirty="0"/>
              <a:t> </a:t>
            </a:r>
            <a:r>
              <a:rPr lang="ru-RU" sz="2400" dirty="0" err="1"/>
              <a:t>особливостей</a:t>
            </a:r>
            <a:r>
              <a:rPr lang="ru-RU" sz="2400" dirty="0"/>
              <a:t> </a:t>
            </a:r>
            <a:r>
              <a:rPr lang="ru-RU" sz="2400" dirty="0" err="1"/>
              <a:t>споживача</a:t>
            </a:r>
            <a:r>
              <a:rPr lang="ru-RU" sz="2400" dirty="0"/>
              <a:t>;</a:t>
            </a:r>
          </a:p>
          <a:p>
            <a:r>
              <a:rPr lang="ru-RU" sz="2400" dirty="0"/>
              <a:t>•	</a:t>
            </a:r>
            <a:r>
              <a:rPr lang="ru-RU" sz="2400" dirty="0" err="1"/>
              <a:t>комунікаційний</a:t>
            </a:r>
            <a:r>
              <a:rPr lang="ru-RU" sz="2400" dirty="0"/>
              <a:t> аспект </a:t>
            </a:r>
            <a:r>
              <a:rPr lang="ru-RU" sz="2400" dirty="0" err="1"/>
              <a:t>роботи</a:t>
            </a:r>
            <a:r>
              <a:rPr lang="ru-RU" sz="2400" dirty="0"/>
              <a:t> з </a:t>
            </a:r>
            <a:r>
              <a:rPr lang="ru-RU" sz="2400" dirty="0" err="1"/>
              <a:t>клієнтами</a:t>
            </a:r>
            <a:r>
              <a:rPr lang="ru-RU" sz="24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191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91440"/>
            <a:ext cx="9893808" cy="6611112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i="1" dirty="0" smtClean="0"/>
              <a:t>2</a:t>
            </a:r>
            <a:r>
              <a:rPr lang="ru-RU" sz="2600" b="1" i="1" dirty="0"/>
              <a:t>. </a:t>
            </a:r>
            <a:r>
              <a:rPr lang="ru-RU" sz="2600" b="1" i="1" dirty="0" err="1"/>
              <a:t>Створення</a:t>
            </a:r>
            <a:r>
              <a:rPr lang="ru-RU" sz="2600" b="1" i="1" dirty="0"/>
              <a:t> </a:t>
            </a:r>
            <a:r>
              <a:rPr lang="ru-RU" sz="2600" b="1" i="1" dirty="0" err="1" smtClean="0"/>
              <a:t>екскурсій</a:t>
            </a:r>
            <a:r>
              <a:rPr lang="ru-RU" sz="2600" b="1" i="1" dirty="0" smtClean="0"/>
              <a:t>.</a:t>
            </a:r>
          </a:p>
          <a:p>
            <a:r>
              <a:rPr lang="ru-RU" sz="2600" b="1" i="1" dirty="0"/>
              <a:t>3. </a:t>
            </a:r>
            <a:r>
              <a:rPr lang="ru-RU" sz="2600" b="1" i="1" dirty="0" err="1"/>
              <a:t>Підготовка</a:t>
            </a:r>
            <a:r>
              <a:rPr lang="ru-RU" sz="2600" b="1" i="1" dirty="0"/>
              <a:t> </a:t>
            </a:r>
            <a:r>
              <a:rPr lang="ru-RU" sz="2600" b="1" i="1" dirty="0" err="1" smtClean="0"/>
              <a:t>екскурсовода</a:t>
            </a:r>
            <a:r>
              <a:rPr lang="ru-RU" sz="2600" b="1" i="1" dirty="0" smtClean="0"/>
              <a:t>.</a:t>
            </a:r>
          </a:p>
          <a:p>
            <a:r>
              <a:rPr lang="ru-RU" sz="2600" b="1" i="1" dirty="0" smtClean="0"/>
              <a:t>4</a:t>
            </a:r>
            <a:r>
              <a:rPr lang="ru-RU" sz="2600" b="1" i="1" dirty="0"/>
              <a:t>. </a:t>
            </a:r>
            <a:r>
              <a:rPr lang="ru-RU" sz="2600" b="1" i="1" dirty="0" smtClean="0"/>
              <a:t>Реклама.</a:t>
            </a:r>
          </a:p>
          <a:p>
            <a:r>
              <a:rPr lang="ru-RU" sz="2600" b="1" i="1" dirty="0" smtClean="0"/>
              <a:t>5</a:t>
            </a:r>
            <a:r>
              <a:rPr lang="ru-RU" sz="2600" b="1" i="1" dirty="0"/>
              <a:t>. </a:t>
            </a:r>
            <a:r>
              <a:rPr lang="ru-RU" sz="2600" b="1" i="1" dirty="0" err="1"/>
              <a:t>Комунікаційна</a:t>
            </a:r>
            <a:r>
              <a:rPr lang="ru-RU" sz="2600" b="1" i="1" dirty="0"/>
              <a:t> </a:t>
            </a:r>
            <a:r>
              <a:rPr lang="ru-RU" sz="2600" b="1" i="1" dirty="0" err="1" smtClean="0"/>
              <a:t>діяльність</a:t>
            </a:r>
            <a:r>
              <a:rPr lang="ru-RU" sz="2600" b="1" i="1" dirty="0" smtClean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 smtClean="0"/>
              <a:t>- робота </a:t>
            </a:r>
            <a:r>
              <a:rPr lang="ru-RU" sz="2600" dirty="0" err="1"/>
              <a:t>із</a:t>
            </a:r>
            <a:r>
              <a:rPr lang="ru-RU" sz="2600" dirty="0"/>
              <a:t> </a:t>
            </a:r>
            <a:r>
              <a:rPr lang="ru-RU" sz="2600" dirty="0" err="1"/>
              <a:t>замовниками</a:t>
            </a:r>
            <a:r>
              <a:rPr lang="ru-RU" sz="2600" dirty="0"/>
              <a:t>;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 smtClean="0"/>
              <a:t>- робота </a:t>
            </a:r>
            <a:r>
              <a:rPr lang="ru-RU" sz="2600" dirty="0"/>
              <a:t>з </a:t>
            </a:r>
            <a:r>
              <a:rPr lang="ru-RU" sz="2600" dirty="0" err="1"/>
              <a:t>постачальниками</a:t>
            </a:r>
            <a:r>
              <a:rPr lang="ru-RU" sz="2600" dirty="0"/>
              <a:t> й </a:t>
            </a:r>
            <a:r>
              <a:rPr lang="ru-RU" sz="2600" dirty="0" err="1"/>
              <a:t>посередниками</a:t>
            </a:r>
            <a:r>
              <a:rPr lang="ru-RU" sz="2600" dirty="0"/>
              <a:t>  </a:t>
            </a:r>
            <a:r>
              <a:rPr lang="ru-RU" sz="2600" dirty="0" err="1"/>
              <a:t>щодо</a:t>
            </a:r>
            <a:r>
              <a:rPr lang="ru-RU" sz="2600" dirty="0"/>
              <a:t> </a:t>
            </a:r>
            <a:r>
              <a:rPr lang="ru-RU" sz="2600" dirty="0" err="1"/>
              <a:t>надання</a:t>
            </a:r>
            <a:r>
              <a:rPr lang="ru-RU" sz="2600" dirty="0"/>
              <a:t> </a:t>
            </a:r>
            <a:r>
              <a:rPr lang="ru-RU" sz="2600" dirty="0" err="1"/>
              <a:t>екскурсійних</a:t>
            </a:r>
            <a:r>
              <a:rPr lang="ru-RU" sz="2600" dirty="0"/>
              <a:t> </a:t>
            </a:r>
            <a:r>
              <a:rPr lang="ru-RU" sz="2600" dirty="0" err="1"/>
              <a:t>послуг</a:t>
            </a:r>
            <a:r>
              <a:rPr lang="ru-RU" sz="2600" dirty="0"/>
              <a:t>; </a:t>
            </a:r>
            <a:endParaRPr lang="ru-RU" sz="26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 smtClean="0"/>
              <a:t>- </a:t>
            </a:r>
            <a:r>
              <a:rPr lang="ru-RU" sz="2600" dirty="0" err="1" smtClean="0"/>
              <a:t>документальне</a:t>
            </a:r>
            <a:r>
              <a:rPr lang="ru-RU" sz="2600" dirty="0" smtClean="0"/>
              <a:t>  </a:t>
            </a:r>
            <a:r>
              <a:rPr lang="ru-RU" sz="2600" dirty="0" err="1"/>
              <a:t>оформлення</a:t>
            </a:r>
            <a:r>
              <a:rPr lang="ru-RU" sz="2600" dirty="0"/>
              <a:t> </a:t>
            </a:r>
            <a:r>
              <a:rPr lang="ru-RU" sz="2600" dirty="0" err="1" smtClean="0"/>
              <a:t>взаємин</a:t>
            </a:r>
            <a:r>
              <a:rPr lang="ru-RU" sz="2600" dirty="0" smtClean="0"/>
              <a:t> (</a:t>
            </a:r>
            <a:r>
              <a:rPr lang="ru-RU" sz="2600" dirty="0" err="1" smtClean="0"/>
              <a:t>укладання</a:t>
            </a:r>
            <a:r>
              <a:rPr lang="ru-RU" sz="2600" dirty="0" smtClean="0"/>
              <a:t> </a:t>
            </a:r>
            <a:r>
              <a:rPr lang="ru-RU" sz="2600" dirty="0" err="1" smtClean="0"/>
              <a:t>договорів</a:t>
            </a:r>
            <a:r>
              <a:rPr lang="ru-RU" sz="2600" dirty="0"/>
              <a:t>: на </a:t>
            </a:r>
            <a:r>
              <a:rPr lang="ru-RU" sz="2600" dirty="0" err="1"/>
              <a:t>екскурсійне</a:t>
            </a:r>
            <a:r>
              <a:rPr lang="ru-RU" sz="2600" dirty="0"/>
              <a:t> </a:t>
            </a:r>
            <a:r>
              <a:rPr lang="ru-RU" sz="2600" dirty="0" err="1" smtClean="0"/>
              <a:t>обслуговування</a:t>
            </a:r>
            <a:r>
              <a:rPr lang="ru-RU" sz="2600" dirty="0" smtClean="0"/>
              <a:t>; на </a:t>
            </a:r>
            <a:r>
              <a:rPr lang="ru-RU" sz="2600" dirty="0" err="1" smtClean="0"/>
              <a:t>екскурсійне</a:t>
            </a:r>
            <a:r>
              <a:rPr lang="ru-RU" sz="2600" dirty="0" smtClean="0"/>
              <a:t> </a:t>
            </a:r>
            <a:r>
              <a:rPr lang="ru-RU" sz="2600" dirty="0" err="1" smtClean="0"/>
              <a:t>обслуговування</a:t>
            </a:r>
            <a:r>
              <a:rPr lang="ru-RU" sz="2600" dirty="0" smtClean="0"/>
              <a:t> в </a:t>
            </a:r>
            <a:r>
              <a:rPr lang="ru-RU" sz="2600" dirty="0" err="1" smtClean="0"/>
              <a:t>кінцевому</a:t>
            </a:r>
            <a:r>
              <a:rPr lang="ru-RU" sz="2600" dirty="0" smtClean="0"/>
              <a:t> </a:t>
            </a:r>
            <a:r>
              <a:rPr lang="ru-RU" sz="2600" dirty="0" err="1" smtClean="0"/>
              <a:t>пункті</a:t>
            </a:r>
            <a:r>
              <a:rPr lang="ru-RU" sz="2600" dirty="0" smtClean="0"/>
              <a:t> </a:t>
            </a:r>
            <a:r>
              <a:rPr lang="ru-RU" sz="2600" dirty="0"/>
              <a:t>маршруту (музей, </a:t>
            </a:r>
            <a:r>
              <a:rPr lang="ru-RU" sz="2600" dirty="0" err="1"/>
              <a:t>заповідник</a:t>
            </a:r>
            <a:r>
              <a:rPr lang="ru-RU" sz="2600" dirty="0"/>
              <a:t>, </a:t>
            </a:r>
            <a:r>
              <a:rPr lang="ru-RU" sz="2600" dirty="0" err="1"/>
              <a:t>інше</a:t>
            </a:r>
            <a:r>
              <a:rPr lang="ru-RU" sz="2600" dirty="0"/>
              <a:t> </a:t>
            </a:r>
            <a:r>
              <a:rPr lang="ru-RU" sz="2600" dirty="0" err="1"/>
              <a:t>місто</a:t>
            </a:r>
            <a:r>
              <a:rPr lang="ru-RU" sz="2600" dirty="0"/>
              <a:t>); з </a:t>
            </a:r>
            <a:r>
              <a:rPr lang="ru-RU" sz="2600" dirty="0" err="1"/>
              <a:t>автотранспортними</a:t>
            </a:r>
            <a:r>
              <a:rPr lang="ru-RU" sz="2600" dirty="0"/>
              <a:t> </a:t>
            </a:r>
            <a:r>
              <a:rPr lang="ru-RU" sz="2600" dirty="0" err="1" smtClean="0"/>
              <a:t>підприємствами</a:t>
            </a:r>
            <a:r>
              <a:rPr lang="ru-RU" sz="2600" dirty="0"/>
              <a:t>; з </a:t>
            </a:r>
            <a:r>
              <a:rPr lang="ru-RU" sz="2600" dirty="0" err="1"/>
              <a:t>підприємствами</a:t>
            </a:r>
            <a:r>
              <a:rPr lang="ru-RU" sz="2600" dirty="0"/>
              <a:t> </a:t>
            </a:r>
            <a:r>
              <a:rPr lang="ru-RU" sz="2600" dirty="0" err="1" smtClean="0"/>
              <a:t>харчування</a:t>
            </a:r>
            <a:r>
              <a:rPr lang="ru-RU" sz="2600" dirty="0"/>
              <a:t>;</a:t>
            </a:r>
            <a:r>
              <a:rPr lang="ru-RU" sz="2600" dirty="0" smtClean="0"/>
              <a:t> </a:t>
            </a:r>
            <a:r>
              <a:rPr lang="ru-RU" sz="2600" dirty="0" err="1" smtClean="0"/>
              <a:t>страхування</a:t>
            </a:r>
            <a:r>
              <a:rPr lang="ru-RU" sz="2600" dirty="0" smtClean="0"/>
              <a:t>). </a:t>
            </a:r>
          </a:p>
          <a:p>
            <a:r>
              <a:rPr lang="ru-RU" sz="2600" b="1" i="1" dirty="0"/>
              <a:t>6. </a:t>
            </a:r>
            <a:r>
              <a:rPr lang="ru-RU" sz="2600" b="1" i="1" dirty="0" err="1"/>
              <a:t>Екскурсійне</a:t>
            </a:r>
            <a:r>
              <a:rPr lang="ru-RU" sz="2600" b="1" i="1" dirty="0"/>
              <a:t> </a:t>
            </a:r>
            <a:r>
              <a:rPr lang="ru-RU" sz="2600" b="1" i="1" dirty="0" err="1" smtClean="0"/>
              <a:t>обслуговування</a:t>
            </a:r>
            <a:r>
              <a:rPr lang="ru-RU" sz="2600" b="1" i="1" dirty="0" smtClean="0"/>
              <a:t>.</a:t>
            </a:r>
          </a:p>
          <a:p>
            <a:r>
              <a:rPr lang="ru-RU" sz="2600" dirty="0"/>
              <a:t> </a:t>
            </a:r>
            <a:r>
              <a:rPr lang="ru-RU" sz="2600" b="1" dirty="0" err="1"/>
              <a:t>Екскурсійне</a:t>
            </a:r>
            <a:r>
              <a:rPr lang="ru-RU" sz="2600" b="1" dirty="0"/>
              <a:t> </a:t>
            </a:r>
            <a:r>
              <a:rPr lang="ru-RU" sz="2600" b="1" dirty="0" err="1"/>
              <a:t>обслуговування</a:t>
            </a:r>
            <a:r>
              <a:rPr lang="ru-RU" sz="2600" b="1" dirty="0"/>
              <a:t> </a:t>
            </a:r>
            <a:r>
              <a:rPr lang="ru-RU" sz="2600" dirty="0"/>
              <a:t>- </a:t>
            </a:r>
            <a:r>
              <a:rPr lang="ru-RU" sz="2600" dirty="0" err="1"/>
              <a:t>безпосереднє</a:t>
            </a:r>
            <a:r>
              <a:rPr lang="ru-RU" sz="2600" dirty="0"/>
              <a:t> </a:t>
            </a:r>
            <a:r>
              <a:rPr lang="ru-RU" sz="2600" dirty="0" err="1"/>
              <a:t>проведення</a:t>
            </a:r>
            <a:r>
              <a:rPr lang="ru-RU" sz="2600" dirty="0"/>
              <a:t> </a:t>
            </a:r>
            <a:r>
              <a:rPr lang="ru-RU" sz="2600" dirty="0" err="1"/>
              <a:t>екскурсій</a:t>
            </a:r>
            <a:r>
              <a:rPr lang="ru-RU" sz="2600" dirty="0"/>
              <a:t> для </a:t>
            </a:r>
            <a:r>
              <a:rPr lang="ru-RU" sz="2600" dirty="0" err="1"/>
              <a:t>груп</a:t>
            </a:r>
            <a:r>
              <a:rPr lang="ru-RU" sz="2600" dirty="0"/>
              <a:t> </a:t>
            </a:r>
            <a:r>
              <a:rPr lang="ru-RU" sz="2600" dirty="0" err="1"/>
              <a:t>екскурсантів</a:t>
            </a:r>
            <a:r>
              <a:rPr lang="ru-RU" sz="2600" dirty="0"/>
              <a:t> </a:t>
            </a:r>
            <a:r>
              <a:rPr lang="ru-RU" sz="2600" dirty="0" err="1"/>
              <a:t>або</a:t>
            </a:r>
            <a:r>
              <a:rPr lang="ru-RU" sz="2600" dirty="0"/>
              <a:t> для </a:t>
            </a:r>
            <a:r>
              <a:rPr lang="ru-RU" sz="2600" dirty="0" err="1"/>
              <a:t>індивідуалів</a:t>
            </a:r>
            <a:r>
              <a:rPr lang="ru-RU" sz="2600" dirty="0"/>
              <a:t>. </a:t>
            </a:r>
          </a:p>
          <a:p>
            <a:r>
              <a:rPr lang="ru-RU" sz="2600" dirty="0" err="1"/>
              <a:t>Якість</a:t>
            </a:r>
            <a:r>
              <a:rPr lang="ru-RU" sz="2600" dirty="0"/>
              <a:t> </a:t>
            </a:r>
            <a:r>
              <a:rPr lang="ru-RU" sz="2600" dirty="0" err="1"/>
              <a:t>екскурсійного</a:t>
            </a:r>
            <a:r>
              <a:rPr lang="ru-RU" sz="2600" dirty="0"/>
              <a:t> </a:t>
            </a:r>
            <a:r>
              <a:rPr lang="ru-RU" sz="2600" dirty="0" err="1"/>
              <a:t>обслуговування</a:t>
            </a:r>
            <a:r>
              <a:rPr lang="ru-RU" sz="2600" dirty="0"/>
              <a:t> </a:t>
            </a:r>
            <a:r>
              <a:rPr lang="ru-RU" sz="2600" dirty="0" err="1"/>
              <a:t>залежить</a:t>
            </a:r>
            <a:r>
              <a:rPr lang="ru-RU" sz="2600" dirty="0"/>
              <a:t> </a:t>
            </a:r>
            <a:r>
              <a:rPr lang="ru-RU" sz="2600" dirty="0" err="1"/>
              <a:t>від</a:t>
            </a:r>
            <a:r>
              <a:rPr lang="ru-RU" sz="2600" dirty="0"/>
              <a:t> </a:t>
            </a:r>
            <a:r>
              <a:rPr lang="ru-RU" sz="2600" dirty="0" err="1"/>
              <a:t>багатьох</a:t>
            </a:r>
            <a:r>
              <a:rPr lang="ru-RU" sz="2600" dirty="0"/>
              <a:t> </a:t>
            </a:r>
            <a:r>
              <a:rPr lang="ru-RU" sz="2600" dirty="0" err="1"/>
              <a:t>складових</a:t>
            </a:r>
            <a:r>
              <a:rPr lang="ru-RU" sz="2600" dirty="0"/>
              <a:t>: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/>
              <a:t>•	</a:t>
            </a:r>
            <a:r>
              <a:rPr lang="ru-RU" sz="2600" dirty="0" err="1"/>
              <a:t>якісне</a:t>
            </a:r>
            <a:r>
              <a:rPr lang="ru-RU" sz="2600" dirty="0"/>
              <a:t> </a:t>
            </a:r>
            <a:r>
              <a:rPr lang="ru-RU" sz="2600" dirty="0" err="1"/>
              <a:t>транспортне</a:t>
            </a:r>
            <a:r>
              <a:rPr lang="ru-RU" sz="2600" dirty="0"/>
              <a:t> </a:t>
            </a:r>
            <a:r>
              <a:rPr lang="ru-RU" sz="2600" dirty="0" err="1"/>
              <a:t>обслуговування</a:t>
            </a:r>
            <a:r>
              <a:rPr lang="ru-RU" sz="2600" dirty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/>
              <a:t>•	 </a:t>
            </a:r>
            <a:r>
              <a:rPr lang="ru-RU" sz="2600" dirty="0" err="1"/>
              <a:t>підготовленість</a:t>
            </a:r>
            <a:r>
              <a:rPr lang="ru-RU" sz="2600" dirty="0"/>
              <a:t> </a:t>
            </a:r>
            <a:r>
              <a:rPr lang="ru-RU" sz="2600" dirty="0" err="1"/>
              <a:t>екскурсантів</a:t>
            </a:r>
            <a:r>
              <a:rPr lang="ru-RU" sz="2600" dirty="0"/>
              <a:t> до </a:t>
            </a:r>
            <a:r>
              <a:rPr lang="ru-RU" sz="2600" dirty="0" err="1"/>
              <a:t>прослуховування</a:t>
            </a:r>
            <a:r>
              <a:rPr lang="ru-RU" sz="2600" dirty="0"/>
              <a:t> і </a:t>
            </a:r>
            <a:r>
              <a:rPr lang="ru-RU" sz="2600" dirty="0" err="1"/>
              <a:t>сприйняття</a:t>
            </a:r>
            <a:r>
              <a:rPr lang="ru-RU" sz="2600" dirty="0"/>
              <a:t> теми </a:t>
            </a:r>
            <a:r>
              <a:rPr lang="ru-RU" sz="2600" dirty="0" err="1"/>
              <a:t>екскурсії</a:t>
            </a:r>
            <a:r>
              <a:rPr lang="ru-RU" sz="2600" dirty="0"/>
              <a:t>;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/>
              <a:t>•	</a:t>
            </a:r>
            <a:r>
              <a:rPr lang="ru-RU" sz="2600" dirty="0" err="1"/>
              <a:t>якісно</a:t>
            </a:r>
            <a:r>
              <a:rPr lang="ru-RU" sz="2600" dirty="0"/>
              <a:t> </a:t>
            </a:r>
            <a:r>
              <a:rPr lang="ru-RU" sz="2600" dirty="0" err="1"/>
              <a:t>підготовлена</a:t>
            </a:r>
            <a:r>
              <a:rPr lang="ru-RU" sz="2600" dirty="0"/>
              <a:t> методична </a:t>
            </a:r>
            <a:r>
              <a:rPr lang="ru-RU" sz="2600" dirty="0" err="1"/>
              <a:t>розробка</a:t>
            </a:r>
            <a:r>
              <a:rPr lang="ru-RU" sz="2600" dirty="0"/>
              <a:t> </a:t>
            </a:r>
            <a:r>
              <a:rPr lang="ru-RU" sz="2600" dirty="0" err="1"/>
              <a:t>екскурсії</a:t>
            </a:r>
            <a:r>
              <a:rPr lang="ru-RU" sz="2600" dirty="0"/>
              <a:t>;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/>
              <a:t>•	</a:t>
            </a:r>
            <a:r>
              <a:rPr lang="ru-RU" sz="2600" dirty="0" err="1"/>
              <a:t>професійна</a:t>
            </a:r>
            <a:r>
              <a:rPr lang="ru-RU" sz="2600" dirty="0"/>
              <a:t> </a:t>
            </a:r>
            <a:r>
              <a:rPr lang="ru-RU" sz="2600" dirty="0" err="1"/>
              <a:t>майстерність</a:t>
            </a:r>
            <a:r>
              <a:rPr lang="ru-RU" sz="2600" dirty="0"/>
              <a:t> </a:t>
            </a:r>
            <a:r>
              <a:rPr lang="ru-RU" sz="2600" dirty="0" err="1"/>
              <a:t>екскурсовода</a:t>
            </a:r>
            <a:r>
              <a:rPr lang="ru-RU" sz="2600" dirty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/>
              <a:t>•	</a:t>
            </a:r>
            <a:r>
              <a:rPr lang="ru-RU" sz="2600" dirty="0" err="1"/>
              <a:t>дотримання</a:t>
            </a:r>
            <a:r>
              <a:rPr lang="ru-RU" sz="2600" dirty="0"/>
              <a:t> правил </a:t>
            </a:r>
            <a:r>
              <a:rPr lang="ru-RU" sz="2600" dirty="0" err="1"/>
              <a:t>техніки</a:t>
            </a:r>
            <a:r>
              <a:rPr lang="ru-RU" sz="2600" dirty="0"/>
              <a:t> </a:t>
            </a:r>
            <a:r>
              <a:rPr lang="ru-RU" sz="2600" dirty="0" err="1"/>
              <a:t>проведення</a:t>
            </a:r>
            <a:r>
              <a:rPr lang="ru-RU" sz="2600" dirty="0"/>
              <a:t> </a:t>
            </a:r>
            <a:r>
              <a:rPr lang="ru-RU" sz="2600" dirty="0" err="1"/>
              <a:t>екскурсії</a:t>
            </a:r>
            <a:r>
              <a:rPr lang="ru-RU" sz="2600" dirty="0"/>
              <a:t>;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600" dirty="0"/>
              <a:t>•	 </a:t>
            </a:r>
            <a:r>
              <a:rPr lang="ru-RU" sz="2600" dirty="0" err="1"/>
              <a:t>диференційований</a:t>
            </a:r>
            <a:r>
              <a:rPr lang="ru-RU" sz="2600" dirty="0"/>
              <a:t> </a:t>
            </a:r>
            <a:r>
              <a:rPr lang="ru-RU" sz="2600" dirty="0" err="1"/>
              <a:t>підхід</a:t>
            </a:r>
            <a:r>
              <a:rPr lang="ru-RU" sz="2600" dirty="0"/>
              <a:t> до </a:t>
            </a:r>
            <a:r>
              <a:rPr lang="ru-RU" sz="2600" dirty="0" err="1"/>
              <a:t>обслуговування</a:t>
            </a:r>
            <a:r>
              <a:rPr lang="ru-RU" sz="2600" dirty="0"/>
              <a:t> </a:t>
            </a:r>
            <a:r>
              <a:rPr lang="ru-RU" sz="2600" dirty="0" err="1"/>
              <a:t>різних</a:t>
            </a:r>
            <a:r>
              <a:rPr lang="ru-RU" sz="2600" dirty="0"/>
              <a:t> </a:t>
            </a:r>
            <a:r>
              <a:rPr lang="ru-RU" sz="2600" dirty="0" err="1"/>
              <a:t>груп</a:t>
            </a:r>
            <a:r>
              <a:rPr lang="ru-RU" sz="2600" dirty="0"/>
              <a:t> </a:t>
            </a:r>
            <a:r>
              <a:rPr lang="ru-RU" sz="2600" dirty="0" err="1"/>
              <a:t>екскурсантів</a:t>
            </a:r>
            <a:r>
              <a:rPr lang="ru-RU" sz="2600" dirty="0"/>
              <a:t>.</a:t>
            </a:r>
          </a:p>
          <a:p>
            <a:r>
              <a:rPr lang="ru-RU" sz="2900" b="1" i="1" dirty="0" smtClean="0"/>
              <a:t>7</a:t>
            </a:r>
            <a:r>
              <a:rPr lang="ru-RU" sz="2900" b="1" i="1" dirty="0"/>
              <a:t>. Менеджмент </a:t>
            </a:r>
            <a:r>
              <a:rPr lang="ru-RU" sz="2900" b="1" i="1" dirty="0" err="1"/>
              <a:t>екскурсійної</a:t>
            </a:r>
            <a:r>
              <a:rPr lang="ru-RU" sz="2900" b="1" i="1" dirty="0"/>
              <a:t> </a:t>
            </a:r>
            <a:r>
              <a:rPr lang="ru-RU" sz="2900" b="1" i="1" dirty="0" err="1"/>
              <a:t>діяльності</a:t>
            </a:r>
            <a:r>
              <a:rPr lang="ru-RU" sz="2900" b="1" i="1" dirty="0"/>
              <a:t> (</a:t>
            </a:r>
            <a:r>
              <a:rPr lang="ru-RU" sz="2900" b="1" i="1" dirty="0" err="1"/>
              <a:t>планування</a:t>
            </a:r>
            <a:r>
              <a:rPr lang="ru-RU" sz="2900" b="1" i="1" dirty="0"/>
              <a:t>, </a:t>
            </a:r>
            <a:r>
              <a:rPr lang="ru-RU" sz="2900" b="1" i="1" dirty="0" err="1"/>
              <a:t>організація</a:t>
            </a:r>
            <a:r>
              <a:rPr lang="ru-RU" sz="2900" b="1" i="1" dirty="0"/>
              <a:t>, </a:t>
            </a:r>
            <a:r>
              <a:rPr lang="ru-RU" sz="2900" b="1" i="1" dirty="0" err="1"/>
              <a:t>мотивація</a:t>
            </a:r>
            <a:r>
              <a:rPr lang="ru-RU" sz="2900" b="1" i="1" dirty="0"/>
              <a:t>, </a:t>
            </a:r>
            <a:r>
              <a:rPr lang="ru-RU" sz="2900" b="1" i="1" dirty="0" err="1"/>
              <a:t>аналіз</a:t>
            </a:r>
            <a:r>
              <a:rPr lang="ru-RU" sz="2900" b="1" i="1" dirty="0"/>
              <a:t> і контроль).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3986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585" y="304665"/>
            <a:ext cx="10975871" cy="692031"/>
          </a:xfrm>
        </p:spPr>
        <p:txBody>
          <a:bodyPr>
            <a:normAutofit/>
          </a:bodyPr>
          <a:lstStyle/>
          <a:p>
            <a:pPr algn="l"/>
            <a:r>
              <a:rPr lang="ru-RU" sz="3600" dirty="0" err="1"/>
              <a:t>Види</a:t>
            </a:r>
            <a:r>
              <a:rPr lang="ru-RU" sz="3600" dirty="0"/>
              <a:t> </a:t>
            </a:r>
            <a:r>
              <a:rPr lang="ru-RU" sz="3600" dirty="0" err="1"/>
              <a:t>туристсько-екскурсійних</a:t>
            </a:r>
            <a:r>
              <a:rPr lang="ru-RU" sz="3600" dirty="0"/>
              <a:t> </a:t>
            </a:r>
            <a:r>
              <a:rPr lang="ru-RU" sz="3600" dirty="0" err="1"/>
              <a:t>організацій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5025" y="1188720"/>
            <a:ext cx="10180343" cy="5221224"/>
          </a:xfrm>
        </p:spPr>
        <p:txBody>
          <a:bodyPr>
            <a:noAutofit/>
          </a:bodyPr>
          <a:lstStyle/>
          <a:p>
            <a:pPr algn="l"/>
            <a:r>
              <a:rPr lang="ru-RU" sz="2600" dirty="0"/>
              <a:t>На ринку </a:t>
            </a:r>
            <a:r>
              <a:rPr lang="ru-RU" sz="2600" dirty="0" err="1"/>
              <a:t>екскурсійних</a:t>
            </a:r>
            <a:r>
              <a:rPr lang="ru-RU" sz="2600" dirty="0"/>
              <a:t> </a:t>
            </a:r>
            <a:r>
              <a:rPr lang="ru-RU" sz="2600" dirty="0" err="1"/>
              <a:t>послуг</a:t>
            </a:r>
            <a:r>
              <a:rPr lang="ru-RU" sz="2600" dirty="0"/>
              <a:t> </a:t>
            </a:r>
            <a:r>
              <a:rPr lang="ru-RU" sz="2600" dirty="0" err="1"/>
              <a:t>функціонують</a:t>
            </a:r>
            <a:r>
              <a:rPr lang="ru-RU" sz="2600" dirty="0"/>
              <a:t> </a:t>
            </a:r>
            <a:r>
              <a:rPr lang="ru-RU" sz="2600" b="1" u="sng" dirty="0" err="1"/>
              <a:t>чотири</a:t>
            </a:r>
            <a:r>
              <a:rPr lang="ru-RU" sz="2600" b="1" u="sng" dirty="0"/>
              <a:t> </a:t>
            </a:r>
            <a:r>
              <a:rPr lang="ru-RU" sz="2600" b="1" u="sng" dirty="0" err="1"/>
              <a:t>види</a:t>
            </a:r>
            <a:r>
              <a:rPr lang="ru-RU" sz="2600" b="1" u="sng" dirty="0"/>
              <a:t> </a:t>
            </a:r>
            <a:r>
              <a:rPr lang="ru-RU" sz="2600" b="1" u="sng" dirty="0" err="1"/>
              <a:t>організацій</a:t>
            </a:r>
            <a:r>
              <a:rPr lang="ru-RU" sz="2600" b="1" u="sng" dirty="0"/>
              <a:t> (</a:t>
            </a:r>
            <a:r>
              <a:rPr lang="ru-RU" sz="2600" b="1" u="sng" dirty="0" err="1"/>
              <a:t>суб'єктів</a:t>
            </a:r>
            <a:r>
              <a:rPr lang="ru-RU" sz="2600" b="1" u="sng" dirty="0"/>
              <a:t> ринку):</a:t>
            </a:r>
          </a:p>
          <a:p>
            <a:pPr algn="l"/>
            <a:r>
              <a:rPr lang="ru-RU" sz="2600" dirty="0"/>
              <a:t>• </a:t>
            </a:r>
            <a:r>
              <a:rPr lang="ru-RU" sz="2600" dirty="0" err="1"/>
              <a:t>організації</a:t>
            </a:r>
            <a:r>
              <a:rPr lang="ru-RU" sz="2600" dirty="0"/>
              <a:t>, </a:t>
            </a:r>
            <a:r>
              <a:rPr lang="ru-RU" sz="2600" dirty="0" err="1"/>
              <a:t>які</a:t>
            </a:r>
            <a:r>
              <a:rPr lang="ru-RU" sz="2600" dirty="0"/>
              <a:t> </a:t>
            </a:r>
            <a:r>
              <a:rPr lang="ru-RU" sz="2600" dirty="0" err="1"/>
              <a:t>виробляють</a:t>
            </a:r>
            <a:r>
              <a:rPr lang="ru-RU" sz="2600" dirty="0"/>
              <a:t> </a:t>
            </a:r>
            <a:r>
              <a:rPr lang="ru-RU" sz="2600" dirty="0" err="1"/>
              <a:t>власну</a:t>
            </a:r>
            <a:r>
              <a:rPr lang="ru-RU" sz="2600" dirty="0"/>
              <a:t> </a:t>
            </a:r>
            <a:r>
              <a:rPr lang="ru-RU" sz="2600" dirty="0" err="1"/>
              <a:t>продукцію</a:t>
            </a:r>
            <a:r>
              <a:rPr lang="ru-RU" sz="2600" dirty="0"/>
              <a:t> (</a:t>
            </a:r>
            <a:r>
              <a:rPr lang="ru-RU" sz="2600" dirty="0" err="1"/>
              <a:t>екскурсійні</a:t>
            </a:r>
            <a:r>
              <a:rPr lang="ru-RU" sz="2600" dirty="0"/>
              <a:t> </a:t>
            </a:r>
            <a:r>
              <a:rPr lang="ru-RU" sz="2600" dirty="0" err="1"/>
              <a:t>організації</a:t>
            </a:r>
            <a:r>
              <a:rPr lang="ru-RU" sz="2600" dirty="0"/>
              <a:t>);</a:t>
            </a:r>
          </a:p>
          <a:p>
            <a:pPr algn="l"/>
            <a:r>
              <a:rPr lang="ru-RU" sz="2600" dirty="0"/>
              <a:t>• </a:t>
            </a:r>
            <a:r>
              <a:rPr lang="ru-RU" sz="2600" dirty="0" err="1"/>
              <a:t>посередницькі</a:t>
            </a:r>
            <a:r>
              <a:rPr lang="ru-RU" sz="2600" dirty="0"/>
              <a:t> </a:t>
            </a:r>
            <a:r>
              <a:rPr lang="ru-RU" sz="2600" dirty="0" smtClean="0"/>
              <a:t>(</a:t>
            </a:r>
            <a:r>
              <a:rPr lang="ru-RU" sz="2600" dirty="0" err="1" smtClean="0"/>
              <a:t>організації</a:t>
            </a:r>
            <a:r>
              <a:rPr lang="ru-RU" sz="2600" dirty="0" smtClean="0"/>
              <a:t> </a:t>
            </a:r>
            <a:r>
              <a:rPr lang="ru-RU" sz="2600" dirty="0" err="1"/>
              <a:t>турів</a:t>
            </a:r>
            <a:r>
              <a:rPr lang="ru-RU" sz="2600" dirty="0"/>
              <a:t> з </a:t>
            </a:r>
            <a:r>
              <a:rPr lang="ru-RU" sz="2600" dirty="0" err="1"/>
              <a:t>фірмами</a:t>
            </a:r>
            <a:r>
              <a:rPr lang="ru-RU" sz="2600" dirty="0"/>
              <a:t>-партнерами);</a:t>
            </a:r>
          </a:p>
          <a:p>
            <a:pPr algn="l"/>
            <a:r>
              <a:rPr lang="ru-RU" sz="2600" dirty="0"/>
              <a:t>• </a:t>
            </a:r>
            <a:r>
              <a:rPr lang="ru-RU" sz="2600" dirty="0" err="1"/>
              <a:t>постачальники</a:t>
            </a:r>
            <a:r>
              <a:rPr lang="ru-RU" sz="2600" dirty="0"/>
              <a:t> (</a:t>
            </a:r>
            <a:r>
              <a:rPr lang="ru-RU" sz="2600" dirty="0" err="1"/>
              <a:t>музеї</a:t>
            </a:r>
            <a:r>
              <a:rPr lang="ru-RU" sz="2600" dirty="0"/>
              <a:t>, </a:t>
            </a:r>
            <a:r>
              <a:rPr lang="ru-RU" sz="2600" dirty="0" err="1"/>
              <a:t>заклади</a:t>
            </a:r>
            <a:r>
              <a:rPr lang="ru-RU" sz="2600" dirty="0"/>
              <a:t> </a:t>
            </a:r>
            <a:r>
              <a:rPr lang="ru-RU" sz="2600" dirty="0" err="1"/>
              <a:t>харчування</a:t>
            </a:r>
            <a:r>
              <a:rPr lang="ru-RU" sz="2600" dirty="0"/>
              <a:t>, </a:t>
            </a:r>
            <a:r>
              <a:rPr lang="ru-RU" sz="2600" dirty="0" err="1"/>
              <a:t>транспортні</a:t>
            </a:r>
            <a:r>
              <a:rPr lang="ru-RU" sz="2600" dirty="0"/>
              <a:t> </a:t>
            </a:r>
            <a:r>
              <a:rPr lang="ru-RU" sz="2600" dirty="0" err="1" smtClean="0"/>
              <a:t>організації</a:t>
            </a:r>
            <a:r>
              <a:rPr lang="ru-RU" sz="2600" dirty="0" smtClean="0"/>
              <a:t> </a:t>
            </a:r>
            <a:r>
              <a:rPr lang="ru-RU" sz="2600" dirty="0" err="1"/>
              <a:t>тощо</a:t>
            </a:r>
            <a:r>
              <a:rPr lang="ru-RU" sz="2600" dirty="0"/>
              <a:t>);</a:t>
            </a:r>
          </a:p>
          <a:p>
            <a:pPr algn="l"/>
            <a:r>
              <a:rPr lang="ru-RU" sz="2600" dirty="0"/>
              <a:t>• </a:t>
            </a:r>
            <a:r>
              <a:rPr lang="ru-RU" sz="2600" dirty="0" err="1" smtClean="0"/>
              <a:t>торговельні</a:t>
            </a:r>
            <a:r>
              <a:rPr lang="ru-RU" sz="2600" dirty="0" smtClean="0"/>
              <a:t> </a:t>
            </a:r>
            <a:r>
              <a:rPr lang="ru-RU" sz="2600" dirty="0"/>
              <a:t>(</a:t>
            </a:r>
            <a:r>
              <a:rPr lang="ru-RU" sz="2600" dirty="0" err="1"/>
              <a:t>туроператори</a:t>
            </a:r>
            <a:r>
              <a:rPr lang="ru-RU" sz="2600" dirty="0"/>
              <a:t>, </a:t>
            </a:r>
            <a:r>
              <a:rPr lang="ru-RU" sz="2600" dirty="0" err="1"/>
              <a:t>турагенти</a:t>
            </a:r>
            <a:r>
              <a:rPr lang="ru-RU" sz="2600" dirty="0"/>
              <a:t>, </a:t>
            </a:r>
            <a:r>
              <a:rPr lang="ru-RU" sz="2600" dirty="0" err="1"/>
              <a:t>екскурсійні</a:t>
            </a:r>
            <a:r>
              <a:rPr lang="ru-RU" sz="2600" dirty="0"/>
              <a:t> бюро </a:t>
            </a:r>
            <a:r>
              <a:rPr lang="ru-RU" sz="2600" dirty="0" err="1"/>
              <a:t>тощо</a:t>
            </a:r>
            <a:r>
              <a:rPr lang="ru-RU" sz="2600" dirty="0" smtClean="0"/>
              <a:t>).</a:t>
            </a:r>
          </a:p>
          <a:p>
            <a:pPr algn="l"/>
            <a:endParaRPr lang="uk-UA" sz="2600" dirty="0"/>
          </a:p>
          <a:p>
            <a:pPr algn="l"/>
            <a:r>
              <a:rPr lang="ru-RU" sz="2600" b="1" u="sng" dirty="0" err="1"/>
              <a:t>Екскурсійна</a:t>
            </a:r>
            <a:r>
              <a:rPr lang="ru-RU" sz="2600" b="1" u="sng" dirty="0"/>
              <a:t> </a:t>
            </a:r>
            <a:r>
              <a:rPr lang="ru-RU" sz="2600" b="1" u="sng" dirty="0" err="1"/>
              <a:t>діяльність</a:t>
            </a:r>
            <a:r>
              <a:rPr lang="ru-RU" sz="2600" b="1" u="sng" dirty="0"/>
              <a:t> </a:t>
            </a:r>
            <a:r>
              <a:rPr lang="ru-RU" sz="2600" dirty="0"/>
              <a:t>- </a:t>
            </a:r>
            <a:r>
              <a:rPr lang="ru-RU" sz="2600" dirty="0" err="1"/>
              <a:t>це</a:t>
            </a:r>
            <a:r>
              <a:rPr lang="ru-RU" sz="2600" dirty="0"/>
              <a:t> </a:t>
            </a:r>
            <a:r>
              <a:rPr lang="ru-RU" sz="2600" dirty="0" err="1"/>
              <a:t>діяльність</a:t>
            </a:r>
            <a:r>
              <a:rPr lang="ru-RU" sz="2600" dirty="0"/>
              <a:t> з </a:t>
            </a:r>
            <a:r>
              <a:rPr lang="ru-RU" sz="2600" dirty="0" err="1"/>
              <a:t>організації</a:t>
            </a:r>
            <a:r>
              <a:rPr lang="ru-RU" sz="2600" dirty="0"/>
              <a:t> </a:t>
            </a:r>
            <a:r>
              <a:rPr lang="ru-RU" sz="2600" dirty="0" err="1"/>
              <a:t>ознайомлення</a:t>
            </a:r>
            <a:r>
              <a:rPr lang="ru-RU" sz="2600" dirty="0"/>
              <a:t> </a:t>
            </a:r>
            <a:r>
              <a:rPr lang="ru-RU" sz="2600" dirty="0" err="1"/>
              <a:t>туристів</a:t>
            </a:r>
            <a:r>
              <a:rPr lang="ru-RU" sz="2600" dirty="0"/>
              <a:t> і </a:t>
            </a:r>
            <a:r>
              <a:rPr lang="ru-RU" sz="2600" dirty="0" err="1"/>
              <a:t>екскурсантів</a:t>
            </a:r>
            <a:r>
              <a:rPr lang="ru-RU" sz="2600" dirty="0"/>
              <a:t> з </a:t>
            </a:r>
            <a:r>
              <a:rPr lang="ru-RU" sz="2600" dirty="0" err="1"/>
              <a:t>екскурсійними</a:t>
            </a:r>
            <a:r>
              <a:rPr lang="ru-RU" sz="2600" dirty="0"/>
              <a:t> </a:t>
            </a:r>
            <a:r>
              <a:rPr lang="ru-RU" sz="2600" dirty="0" err="1"/>
              <a:t>об'єктами</a:t>
            </a:r>
            <a:r>
              <a:rPr lang="ru-RU" sz="2600" dirty="0"/>
              <a:t> </a:t>
            </a:r>
            <a:endParaRPr lang="ru-RU" sz="2600" dirty="0" smtClean="0"/>
          </a:p>
          <a:p>
            <a:pPr algn="l"/>
            <a:r>
              <a:rPr lang="ru-RU" sz="2600" dirty="0" smtClean="0"/>
              <a:t>без </a:t>
            </a:r>
            <a:r>
              <a:rPr lang="ru-RU" sz="2600" dirty="0" err="1"/>
              <a:t>надання</a:t>
            </a:r>
            <a:r>
              <a:rPr lang="ru-RU" sz="2600" dirty="0"/>
              <a:t> </a:t>
            </a:r>
            <a:r>
              <a:rPr lang="ru-RU" sz="2600" dirty="0" err="1"/>
              <a:t>послуг</a:t>
            </a:r>
            <a:r>
              <a:rPr lang="ru-RU" sz="2600" dirty="0"/>
              <a:t> </a:t>
            </a:r>
            <a:r>
              <a:rPr lang="ru-RU" sz="2600" dirty="0" err="1"/>
              <a:t>розміщення</a:t>
            </a:r>
            <a:r>
              <a:rPr lang="ru-RU" sz="2600" dirty="0"/>
              <a:t> (</a:t>
            </a:r>
            <a:r>
              <a:rPr lang="ru-RU" sz="2600" dirty="0" err="1"/>
              <a:t>нічлігу</a:t>
            </a:r>
            <a:r>
              <a:rPr lang="ru-RU" sz="2600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9276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 5" descr="Мужчина смотрит на заснеженные горы">
            <a:extLst>
              <a:ext uri="{FF2B5EF4-FFF2-40B4-BE49-F238E27FC236}">
                <a16:creationId xmlns:a16="http://schemas.microsoft.com/office/drawing/2014/main" id="{CB65CD91-F5B7-D446-9C8C-8E7FD1C4D4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9773" y="10"/>
            <a:ext cx="7592227" cy="6857614"/>
          </a:xfrm>
          <a:prstGeom prst="rect">
            <a:avLst/>
          </a:prstGeom>
        </p:spPr>
      </p:pic>
      <p:sp>
        <p:nvSpPr>
          <p:cNvPr id="13" name="Прямоугольник 12">
            <a:extLst>
              <a:ext uri="{FF2B5EF4-FFF2-40B4-BE49-F238E27FC236}">
                <a16:creationId xmlns:a16="http://schemas.microsoft.com/office/drawing/2014/main" id="{6D043292-708B-4F69-AE72-8FB56C6E8E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00824" y="685800"/>
            <a:ext cx="6176776" cy="1485900"/>
          </a:xfrm>
        </p:spPr>
        <p:txBody>
          <a:bodyPr rtlCol="0">
            <a:normAutofit fontScale="90000"/>
          </a:bodyPr>
          <a:lstStyle/>
          <a:p>
            <a:r>
              <a:rPr lang="ru-RU" dirty="0" err="1" smtClean="0"/>
              <a:t>Діяльність</a:t>
            </a:r>
            <a:r>
              <a:rPr lang="ru-RU" dirty="0" smtClean="0"/>
              <a:t> </a:t>
            </a:r>
            <a:r>
              <a:rPr lang="ru-RU" dirty="0" err="1"/>
              <a:t>екскурсійних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представлена </a:t>
            </a:r>
            <a:r>
              <a:rPr lang="ru-RU" dirty="0" err="1"/>
              <a:t>наступними</a:t>
            </a:r>
            <a:r>
              <a:rPr lang="ru-RU" dirty="0"/>
              <a:t> видами </a:t>
            </a:r>
            <a:r>
              <a:rPr lang="ru-RU" dirty="0" err="1"/>
              <a:t>робіт</a:t>
            </a:r>
            <a:r>
              <a:rPr lang="ru-RU" dirty="0"/>
              <a:t>:</a:t>
            </a:r>
            <a:endParaRPr lang="ru-RU" dirty="0"/>
          </a:p>
        </p:txBody>
      </p:sp>
      <p:pic>
        <p:nvPicPr>
          <p:cNvPr id="8" name="Рисунок 7" descr="Человек везет чемодан на колесиках">
            <a:extLst>
              <a:ext uri="{FF2B5EF4-FFF2-40B4-BE49-F238E27FC236}">
                <a16:creationId xmlns:a16="http://schemas.microsoft.com/office/drawing/2014/main" id="{3E07AA5F-8072-9541-85CB-0C9A4C1EBC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4379956" cy="3428990"/>
          </a:xfrm>
          <a:prstGeom prst="rect">
            <a:avLst/>
          </a:prstGeom>
        </p:spPr>
      </p:pic>
      <p:pic>
        <p:nvPicPr>
          <p:cNvPr id="4" name="Рисунок 3" descr="Женщина смотрит на горы">
            <a:extLst>
              <a:ext uri="{FF2B5EF4-FFF2-40B4-BE49-F238E27FC236}">
                <a16:creationId xmlns:a16="http://schemas.microsoft.com/office/drawing/2014/main" id="{2A8AB22A-14EA-F842-BE52-8E0EC555C53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3429000"/>
            <a:ext cx="4373525" cy="3429000"/>
          </a:xfrm>
          <a:prstGeom prst="rect">
            <a:avLst/>
          </a:prstGeom>
        </p:spPr>
      </p:pic>
      <p:sp>
        <p:nvSpPr>
          <p:cNvPr id="15" name="Прямоугольник 14">
            <a:extLst>
              <a:ext uri="{FF2B5EF4-FFF2-40B4-BE49-F238E27FC236}">
                <a16:creationId xmlns:a16="http://schemas.microsoft.com/office/drawing/2014/main" id="{9F01DDB9-C75C-44C2-9331-356EAF9C05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14700"/>
            <a:ext cx="4373545" cy="228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7" name="Прямоугольник 16">
            <a:extLst>
              <a:ext uri="{FF2B5EF4-FFF2-40B4-BE49-F238E27FC236}">
                <a16:creationId xmlns:a16="http://schemas.microsoft.com/office/drawing/2014/main" id="{72C017B3-7B7A-4C5A-A3E9-09EC1428BC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7354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graphicFrame>
        <p:nvGraphicFramePr>
          <p:cNvPr id="14" name="Объект 2" descr="Графический элемент SmartArt: линейный процесс">
            <a:extLst>
              <a:ext uri="{FF2B5EF4-FFF2-40B4-BE49-F238E27FC236}">
                <a16:creationId xmlns:a16="http://schemas.microsoft.com/office/drawing/2014/main" id="{DEC8A51B-A7CC-40D9-9DD5-CACF12E987DE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4146894"/>
              </p:ext>
            </p:extLst>
          </p:nvPr>
        </p:nvGraphicFramePr>
        <p:xfrm>
          <a:off x="5100637" y="2542032"/>
          <a:ext cx="6797195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8441289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 5" descr="Женщина идет по дороге и несет чемодан">
            <a:extLst>
              <a:ext uri="{FF2B5EF4-FFF2-40B4-BE49-F238E27FC236}">
                <a16:creationId xmlns:a16="http://schemas.microsoft.com/office/drawing/2014/main" id="{6BE62510-A175-9D47-9EDF-D9FB6C162C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9300"/>
          </a:xfrm>
          <a:prstGeom prst="rect">
            <a:avLst/>
          </a:prstGeom>
        </p:spPr>
      </p:pic>
      <p:sp>
        <p:nvSpPr>
          <p:cNvPr id="11" name="Прямоугольник 10">
            <a:extLst>
              <a:ext uri="{FF2B5EF4-FFF2-40B4-BE49-F238E27FC236}">
                <a16:creationId xmlns:a16="http://schemas.microsoft.com/office/drawing/2014/main" id="{310B1DD0-264A-47E3-A16A-C87AFA51E6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20000">
                <a:schemeClr val="tx2">
                  <a:alpha val="70000"/>
                </a:schemeClr>
              </a:gs>
              <a:gs pos="10000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13" name="Полилиния 6">
            <a:extLst>
              <a:ext uri="{FF2B5EF4-FFF2-40B4-BE49-F238E27FC236}">
                <a16:creationId xmlns:a16="http://schemas.microsoft.com/office/drawing/2014/main" id="{69C1BB7B-F21E-41A2-B30C-D8507B9602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52858" y="744469"/>
            <a:ext cx="3275668" cy="4408488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15" name="Полилиния 6">
            <a:extLst>
              <a:ext uri="{FF2B5EF4-FFF2-40B4-BE49-F238E27FC236}">
                <a16:creationId xmlns:a16="http://schemas.microsoft.com/office/drawing/2014/main" id="{DF6D7DDE-F8A1-4105-9729-F9EB5F81A3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l" t="t" r="r" b="b"/>
            <a:pathLst>
              <a:path w="10000" h="10000">
                <a:moveTo>
                  <a:pt x="8761" y="0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9126"/>
                </a:lnTo>
                <a:lnTo>
                  <a:pt x="8761" y="9127"/>
                </a:lnTo>
                <a:lnTo>
                  <a:pt x="8761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A5C93519-6B29-1346-9FCB-0835B8053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rtlCol="0">
            <a:normAutofit/>
          </a:bodyPr>
          <a:lstStyle/>
          <a:p>
            <a:pPr rtl="0"/>
            <a:r>
              <a:rPr lang="ru-RU" dirty="0" err="1" smtClean="0">
                <a:solidFill>
                  <a:schemeClr val="bg2"/>
                </a:solidFill>
              </a:rPr>
              <a:t>Домашнє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 err="1" smtClean="0">
                <a:solidFill>
                  <a:schemeClr val="bg2"/>
                </a:solidFill>
              </a:rPr>
              <a:t>завдання</a:t>
            </a:r>
            <a:r>
              <a:rPr lang="ru-RU" dirty="0" smtClean="0">
                <a:solidFill>
                  <a:schemeClr val="bg2"/>
                </a:solidFill>
              </a:rPr>
              <a:t>: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3" name="Подзаголовок 2">
            <a:extLst>
              <a:ext uri="{FF2B5EF4-FFF2-40B4-BE49-F238E27FC236}">
                <a16:creationId xmlns:a16="http://schemas.microsoft.com/office/drawing/2014/main" id="{D698B4E1-5F4F-8E4F-97D2-0176CBCC4A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 rtlCol="0">
            <a:normAutofit/>
          </a:bodyPr>
          <a:lstStyle/>
          <a:p>
            <a:pPr rtl="0"/>
            <a:r>
              <a:rPr lang="uk-UA" dirty="0" smtClean="0">
                <a:solidFill>
                  <a:schemeClr val="bg2"/>
                </a:solidFill>
              </a:rPr>
              <a:t>Історичні етапи розвитку екскурсійної діяльності.</a:t>
            </a:r>
            <a:endParaRPr lang="ru-RU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20912"/>
      </p:ext>
    </p:extLst>
  </p:cSld>
  <p:clrMapOvr>
    <a:masterClrMapping/>
  </p:clrMapOvr>
</p:sld>
</file>

<file path=ppt/theme/theme1.xml><?xml version="1.0" encoding="utf-8"?>
<a:theme xmlns:a="http://schemas.openxmlformats.org/drawingml/2006/main" name="Уголки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155078-021E-49AB-8F30-C53CA1A5999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4082C27-02EB-4B4A-A84F-7021AA79D4D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6757D5-6F93-45B0-82A2-39BC87D70F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«Уголки» для путешественников</Template>
  <TotalTime>0</TotalTime>
  <Words>435</Words>
  <Application>Microsoft Office PowerPoint</Application>
  <PresentationFormat>Широкоэкранный</PresentationFormat>
  <Paragraphs>66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Calibri</vt:lpstr>
      <vt:lpstr>Franklin Gothic Book</vt:lpstr>
      <vt:lpstr>Уголки</vt:lpstr>
      <vt:lpstr>ТЕМА 1. ОСНОВИ ЕКСКУРСОЗНАВСТВА ТА ОРГАНІЗАЦІЯ ЕКСКУРСІЙНОЇ РОБОТИ НА ТУРИСТСЬКО-ЕКСКУРСІЙНИХ ПІДПРИЄМСТВАХ</vt:lpstr>
      <vt:lpstr>Екскурсознавсто – комплексна наукова дисципліна, що розкриває сутність трьох основних взаємопов’язаних частин: </vt:lpstr>
      <vt:lpstr>Презентация PowerPoint</vt:lpstr>
      <vt:lpstr>Екскурсійна методика являє собою сукупність чітких правил і вимог, які ставляться до екскурсії, тобто методичних прийомів підготовки та її проведення.</vt:lpstr>
      <vt:lpstr>Функціональні напрямки роботи з організації надання екскурсійних послуг на туристському підприємстві: </vt:lpstr>
      <vt:lpstr>Презентация PowerPoint</vt:lpstr>
      <vt:lpstr>Види туристсько-екскурсійних організацій</vt:lpstr>
      <vt:lpstr>Діяльність екскурсійних підприємств представлена наступними видами робіт:</vt:lpstr>
      <vt:lpstr>Домашнє завдання: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2020-09-27T10:38:28Z</dcterms:created>
  <dcterms:modified xsi:type="dcterms:W3CDTF">2020-09-27T14:12:32Z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