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70" r:id="rId3"/>
    <p:sldId id="358" r:id="rId4"/>
    <p:sldId id="369" r:id="rId5"/>
    <p:sldId id="367" r:id="rId6"/>
    <p:sldId id="368" r:id="rId7"/>
    <p:sldId id="362" r:id="rId8"/>
    <p:sldId id="371" r:id="rId9"/>
    <p:sldId id="372" r:id="rId10"/>
    <p:sldId id="378" r:id="rId11"/>
    <p:sldId id="379" r:id="rId12"/>
    <p:sldId id="380" r:id="rId13"/>
    <p:sldId id="373" r:id="rId14"/>
    <p:sldId id="375" r:id="rId15"/>
    <p:sldId id="32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E9D86-8203-47AA-B23E-A22167DA4549}" type="doc">
      <dgm:prSet loTypeId="urn:microsoft.com/office/officeart/2005/8/layout/hierarchy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58125DE9-4F90-4308-8694-5BD2FBDE5CE8}">
      <dgm:prSet phldrT="[Текст]"/>
      <dgm:spPr/>
      <dgm:t>
        <a:bodyPr/>
        <a:lstStyle/>
        <a:p>
          <a:r>
            <a:rPr lang="uk-UA" b="1" dirty="0" smtClean="0"/>
            <a:t>Основні теми курсу</a:t>
          </a:r>
          <a:endParaRPr lang="uk-UA" b="1" dirty="0"/>
        </a:p>
      </dgm:t>
    </dgm:pt>
    <dgm:pt modelId="{8F73A365-45A2-45A7-BB99-8352C8A044D7}" type="parTrans" cxnId="{62CBAF70-0305-4E2F-A5FC-AD96F3B9DF80}">
      <dgm:prSet/>
      <dgm:spPr/>
      <dgm:t>
        <a:bodyPr/>
        <a:lstStyle/>
        <a:p>
          <a:endParaRPr lang="uk-UA" b="1"/>
        </a:p>
      </dgm:t>
    </dgm:pt>
    <dgm:pt modelId="{0387417E-B659-4E5A-AC87-627EFC7F6961}" type="sibTrans" cxnId="{62CBAF70-0305-4E2F-A5FC-AD96F3B9DF80}">
      <dgm:prSet/>
      <dgm:spPr/>
      <dgm:t>
        <a:bodyPr/>
        <a:lstStyle/>
        <a:p>
          <a:endParaRPr lang="uk-UA" b="1"/>
        </a:p>
      </dgm:t>
    </dgm:pt>
    <dgm:pt modelId="{782B87B3-54E5-4B3A-AFBB-27FEA807EB53}">
      <dgm:prSet phldrT="[Текст]"/>
      <dgm:spPr/>
      <dgm:t>
        <a:bodyPr/>
        <a:lstStyle/>
        <a:p>
          <a:r>
            <a:rPr lang="uk-UA" b="1" noProof="0" dirty="0" smtClean="0"/>
            <a:t>Компетентності фахівця у соціальній сфері</a:t>
          </a:r>
          <a:endParaRPr lang="uk-UA" b="1" noProof="0" dirty="0"/>
        </a:p>
      </dgm:t>
    </dgm:pt>
    <dgm:pt modelId="{A68EDC37-AF75-4FB2-B369-FF12467BCE7F}" type="parTrans" cxnId="{2A848CBD-377A-4C73-957A-C53E8368F10B}">
      <dgm:prSet/>
      <dgm:spPr/>
      <dgm:t>
        <a:bodyPr/>
        <a:lstStyle/>
        <a:p>
          <a:endParaRPr lang="uk-UA" b="1"/>
        </a:p>
      </dgm:t>
    </dgm:pt>
    <dgm:pt modelId="{A7117D46-74BD-40BE-977B-EAB0A2050F84}" type="sibTrans" cxnId="{2A848CBD-377A-4C73-957A-C53E8368F10B}">
      <dgm:prSet/>
      <dgm:spPr/>
      <dgm:t>
        <a:bodyPr/>
        <a:lstStyle/>
        <a:p>
          <a:endParaRPr lang="uk-UA" b="1"/>
        </a:p>
      </dgm:t>
    </dgm:pt>
    <dgm:pt modelId="{65D5EBBD-97CF-4523-ABBB-4E88CC0625E0}">
      <dgm:prSet phldrT="[Текст]"/>
      <dgm:spPr/>
      <dgm:t>
        <a:bodyPr/>
        <a:lstStyle/>
        <a:p>
          <a:r>
            <a:rPr lang="ru-RU" b="1" smtClean="0"/>
            <a:t>Стратегія і тактика побудови кар’єри фахівця соціальної сфери</a:t>
          </a:r>
          <a:endParaRPr lang="uk-UA" b="1" dirty="0"/>
        </a:p>
      </dgm:t>
    </dgm:pt>
    <dgm:pt modelId="{A732BDF5-F74A-43A1-8125-28B91B87DE2E}" type="parTrans" cxnId="{0F7D03FC-825C-4B11-B471-E28078041BB8}">
      <dgm:prSet/>
      <dgm:spPr/>
      <dgm:t>
        <a:bodyPr/>
        <a:lstStyle/>
        <a:p>
          <a:endParaRPr lang="uk-UA" b="1"/>
        </a:p>
      </dgm:t>
    </dgm:pt>
    <dgm:pt modelId="{E6E6FE2A-84C2-4C10-85A1-90CE5115C41E}" type="sibTrans" cxnId="{0F7D03FC-825C-4B11-B471-E28078041BB8}">
      <dgm:prSet/>
      <dgm:spPr/>
      <dgm:t>
        <a:bodyPr/>
        <a:lstStyle/>
        <a:p>
          <a:endParaRPr lang="uk-UA" b="1"/>
        </a:p>
      </dgm:t>
    </dgm:pt>
    <dgm:pt modelId="{3A973244-26DB-4945-9C73-F4591C98654E}">
      <dgm:prSet phldrT="[Текст]"/>
      <dgm:spPr/>
      <dgm:t>
        <a:bodyPr/>
        <a:lstStyle/>
        <a:p>
          <a:r>
            <a:rPr lang="uk-UA" b="1" dirty="0" smtClean="0"/>
            <a:t>Самопрезентація в професійному середовищі</a:t>
          </a:r>
          <a:endParaRPr lang="uk-UA" b="1" dirty="0"/>
        </a:p>
      </dgm:t>
    </dgm:pt>
    <dgm:pt modelId="{0E07ECDA-9C7B-451F-8579-9CA6F4A85AA3}" type="parTrans" cxnId="{80C39D31-ACA7-48BE-9B62-43E1787670D5}">
      <dgm:prSet/>
      <dgm:spPr/>
      <dgm:t>
        <a:bodyPr/>
        <a:lstStyle/>
        <a:p>
          <a:endParaRPr lang="uk-UA" b="1"/>
        </a:p>
      </dgm:t>
    </dgm:pt>
    <dgm:pt modelId="{53171FAD-5AED-48AA-A540-B56031192815}" type="sibTrans" cxnId="{80C39D31-ACA7-48BE-9B62-43E1787670D5}">
      <dgm:prSet/>
      <dgm:spPr/>
      <dgm:t>
        <a:bodyPr/>
        <a:lstStyle/>
        <a:p>
          <a:endParaRPr lang="uk-UA" b="1"/>
        </a:p>
      </dgm:t>
    </dgm:pt>
    <dgm:pt modelId="{EB2DB99B-DFC7-4AB6-8876-7F505731DEC0}">
      <dgm:prSet phldrT="[Текст]"/>
      <dgm:spPr/>
      <dgm:t>
        <a:bodyPr/>
        <a:lstStyle/>
        <a:p>
          <a:r>
            <a:rPr lang="uk-UA" b="1" noProof="0" dirty="0" smtClean="0"/>
            <a:t>Інновації та технології у соціальній сфері</a:t>
          </a:r>
          <a:r>
            <a:rPr lang="ru-RU" b="1" dirty="0" smtClean="0"/>
            <a:t>. </a:t>
          </a:r>
          <a:endParaRPr lang="uk-UA" b="1" dirty="0"/>
        </a:p>
      </dgm:t>
    </dgm:pt>
    <dgm:pt modelId="{D269A2A0-3EFB-47B8-9A03-7D5EDC5FD24A}" type="parTrans" cxnId="{06A5627C-C29F-4DD8-A621-6111C5DF9D2B}">
      <dgm:prSet/>
      <dgm:spPr/>
      <dgm:t>
        <a:bodyPr/>
        <a:lstStyle/>
        <a:p>
          <a:endParaRPr lang="uk-UA" b="1"/>
        </a:p>
      </dgm:t>
    </dgm:pt>
    <dgm:pt modelId="{4CD1E852-D8FD-409F-9F44-562C040CE549}" type="sibTrans" cxnId="{06A5627C-C29F-4DD8-A621-6111C5DF9D2B}">
      <dgm:prSet/>
      <dgm:spPr/>
      <dgm:t>
        <a:bodyPr/>
        <a:lstStyle/>
        <a:p>
          <a:endParaRPr lang="uk-UA" b="1"/>
        </a:p>
      </dgm:t>
    </dgm:pt>
    <dgm:pt modelId="{F5C9EB98-7059-487C-B4E9-BF6AF0C7308C}">
      <dgm:prSet phldrT="[Текст]"/>
      <dgm:spPr/>
      <dgm:t>
        <a:bodyPr/>
        <a:lstStyle/>
        <a:p>
          <a:r>
            <a:rPr lang="uk-UA" b="1" dirty="0" err="1" smtClean="0"/>
            <a:t>Самоменеджмент</a:t>
          </a:r>
          <a:r>
            <a:rPr lang="uk-UA" b="1" dirty="0" smtClean="0"/>
            <a:t> та тайм-менеджмент</a:t>
          </a:r>
          <a:endParaRPr lang="uk-UA" b="1" dirty="0"/>
        </a:p>
      </dgm:t>
    </dgm:pt>
    <dgm:pt modelId="{9010A7BA-6F34-4260-AC6F-5DE9F3B71D26}" type="sibTrans" cxnId="{6DF2775D-0A54-4F80-8C26-E69149498055}">
      <dgm:prSet/>
      <dgm:spPr/>
      <dgm:t>
        <a:bodyPr/>
        <a:lstStyle/>
        <a:p>
          <a:endParaRPr lang="uk-UA" b="1"/>
        </a:p>
      </dgm:t>
    </dgm:pt>
    <dgm:pt modelId="{1D332196-A721-41AF-B41D-C07D7667F9A9}" type="parTrans" cxnId="{6DF2775D-0A54-4F80-8C26-E69149498055}">
      <dgm:prSet/>
      <dgm:spPr/>
      <dgm:t>
        <a:bodyPr/>
        <a:lstStyle/>
        <a:p>
          <a:endParaRPr lang="uk-UA" b="1"/>
        </a:p>
      </dgm:t>
    </dgm:pt>
    <dgm:pt modelId="{C456F78D-56F1-494A-BDDA-61DE8A797263}">
      <dgm:prSet phldrT="[Текст]"/>
      <dgm:spPr/>
      <dgm:t>
        <a:bodyPr/>
        <a:lstStyle/>
        <a:p>
          <a:r>
            <a:rPr lang="uk-UA" b="1" smtClean="0"/>
            <a:t>Етичні основи професійної діяльності</a:t>
          </a:r>
          <a:endParaRPr lang="uk-UA" b="1" dirty="0"/>
        </a:p>
      </dgm:t>
    </dgm:pt>
    <dgm:pt modelId="{EB6034DC-3DD2-4CAA-ABE1-E27C4E1BD0BD}" type="sibTrans" cxnId="{E85EE3AC-B1EB-45BD-8EB6-8DFE0339CADD}">
      <dgm:prSet/>
      <dgm:spPr/>
      <dgm:t>
        <a:bodyPr/>
        <a:lstStyle/>
        <a:p>
          <a:endParaRPr lang="uk-UA" b="1"/>
        </a:p>
      </dgm:t>
    </dgm:pt>
    <dgm:pt modelId="{377B57DA-12C0-478A-A992-4C57B4A4351B}" type="parTrans" cxnId="{E85EE3AC-B1EB-45BD-8EB6-8DFE0339CADD}">
      <dgm:prSet/>
      <dgm:spPr/>
      <dgm:t>
        <a:bodyPr/>
        <a:lstStyle/>
        <a:p>
          <a:endParaRPr lang="uk-UA" b="1"/>
        </a:p>
      </dgm:t>
    </dgm:pt>
    <dgm:pt modelId="{2B1B220C-9194-4F66-BBB9-3979FC6D9E47}">
      <dgm:prSet phldrT="[Текст]"/>
      <dgm:spPr/>
      <dgm:t>
        <a:bodyPr/>
        <a:lstStyle/>
        <a:p>
          <a:r>
            <a:rPr lang="uk-UA" b="1" noProof="0" dirty="0" smtClean="0"/>
            <a:t>Сучасні виклики професійного розвитку фахівця соціальної сфери</a:t>
          </a:r>
          <a:r>
            <a:rPr lang="ru-RU" b="1" dirty="0" smtClean="0"/>
            <a:t>.</a:t>
          </a:r>
          <a:endParaRPr lang="uk-UA" b="1" dirty="0"/>
        </a:p>
      </dgm:t>
    </dgm:pt>
    <dgm:pt modelId="{E4C53998-7716-4A10-AD03-A72CE4AEACB3}" type="parTrans" cxnId="{025A5CD3-BC23-4AFD-98E7-8FB66B46E7D1}">
      <dgm:prSet/>
      <dgm:spPr/>
      <dgm:t>
        <a:bodyPr/>
        <a:lstStyle/>
        <a:p>
          <a:endParaRPr lang="uk-UA" b="1"/>
        </a:p>
      </dgm:t>
    </dgm:pt>
    <dgm:pt modelId="{4E2D198F-FCA6-4F42-8966-CAE074EC1E37}" type="sibTrans" cxnId="{025A5CD3-BC23-4AFD-98E7-8FB66B46E7D1}">
      <dgm:prSet/>
      <dgm:spPr/>
      <dgm:t>
        <a:bodyPr/>
        <a:lstStyle/>
        <a:p>
          <a:endParaRPr lang="uk-UA" b="1"/>
        </a:p>
      </dgm:t>
    </dgm:pt>
    <dgm:pt modelId="{8DF72961-E14D-4F70-AAF8-10AB27A25199}">
      <dgm:prSet phldrT="[Текст]"/>
      <dgm:spPr/>
      <dgm:t>
        <a:bodyPr/>
        <a:lstStyle/>
        <a:p>
          <a:r>
            <a:rPr lang="uk-UA" b="1" noProof="0" dirty="0" smtClean="0"/>
            <a:t>Управління стресом в роботі фахівця соціальної сфери.</a:t>
          </a:r>
          <a:endParaRPr lang="uk-UA" b="1" noProof="0" dirty="0"/>
        </a:p>
      </dgm:t>
    </dgm:pt>
    <dgm:pt modelId="{4ACD89D1-C143-4338-9435-1F98390D5152}" type="parTrans" cxnId="{A71F0BE9-4AC3-4488-A690-005DEFF6AA8C}">
      <dgm:prSet/>
      <dgm:spPr/>
      <dgm:t>
        <a:bodyPr/>
        <a:lstStyle/>
        <a:p>
          <a:endParaRPr lang="uk-UA" b="1"/>
        </a:p>
      </dgm:t>
    </dgm:pt>
    <dgm:pt modelId="{D81006CA-AF1A-4D7D-AFC7-218524463C17}" type="sibTrans" cxnId="{A71F0BE9-4AC3-4488-A690-005DEFF6AA8C}">
      <dgm:prSet/>
      <dgm:spPr/>
      <dgm:t>
        <a:bodyPr/>
        <a:lstStyle/>
        <a:p>
          <a:endParaRPr lang="uk-UA" b="1"/>
        </a:p>
      </dgm:t>
    </dgm:pt>
    <dgm:pt modelId="{E815F1D4-13C3-4DFF-A5BE-E62357044818}" type="pres">
      <dgm:prSet presAssocID="{3AAE9D86-8203-47AA-B23E-A22167DA454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AE030B4-A0E4-4CA1-B190-B907A16AA243}" type="pres">
      <dgm:prSet presAssocID="{58125DE9-4F90-4308-8694-5BD2FBDE5CE8}" presName="vertOne" presStyleCnt="0"/>
      <dgm:spPr/>
      <dgm:t>
        <a:bodyPr/>
        <a:lstStyle/>
        <a:p>
          <a:endParaRPr lang="uk-UA"/>
        </a:p>
      </dgm:t>
    </dgm:pt>
    <dgm:pt modelId="{41A133EB-9222-4D90-848A-24DEF23DF9BA}" type="pres">
      <dgm:prSet presAssocID="{58125DE9-4F90-4308-8694-5BD2FBDE5CE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875577-7A64-4AF7-AA31-5523250DF28C}" type="pres">
      <dgm:prSet presAssocID="{58125DE9-4F90-4308-8694-5BD2FBDE5CE8}" presName="parTransOne" presStyleCnt="0"/>
      <dgm:spPr/>
      <dgm:t>
        <a:bodyPr/>
        <a:lstStyle/>
        <a:p>
          <a:endParaRPr lang="uk-UA"/>
        </a:p>
      </dgm:t>
    </dgm:pt>
    <dgm:pt modelId="{DD5B3694-DB8B-47FC-B9F7-F6DB3AA682A0}" type="pres">
      <dgm:prSet presAssocID="{58125DE9-4F90-4308-8694-5BD2FBDE5CE8}" presName="horzOne" presStyleCnt="0"/>
      <dgm:spPr/>
      <dgm:t>
        <a:bodyPr/>
        <a:lstStyle/>
        <a:p>
          <a:endParaRPr lang="uk-UA"/>
        </a:p>
      </dgm:t>
    </dgm:pt>
    <dgm:pt modelId="{C1EFB6AD-EE46-43E7-A82D-E0AB9F62A343}" type="pres">
      <dgm:prSet presAssocID="{782B87B3-54E5-4B3A-AFBB-27FEA807EB53}" presName="vertTwo" presStyleCnt="0"/>
      <dgm:spPr/>
      <dgm:t>
        <a:bodyPr/>
        <a:lstStyle/>
        <a:p>
          <a:endParaRPr lang="uk-UA"/>
        </a:p>
      </dgm:t>
    </dgm:pt>
    <dgm:pt modelId="{DC25F062-AE30-4D4C-AE05-CD426D507F10}" type="pres">
      <dgm:prSet presAssocID="{782B87B3-54E5-4B3A-AFBB-27FEA807EB53}" presName="txTwo" presStyleLbl="node2" presStyleIdx="0" presStyleCnt="4" custLinFactNeighborX="-2923" custLinFactNeighborY="-3798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915F22E-F4EC-42B4-A50C-0DF38BB25B99}" type="pres">
      <dgm:prSet presAssocID="{782B87B3-54E5-4B3A-AFBB-27FEA807EB53}" presName="parTransTwo" presStyleCnt="0"/>
      <dgm:spPr/>
      <dgm:t>
        <a:bodyPr/>
        <a:lstStyle/>
        <a:p>
          <a:endParaRPr lang="uk-UA"/>
        </a:p>
      </dgm:t>
    </dgm:pt>
    <dgm:pt modelId="{1FBC7CF7-AB4A-4D43-B964-24A4D1959FFB}" type="pres">
      <dgm:prSet presAssocID="{782B87B3-54E5-4B3A-AFBB-27FEA807EB53}" presName="horzTwo" presStyleCnt="0"/>
      <dgm:spPr/>
      <dgm:t>
        <a:bodyPr/>
        <a:lstStyle/>
        <a:p>
          <a:endParaRPr lang="uk-UA"/>
        </a:p>
      </dgm:t>
    </dgm:pt>
    <dgm:pt modelId="{C934E30A-9D75-4405-969F-5FF57BAA5486}" type="pres">
      <dgm:prSet presAssocID="{C456F78D-56F1-494A-BDDA-61DE8A797263}" presName="vertThree" presStyleCnt="0"/>
      <dgm:spPr/>
      <dgm:t>
        <a:bodyPr/>
        <a:lstStyle/>
        <a:p>
          <a:endParaRPr lang="uk-UA"/>
        </a:p>
      </dgm:t>
    </dgm:pt>
    <dgm:pt modelId="{5CF06EAE-193F-4CD5-9CEC-BF9D2E4F9DE4}" type="pres">
      <dgm:prSet presAssocID="{C456F78D-56F1-494A-BDDA-61DE8A79726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9CD862B-AA20-49B4-9AF7-BC01DF90CBFE}" type="pres">
      <dgm:prSet presAssocID="{C456F78D-56F1-494A-BDDA-61DE8A797263}" presName="horzThree" presStyleCnt="0"/>
      <dgm:spPr/>
      <dgm:t>
        <a:bodyPr/>
        <a:lstStyle/>
        <a:p>
          <a:endParaRPr lang="uk-UA"/>
        </a:p>
      </dgm:t>
    </dgm:pt>
    <dgm:pt modelId="{F196F67B-DCBA-4DFE-ACCC-DD1F740912E6}" type="pres">
      <dgm:prSet presAssocID="{A7117D46-74BD-40BE-977B-EAB0A2050F84}" presName="sibSpaceTwo" presStyleCnt="0"/>
      <dgm:spPr/>
      <dgm:t>
        <a:bodyPr/>
        <a:lstStyle/>
        <a:p>
          <a:endParaRPr lang="uk-UA"/>
        </a:p>
      </dgm:t>
    </dgm:pt>
    <dgm:pt modelId="{22DB8973-2E2E-472A-A5B8-61DC597CB188}" type="pres">
      <dgm:prSet presAssocID="{65D5EBBD-97CF-4523-ABBB-4E88CC0625E0}" presName="vertTwo" presStyleCnt="0"/>
      <dgm:spPr/>
      <dgm:t>
        <a:bodyPr/>
        <a:lstStyle/>
        <a:p>
          <a:endParaRPr lang="uk-UA"/>
        </a:p>
      </dgm:t>
    </dgm:pt>
    <dgm:pt modelId="{E998020F-67C1-4506-B7FA-EE8C7F64939B}" type="pres">
      <dgm:prSet presAssocID="{65D5EBBD-97CF-4523-ABBB-4E88CC0625E0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64B04E-5C14-4D15-AE5D-60D213796E45}" type="pres">
      <dgm:prSet presAssocID="{65D5EBBD-97CF-4523-ABBB-4E88CC0625E0}" presName="parTransTwo" presStyleCnt="0"/>
      <dgm:spPr/>
      <dgm:t>
        <a:bodyPr/>
        <a:lstStyle/>
        <a:p>
          <a:endParaRPr lang="uk-UA"/>
        </a:p>
      </dgm:t>
    </dgm:pt>
    <dgm:pt modelId="{43A9A42A-EE03-42A0-898E-91B4A7A88869}" type="pres">
      <dgm:prSet presAssocID="{65D5EBBD-97CF-4523-ABBB-4E88CC0625E0}" presName="horzTwo" presStyleCnt="0"/>
      <dgm:spPr/>
      <dgm:t>
        <a:bodyPr/>
        <a:lstStyle/>
        <a:p>
          <a:endParaRPr lang="uk-UA"/>
        </a:p>
      </dgm:t>
    </dgm:pt>
    <dgm:pt modelId="{A30D1CFB-96AB-44B8-8770-5A61C6BB33CA}" type="pres">
      <dgm:prSet presAssocID="{F5C9EB98-7059-487C-B4E9-BF6AF0C7308C}" presName="vertThree" presStyleCnt="0"/>
      <dgm:spPr/>
      <dgm:t>
        <a:bodyPr/>
        <a:lstStyle/>
        <a:p>
          <a:endParaRPr lang="uk-UA"/>
        </a:p>
      </dgm:t>
    </dgm:pt>
    <dgm:pt modelId="{061AA9DD-A5C0-4CD7-9127-E97B3C5C5CA0}" type="pres">
      <dgm:prSet presAssocID="{F5C9EB98-7059-487C-B4E9-BF6AF0C7308C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BE47461-AA57-4DCA-9AEB-256A86007EA8}" type="pres">
      <dgm:prSet presAssocID="{F5C9EB98-7059-487C-B4E9-BF6AF0C7308C}" presName="horzThree" presStyleCnt="0"/>
      <dgm:spPr/>
      <dgm:t>
        <a:bodyPr/>
        <a:lstStyle/>
        <a:p>
          <a:endParaRPr lang="uk-UA"/>
        </a:p>
      </dgm:t>
    </dgm:pt>
    <dgm:pt modelId="{27DECBFE-42D8-42B0-9DDF-A9B1478F6466}" type="pres">
      <dgm:prSet presAssocID="{E6E6FE2A-84C2-4C10-85A1-90CE5115C41E}" presName="sibSpaceTwo" presStyleCnt="0"/>
      <dgm:spPr/>
      <dgm:t>
        <a:bodyPr/>
        <a:lstStyle/>
        <a:p>
          <a:endParaRPr lang="uk-UA"/>
        </a:p>
      </dgm:t>
    </dgm:pt>
    <dgm:pt modelId="{6EBB037F-CA55-45DE-A6E8-6B19C06A0CFD}" type="pres">
      <dgm:prSet presAssocID="{3A973244-26DB-4945-9C73-F4591C98654E}" presName="vertTwo" presStyleCnt="0"/>
      <dgm:spPr/>
      <dgm:t>
        <a:bodyPr/>
        <a:lstStyle/>
        <a:p>
          <a:endParaRPr lang="uk-UA"/>
        </a:p>
      </dgm:t>
    </dgm:pt>
    <dgm:pt modelId="{EA2199E2-C340-492C-A04B-2904BCD218D9}" type="pres">
      <dgm:prSet presAssocID="{3A973244-26DB-4945-9C73-F4591C98654E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789C794-F666-496F-9CD5-7BC114482177}" type="pres">
      <dgm:prSet presAssocID="{3A973244-26DB-4945-9C73-F4591C98654E}" presName="parTransTwo" presStyleCnt="0"/>
      <dgm:spPr/>
      <dgm:t>
        <a:bodyPr/>
        <a:lstStyle/>
        <a:p>
          <a:endParaRPr lang="uk-UA"/>
        </a:p>
      </dgm:t>
    </dgm:pt>
    <dgm:pt modelId="{625D16CE-5315-4D6F-A590-9094C4C783A8}" type="pres">
      <dgm:prSet presAssocID="{3A973244-26DB-4945-9C73-F4591C98654E}" presName="horzTwo" presStyleCnt="0"/>
      <dgm:spPr/>
      <dgm:t>
        <a:bodyPr/>
        <a:lstStyle/>
        <a:p>
          <a:endParaRPr lang="uk-UA"/>
        </a:p>
      </dgm:t>
    </dgm:pt>
    <dgm:pt modelId="{5552617D-0E1A-4E92-85E1-8A511CE0E862}" type="pres">
      <dgm:prSet presAssocID="{EB2DB99B-DFC7-4AB6-8876-7F505731DEC0}" presName="vertThree" presStyleCnt="0"/>
      <dgm:spPr/>
      <dgm:t>
        <a:bodyPr/>
        <a:lstStyle/>
        <a:p>
          <a:endParaRPr lang="uk-UA"/>
        </a:p>
      </dgm:t>
    </dgm:pt>
    <dgm:pt modelId="{9BCD8C93-1DD1-4164-9521-153AD53D49BE}" type="pres">
      <dgm:prSet presAssocID="{EB2DB99B-DFC7-4AB6-8876-7F505731DEC0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1A920B5-49B0-4D5B-A20E-7E1A8280D527}" type="pres">
      <dgm:prSet presAssocID="{EB2DB99B-DFC7-4AB6-8876-7F505731DEC0}" presName="horzThree" presStyleCnt="0"/>
      <dgm:spPr/>
      <dgm:t>
        <a:bodyPr/>
        <a:lstStyle/>
        <a:p>
          <a:endParaRPr lang="uk-UA"/>
        </a:p>
      </dgm:t>
    </dgm:pt>
    <dgm:pt modelId="{E9DEB31A-EC65-4309-BF16-31B6B315596E}" type="pres">
      <dgm:prSet presAssocID="{53171FAD-5AED-48AA-A540-B56031192815}" presName="sibSpaceTwo" presStyleCnt="0"/>
      <dgm:spPr/>
      <dgm:t>
        <a:bodyPr/>
        <a:lstStyle/>
        <a:p>
          <a:endParaRPr lang="uk-UA"/>
        </a:p>
      </dgm:t>
    </dgm:pt>
    <dgm:pt modelId="{8B77D6A9-5B8D-4121-A10C-0376880631D3}" type="pres">
      <dgm:prSet presAssocID="{8DF72961-E14D-4F70-AAF8-10AB27A25199}" presName="vertTwo" presStyleCnt="0"/>
      <dgm:spPr/>
      <dgm:t>
        <a:bodyPr/>
        <a:lstStyle/>
        <a:p>
          <a:endParaRPr lang="uk-UA"/>
        </a:p>
      </dgm:t>
    </dgm:pt>
    <dgm:pt modelId="{54235632-0DC9-4449-89F7-D2554CB79557}" type="pres">
      <dgm:prSet presAssocID="{8DF72961-E14D-4F70-AAF8-10AB27A2519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A44539A-3DE3-4E81-92C4-E4CF470C114A}" type="pres">
      <dgm:prSet presAssocID="{8DF72961-E14D-4F70-AAF8-10AB27A25199}" presName="parTransTwo" presStyleCnt="0"/>
      <dgm:spPr/>
      <dgm:t>
        <a:bodyPr/>
        <a:lstStyle/>
        <a:p>
          <a:endParaRPr lang="uk-UA"/>
        </a:p>
      </dgm:t>
    </dgm:pt>
    <dgm:pt modelId="{9AD8D35B-246B-412B-A2F6-2169DAC61477}" type="pres">
      <dgm:prSet presAssocID="{8DF72961-E14D-4F70-AAF8-10AB27A25199}" presName="horzTwo" presStyleCnt="0"/>
      <dgm:spPr/>
      <dgm:t>
        <a:bodyPr/>
        <a:lstStyle/>
        <a:p>
          <a:endParaRPr lang="uk-UA"/>
        </a:p>
      </dgm:t>
    </dgm:pt>
    <dgm:pt modelId="{08C1E806-A7ED-40C4-9DDD-5BB73B9148CA}" type="pres">
      <dgm:prSet presAssocID="{2B1B220C-9194-4F66-BBB9-3979FC6D9E47}" presName="vertThree" presStyleCnt="0"/>
      <dgm:spPr/>
      <dgm:t>
        <a:bodyPr/>
        <a:lstStyle/>
        <a:p>
          <a:endParaRPr lang="uk-UA"/>
        </a:p>
      </dgm:t>
    </dgm:pt>
    <dgm:pt modelId="{B1E5C488-EF80-49C7-9654-027A9B99B361}" type="pres">
      <dgm:prSet presAssocID="{2B1B220C-9194-4F66-BBB9-3979FC6D9E4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3F569A1-710B-4AFB-AF6B-8E74AB929E55}" type="pres">
      <dgm:prSet presAssocID="{2B1B220C-9194-4F66-BBB9-3979FC6D9E47}" presName="horzThree" presStyleCnt="0"/>
      <dgm:spPr/>
      <dgm:t>
        <a:bodyPr/>
        <a:lstStyle/>
        <a:p>
          <a:endParaRPr lang="uk-UA"/>
        </a:p>
      </dgm:t>
    </dgm:pt>
  </dgm:ptLst>
  <dgm:cxnLst>
    <dgm:cxn modelId="{F7242E8B-354B-4A04-B757-76F60E363926}" type="presOf" srcId="{2B1B220C-9194-4F66-BBB9-3979FC6D9E47}" destId="{B1E5C488-EF80-49C7-9654-027A9B99B361}" srcOrd="0" destOrd="0" presId="urn:microsoft.com/office/officeart/2005/8/layout/hierarchy4"/>
    <dgm:cxn modelId="{025A5CD3-BC23-4AFD-98E7-8FB66B46E7D1}" srcId="{8DF72961-E14D-4F70-AAF8-10AB27A25199}" destId="{2B1B220C-9194-4F66-BBB9-3979FC6D9E47}" srcOrd="0" destOrd="0" parTransId="{E4C53998-7716-4A10-AD03-A72CE4AEACB3}" sibTransId="{4E2D198F-FCA6-4F42-8966-CAE074EC1E37}"/>
    <dgm:cxn modelId="{7CA8FB7C-7DD4-4651-9434-1D3CA6D23559}" type="presOf" srcId="{65D5EBBD-97CF-4523-ABBB-4E88CC0625E0}" destId="{E998020F-67C1-4506-B7FA-EE8C7F64939B}" srcOrd="0" destOrd="0" presId="urn:microsoft.com/office/officeart/2005/8/layout/hierarchy4"/>
    <dgm:cxn modelId="{BD6C5EE8-5BD7-436F-B3AA-5732CC9E97C5}" type="presOf" srcId="{8DF72961-E14D-4F70-AAF8-10AB27A25199}" destId="{54235632-0DC9-4449-89F7-D2554CB79557}" srcOrd="0" destOrd="0" presId="urn:microsoft.com/office/officeart/2005/8/layout/hierarchy4"/>
    <dgm:cxn modelId="{62CBAF70-0305-4E2F-A5FC-AD96F3B9DF80}" srcId="{3AAE9D86-8203-47AA-B23E-A22167DA4549}" destId="{58125DE9-4F90-4308-8694-5BD2FBDE5CE8}" srcOrd="0" destOrd="0" parTransId="{8F73A365-45A2-45A7-BB99-8352C8A044D7}" sibTransId="{0387417E-B659-4E5A-AC87-627EFC7F6961}"/>
    <dgm:cxn modelId="{A59794FA-3812-4A70-BCE0-3FBDBF69394E}" type="presOf" srcId="{F5C9EB98-7059-487C-B4E9-BF6AF0C7308C}" destId="{061AA9DD-A5C0-4CD7-9127-E97B3C5C5CA0}" srcOrd="0" destOrd="0" presId="urn:microsoft.com/office/officeart/2005/8/layout/hierarchy4"/>
    <dgm:cxn modelId="{DDDF33B0-3E36-4198-AE9E-15DBB5EE1E78}" type="presOf" srcId="{3A973244-26DB-4945-9C73-F4591C98654E}" destId="{EA2199E2-C340-492C-A04B-2904BCD218D9}" srcOrd="0" destOrd="0" presId="urn:microsoft.com/office/officeart/2005/8/layout/hierarchy4"/>
    <dgm:cxn modelId="{2A848CBD-377A-4C73-957A-C53E8368F10B}" srcId="{58125DE9-4F90-4308-8694-5BD2FBDE5CE8}" destId="{782B87B3-54E5-4B3A-AFBB-27FEA807EB53}" srcOrd="0" destOrd="0" parTransId="{A68EDC37-AF75-4FB2-B369-FF12467BCE7F}" sibTransId="{A7117D46-74BD-40BE-977B-EAB0A2050F84}"/>
    <dgm:cxn modelId="{E85EE3AC-B1EB-45BD-8EB6-8DFE0339CADD}" srcId="{782B87B3-54E5-4B3A-AFBB-27FEA807EB53}" destId="{C456F78D-56F1-494A-BDDA-61DE8A797263}" srcOrd="0" destOrd="0" parTransId="{377B57DA-12C0-478A-A992-4C57B4A4351B}" sibTransId="{EB6034DC-3DD2-4CAA-ABE1-E27C4E1BD0BD}"/>
    <dgm:cxn modelId="{B4ADBE00-2540-46E8-8F8F-8A38F1173BAF}" type="presOf" srcId="{EB2DB99B-DFC7-4AB6-8876-7F505731DEC0}" destId="{9BCD8C93-1DD1-4164-9521-153AD53D49BE}" srcOrd="0" destOrd="0" presId="urn:microsoft.com/office/officeart/2005/8/layout/hierarchy4"/>
    <dgm:cxn modelId="{80C39D31-ACA7-48BE-9B62-43E1787670D5}" srcId="{58125DE9-4F90-4308-8694-5BD2FBDE5CE8}" destId="{3A973244-26DB-4945-9C73-F4591C98654E}" srcOrd="2" destOrd="0" parTransId="{0E07ECDA-9C7B-451F-8579-9CA6F4A85AA3}" sibTransId="{53171FAD-5AED-48AA-A540-B56031192815}"/>
    <dgm:cxn modelId="{04B3E509-1196-4E02-8BFD-B1996EF5649B}" type="presOf" srcId="{3AAE9D86-8203-47AA-B23E-A22167DA4549}" destId="{E815F1D4-13C3-4DFF-A5BE-E62357044818}" srcOrd="0" destOrd="0" presId="urn:microsoft.com/office/officeart/2005/8/layout/hierarchy4"/>
    <dgm:cxn modelId="{6DF2775D-0A54-4F80-8C26-E69149498055}" srcId="{65D5EBBD-97CF-4523-ABBB-4E88CC0625E0}" destId="{F5C9EB98-7059-487C-B4E9-BF6AF0C7308C}" srcOrd="0" destOrd="0" parTransId="{1D332196-A721-41AF-B41D-C07D7667F9A9}" sibTransId="{9010A7BA-6F34-4260-AC6F-5DE9F3B71D26}"/>
    <dgm:cxn modelId="{A71F0BE9-4AC3-4488-A690-005DEFF6AA8C}" srcId="{58125DE9-4F90-4308-8694-5BD2FBDE5CE8}" destId="{8DF72961-E14D-4F70-AAF8-10AB27A25199}" srcOrd="3" destOrd="0" parTransId="{4ACD89D1-C143-4338-9435-1F98390D5152}" sibTransId="{D81006CA-AF1A-4D7D-AFC7-218524463C17}"/>
    <dgm:cxn modelId="{4C78892C-631C-4610-9B80-E525E302C2E9}" type="presOf" srcId="{C456F78D-56F1-494A-BDDA-61DE8A797263}" destId="{5CF06EAE-193F-4CD5-9CEC-BF9D2E4F9DE4}" srcOrd="0" destOrd="0" presId="urn:microsoft.com/office/officeart/2005/8/layout/hierarchy4"/>
    <dgm:cxn modelId="{4519CA47-8920-48E3-9271-0C81EC873819}" type="presOf" srcId="{782B87B3-54E5-4B3A-AFBB-27FEA807EB53}" destId="{DC25F062-AE30-4D4C-AE05-CD426D507F10}" srcOrd="0" destOrd="0" presId="urn:microsoft.com/office/officeart/2005/8/layout/hierarchy4"/>
    <dgm:cxn modelId="{3C5FDCFD-BC8F-4636-9EE8-132BCC7DE77C}" type="presOf" srcId="{58125DE9-4F90-4308-8694-5BD2FBDE5CE8}" destId="{41A133EB-9222-4D90-848A-24DEF23DF9BA}" srcOrd="0" destOrd="0" presId="urn:microsoft.com/office/officeart/2005/8/layout/hierarchy4"/>
    <dgm:cxn modelId="{0F7D03FC-825C-4B11-B471-E28078041BB8}" srcId="{58125DE9-4F90-4308-8694-5BD2FBDE5CE8}" destId="{65D5EBBD-97CF-4523-ABBB-4E88CC0625E0}" srcOrd="1" destOrd="0" parTransId="{A732BDF5-F74A-43A1-8125-28B91B87DE2E}" sibTransId="{E6E6FE2A-84C2-4C10-85A1-90CE5115C41E}"/>
    <dgm:cxn modelId="{06A5627C-C29F-4DD8-A621-6111C5DF9D2B}" srcId="{3A973244-26DB-4945-9C73-F4591C98654E}" destId="{EB2DB99B-DFC7-4AB6-8876-7F505731DEC0}" srcOrd="0" destOrd="0" parTransId="{D269A2A0-3EFB-47B8-9A03-7D5EDC5FD24A}" sibTransId="{4CD1E852-D8FD-409F-9F44-562C040CE549}"/>
    <dgm:cxn modelId="{24966E26-A4A0-4197-91FC-B5CF7BB99F54}" type="presParOf" srcId="{E815F1D4-13C3-4DFF-A5BE-E62357044818}" destId="{CAE030B4-A0E4-4CA1-B190-B907A16AA243}" srcOrd="0" destOrd="0" presId="urn:microsoft.com/office/officeart/2005/8/layout/hierarchy4"/>
    <dgm:cxn modelId="{D79BA8A9-5A80-4BDA-A08B-20ED2852EA3C}" type="presParOf" srcId="{CAE030B4-A0E4-4CA1-B190-B907A16AA243}" destId="{41A133EB-9222-4D90-848A-24DEF23DF9BA}" srcOrd="0" destOrd="0" presId="urn:microsoft.com/office/officeart/2005/8/layout/hierarchy4"/>
    <dgm:cxn modelId="{7B1B87BD-66B7-4B0A-AF52-CB94B50F700D}" type="presParOf" srcId="{CAE030B4-A0E4-4CA1-B190-B907A16AA243}" destId="{BE875577-7A64-4AF7-AA31-5523250DF28C}" srcOrd="1" destOrd="0" presId="urn:microsoft.com/office/officeart/2005/8/layout/hierarchy4"/>
    <dgm:cxn modelId="{6E07C53B-C699-4CC1-908E-6B874A98C56B}" type="presParOf" srcId="{CAE030B4-A0E4-4CA1-B190-B907A16AA243}" destId="{DD5B3694-DB8B-47FC-B9F7-F6DB3AA682A0}" srcOrd="2" destOrd="0" presId="urn:microsoft.com/office/officeart/2005/8/layout/hierarchy4"/>
    <dgm:cxn modelId="{B6837BEA-A1FF-4719-89B4-9E1370820DF4}" type="presParOf" srcId="{DD5B3694-DB8B-47FC-B9F7-F6DB3AA682A0}" destId="{C1EFB6AD-EE46-43E7-A82D-E0AB9F62A343}" srcOrd="0" destOrd="0" presId="urn:microsoft.com/office/officeart/2005/8/layout/hierarchy4"/>
    <dgm:cxn modelId="{C2DDE786-EBCA-421B-B4AB-4CEC0718337D}" type="presParOf" srcId="{C1EFB6AD-EE46-43E7-A82D-E0AB9F62A343}" destId="{DC25F062-AE30-4D4C-AE05-CD426D507F10}" srcOrd="0" destOrd="0" presId="urn:microsoft.com/office/officeart/2005/8/layout/hierarchy4"/>
    <dgm:cxn modelId="{FC49686F-DB34-412B-BDD7-803ABF17048E}" type="presParOf" srcId="{C1EFB6AD-EE46-43E7-A82D-E0AB9F62A343}" destId="{6915F22E-F4EC-42B4-A50C-0DF38BB25B99}" srcOrd="1" destOrd="0" presId="urn:microsoft.com/office/officeart/2005/8/layout/hierarchy4"/>
    <dgm:cxn modelId="{08326677-D04E-4DE4-952B-D203B84202CA}" type="presParOf" srcId="{C1EFB6AD-EE46-43E7-A82D-E0AB9F62A343}" destId="{1FBC7CF7-AB4A-4D43-B964-24A4D1959FFB}" srcOrd="2" destOrd="0" presId="urn:microsoft.com/office/officeart/2005/8/layout/hierarchy4"/>
    <dgm:cxn modelId="{75DE2DDC-4B94-45C9-8EE3-7F2135C65DDC}" type="presParOf" srcId="{1FBC7CF7-AB4A-4D43-B964-24A4D1959FFB}" destId="{C934E30A-9D75-4405-969F-5FF57BAA5486}" srcOrd="0" destOrd="0" presId="urn:microsoft.com/office/officeart/2005/8/layout/hierarchy4"/>
    <dgm:cxn modelId="{0A58B0F2-6DD1-403C-841B-F9467109A847}" type="presParOf" srcId="{C934E30A-9D75-4405-969F-5FF57BAA5486}" destId="{5CF06EAE-193F-4CD5-9CEC-BF9D2E4F9DE4}" srcOrd="0" destOrd="0" presId="urn:microsoft.com/office/officeart/2005/8/layout/hierarchy4"/>
    <dgm:cxn modelId="{B739F6CB-DE58-4F20-A14F-F1DD537D127F}" type="presParOf" srcId="{C934E30A-9D75-4405-969F-5FF57BAA5486}" destId="{A9CD862B-AA20-49B4-9AF7-BC01DF90CBFE}" srcOrd="1" destOrd="0" presId="urn:microsoft.com/office/officeart/2005/8/layout/hierarchy4"/>
    <dgm:cxn modelId="{F08C1A05-64E9-4219-A5BF-216A129376CE}" type="presParOf" srcId="{DD5B3694-DB8B-47FC-B9F7-F6DB3AA682A0}" destId="{F196F67B-DCBA-4DFE-ACCC-DD1F740912E6}" srcOrd="1" destOrd="0" presId="urn:microsoft.com/office/officeart/2005/8/layout/hierarchy4"/>
    <dgm:cxn modelId="{6F032401-B76A-466F-8DCF-A06B2D47505A}" type="presParOf" srcId="{DD5B3694-DB8B-47FC-B9F7-F6DB3AA682A0}" destId="{22DB8973-2E2E-472A-A5B8-61DC597CB188}" srcOrd="2" destOrd="0" presId="urn:microsoft.com/office/officeart/2005/8/layout/hierarchy4"/>
    <dgm:cxn modelId="{1E1E0542-161C-48A7-8353-F5DB57BB0793}" type="presParOf" srcId="{22DB8973-2E2E-472A-A5B8-61DC597CB188}" destId="{E998020F-67C1-4506-B7FA-EE8C7F64939B}" srcOrd="0" destOrd="0" presId="urn:microsoft.com/office/officeart/2005/8/layout/hierarchy4"/>
    <dgm:cxn modelId="{13D67C57-7817-4866-8B30-6284ADAE7D9C}" type="presParOf" srcId="{22DB8973-2E2E-472A-A5B8-61DC597CB188}" destId="{7C64B04E-5C14-4D15-AE5D-60D213796E45}" srcOrd="1" destOrd="0" presId="urn:microsoft.com/office/officeart/2005/8/layout/hierarchy4"/>
    <dgm:cxn modelId="{787DD127-4E79-4058-95BE-EB78DB771D85}" type="presParOf" srcId="{22DB8973-2E2E-472A-A5B8-61DC597CB188}" destId="{43A9A42A-EE03-42A0-898E-91B4A7A88869}" srcOrd="2" destOrd="0" presId="urn:microsoft.com/office/officeart/2005/8/layout/hierarchy4"/>
    <dgm:cxn modelId="{4042C999-FB84-4505-A97C-57AD51DF7E02}" type="presParOf" srcId="{43A9A42A-EE03-42A0-898E-91B4A7A88869}" destId="{A30D1CFB-96AB-44B8-8770-5A61C6BB33CA}" srcOrd="0" destOrd="0" presId="urn:microsoft.com/office/officeart/2005/8/layout/hierarchy4"/>
    <dgm:cxn modelId="{5C84D8B2-9FE4-43B0-95F4-B5DD4CC8A2C3}" type="presParOf" srcId="{A30D1CFB-96AB-44B8-8770-5A61C6BB33CA}" destId="{061AA9DD-A5C0-4CD7-9127-E97B3C5C5CA0}" srcOrd="0" destOrd="0" presId="urn:microsoft.com/office/officeart/2005/8/layout/hierarchy4"/>
    <dgm:cxn modelId="{8FE0B53F-0A2B-424D-A2C5-F2651018D907}" type="presParOf" srcId="{A30D1CFB-96AB-44B8-8770-5A61C6BB33CA}" destId="{CBE47461-AA57-4DCA-9AEB-256A86007EA8}" srcOrd="1" destOrd="0" presId="urn:microsoft.com/office/officeart/2005/8/layout/hierarchy4"/>
    <dgm:cxn modelId="{ADF7C379-BBCE-4875-B528-D263A4ADBA1E}" type="presParOf" srcId="{DD5B3694-DB8B-47FC-B9F7-F6DB3AA682A0}" destId="{27DECBFE-42D8-42B0-9DDF-A9B1478F6466}" srcOrd="3" destOrd="0" presId="urn:microsoft.com/office/officeart/2005/8/layout/hierarchy4"/>
    <dgm:cxn modelId="{2A0F6817-9554-497B-8449-836C326115D5}" type="presParOf" srcId="{DD5B3694-DB8B-47FC-B9F7-F6DB3AA682A0}" destId="{6EBB037F-CA55-45DE-A6E8-6B19C06A0CFD}" srcOrd="4" destOrd="0" presId="urn:microsoft.com/office/officeart/2005/8/layout/hierarchy4"/>
    <dgm:cxn modelId="{95ABDC27-EF72-45AF-87BD-085CF90C7C1F}" type="presParOf" srcId="{6EBB037F-CA55-45DE-A6E8-6B19C06A0CFD}" destId="{EA2199E2-C340-492C-A04B-2904BCD218D9}" srcOrd="0" destOrd="0" presId="urn:microsoft.com/office/officeart/2005/8/layout/hierarchy4"/>
    <dgm:cxn modelId="{0ABED749-DD84-4A8A-9BCC-2D122758C55A}" type="presParOf" srcId="{6EBB037F-CA55-45DE-A6E8-6B19C06A0CFD}" destId="{B789C794-F666-496F-9CD5-7BC114482177}" srcOrd="1" destOrd="0" presId="urn:microsoft.com/office/officeart/2005/8/layout/hierarchy4"/>
    <dgm:cxn modelId="{C6FAEE4C-A457-4D18-944A-E0A071CACC1D}" type="presParOf" srcId="{6EBB037F-CA55-45DE-A6E8-6B19C06A0CFD}" destId="{625D16CE-5315-4D6F-A590-9094C4C783A8}" srcOrd="2" destOrd="0" presId="urn:microsoft.com/office/officeart/2005/8/layout/hierarchy4"/>
    <dgm:cxn modelId="{833ACF4C-A6DD-4154-9BB3-6618AFED1346}" type="presParOf" srcId="{625D16CE-5315-4D6F-A590-9094C4C783A8}" destId="{5552617D-0E1A-4E92-85E1-8A511CE0E862}" srcOrd="0" destOrd="0" presId="urn:microsoft.com/office/officeart/2005/8/layout/hierarchy4"/>
    <dgm:cxn modelId="{E21BC058-D2E4-4FC6-A3AD-09CF6B6F7338}" type="presParOf" srcId="{5552617D-0E1A-4E92-85E1-8A511CE0E862}" destId="{9BCD8C93-1DD1-4164-9521-153AD53D49BE}" srcOrd="0" destOrd="0" presId="urn:microsoft.com/office/officeart/2005/8/layout/hierarchy4"/>
    <dgm:cxn modelId="{D3AB32F9-FF5F-4655-A0D2-92B6507442BA}" type="presParOf" srcId="{5552617D-0E1A-4E92-85E1-8A511CE0E862}" destId="{01A920B5-49B0-4D5B-A20E-7E1A8280D527}" srcOrd="1" destOrd="0" presId="urn:microsoft.com/office/officeart/2005/8/layout/hierarchy4"/>
    <dgm:cxn modelId="{A3033E76-D2CC-40E2-86EB-C07D03D83A41}" type="presParOf" srcId="{DD5B3694-DB8B-47FC-B9F7-F6DB3AA682A0}" destId="{E9DEB31A-EC65-4309-BF16-31B6B315596E}" srcOrd="5" destOrd="0" presId="urn:microsoft.com/office/officeart/2005/8/layout/hierarchy4"/>
    <dgm:cxn modelId="{A1A6F44B-19AB-4B30-8E46-67F724B20A50}" type="presParOf" srcId="{DD5B3694-DB8B-47FC-B9F7-F6DB3AA682A0}" destId="{8B77D6A9-5B8D-4121-A10C-0376880631D3}" srcOrd="6" destOrd="0" presId="urn:microsoft.com/office/officeart/2005/8/layout/hierarchy4"/>
    <dgm:cxn modelId="{5AFE14FC-493A-4B6D-B25D-E2946D435903}" type="presParOf" srcId="{8B77D6A9-5B8D-4121-A10C-0376880631D3}" destId="{54235632-0DC9-4449-89F7-D2554CB79557}" srcOrd="0" destOrd="0" presId="urn:microsoft.com/office/officeart/2005/8/layout/hierarchy4"/>
    <dgm:cxn modelId="{BC4E2AF8-3DC3-47AA-87BC-0D29A5241AF8}" type="presParOf" srcId="{8B77D6A9-5B8D-4121-A10C-0376880631D3}" destId="{AA44539A-3DE3-4E81-92C4-E4CF470C114A}" srcOrd="1" destOrd="0" presId="urn:microsoft.com/office/officeart/2005/8/layout/hierarchy4"/>
    <dgm:cxn modelId="{C426FD3E-1C6D-4552-9CDA-36CE0823B6C8}" type="presParOf" srcId="{8B77D6A9-5B8D-4121-A10C-0376880631D3}" destId="{9AD8D35B-246B-412B-A2F6-2169DAC61477}" srcOrd="2" destOrd="0" presId="urn:microsoft.com/office/officeart/2005/8/layout/hierarchy4"/>
    <dgm:cxn modelId="{859E3CB6-0498-4144-96AB-840A8F19AB48}" type="presParOf" srcId="{9AD8D35B-246B-412B-A2F6-2169DAC61477}" destId="{08C1E806-A7ED-40C4-9DDD-5BB73B9148CA}" srcOrd="0" destOrd="0" presId="urn:microsoft.com/office/officeart/2005/8/layout/hierarchy4"/>
    <dgm:cxn modelId="{181A6406-E327-4141-820A-814148C5074D}" type="presParOf" srcId="{08C1E806-A7ED-40C4-9DDD-5BB73B9148CA}" destId="{B1E5C488-EF80-49C7-9654-027A9B99B361}" srcOrd="0" destOrd="0" presId="urn:microsoft.com/office/officeart/2005/8/layout/hierarchy4"/>
    <dgm:cxn modelId="{11B160DA-51D7-4831-8E2B-48B40633686B}" type="presParOf" srcId="{08C1E806-A7ED-40C4-9DDD-5BB73B9148CA}" destId="{D3F569A1-710B-4AFB-AF6B-8E74AB929E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4176A-4CCE-42CC-9436-717E21F8AB98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AA5E60-CC46-4F2E-BC42-80A728AE610B}">
      <dgm:prSet phldrT="[Текст]"/>
      <dgm:spPr/>
      <dgm:t>
        <a:bodyPr/>
        <a:lstStyle/>
        <a:p>
          <a:r>
            <a:rPr lang="uk-UA" b="1" smtClean="0"/>
            <a:t>Професійний розвиток</a:t>
          </a:r>
          <a:endParaRPr lang="uk-UA" b="1" dirty="0"/>
        </a:p>
      </dgm:t>
    </dgm:pt>
    <dgm:pt modelId="{AF2F33B7-BDAC-4653-8049-581DB8B311CB}" type="parTrans" cxnId="{2D9AED2B-02BF-4946-9F7F-DCE9FD1E40E5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1C2941B-6B59-4A36-8619-2F5D818A3B36}" type="sibTrans" cxnId="{2D9AED2B-02BF-4946-9F7F-DCE9FD1E40E5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01AB24E1-DC31-4D10-98C1-3CF14753DE1B}">
      <dgm:prSet phldrT="[Текст]" custT="1"/>
      <dgm:spPr/>
      <dgm:t>
        <a:bodyPr/>
        <a:lstStyle/>
        <a:p>
          <a:r>
            <a:rPr lang="uk-UA" sz="1800" b="1" smtClean="0"/>
            <a:t>формальне навчання</a:t>
          </a:r>
          <a:endParaRPr lang="uk-UA" sz="1800" b="1" dirty="0"/>
        </a:p>
      </dgm:t>
    </dgm:pt>
    <dgm:pt modelId="{E202ACD5-9D28-4F03-A65E-79CC09EB6A3F}" type="parTrans" cxnId="{0CC14E32-DF32-4C00-96DF-81B7954F25D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D32AF791-F5F5-4972-BDF1-795213149BDB}" type="sibTrans" cxnId="{0CC14E32-DF32-4C00-96DF-81B7954F25D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6673B54-29D4-4045-BDB0-66E9F41E8C57}">
      <dgm:prSet phldrT="[Текст]" custT="1"/>
      <dgm:spPr/>
      <dgm:t>
        <a:bodyPr/>
        <a:lstStyle/>
        <a:p>
          <a:r>
            <a:rPr lang="uk-UA" sz="1800" b="1" dirty="0" smtClean="0"/>
            <a:t>неформальне навчання</a:t>
          </a:r>
          <a:endParaRPr lang="uk-UA" sz="1800" b="1" dirty="0"/>
        </a:p>
      </dgm:t>
    </dgm:pt>
    <dgm:pt modelId="{7153B67A-9598-4E23-AA8A-38928065F4F4}" type="parTrans" cxnId="{1B8403C9-3842-492B-93F9-8B74849E839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672A0A94-C634-4E4F-B64C-8B024DF34D57}" type="sibTrans" cxnId="{1B8403C9-3842-492B-93F9-8B74849E839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4D6CA985-BB92-482F-B49C-448B9A0C2096}">
      <dgm:prSet phldrT="[Текст]" custT="1"/>
      <dgm:spPr/>
      <dgm:t>
        <a:bodyPr/>
        <a:lstStyle/>
        <a:p>
          <a:r>
            <a:rPr lang="uk-UA" sz="1800" b="1" dirty="0" smtClean="0"/>
            <a:t>практичний досвід</a:t>
          </a:r>
          <a:endParaRPr lang="uk-UA" sz="1800" b="1" dirty="0"/>
        </a:p>
      </dgm:t>
    </dgm:pt>
    <dgm:pt modelId="{9EFDF94A-5CBD-48F9-93CF-1F51FD3107F2}" type="parTrans" cxnId="{572CA3A1-BACF-4952-BFF0-D8728625449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83038E89-B227-43F8-BD1D-02A11ABD7F9D}" type="sibTrans" cxnId="{572CA3A1-BACF-4952-BFF0-D8728625449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62470018-688C-40F6-AFE0-215C28E0A997}" type="pres">
      <dgm:prSet presAssocID="{B3C4176A-4CCE-42CC-9436-717E21F8AB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C52F35-6D53-4FCA-B3AE-910144E8AEE3}" type="pres">
      <dgm:prSet presAssocID="{E7AA5E60-CC46-4F2E-BC42-80A728AE610B}" presName="centerShape" presStyleLbl="node0" presStyleIdx="0" presStyleCnt="1"/>
      <dgm:spPr/>
      <dgm:t>
        <a:bodyPr/>
        <a:lstStyle/>
        <a:p>
          <a:endParaRPr lang="uk-UA"/>
        </a:p>
      </dgm:t>
    </dgm:pt>
    <dgm:pt modelId="{711E5F8A-815D-4F7D-9A75-36819F6A510E}" type="pres">
      <dgm:prSet presAssocID="{01AB24E1-DC31-4D10-98C1-3CF14753DE1B}" presName="node" presStyleLbl="node1" presStyleIdx="0" presStyleCnt="3" custScaleX="121956" custRadScaleRad="94028" custRadScaleInc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F93DF2-04FB-457A-A98C-F99FCBB2166C}" type="pres">
      <dgm:prSet presAssocID="{01AB24E1-DC31-4D10-98C1-3CF14753DE1B}" presName="dummy" presStyleCnt="0"/>
      <dgm:spPr/>
    </dgm:pt>
    <dgm:pt modelId="{F03069A3-1A5C-43FF-8C1B-F9AC4E6232AD}" type="pres">
      <dgm:prSet presAssocID="{D32AF791-F5F5-4972-BDF1-795213149BDB}" presName="sibTrans" presStyleLbl="sibTrans2D1" presStyleIdx="0" presStyleCnt="3"/>
      <dgm:spPr/>
      <dgm:t>
        <a:bodyPr/>
        <a:lstStyle/>
        <a:p>
          <a:endParaRPr lang="uk-UA"/>
        </a:p>
      </dgm:t>
    </dgm:pt>
    <dgm:pt modelId="{D103A83B-EEA0-49C0-9FAC-46A3395B5783}" type="pres">
      <dgm:prSet presAssocID="{A6673B54-29D4-4045-BDB0-66E9F41E8C57}" presName="node" presStyleLbl="node1" presStyleIdx="1" presStyleCnt="3" custScaleX="1335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03516A-BE7C-4189-B90D-65C2DECF108F}" type="pres">
      <dgm:prSet presAssocID="{A6673B54-29D4-4045-BDB0-66E9F41E8C57}" presName="dummy" presStyleCnt="0"/>
      <dgm:spPr/>
    </dgm:pt>
    <dgm:pt modelId="{620081D0-8749-458F-8D70-AF59EFBB99B4}" type="pres">
      <dgm:prSet presAssocID="{672A0A94-C634-4E4F-B64C-8B024DF34D57}" presName="sibTrans" presStyleLbl="sibTrans2D1" presStyleIdx="1" presStyleCnt="3"/>
      <dgm:spPr/>
      <dgm:t>
        <a:bodyPr/>
        <a:lstStyle/>
        <a:p>
          <a:endParaRPr lang="uk-UA"/>
        </a:p>
      </dgm:t>
    </dgm:pt>
    <dgm:pt modelId="{614C57DE-3D3D-4BB5-A249-F924AEB5D627}" type="pres">
      <dgm:prSet presAssocID="{4D6CA985-BB92-482F-B49C-448B9A0C2096}" presName="node" presStyleLbl="node1" presStyleIdx="2" presStyleCnt="3" custScaleX="134187" custRadScaleRad="98312" custRadScaleInc="157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725A41-8CF2-4C59-9479-DA7A4C215B40}" type="pres">
      <dgm:prSet presAssocID="{4D6CA985-BB92-482F-B49C-448B9A0C2096}" presName="dummy" presStyleCnt="0"/>
      <dgm:spPr/>
    </dgm:pt>
    <dgm:pt modelId="{D6A73FBF-FE6D-4188-BBE2-3FC701EEE462}" type="pres">
      <dgm:prSet presAssocID="{83038E89-B227-43F8-BD1D-02A11ABD7F9D}" presName="sibTrans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572CA3A1-BACF-4952-BFF0-D87286254499}" srcId="{E7AA5E60-CC46-4F2E-BC42-80A728AE610B}" destId="{4D6CA985-BB92-482F-B49C-448B9A0C2096}" srcOrd="2" destOrd="0" parTransId="{9EFDF94A-5CBD-48F9-93CF-1F51FD3107F2}" sibTransId="{83038E89-B227-43F8-BD1D-02A11ABD7F9D}"/>
    <dgm:cxn modelId="{0CC14E32-DF32-4C00-96DF-81B7954F25DB}" srcId="{E7AA5E60-CC46-4F2E-BC42-80A728AE610B}" destId="{01AB24E1-DC31-4D10-98C1-3CF14753DE1B}" srcOrd="0" destOrd="0" parTransId="{E202ACD5-9D28-4F03-A65E-79CC09EB6A3F}" sibTransId="{D32AF791-F5F5-4972-BDF1-795213149BDB}"/>
    <dgm:cxn modelId="{D656C30C-1149-43CC-A4B6-E975E5B0A9D4}" type="presOf" srcId="{E7AA5E60-CC46-4F2E-BC42-80A728AE610B}" destId="{E9C52F35-6D53-4FCA-B3AE-910144E8AEE3}" srcOrd="0" destOrd="0" presId="urn:microsoft.com/office/officeart/2005/8/layout/radial6"/>
    <dgm:cxn modelId="{75A4CF1E-EE96-467F-A876-12CE3B07F09E}" type="presOf" srcId="{83038E89-B227-43F8-BD1D-02A11ABD7F9D}" destId="{D6A73FBF-FE6D-4188-BBE2-3FC701EEE462}" srcOrd="0" destOrd="0" presId="urn:microsoft.com/office/officeart/2005/8/layout/radial6"/>
    <dgm:cxn modelId="{BAD5AA37-5A30-46C3-A35A-368415CA85A9}" type="presOf" srcId="{4D6CA985-BB92-482F-B49C-448B9A0C2096}" destId="{614C57DE-3D3D-4BB5-A249-F924AEB5D627}" srcOrd="0" destOrd="0" presId="urn:microsoft.com/office/officeart/2005/8/layout/radial6"/>
    <dgm:cxn modelId="{A16D1B9F-BA50-4158-BA3E-873F8F0BF1DA}" type="presOf" srcId="{D32AF791-F5F5-4972-BDF1-795213149BDB}" destId="{F03069A3-1A5C-43FF-8C1B-F9AC4E6232AD}" srcOrd="0" destOrd="0" presId="urn:microsoft.com/office/officeart/2005/8/layout/radial6"/>
    <dgm:cxn modelId="{1B8403C9-3842-492B-93F9-8B74849E8399}" srcId="{E7AA5E60-CC46-4F2E-BC42-80A728AE610B}" destId="{A6673B54-29D4-4045-BDB0-66E9F41E8C57}" srcOrd="1" destOrd="0" parTransId="{7153B67A-9598-4E23-AA8A-38928065F4F4}" sibTransId="{672A0A94-C634-4E4F-B64C-8B024DF34D57}"/>
    <dgm:cxn modelId="{CB0C2432-943D-46E8-9544-C3A2AA12774A}" type="presOf" srcId="{A6673B54-29D4-4045-BDB0-66E9F41E8C57}" destId="{D103A83B-EEA0-49C0-9FAC-46A3395B5783}" srcOrd="0" destOrd="0" presId="urn:microsoft.com/office/officeart/2005/8/layout/radial6"/>
    <dgm:cxn modelId="{AA5CB30C-0A7D-44ED-AFB2-91ED04753253}" type="presOf" srcId="{672A0A94-C634-4E4F-B64C-8B024DF34D57}" destId="{620081D0-8749-458F-8D70-AF59EFBB99B4}" srcOrd="0" destOrd="0" presId="urn:microsoft.com/office/officeart/2005/8/layout/radial6"/>
    <dgm:cxn modelId="{2D9AED2B-02BF-4946-9F7F-DCE9FD1E40E5}" srcId="{B3C4176A-4CCE-42CC-9436-717E21F8AB98}" destId="{E7AA5E60-CC46-4F2E-BC42-80A728AE610B}" srcOrd="0" destOrd="0" parTransId="{AF2F33B7-BDAC-4653-8049-581DB8B311CB}" sibTransId="{51C2941B-6B59-4A36-8619-2F5D818A3B36}"/>
    <dgm:cxn modelId="{1B3BFA31-0654-4973-975C-9EFE1DD716C4}" type="presOf" srcId="{B3C4176A-4CCE-42CC-9436-717E21F8AB98}" destId="{62470018-688C-40F6-AFE0-215C28E0A997}" srcOrd="0" destOrd="0" presId="urn:microsoft.com/office/officeart/2005/8/layout/radial6"/>
    <dgm:cxn modelId="{5B0CE615-7E13-4130-9FBB-90D9A19AA5E7}" type="presOf" srcId="{01AB24E1-DC31-4D10-98C1-3CF14753DE1B}" destId="{711E5F8A-815D-4F7D-9A75-36819F6A510E}" srcOrd="0" destOrd="0" presId="urn:microsoft.com/office/officeart/2005/8/layout/radial6"/>
    <dgm:cxn modelId="{F65EAE38-4977-491B-A2BC-EF0C6D4D351F}" type="presParOf" srcId="{62470018-688C-40F6-AFE0-215C28E0A997}" destId="{E9C52F35-6D53-4FCA-B3AE-910144E8AEE3}" srcOrd="0" destOrd="0" presId="urn:microsoft.com/office/officeart/2005/8/layout/radial6"/>
    <dgm:cxn modelId="{B8EA7CBA-5D08-43CE-A3CA-D2A16D902891}" type="presParOf" srcId="{62470018-688C-40F6-AFE0-215C28E0A997}" destId="{711E5F8A-815D-4F7D-9A75-36819F6A510E}" srcOrd="1" destOrd="0" presId="urn:microsoft.com/office/officeart/2005/8/layout/radial6"/>
    <dgm:cxn modelId="{D9580167-B508-412D-B097-F36A7885AB48}" type="presParOf" srcId="{62470018-688C-40F6-AFE0-215C28E0A997}" destId="{BBF93DF2-04FB-457A-A98C-F99FCBB2166C}" srcOrd="2" destOrd="0" presId="urn:microsoft.com/office/officeart/2005/8/layout/radial6"/>
    <dgm:cxn modelId="{0E1F6E8C-2DBB-4ECD-BDEE-2E3209A96274}" type="presParOf" srcId="{62470018-688C-40F6-AFE0-215C28E0A997}" destId="{F03069A3-1A5C-43FF-8C1B-F9AC4E6232AD}" srcOrd="3" destOrd="0" presId="urn:microsoft.com/office/officeart/2005/8/layout/radial6"/>
    <dgm:cxn modelId="{AB30B0F1-522C-415B-8139-2BE83B98609C}" type="presParOf" srcId="{62470018-688C-40F6-AFE0-215C28E0A997}" destId="{D103A83B-EEA0-49C0-9FAC-46A3395B5783}" srcOrd="4" destOrd="0" presId="urn:microsoft.com/office/officeart/2005/8/layout/radial6"/>
    <dgm:cxn modelId="{1EDA9DF8-5C1C-40B8-98AC-02B169E34FA3}" type="presParOf" srcId="{62470018-688C-40F6-AFE0-215C28E0A997}" destId="{1F03516A-BE7C-4189-B90D-65C2DECF108F}" srcOrd="5" destOrd="0" presId="urn:microsoft.com/office/officeart/2005/8/layout/radial6"/>
    <dgm:cxn modelId="{8909F32B-2F78-4CEC-80CB-F7A6D21FB995}" type="presParOf" srcId="{62470018-688C-40F6-AFE0-215C28E0A997}" destId="{620081D0-8749-458F-8D70-AF59EFBB99B4}" srcOrd="6" destOrd="0" presId="urn:microsoft.com/office/officeart/2005/8/layout/radial6"/>
    <dgm:cxn modelId="{4B94911B-330F-42A6-8759-D2AE2035DC09}" type="presParOf" srcId="{62470018-688C-40F6-AFE0-215C28E0A997}" destId="{614C57DE-3D3D-4BB5-A249-F924AEB5D627}" srcOrd="7" destOrd="0" presId="urn:microsoft.com/office/officeart/2005/8/layout/radial6"/>
    <dgm:cxn modelId="{FB678654-9BC5-4A82-936A-82ED93356307}" type="presParOf" srcId="{62470018-688C-40F6-AFE0-215C28E0A997}" destId="{9E725A41-8CF2-4C59-9479-DA7A4C215B40}" srcOrd="8" destOrd="0" presId="urn:microsoft.com/office/officeart/2005/8/layout/radial6"/>
    <dgm:cxn modelId="{9F028DB6-916C-4D9F-AB4B-5FF6D773A856}" type="presParOf" srcId="{62470018-688C-40F6-AFE0-215C28E0A997}" destId="{D6A73FBF-FE6D-4188-BBE2-3FC701EEE46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46949-EE2B-491B-8FA7-DDA62A01E61A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CC403D-5F2C-4D7A-B5DD-23ED25171F46}">
      <dgm:prSet phldrT="[Текст]"/>
      <dgm:spPr/>
      <dgm:t>
        <a:bodyPr/>
        <a:lstStyle/>
        <a:p>
          <a:r>
            <a:rPr lang="uk-UA" b="1" dirty="0" smtClean="0"/>
            <a:t>Адаптивність </a:t>
          </a:r>
          <a:endParaRPr lang="uk-UA" b="1" dirty="0"/>
        </a:p>
      </dgm:t>
    </dgm:pt>
    <dgm:pt modelId="{13C8E98C-023B-4BE7-AAA2-50E133A6DD44}" type="parTrans" cxnId="{908CC257-BB91-4612-A06C-3C842AC1C7B9}">
      <dgm:prSet/>
      <dgm:spPr/>
      <dgm:t>
        <a:bodyPr/>
        <a:lstStyle/>
        <a:p>
          <a:endParaRPr lang="uk-UA"/>
        </a:p>
      </dgm:t>
    </dgm:pt>
    <dgm:pt modelId="{47FB651A-2C89-4010-AE55-3213AC9DD58C}" type="sibTrans" cxnId="{908CC257-BB91-4612-A06C-3C842AC1C7B9}">
      <dgm:prSet/>
      <dgm:spPr/>
      <dgm:t>
        <a:bodyPr/>
        <a:lstStyle/>
        <a:p>
          <a:endParaRPr lang="uk-UA"/>
        </a:p>
      </dgm:t>
    </dgm:pt>
    <dgm:pt modelId="{3A4EFDE9-9590-4587-B61D-4C78831FCD12}">
      <dgm:prSet phldrT="[Текст]"/>
      <dgm:spPr/>
      <dgm:t>
        <a:bodyPr/>
        <a:lstStyle/>
        <a:p>
          <a:r>
            <a:rPr lang="uk-UA" b="1" dirty="0" smtClean="0"/>
            <a:t>Цілеспрямованість </a:t>
          </a:r>
          <a:endParaRPr lang="uk-UA" b="1" dirty="0"/>
        </a:p>
      </dgm:t>
    </dgm:pt>
    <dgm:pt modelId="{BD1325AB-34F0-4E92-BA53-865A7B3EC4F5}" type="parTrans" cxnId="{0A3A55DF-C0BD-4850-A6F9-B28B44F9E5A0}">
      <dgm:prSet/>
      <dgm:spPr/>
      <dgm:t>
        <a:bodyPr/>
        <a:lstStyle/>
        <a:p>
          <a:endParaRPr lang="uk-UA"/>
        </a:p>
      </dgm:t>
    </dgm:pt>
    <dgm:pt modelId="{7681CA4F-7B1D-4ED1-BBC2-7D4CBA4C0E37}" type="sibTrans" cxnId="{0A3A55DF-C0BD-4850-A6F9-B28B44F9E5A0}">
      <dgm:prSet/>
      <dgm:spPr/>
      <dgm:t>
        <a:bodyPr/>
        <a:lstStyle/>
        <a:p>
          <a:endParaRPr lang="uk-UA"/>
        </a:p>
      </dgm:t>
    </dgm:pt>
    <dgm:pt modelId="{A36DD2D9-E7B5-4557-B9F2-4FA6CF694C17}">
      <dgm:prSet phldrT="[Текст]"/>
      <dgm:spPr/>
      <dgm:t>
        <a:bodyPr/>
        <a:lstStyle/>
        <a:p>
          <a:r>
            <a:rPr lang="uk-UA" noProof="0" dirty="0" smtClean="0"/>
            <a:t>професійний розвиток має відповідати особистим цілям та потребам організації.</a:t>
          </a:r>
          <a:endParaRPr lang="uk-UA" noProof="0" dirty="0"/>
        </a:p>
      </dgm:t>
    </dgm:pt>
    <dgm:pt modelId="{5308D055-C8F2-4490-8146-F52C8AB7E217}" type="parTrans" cxnId="{ACED47AE-A0E7-4F70-97FB-C474347F745C}">
      <dgm:prSet/>
      <dgm:spPr/>
      <dgm:t>
        <a:bodyPr/>
        <a:lstStyle/>
        <a:p>
          <a:endParaRPr lang="uk-UA"/>
        </a:p>
      </dgm:t>
    </dgm:pt>
    <dgm:pt modelId="{790A6A85-425C-4DAB-B9BE-30A89566E277}" type="sibTrans" cxnId="{ACED47AE-A0E7-4F70-97FB-C474347F745C}">
      <dgm:prSet/>
      <dgm:spPr/>
      <dgm:t>
        <a:bodyPr/>
        <a:lstStyle/>
        <a:p>
          <a:endParaRPr lang="uk-UA"/>
        </a:p>
      </dgm:t>
    </dgm:pt>
    <dgm:pt modelId="{0366F00D-497E-4281-A211-9FC4BCE58DBE}">
      <dgm:prSet phldrT="[Текст]"/>
      <dgm:spPr/>
      <dgm:t>
        <a:bodyPr/>
        <a:lstStyle/>
        <a:p>
          <a:r>
            <a:rPr lang="uk-UA" b="1" dirty="0" smtClean="0"/>
            <a:t>Самостійність</a:t>
          </a:r>
          <a:endParaRPr lang="uk-UA" dirty="0"/>
        </a:p>
      </dgm:t>
    </dgm:pt>
    <dgm:pt modelId="{77FD77CE-0784-41D9-B65F-3474AE1725A6}" type="parTrans" cxnId="{F83BC5FD-34A4-4582-BB10-EADBF292AA85}">
      <dgm:prSet/>
      <dgm:spPr/>
      <dgm:t>
        <a:bodyPr/>
        <a:lstStyle/>
        <a:p>
          <a:endParaRPr lang="uk-UA"/>
        </a:p>
      </dgm:t>
    </dgm:pt>
    <dgm:pt modelId="{93CC0757-F9F3-419B-BB04-7D3B56BB023E}" type="sibTrans" cxnId="{F83BC5FD-34A4-4582-BB10-EADBF292AA85}">
      <dgm:prSet/>
      <dgm:spPr/>
      <dgm:t>
        <a:bodyPr/>
        <a:lstStyle/>
        <a:p>
          <a:endParaRPr lang="uk-UA"/>
        </a:p>
      </dgm:t>
    </dgm:pt>
    <dgm:pt modelId="{C098794B-CC25-4653-B712-F930467AFBB0}">
      <dgm:prSet phldrT="[Текст]"/>
      <dgm:spPr/>
      <dgm:t>
        <a:bodyPr/>
        <a:lstStyle/>
        <a:p>
          <a:r>
            <a:rPr lang="uk-UA" noProof="0" dirty="0" smtClean="0"/>
            <a:t>фахівець несе відповідальність за власний розвиток</a:t>
          </a:r>
          <a:endParaRPr lang="uk-UA" noProof="0" dirty="0"/>
        </a:p>
      </dgm:t>
    </dgm:pt>
    <dgm:pt modelId="{AA0C9A32-697C-4F03-8AC7-C8EF80A5C3E1}" type="parTrans" cxnId="{E8AF6B48-16ED-4ED0-840E-D34A5A48CB2E}">
      <dgm:prSet/>
      <dgm:spPr/>
      <dgm:t>
        <a:bodyPr/>
        <a:lstStyle/>
        <a:p>
          <a:endParaRPr lang="uk-UA"/>
        </a:p>
      </dgm:t>
    </dgm:pt>
    <dgm:pt modelId="{15D7BB97-03E1-4A00-B2F5-680F6BC30CF1}" type="sibTrans" cxnId="{E8AF6B48-16ED-4ED0-840E-D34A5A48CB2E}">
      <dgm:prSet/>
      <dgm:spPr/>
      <dgm:t>
        <a:bodyPr/>
        <a:lstStyle/>
        <a:p>
          <a:endParaRPr lang="uk-UA"/>
        </a:p>
      </dgm:t>
    </dgm:pt>
    <dgm:pt modelId="{B9D43346-6392-4F30-924A-E7A2A8C1023D}">
      <dgm:prSet phldrT="[Текст]"/>
      <dgm:spPr/>
      <dgm:t>
        <a:bodyPr/>
        <a:lstStyle/>
        <a:p>
          <a:r>
            <a:rPr lang="uk-UA" b="1" noProof="0" dirty="0" smtClean="0"/>
            <a:t>Безперервність </a:t>
          </a:r>
          <a:endParaRPr lang="uk-UA" b="1" noProof="0" dirty="0"/>
        </a:p>
      </dgm:t>
    </dgm:pt>
    <dgm:pt modelId="{2D8D62CA-6BA0-4ACF-A57D-2ACA77BCBBA1}" type="parTrans" cxnId="{1836B9FC-0462-4C3D-9330-E6DAA4FFAFE6}">
      <dgm:prSet/>
      <dgm:spPr/>
      <dgm:t>
        <a:bodyPr/>
        <a:lstStyle/>
        <a:p>
          <a:endParaRPr lang="uk-UA"/>
        </a:p>
      </dgm:t>
    </dgm:pt>
    <dgm:pt modelId="{520315BD-86A8-4C9A-ABCA-1DA8B39B7155}" type="sibTrans" cxnId="{1836B9FC-0462-4C3D-9330-E6DAA4FFAFE6}">
      <dgm:prSet/>
      <dgm:spPr/>
      <dgm:t>
        <a:bodyPr/>
        <a:lstStyle/>
        <a:p>
          <a:endParaRPr lang="uk-UA"/>
        </a:p>
      </dgm:t>
    </dgm:pt>
    <dgm:pt modelId="{C1068A29-8148-419A-B2F0-23867A8C23F4}">
      <dgm:prSet phldrT="[Текст]"/>
      <dgm:spPr/>
      <dgm:t>
        <a:bodyPr/>
        <a:lstStyle/>
        <a:p>
          <a:r>
            <a:rPr lang="uk-UA" noProof="0" dirty="0" smtClean="0"/>
            <a:t> навчання триває протягом усього життя.</a:t>
          </a:r>
          <a:endParaRPr lang="uk-UA" noProof="0" dirty="0"/>
        </a:p>
      </dgm:t>
    </dgm:pt>
    <dgm:pt modelId="{623890FE-D32E-4C81-BCE3-BD808F9CBCE0}" type="parTrans" cxnId="{B821223B-6FFF-4AA8-9D5C-50DD0255EBCD}">
      <dgm:prSet/>
      <dgm:spPr/>
      <dgm:t>
        <a:bodyPr/>
        <a:lstStyle/>
        <a:p>
          <a:endParaRPr lang="uk-UA"/>
        </a:p>
      </dgm:t>
    </dgm:pt>
    <dgm:pt modelId="{0E848EF5-D086-4E25-A257-925574DE47A5}" type="sibTrans" cxnId="{B821223B-6FFF-4AA8-9D5C-50DD0255EBCD}">
      <dgm:prSet/>
      <dgm:spPr/>
      <dgm:t>
        <a:bodyPr/>
        <a:lstStyle/>
        <a:p>
          <a:endParaRPr lang="uk-UA"/>
        </a:p>
      </dgm:t>
    </dgm:pt>
    <dgm:pt modelId="{9F1B79FC-CDB3-4236-85B0-6D86B099A0F8}">
      <dgm:prSet phldrT="[Текст]"/>
      <dgm:spPr/>
      <dgm:t>
        <a:bodyPr/>
        <a:lstStyle/>
        <a:p>
          <a:r>
            <a:rPr lang="uk-UA" noProof="0" dirty="0" smtClean="0"/>
            <a:t>розвиток відбувається відповідно до змін у професійній сфері.</a:t>
          </a:r>
          <a:endParaRPr lang="uk-UA" noProof="0" dirty="0"/>
        </a:p>
      </dgm:t>
    </dgm:pt>
    <dgm:pt modelId="{C5D466F9-59A1-4486-8D22-3B8FD8B3637A}" type="parTrans" cxnId="{0CD18462-969C-4150-A5D5-6B6D5D52B1C5}">
      <dgm:prSet/>
      <dgm:spPr/>
      <dgm:t>
        <a:bodyPr/>
        <a:lstStyle/>
        <a:p>
          <a:endParaRPr lang="uk-UA"/>
        </a:p>
      </dgm:t>
    </dgm:pt>
    <dgm:pt modelId="{0F0BCBB9-5D44-472F-9FA5-3C7280B0F425}" type="sibTrans" cxnId="{0CD18462-969C-4150-A5D5-6B6D5D52B1C5}">
      <dgm:prSet/>
      <dgm:spPr/>
      <dgm:t>
        <a:bodyPr/>
        <a:lstStyle/>
        <a:p>
          <a:endParaRPr lang="uk-UA"/>
        </a:p>
      </dgm:t>
    </dgm:pt>
    <dgm:pt modelId="{06F704C1-E131-4A91-9E53-3EC5AA674597}" type="pres">
      <dgm:prSet presAssocID="{E9E46949-EE2B-491B-8FA7-DDA62A01E6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48DCA38-F6E4-4130-8C05-7458334321F7}" type="pres">
      <dgm:prSet presAssocID="{B9D43346-6392-4F30-924A-E7A2A8C1023D}" presName="linNode" presStyleCnt="0"/>
      <dgm:spPr/>
    </dgm:pt>
    <dgm:pt modelId="{3D900B3C-1F81-4B35-A1D5-F11AD96C18AF}" type="pres">
      <dgm:prSet presAssocID="{B9D43346-6392-4F30-924A-E7A2A8C1023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D316B4-D432-4F87-8D4C-EE554D337B1D}" type="pres">
      <dgm:prSet presAssocID="{B9D43346-6392-4F30-924A-E7A2A8C1023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F6999F-6F5A-4954-B67F-D0724C498EDE}" type="pres">
      <dgm:prSet presAssocID="{520315BD-86A8-4C9A-ABCA-1DA8B39B7155}" presName="sp" presStyleCnt="0"/>
      <dgm:spPr/>
    </dgm:pt>
    <dgm:pt modelId="{BE8FC634-58C5-44E3-A369-9D91060B24E0}" type="pres">
      <dgm:prSet presAssocID="{EDCC403D-5F2C-4D7A-B5DD-23ED25171F46}" presName="linNode" presStyleCnt="0"/>
      <dgm:spPr/>
    </dgm:pt>
    <dgm:pt modelId="{39BF5149-CC5E-4A2A-8384-1A871F8F8753}" type="pres">
      <dgm:prSet presAssocID="{EDCC403D-5F2C-4D7A-B5DD-23ED25171F4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8F4BED-AB12-4A72-84F1-142BB7F1AE30}" type="pres">
      <dgm:prSet presAssocID="{EDCC403D-5F2C-4D7A-B5DD-23ED25171F4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4D5189-458A-4F89-AD47-C9AF2BED2C85}" type="pres">
      <dgm:prSet presAssocID="{47FB651A-2C89-4010-AE55-3213AC9DD58C}" presName="sp" presStyleCnt="0"/>
      <dgm:spPr/>
    </dgm:pt>
    <dgm:pt modelId="{B874B630-47F1-4BF8-AFEC-076B071BD5DE}" type="pres">
      <dgm:prSet presAssocID="{3A4EFDE9-9590-4587-B61D-4C78831FCD12}" presName="linNode" presStyleCnt="0"/>
      <dgm:spPr/>
    </dgm:pt>
    <dgm:pt modelId="{A6F28468-519E-4A36-87A2-1295E170C06F}" type="pres">
      <dgm:prSet presAssocID="{3A4EFDE9-9590-4587-B61D-4C78831FCD1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2708AD-34B8-406D-8C1A-145F8CF53C61}" type="pres">
      <dgm:prSet presAssocID="{3A4EFDE9-9590-4587-B61D-4C78831FCD1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DFC328-7CFB-423D-8879-7B02FADDE3C5}" type="pres">
      <dgm:prSet presAssocID="{7681CA4F-7B1D-4ED1-BBC2-7D4CBA4C0E37}" presName="sp" presStyleCnt="0"/>
      <dgm:spPr/>
    </dgm:pt>
    <dgm:pt modelId="{AA646801-F0F4-448A-8DF8-F1D0E47FB79A}" type="pres">
      <dgm:prSet presAssocID="{0366F00D-497E-4281-A211-9FC4BCE58DBE}" presName="linNode" presStyleCnt="0"/>
      <dgm:spPr/>
    </dgm:pt>
    <dgm:pt modelId="{D4B972C5-FB6E-4E0E-8407-D5EDFDE281BF}" type="pres">
      <dgm:prSet presAssocID="{0366F00D-497E-4281-A211-9FC4BCE58D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7419B4-759A-4A44-9BFE-EC395F06BB40}" type="pres">
      <dgm:prSet presAssocID="{0366F00D-497E-4281-A211-9FC4BCE58DB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83BC5FD-34A4-4582-BB10-EADBF292AA85}" srcId="{E9E46949-EE2B-491B-8FA7-DDA62A01E61A}" destId="{0366F00D-497E-4281-A211-9FC4BCE58DBE}" srcOrd="3" destOrd="0" parTransId="{77FD77CE-0784-41D9-B65F-3474AE1725A6}" sibTransId="{93CC0757-F9F3-419B-BB04-7D3B56BB023E}"/>
    <dgm:cxn modelId="{908CC257-BB91-4612-A06C-3C842AC1C7B9}" srcId="{E9E46949-EE2B-491B-8FA7-DDA62A01E61A}" destId="{EDCC403D-5F2C-4D7A-B5DD-23ED25171F46}" srcOrd="1" destOrd="0" parTransId="{13C8E98C-023B-4BE7-AAA2-50E133A6DD44}" sibTransId="{47FB651A-2C89-4010-AE55-3213AC9DD58C}"/>
    <dgm:cxn modelId="{F1C6EB9D-10A5-48BA-AC6C-B2F62FF74A6A}" type="presOf" srcId="{E9E46949-EE2B-491B-8FA7-DDA62A01E61A}" destId="{06F704C1-E131-4A91-9E53-3EC5AA674597}" srcOrd="0" destOrd="0" presId="urn:microsoft.com/office/officeart/2005/8/layout/vList5"/>
    <dgm:cxn modelId="{0CD18462-969C-4150-A5D5-6B6D5D52B1C5}" srcId="{EDCC403D-5F2C-4D7A-B5DD-23ED25171F46}" destId="{9F1B79FC-CDB3-4236-85B0-6D86B099A0F8}" srcOrd="0" destOrd="0" parTransId="{C5D466F9-59A1-4486-8D22-3B8FD8B3637A}" sibTransId="{0F0BCBB9-5D44-472F-9FA5-3C7280B0F425}"/>
    <dgm:cxn modelId="{48BAB4FD-BB55-434C-9E34-7C4CEFC0CC03}" type="presOf" srcId="{B9D43346-6392-4F30-924A-E7A2A8C1023D}" destId="{3D900B3C-1F81-4B35-A1D5-F11AD96C18AF}" srcOrd="0" destOrd="0" presId="urn:microsoft.com/office/officeart/2005/8/layout/vList5"/>
    <dgm:cxn modelId="{C5D72579-5A80-4C73-83A3-4A665F26C081}" type="presOf" srcId="{C1068A29-8148-419A-B2F0-23867A8C23F4}" destId="{6FD316B4-D432-4F87-8D4C-EE554D337B1D}" srcOrd="0" destOrd="0" presId="urn:microsoft.com/office/officeart/2005/8/layout/vList5"/>
    <dgm:cxn modelId="{C111D4F6-B155-408D-9B9F-13227F4DA8FA}" type="presOf" srcId="{9F1B79FC-CDB3-4236-85B0-6D86B099A0F8}" destId="{E28F4BED-AB12-4A72-84F1-142BB7F1AE30}" srcOrd="0" destOrd="0" presId="urn:microsoft.com/office/officeart/2005/8/layout/vList5"/>
    <dgm:cxn modelId="{B821223B-6FFF-4AA8-9D5C-50DD0255EBCD}" srcId="{B9D43346-6392-4F30-924A-E7A2A8C1023D}" destId="{C1068A29-8148-419A-B2F0-23867A8C23F4}" srcOrd="0" destOrd="0" parTransId="{623890FE-D32E-4C81-BCE3-BD808F9CBCE0}" sibTransId="{0E848EF5-D086-4E25-A257-925574DE47A5}"/>
    <dgm:cxn modelId="{0A3A55DF-C0BD-4850-A6F9-B28B44F9E5A0}" srcId="{E9E46949-EE2B-491B-8FA7-DDA62A01E61A}" destId="{3A4EFDE9-9590-4587-B61D-4C78831FCD12}" srcOrd="2" destOrd="0" parTransId="{BD1325AB-34F0-4E92-BA53-865A7B3EC4F5}" sibTransId="{7681CA4F-7B1D-4ED1-BBC2-7D4CBA4C0E37}"/>
    <dgm:cxn modelId="{46136C59-E655-4810-8DD7-EB2C499C0641}" type="presOf" srcId="{EDCC403D-5F2C-4D7A-B5DD-23ED25171F46}" destId="{39BF5149-CC5E-4A2A-8384-1A871F8F8753}" srcOrd="0" destOrd="0" presId="urn:microsoft.com/office/officeart/2005/8/layout/vList5"/>
    <dgm:cxn modelId="{ACED47AE-A0E7-4F70-97FB-C474347F745C}" srcId="{3A4EFDE9-9590-4587-B61D-4C78831FCD12}" destId="{A36DD2D9-E7B5-4557-B9F2-4FA6CF694C17}" srcOrd="0" destOrd="0" parTransId="{5308D055-C8F2-4490-8146-F52C8AB7E217}" sibTransId="{790A6A85-425C-4DAB-B9BE-30A89566E277}"/>
    <dgm:cxn modelId="{1836B9FC-0462-4C3D-9330-E6DAA4FFAFE6}" srcId="{E9E46949-EE2B-491B-8FA7-DDA62A01E61A}" destId="{B9D43346-6392-4F30-924A-E7A2A8C1023D}" srcOrd="0" destOrd="0" parTransId="{2D8D62CA-6BA0-4ACF-A57D-2ACA77BCBBA1}" sibTransId="{520315BD-86A8-4C9A-ABCA-1DA8B39B7155}"/>
    <dgm:cxn modelId="{9622E1AD-6A38-4451-8407-BD8D47906BC8}" type="presOf" srcId="{0366F00D-497E-4281-A211-9FC4BCE58DBE}" destId="{D4B972C5-FB6E-4E0E-8407-D5EDFDE281BF}" srcOrd="0" destOrd="0" presId="urn:microsoft.com/office/officeart/2005/8/layout/vList5"/>
    <dgm:cxn modelId="{E8AF6B48-16ED-4ED0-840E-D34A5A48CB2E}" srcId="{0366F00D-497E-4281-A211-9FC4BCE58DBE}" destId="{C098794B-CC25-4653-B712-F930467AFBB0}" srcOrd="0" destOrd="0" parTransId="{AA0C9A32-697C-4F03-8AC7-C8EF80A5C3E1}" sibTransId="{15D7BB97-03E1-4A00-B2F5-680F6BC30CF1}"/>
    <dgm:cxn modelId="{75513CD1-614F-4A65-B0FF-76618F63FC01}" type="presOf" srcId="{A36DD2D9-E7B5-4557-B9F2-4FA6CF694C17}" destId="{C62708AD-34B8-406D-8C1A-145F8CF53C61}" srcOrd="0" destOrd="0" presId="urn:microsoft.com/office/officeart/2005/8/layout/vList5"/>
    <dgm:cxn modelId="{146C5469-8071-4617-BAE5-59CFFDA3B01E}" type="presOf" srcId="{3A4EFDE9-9590-4587-B61D-4C78831FCD12}" destId="{A6F28468-519E-4A36-87A2-1295E170C06F}" srcOrd="0" destOrd="0" presId="urn:microsoft.com/office/officeart/2005/8/layout/vList5"/>
    <dgm:cxn modelId="{BB517AA4-D5F7-46FA-BB48-DDAF11E6F8B8}" type="presOf" srcId="{C098794B-CC25-4653-B712-F930467AFBB0}" destId="{1C7419B4-759A-4A44-9BFE-EC395F06BB40}" srcOrd="0" destOrd="0" presId="urn:microsoft.com/office/officeart/2005/8/layout/vList5"/>
    <dgm:cxn modelId="{A59C8BA2-DE1F-4AF0-97F2-46E1F756AA38}" type="presParOf" srcId="{06F704C1-E131-4A91-9E53-3EC5AA674597}" destId="{848DCA38-F6E4-4130-8C05-7458334321F7}" srcOrd="0" destOrd="0" presId="urn:microsoft.com/office/officeart/2005/8/layout/vList5"/>
    <dgm:cxn modelId="{B5CCCF73-CE96-4A3D-9DA9-DA75E2988118}" type="presParOf" srcId="{848DCA38-F6E4-4130-8C05-7458334321F7}" destId="{3D900B3C-1F81-4B35-A1D5-F11AD96C18AF}" srcOrd="0" destOrd="0" presId="urn:microsoft.com/office/officeart/2005/8/layout/vList5"/>
    <dgm:cxn modelId="{1DC4F69C-DB76-466B-ABA5-EBA270484E2E}" type="presParOf" srcId="{848DCA38-F6E4-4130-8C05-7458334321F7}" destId="{6FD316B4-D432-4F87-8D4C-EE554D337B1D}" srcOrd="1" destOrd="0" presId="urn:microsoft.com/office/officeart/2005/8/layout/vList5"/>
    <dgm:cxn modelId="{62DF9E1A-8D89-4D41-A95C-6E89928FC84A}" type="presParOf" srcId="{06F704C1-E131-4A91-9E53-3EC5AA674597}" destId="{F6F6999F-6F5A-4954-B67F-D0724C498EDE}" srcOrd="1" destOrd="0" presId="urn:microsoft.com/office/officeart/2005/8/layout/vList5"/>
    <dgm:cxn modelId="{B0A7F8A0-F0DA-4579-A496-EF2EFA270FDE}" type="presParOf" srcId="{06F704C1-E131-4A91-9E53-3EC5AA674597}" destId="{BE8FC634-58C5-44E3-A369-9D91060B24E0}" srcOrd="2" destOrd="0" presId="urn:microsoft.com/office/officeart/2005/8/layout/vList5"/>
    <dgm:cxn modelId="{D4AFAEAF-123F-4C89-814D-62D7D59B6B95}" type="presParOf" srcId="{BE8FC634-58C5-44E3-A369-9D91060B24E0}" destId="{39BF5149-CC5E-4A2A-8384-1A871F8F8753}" srcOrd="0" destOrd="0" presId="urn:microsoft.com/office/officeart/2005/8/layout/vList5"/>
    <dgm:cxn modelId="{58602787-F3CA-40EA-B0E0-43576CD77AB9}" type="presParOf" srcId="{BE8FC634-58C5-44E3-A369-9D91060B24E0}" destId="{E28F4BED-AB12-4A72-84F1-142BB7F1AE30}" srcOrd="1" destOrd="0" presId="urn:microsoft.com/office/officeart/2005/8/layout/vList5"/>
    <dgm:cxn modelId="{87E5B61B-D21A-41B6-9AA4-B07484332BE1}" type="presParOf" srcId="{06F704C1-E131-4A91-9E53-3EC5AA674597}" destId="{F54D5189-458A-4F89-AD47-C9AF2BED2C85}" srcOrd="3" destOrd="0" presId="urn:microsoft.com/office/officeart/2005/8/layout/vList5"/>
    <dgm:cxn modelId="{6CBCE2EA-13E3-4163-BCC2-AF0A211F4FBC}" type="presParOf" srcId="{06F704C1-E131-4A91-9E53-3EC5AA674597}" destId="{B874B630-47F1-4BF8-AFEC-076B071BD5DE}" srcOrd="4" destOrd="0" presId="urn:microsoft.com/office/officeart/2005/8/layout/vList5"/>
    <dgm:cxn modelId="{7ADA84E7-8D8B-4D8B-9D9A-E25594B83A93}" type="presParOf" srcId="{B874B630-47F1-4BF8-AFEC-076B071BD5DE}" destId="{A6F28468-519E-4A36-87A2-1295E170C06F}" srcOrd="0" destOrd="0" presId="urn:microsoft.com/office/officeart/2005/8/layout/vList5"/>
    <dgm:cxn modelId="{A5FBCAF3-F919-4F82-9122-FDC224AE7E1F}" type="presParOf" srcId="{B874B630-47F1-4BF8-AFEC-076B071BD5DE}" destId="{C62708AD-34B8-406D-8C1A-145F8CF53C61}" srcOrd="1" destOrd="0" presId="urn:microsoft.com/office/officeart/2005/8/layout/vList5"/>
    <dgm:cxn modelId="{C7219924-FD14-437F-A99C-47BF9A8FEFE1}" type="presParOf" srcId="{06F704C1-E131-4A91-9E53-3EC5AA674597}" destId="{34DFC328-7CFB-423D-8879-7B02FADDE3C5}" srcOrd="5" destOrd="0" presId="urn:microsoft.com/office/officeart/2005/8/layout/vList5"/>
    <dgm:cxn modelId="{FFD02E9E-428A-4D35-BF3A-C831D0D17650}" type="presParOf" srcId="{06F704C1-E131-4A91-9E53-3EC5AA674597}" destId="{AA646801-F0F4-448A-8DF8-F1D0E47FB79A}" srcOrd="6" destOrd="0" presId="urn:microsoft.com/office/officeart/2005/8/layout/vList5"/>
    <dgm:cxn modelId="{F803535A-BC6C-4FC2-AEE9-F6C7FD14B8F3}" type="presParOf" srcId="{AA646801-F0F4-448A-8DF8-F1D0E47FB79A}" destId="{D4B972C5-FB6E-4E0E-8407-D5EDFDE281BF}" srcOrd="0" destOrd="0" presId="urn:microsoft.com/office/officeart/2005/8/layout/vList5"/>
    <dgm:cxn modelId="{3364F5E4-801E-479A-BBB6-B59660305ADB}" type="presParOf" srcId="{AA646801-F0F4-448A-8DF8-F1D0E47FB79A}" destId="{1C7419B4-759A-4A44-9BFE-EC395F06BB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24DB3-4E26-4293-B7DB-364C5E120549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61A8BC85-BBB9-4E94-9EF7-69D61F3BAF44}">
      <dgm:prSet phldrT="[Текст]" custT="1"/>
      <dgm:spPr/>
      <dgm:t>
        <a:bodyPr/>
        <a:lstStyle/>
        <a:p>
          <a:r>
            <a:rPr lang="uk-UA" sz="2400" b="1" dirty="0" smtClean="0"/>
            <a:t>Знання</a:t>
          </a:r>
          <a:endParaRPr lang="uk-UA" sz="2400" b="1" dirty="0"/>
        </a:p>
      </dgm:t>
    </dgm:pt>
    <dgm:pt modelId="{09D97264-31A3-4F0B-9CA9-C145A790ABAC}" type="parTrans" cxnId="{23E67AAB-641E-4FB2-90C2-8102C03A95F1}">
      <dgm:prSet/>
      <dgm:spPr/>
      <dgm:t>
        <a:bodyPr/>
        <a:lstStyle/>
        <a:p>
          <a:endParaRPr lang="uk-UA" sz="2400" b="1"/>
        </a:p>
      </dgm:t>
    </dgm:pt>
    <dgm:pt modelId="{0111AA44-4618-4606-AC43-A29F5E781F22}" type="sibTrans" cxnId="{23E67AAB-641E-4FB2-90C2-8102C03A95F1}">
      <dgm:prSet/>
      <dgm:spPr/>
      <dgm:t>
        <a:bodyPr/>
        <a:lstStyle/>
        <a:p>
          <a:endParaRPr lang="uk-UA" sz="2400" b="1"/>
        </a:p>
      </dgm:t>
    </dgm:pt>
    <dgm:pt modelId="{5B7F06BA-F756-4820-83AB-B8855A93FA47}">
      <dgm:prSet phldrT="[Текст]" custT="1"/>
      <dgm:spPr/>
      <dgm:t>
        <a:bodyPr/>
        <a:lstStyle/>
        <a:p>
          <a:r>
            <a:rPr lang="uk-UA" sz="2400" b="1" dirty="0" smtClean="0"/>
            <a:t>Навички (</a:t>
          </a:r>
          <a:r>
            <a:rPr lang="en-US" sz="2400" b="1" dirty="0" smtClean="0"/>
            <a:t>Skills)</a:t>
          </a:r>
          <a:endParaRPr lang="uk-UA" sz="2400" b="1" dirty="0"/>
        </a:p>
      </dgm:t>
    </dgm:pt>
    <dgm:pt modelId="{41E123D0-79AB-4D3A-928A-71F090C83A25}" type="parTrans" cxnId="{91C8C7A7-8C12-4FCD-A7F6-A6314CE3F3BC}">
      <dgm:prSet/>
      <dgm:spPr/>
      <dgm:t>
        <a:bodyPr/>
        <a:lstStyle/>
        <a:p>
          <a:endParaRPr lang="uk-UA" sz="2400" b="1"/>
        </a:p>
      </dgm:t>
    </dgm:pt>
    <dgm:pt modelId="{73665462-ABBA-4C9D-9F28-CE94B2B3A534}" type="sibTrans" cxnId="{91C8C7A7-8C12-4FCD-A7F6-A6314CE3F3BC}">
      <dgm:prSet/>
      <dgm:spPr/>
      <dgm:t>
        <a:bodyPr/>
        <a:lstStyle/>
        <a:p>
          <a:endParaRPr lang="uk-UA" sz="2400" b="1"/>
        </a:p>
      </dgm:t>
    </dgm:pt>
    <dgm:pt modelId="{EA80F678-A651-4780-AB8B-7FCDF1C68921}">
      <dgm:prSet phldrT="[Текст]" custT="1"/>
      <dgm:spPr/>
      <dgm:t>
        <a:bodyPr/>
        <a:lstStyle/>
        <a:p>
          <a:r>
            <a:rPr lang="uk-UA" sz="2000" b="1" dirty="0" smtClean="0"/>
            <a:t>Компетентності</a:t>
          </a:r>
          <a:endParaRPr lang="uk-UA" sz="2000" b="1" dirty="0"/>
        </a:p>
      </dgm:t>
    </dgm:pt>
    <dgm:pt modelId="{00E4E94B-8726-4B13-A2A4-DB417D2D6A7E}" type="parTrans" cxnId="{FF2848C8-F2DF-4D7F-B690-512148BDA30D}">
      <dgm:prSet/>
      <dgm:spPr/>
      <dgm:t>
        <a:bodyPr/>
        <a:lstStyle/>
        <a:p>
          <a:endParaRPr lang="uk-UA" sz="2400" b="1"/>
        </a:p>
      </dgm:t>
    </dgm:pt>
    <dgm:pt modelId="{BFE35D16-23B6-4999-B076-F5C8A66C668B}" type="sibTrans" cxnId="{FF2848C8-F2DF-4D7F-B690-512148BDA30D}">
      <dgm:prSet/>
      <dgm:spPr/>
      <dgm:t>
        <a:bodyPr/>
        <a:lstStyle/>
        <a:p>
          <a:endParaRPr lang="uk-UA" sz="2400" b="1"/>
        </a:p>
      </dgm:t>
    </dgm:pt>
    <dgm:pt modelId="{3397F46B-5353-4C53-82AB-7624EE2B5884}" type="pres">
      <dgm:prSet presAssocID="{2EB24DB3-4E26-4293-B7DB-364C5E120549}" presName="compositeShape" presStyleCnt="0">
        <dgm:presLayoutVars>
          <dgm:chMax val="7"/>
          <dgm:dir/>
          <dgm:resizeHandles val="exact"/>
        </dgm:presLayoutVars>
      </dgm:prSet>
      <dgm:spPr/>
    </dgm:pt>
    <dgm:pt modelId="{CDB5E46E-F67A-454C-AF1B-F31F566A4479}" type="pres">
      <dgm:prSet presAssocID="{61A8BC85-BBB9-4E94-9EF7-69D61F3BAF44}" presName="circ1" presStyleLbl="vennNode1" presStyleIdx="0" presStyleCnt="3"/>
      <dgm:spPr/>
      <dgm:t>
        <a:bodyPr/>
        <a:lstStyle/>
        <a:p>
          <a:endParaRPr lang="uk-UA"/>
        </a:p>
      </dgm:t>
    </dgm:pt>
    <dgm:pt modelId="{3BFE8CB1-A426-4890-A25D-53D6502DC611}" type="pres">
      <dgm:prSet presAssocID="{61A8BC85-BBB9-4E94-9EF7-69D61F3BAF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40AF8B-ADB9-4C8A-976D-56ED46BF91C5}" type="pres">
      <dgm:prSet presAssocID="{5B7F06BA-F756-4820-83AB-B8855A93FA47}" presName="circ2" presStyleLbl="vennNode1" presStyleIdx="1" presStyleCnt="3"/>
      <dgm:spPr/>
      <dgm:t>
        <a:bodyPr/>
        <a:lstStyle/>
        <a:p>
          <a:endParaRPr lang="uk-UA"/>
        </a:p>
      </dgm:t>
    </dgm:pt>
    <dgm:pt modelId="{75E85E94-EFC1-4B25-B620-B78BF236CA02}" type="pres">
      <dgm:prSet presAssocID="{5B7F06BA-F756-4820-83AB-B8855A93FA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148E49-36D3-4B52-ABE7-FCBCD47A15B8}" type="pres">
      <dgm:prSet presAssocID="{EA80F678-A651-4780-AB8B-7FCDF1C68921}" presName="circ3" presStyleLbl="vennNode1" presStyleIdx="2" presStyleCnt="3"/>
      <dgm:spPr/>
      <dgm:t>
        <a:bodyPr/>
        <a:lstStyle/>
        <a:p>
          <a:endParaRPr lang="uk-UA"/>
        </a:p>
      </dgm:t>
    </dgm:pt>
    <dgm:pt modelId="{F958F5D6-2672-4802-877A-1C8DC84E858B}" type="pres">
      <dgm:prSet presAssocID="{EA80F678-A651-4780-AB8B-7FCDF1C689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3E67AAB-641E-4FB2-90C2-8102C03A95F1}" srcId="{2EB24DB3-4E26-4293-B7DB-364C5E120549}" destId="{61A8BC85-BBB9-4E94-9EF7-69D61F3BAF44}" srcOrd="0" destOrd="0" parTransId="{09D97264-31A3-4F0B-9CA9-C145A790ABAC}" sibTransId="{0111AA44-4618-4606-AC43-A29F5E781F22}"/>
    <dgm:cxn modelId="{91C8C7A7-8C12-4FCD-A7F6-A6314CE3F3BC}" srcId="{2EB24DB3-4E26-4293-B7DB-364C5E120549}" destId="{5B7F06BA-F756-4820-83AB-B8855A93FA47}" srcOrd="1" destOrd="0" parTransId="{41E123D0-79AB-4D3A-928A-71F090C83A25}" sibTransId="{73665462-ABBA-4C9D-9F28-CE94B2B3A534}"/>
    <dgm:cxn modelId="{575F2413-34BD-4AF4-93A6-B8B71194A280}" type="presOf" srcId="{5B7F06BA-F756-4820-83AB-B8855A93FA47}" destId="{DA40AF8B-ADB9-4C8A-976D-56ED46BF91C5}" srcOrd="0" destOrd="0" presId="urn:microsoft.com/office/officeart/2005/8/layout/venn1"/>
    <dgm:cxn modelId="{FC7105DA-FE31-4F19-8B78-3E5E592568F2}" type="presOf" srcId="{2EB24DB3-4E26-4293-B7DB-364C5E120549}" destId="{3397F46B-5353-4C53-82AB-7624EE2B5884}" srcOrd="0" destOrd="0" presId="urn:microsoft.com/office/officeart/2005/8/layout/venn1"/>
    <dgm:cxn modelId="{21EB52C4-4BED-4185-B6F1-9399694E973B}" type="presOf" srcId="{EA80F678-A651-4780-AB8B-7FCDF1C68921}" destId="{E0148E49-36D3-4B52-ABE7-FCBCD47A15B8}" srcOrd="0" destOrd="0" presId="urn:microsoft.com/office/officeart/2005/8/layout/venn1"/>
    <dgm:cxn modelId="{AFFBB1D6-466C-4860-B010-C4A6CEF16EE9}" type="presOf" srcId="{61A8BC85-BBB9-4E94-9EF7-69D61F3BAF44}" destId="{CDB5E46E-F67A-454C-AF1B-F31F566A4479}" srcOrd="0" destOrd="0" presId="urn:microsoft.com/office/officeart/2005/8/layout/venn1"/>
    <dgm:cxn modelId="{FF2848C8-F2DF-4D7F-B690-512148BDA30D}" srcId="{2EB24DB3-4E26-4293-B7DB-364C5E120549}" destId="{EA80F678-A651-4780-AB8B-7FCDF1C68921}" srcOrd="2" destOrd="0" parTransId="{00E4E94B-8726-4B13-A2A4-DB417D2D6A7E}" sibTransId="{BFE35D16-23B6-4999-B076-F5C8A66C668B}"/>
    <dgm:cxn modelId="{BE6AFEAC-5FE0-479A-B034-55976995D1A3}" type="presOf" srcId="{EA80F678-A651-4780-AB8B-7FCDF1C68921}" destId="{F958F5D6-2672-4802-877A-1C8DC84E858B}" srcOrd="1" destOrd="0" presId="urn:microsoft.com/office/officeart/2005/8/layout/venn1"/>
    <dgm:cxn modelId="{B4FE3078-F6C6-4C28-9443-E0DF558017F2}" type="presOf" srcId="{61A8BC85-BBB9-4E94-9EF7-69D61F3BAF44}" destId="{3BFE8CB1-A426-4890-A25D-53D6502DC611}" srcOrd="1" destOrd="0" presId="urn:microsoft.com/office/officeart/2005/8/layout/venn1"/>
    <dgm:cxn modelId="{C356B5C5-E4BF-4EF7-A6EC-C250C35FAF13}" type="presOf" srcId="{5B7F06BA-F756-4820-83AB-B8855A93FA47}" destId="{75E85E94-EFC1-4B25-B620-B78BF236CA02}" srcOrd="1" destOrd="0" presId="urn:microsoft.com/office/officeart/2005/8/layout/venn1"/>
    <dgm:cxn modelId="{FF302390-825D-449F-8011-9473291BFE2A}" type="presParOf" srcId="{3397F46B-5353-4C53-82AB-7624EE2B5884}" destId="{CDB5E46E-F67A-454C-AF1B-F31F566A4479}" srcOrd="0" destOrd="0" presId="urn:microsoft.com/office/officeart/2005/8/layout/venn1"/>
    <dgm:cxn modelId="{ABE90996-ACBA-45F1-A725-81A80637282C}" type="presParOf" srcId="{3397F46B-5353-4C53-82AB-7624EE2B5884}" destId="{3BFE8CB1-A426-4890-A25D-53D6502DC611}" srcOrd="1" destOrd="0" presId="urn:microsoft.com/office/officeart/2005/8/layout/venn1"/>
    <dgm:cxn modelId="{2683F582-096E-4404-B894-B395EEEB6184}" type="presParOf" srcId="{3397F46B-5353-4C53-82AB-7624EE2B5884}" destId="{DA40AF8B-ADB9-4C8A-976D-56ED46BF91C5}" srcOrd="2" destOrd="0" presId="urn:microsoft.com/office/officeart/2005/8/layout/venn1"/>
    <dgm:cxn modelId="{21819BF8-9531-4D51-982E-AE42565E3B06}" type="presParOf" srcId="{3397F46B-5353-4C53-82AB-7624EE2B5884}" destId="{75E85E94-EFC1-4B25-B620-B78BF236CA02}" srcOrd="3" destOrd="0" presId="urn:microsoft.com/office/officeart/2005/8/layout/venn1"/>
    <dgm:cxn modelId="{C0021962-F453-4890-B9C3-8F24B5E3B725}" type="presParOf" srcId="{3397F46B-5353-4C53-82AB-7624EE2B5884}" destId="{E0148E49-36D3-4B52-ABE7-FCBCD47A15B8}" srcOrd="4" destOrd="0" presId="urn:microsoft.com/office/officeart/2005/8/layout/venn1"/>
    <dgm:cxn modelId="{07E25C5B-202B-40E5-88B3-0FE2C1714432}" type="presParOf" srcId="{3397F46B-5353-4C53-82AB-7624EE2B5884}" destId="{F958F5D6-2672-4802-877A-1C8DC84E858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ACF011-BD9C-40CC-BC32-403FCCE06AB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B3CAAC2-6702-41EF-A792-2E6CD96DCC5C}">
      <dgm:prSet phldrT="[Текст]"/>
      <dgm:spPr/>
      <dgm:t>
        <a:bodyPr/>
        <a:lstStyle/>
        <a:p>
          <a:r>
            <a:rPr lang="uk-UA" b="1" i="1" dirty="0" smtClean="0"/>
            <a:t>нормативно-правова база соціальної роботи</a:t>
          </a:r>
          <a:endParaRPr lang="uk-UA" b="1" i="1" dirty="0"/>
        </a:p>
      </dgm:t>
    </dgm:pt>
    <dgm:pt modelId="{9F961812-966E-409D-9B63-0C5F5E5E2824}" type="parTrans" cxnId="{30B2C4C1-1C4C-46CE-B370-5EBA5B52F3C4}">
      <dgm:prSet/>
      <dgm:spPr/>
      <dgm:t>
        <a:bodyPr/>
        <a:lstStyle/>
        <a:p>
          <a:endParaRPr lang="uk-UA" b="1" i="1"/>
        </a:p>
      </dgm:t>
    </dgm:pt>
    <dgm:pt modelId="{2F8BCF8C-8353-4919-BC07-3509C94AFAB2}" type="sibTrans" cxnId="{30B2C4C1-1C4C-46CE-B370-5EBA5B52F3C4}">
      <dgm:prSet/>
      <dgm:spPr/>
      <dgm:t>
        <a:bodyPr/>
        <a:lstStyle/>
        <a:p>
          <a:endParaRPr lang="uk-UA" b="1" i="1"/>
        </a:p>
      </dgm:t>
    </dgm:pt>
    <dgm:pt modelId="{E144EB0D-A19F-4F35-98BC-556878A53D91}">
      <dgm:prSet phldrT="[Текст]"/>
      <dgm:spPr/>
      <dgm:t>
        <a:bodyPr/>
        <a:lstStyle/>
        <a:p>
          <a:r>
            <a:rPr lang="uk-UA" b="1" i="1" noProof="0" dirty="0" smtClean="0"/>
            <a:t>методики та підходи до роботи з клієнтами</a:t>
          </a:r>
          <a:endParaRPr lang="uk-UA" b="1" i="1" noProof="0" dirty="0"/>
        </a:p>
      </dgm:t>
    </dgm:pt>
    <dgm:pt modelId="{95912F3B-06FB-4CA0-AFBA-0FB23804805E}" type="parTrans" cxnId="{B5DD8D28-406E-4645-825C-9C6128A8256C}">
      <dgm:prSet/>
      <dgm:spPr/>
      <dgm:t>
        <a:bodyPr/>
        <a:lstStyle/>
        <a:p>
          <a:endParaRPr lang="uk-UA" b="1" i="1"/>
        </a:p>
      </dgm:t>
    </dgm:pt>
    <dgm:pt modelId="{0E31D6EE-9E83-4AE0-B2C2-0593062B6AB4}" type="sibTrans" cxnId="{B5DD8D28-406E-4645-825C-9C6128A8256C}">
      <dgm:prSet/>
      <dgm:spPr/>
      <dgm:t>
        <a:bodyPr/>
        <a:lstStyle/>
        <a:p>
          <a:endParaRPr lang="uk-UA" b="1" i="1"/>
        </a:p>
      </dgm:t>
    </dgm:pt>
    <dgm:pt modelId="{C19CAA60-D8F1-4489-9DE4-B06E5363E508}">
      <dgm:prSet phldrT="[Текст]"/>
      <dgm:spPr/>
      <dgm:t>
        <a:bodyPr/>
        <a:lstStyle/>
        <a:p>
          <a:r>
            <a:rPr lang="uk-UA" b="1" i="1" noProof="0" dirty="0" smtClean="0"/>
            <a:t>міжнародний досвід та сучасні тренди</a:t>
          </a:r>
          <a:endParaRPr lang="uk-UA" b="1" i="1" noProof="0" dirty="0"/>
        </a:p>
      </dgm:t>
    </dgm:pt>
    <dgm:pt modelId="{5863A17B-4ADF-4525-B6FA-66A4094FB661}" type="parTrans" cxnId="{E654F9A7-E130-430A-836B-E3F8A03239AE}">
      <dgm:prSet/>
      <dgm:spPr/>
      <dgm:t>
        <a:bodyPr/>
        <a:lstStyle/>
        <a:p>
          <a:endParaRPr lang="uk-UA" b="1" i="1"/>
        </a:p>
      </dgm:t>
    </dgm:pt>
    <dgm:pt modelId="{80FDF626-B2FD-4F4B-AF2A-238A9469D6B9}" type="sibTrans" cxnId="{E654F9A7-E130-430A-836B-E3F8A03239AE}">
      <dgm:prSet/>
      <dgm:spPr/>
      <dgm:t>
        <a:bodyPr/>
        <a:lstStyle/>
        <a:p>
          <a:endParaRPr lang="uk-UA" b="1" i="1"/>
        </a:p>
      </dgm:t>
    </dgm:pt>
    <dgm:pt modelId="{A2814907-5626-4B4C-8787-5393E5E054B3}" type="pres">
      <dgm:prSet presAssocID="{2DACF011-BD9C-40CC-BC32-403FCCE06A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3110BE7-988E-41CD-88E7-F5BF968FB768}" type="pres">
      <dgm:prSet presAssocID="{8B3CAAC2-6702-41EF-A792-2E6CD96DCC5C}" presName="parentLin" presStyleCnt="0"/>
      <dgm:spPr/>
    </dgm:pt>
    <dgm:pt modelId="{8657B8A0-C665-4118-988B-947E33E71A13}" type="pres">
      <dgm:prSet presAssocID="{8B3CAAC2-6702-41EF-A792-2E6CD96DCC5C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7E0BE2E2-8F84-45CB-BC12-51A21173A61F}" type="pres">
      <dgm:prSet presAssocID="{8B3CAAC2-6702-41EF-A792-2E6CD96DCC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A1AD57-BE19-4B90-90D8-2D7B2FECBE5A}" type="pres">
      <dgm:prSet presAssocID="{8B3CAAC2-6702-41EF-A792-2E6CD96DCC5C}" presName="negativeSpace" presStyleCnt="0"/>
      <dgm:spPr/>
    </dgm:pt>
    <dgm:pt modelId="{6CC97B2A-EA45-49D3-88F9-0A6FF6EAC3EB}" type="pres">
      <dgm:prSet presAssocID="{8B3CAAC2-6702-41EF-A792-2E6CD96DCC5C}" presName="childText" presStyleLbl="conFgAcc1" presStyleIdx="0" presStyleCnt="3">
        <dgm:presLayoutVars>
          <dgm:bulletEnabled val="1"/>
        </dgm:presLayoutVars>
      </dgm:prSet>
      <dgm:spPr/>
    </dgm:pt>
    <dgm:pt modelId="{A100E753-5855-47DB-9AE6-DA9FF5D13A71}" type="pres">
      <dgm:prSet presAssocID="{2F8BCF8C-8353-4919-BC07-3509C94AFAB2}" presName="spaceBetweenRectangles" presStyleCnt="0"/>
      <dgm:spPr/>
    </dgm:pt>
    <dgm:pt modelId="{430E5A6D-06F5-4160-A6DB-41E8F8C45C0B}" type="pres">
      <dgm:prSet presAssocID="{E144EB0D-A19F-4F35-98BC-556878A53D91}" presName="parentLin" presStyleCnt="0"/>
      <dgm:spPr/>
    </dgm:pt>
    <dgm:pt modelId="{0697869D-F3F6-42D8-9E8A-8C20633072AA}" type="pres">
      <dgm:prSet presAssocID="{E144EB0D-A19F-4F35-98BC-556878A53D91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6E7AE0AB-9871-465D-90A3-4FA347A314ED}" type="pres">
      <dgm:prSet presAssocID="{E144EB0D-A19F-4F35-98BC-556878A53D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E293E2-D13F-48C0-99C1-CFBE29FB1894}" type="pres">
      <dgm:prSet presAssocID="{E144EB0D-A19F-4F35-98BC-556878A53D91}" presName="negativeSpace" presStyleCnt="0"/>
      <dgm:spPr/>
    </dgm:pt>
    <dgm:pt modelId="{0DCECBFB-3EA4-4195-8300-34498F4CB0FE}" type="pres">
      <dgm:prSet presAssocID="{E144EB0D-A19F-4F35-98BC-556878A53D91}" presName="childText" presStyleLbl="conFgAcc1" presStyleIdx="1" presStyleCnt="3">
        <dgm:presLayoutVars>
          <dgm:bulletEnabled val="1"/>
        </dgm:presLayoutVars>
      </dgm:prSet>
      <dgm:spPr/>
    </dgm:pt>
    <dgm:pt modelId="{C3E1A44C-AE9D-40BE-B4AF-CBCB84301BB1}" type="pres">
      <dgm:prSet presAssocID="{0E31D6EE-9E83-4AE0-B2C2-0593062B6AB4}" presName="spaceBetweenRectangles" presStyleCnt="0"/>
      <dgm:spPr/>
    </dgm:pt>
    <dgm:pt modelId="{92ED582C-785C-4C1D-9A90-4F7370270A6C}" type="pres">
      <dgm:prSet presAssocID="{C19CAA60-D8F1-4489-9DE4-B06E5363E508}" presName="parentLin" presStyleCnt="0"/>
      <dgm:spPr/>
    </dgm:pt>
    <dgm:pt modelId="{147C97D4-4D31-4592-B32E-033638193424}" type="pres">
      <dgm:prSet presAssocID="{C19CAA60-D8F1-4489-9DE4-B06E5363E508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7B6AC999-AE40-47CA-89CB-B6CD783598E0}" type="pres">
      <dgm:prSet presAssocID="{C19CAA60-D8F1-4489-9DE4-B06E5363E5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43B6BD-BF6D-4B46-B2A6-4F153880EB79}" type="pres">
      <dgm:prSet presAssocID="{C19CAA60-D8F1-4489-9DE4-B06E5363E508}" presName="negativeSpace" presStyleCnt="0"/>
      <dgm:spPr/>
    </dgm:pt>
    <dgm:pt modelId="{B02662CF-767E-406E-B03D-13AA91E2540B}" type="pres">
      <dgm:prSet presAssocID="{C19CAA60-D8F1-4489-9DE4-B06E5363E50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0B2C4C1-1C4C-46CE-B370-5EBA5B52F3C4}" srcId="{2DACF011-BD9C-40CC-BC32-403FCCE06ABE}" destId="{8B3CAAC2-6702-41EF-A792-2E6CD96DCC5C}" srcOrd="0" destOrd="0" parTransId="{9F961812-966E-409D-9B63-0C5F5E5E2824}" sibTransId="{2F8BCF8C-8353-4919-BC07-3509C94AFAB2}"/>
    <dgm:cxn modelId="{F940B14C-F9F1-479D-9842-6A4B5A2387DB}" type="presOf" srcId="{E144EB0D-A19F-4F35-98BC-556878A53D91}" destId="{0697869D-F3F6-42D8-9E8A-8C20633072AA}" srcOrd="0" destOrd="0" presId="urn:microsoft.com/office/officeart/2005/8/layout/list1"/>
    <dgm:cxn modelId="{A4631F2A-94FA-4206-91AF-0D2D78AB9955}" type="presOf" srcId="{E144EB0D-A19F-4F35-98BC-556878A53D91}" destId="{6E7AE0AB-9871-465D-90A3-4FA347A314ED}" srcOrd="1" destOrd="0" presId="urn:microsoft.com/office/officeart/2005/8/layout/list1"/>
    <dgm:cxn modelId="{B5DD8D28-406E-4645-825C-9C6128A8256C}" srcId="{2DACF011-BD9C-40CC-BC32-403FCCE06ABE}" destId="{E144EB0D-A19F-4F35-98BC-556878A53D91}" srcOrd="1" destOrd="0" parTransId="{95912F3B-06FB-4CA0-AFBA-0FB23804805E}" sibTransId="{0E31D6EE-9E83-4AE0-B2C2-0593062B6AB4}"/>
    <dgm:cxn modelId="{EF05810B-C99A-4B53-B6E2-06117EE89BC0}" type="presOf" srcId="{2DACF011-BD9C-40CC-BC32-403FCCE06ABE}" destId="{A2814907-5626-4B4C-8787-5393E5E054B3}" srcOrd="0" destOrd="0" presId="urn:microsoft.com/office/officeart/2005/8/layout/list1"/>
    <dgm:cxn modelId="{640E99CA-8A9D-4991-ACE4-1B74DF858C68}" type="presOf" srcId="{8B3CAAC2-6702-41EF-A792-2E6CD96DCC5C}" destId="{7E0BE2E2-8F84-45CB-BC12-51A21173A61F}" srcOrd="1" destOrd="0" presId="urn:microsoft.com/office/officeart/2005/8/layout/list1"/>
    <dgm:cxn modelId="{E9AEDEA3-053C-4B16-B8E0-551600863D29}" type="presOf" srcId="{C19CAA60-D8F1-4489-9DE4-B06E5363E508}" destId="{7B6AC999-AE40-47CA-89CB-B6CD783598E0}" srcOrd="1" destOrd="0" presId="urn:microsoft.com/office/officeart/2005/8/layout/list1"/>
    <dgm:cxn modelId="{E654F9A7-E130-430A-836B-E3F8A03239AE}" srcId="{2DACF011-BD9C-40CC-BC32-403FCCE06ABE}" destId="{C19CAA60-D8F1-4489-9DE4-B06E5363E508}" srcOrd="2" destOrd="0" parTransId="{5863A17B-4ADF-4525-B6FA-66A4094FB661}" sibTransId="{80FDF626-B2FD-4F4B-AF2A-238A9469D6B9}"/>
    <dgm:cxn modelId="{576E8EB2-380A-4A6A-9618-2CA60BB17DBB}" type="presOf" srcId="{C19CAA60-D8F1-4489-9DE4-B06E5363E508}" destId="{147C97D4-4D31-4592-B32E-033638193424}" srcOrd="0" destOrd="0" presId="urn:microsoft.com/office/officeart/2005/8/layout/list1"/>
    <dgm:cxn modelId="{1B9ACF30-6FBB-4796-AEDA-46CA22C3BD17}" type="presOf" srcId="{8B3CAAC2-6702-41EF-A792-2E6CD96DCC5C}" destId="{8657B8A0-C665-4118-988B-947E33E71A13}" srcOrd="0" destOrd="0" presId="urn:microsoft.com/office/officeart/2005/8/layout/list1"/>
    <dgm:cxn modelId="{948B8B68-2D06-453A-959E-33440A9D0BE0}" type="presParOf" srcId="{A2814907-5626-4B4C-8787-5393E5E054B3}" destId="{D3110BE7-988E-41CD-88E7-F5BF968FB768}" srcOrd="0" destOrd="0" presId="urn:microsoft.com/office/officeart/2005/8/layout/list1"/>
    <dgm:cxn modelId="{E7F9430B-F85C-43AA-9A47-CDB06DE43E95}" type="presParOf" srcId="{D3110BE7-988E-41CD-88E7-F5BF968FB768}" destId="{8657B8A0-C665-4118-988B-947E33E71A13}" srcOrd="0" destOrd="0" presId="urn:microsoft.com/office/officeart/2005/8/layout/list1"/>
    <dgm:cxn modelId="{A5F6394D-1248-4EF4-9390-68812DA88DD3}" type="presParOf" srcId="{D3110BE7-988E-41CD-88E7-F5BF968FB768}" destId="{7E0BE2E2-8F84-45CB-BC12-51A21173A61F}" srcOrd="1" destOrd="0" presId="urn:microsoft.com/office/officeart/2005/8/layout/list1"/>
    <dgm:cxn modelId="{EE666372-0278-4524-A3B3-32D61D9B5C69}" type="presParOf" srcId="{A2814907-5626-4B4C-8787-5393E5E054B3}" destId="{BBA1AD57-BE19-4B90-90D8-2D7B2FECBE5A}" srcOrd="1" destOrd="0" presId="urn:microsoft.com/office/officeart/2005/8/layout/list1"/>
    <dgm:cxn modelId="{A70765BC-2FC6-4451-97F4-7CC7076CC9D7}" type="presParOf" srcId="{A2814907-5626-4B4C-8787-5393E5E054B3}" destId="{6CC97B2A-EA45-49D3-88F9-0A6FF6EAC3EB}" srcOrd="2" destOrd="0" presId="urn:microsoft.com/office/officeart/2005/8/layout/list1"/>
    <dgm:cxn modelId="{71671830-39D9-4532-93FB-357ED81A4A4D}" type="presParOf" srcId="{A2814907-5626-4B4C-8787-5393E5E054B3}" destId="{A100E753-5855-47DB-9AE6-DA9FF5D13A71}" srcOrd="3" destOrd="0" presId="urn:microsoft.com/office/officeart/2005/8/layout/list1"/>
    <dgm:cxn modelId="{F40DC78A-AEC0-4286-9A1B-5CFDE500A052}" type="presParOf" srcId="{A2814907-5626-4B4C-8787-5393E5E054B3}" destId="{430E5A6D-06F5-4160-A6DB-41E8F8C45C0B}" srcOrd="4" destOrd="0" presId="urn:microsoft.com/office/officeart/2005/8/layout/list1"/>
    <dgm:cxn modelId="{73FB217A-DD08-437F-A3A1-451023A9071B}" type="presParOf" srcId="{430E5A6D-06F5-4160-A6DB-41E8F8C45C0B}" destId="{0697869D-F3F6-42D8-9E8A-8C20633072AA}" srcOrd="0" destOrd="0" presId="urn:microsoft.com/office/officeart/2005/8/layout/list1"/>
    <dgm:cxn modelId="{15D64050-5898-48D2-9EDA-8B73BCD79312}" type="presParOf" srcId="{430E5A6D-06F5-4160-A6DB-41E8F8C45C0B}" destId="{6E7AE0AB-9871-465D-90A3-4FA347A314ED}" srcOrd="1" destOrd="0" presId="urn:microsoft.com/office/officeart/2005/8/layout/list1"/>
    <dgm:cxn modelId="{3AF74D70-8B76-471C-BF03-81DDA1532666}" type="presParOf" srcId="{A2814907-5626-4B4C-8787-5393E5E054B3}" destId="{69E293E2-D13F-48C0-99C1-CFBE29FB1894}" srcOrd="5" destOrd="0" presId="urn:microsoft.com/office/officeart/2005/8/layout/list1"/>
    <dgm:cxn modelId="{F49D9D92-4262-44AB-B2F8-59EFBCE1D464}" type="presParOf" srcId="{A2814907-5626-4B4C-8787-5393E5E054B3}" destId="{0DCECBFB-3EA4-4195-8300-34498F4CB0FE}" srcOrd="6" destOrd="0" presId="urn:microsoft.com/office/officeart/2005/8/layout/list1"/>
    <dgm:cxn modelId="{DEA74A84-58DF-41CE-A666-7193BB1CB266}" type="presParOf" srcId="{A2814907-5626-4B4C-8787-5393E5E054B3}" destId="{C3E1A44C-AE9D-40BE-B4AF-CBCB84301BB1}" srcOrd="7" destOrd="0" presId="urn:microsoft.com/office/officeart/2005/8/layout/list1"/>
    <dgm:cxn modelId="{4603CB30-62DB-4470-AAE2-F9ED1053E333}" type="presParOf" srcId="{A2814907-5626-4B4C-8787-5393E5E054B3}" destId="{92ED582C-785C-4C1D-9A90-4F7370270A6C}" srcOrd="8" destOrd="0" presId="urn:microsoft.com/office/officeart/2005/8/layout/list1"/>
    <dgm:cxn modelId="{6E4BBB5F-BE27-4924-8CA7-E21D845017DB}" type="presParOf" srcId="{92ED582C-785C-4C1D-9A90-4F7370270A6C}" destId="{147C97D4-4D31-4592-B32E-033638193424}" srcOrd="0" destOrd="0" presId="urn:microsoft.com/office/officeart/2005/8/layout/list1"/>
    <dgm:cxn modelId="{9D7C401A-4C6B-4DEB-96F0-BDC940FF082A}" type="presParOf" srcId="{92ED582C-785C-4C1D-9A90-4F7370270A6C}" destId="{7B6AC999-AE40-47CA-89CB-B6CD783598E0}" srcOrd="1" destOrd="0" presId="urn:microsoft.com/office/officeart/2005/8/layout/list1"/>
    <dgm:cxn modelId="{A01595A1-CC48-4775-AA1C-D5626DF6830C}" type="presParOf" srcId="{A2814907-5626-4B4C-8787-5393E5E054B3}" destId="{7143B6BD-BF6D-4B46-B2A6-4F153880EB79}" srcOrd="9" destOrd="0" presId="urn:microsoft.com/office/officeart/2005/8/layout/list1"/>
    <dgm:cxn modelId="{C46BFE70-1DAA-4566-97C7-9DF027463675}" type="presParOf" srcId="{A2814907-5626-4B4C-8787-5393E5E054B3}" destId="{B02662CF-767E-406E-B03D-13AA91E254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60CBD-81CF-465A-A93B-F3067C987B99}" type="doc">
      <dgm:prSet loTypeId="urn:microsoft.com/office/officeart/2009/3/layout/OpposingIdeas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60C41FAE-D8E6-489D-AECC-19BBA5207256}">
      <dgm:prSet phldrT="[Текст]" custT="1"/>
      <dgm:spPr/>
      <dgm:t>
        <a:bodyPr/>
        <a:lstStyle/>
        <a:p>
          <a:r>
            <a:rPr lang="en-US" sz="2400" b="1" dirty="0" smtClean="0"/>
            <a:t>Hard skills (</a:t>
          </a:r>
          <a:r>
            <a:rPr lang="uk-UA" sz="2400" b="1" dirty="0" smtClean="0"/>
            <a:t>технічні навички)</a:t>
          </a:r>
          <a:endParaRPr lang="uk-UA" sz="2400" b="1" dirty="0"/>
        </a:p>
      </dgm:t>
    </dgm:pt>
    <dgm:pt modelId="{780DCCC3-B3A9-4CDF-AD72-C26D4EAFE9C9}" type="parTrans" cxnId="{7FB0EB0C-71A0-463A-801B-5935B139F2D2}">
      <dgm:prSet/>
      <dgm:spPr/>
      <dgm:t>
        <a:bodyPr/>
        <a:lstStyle/>
        <a:p>
          <a:endParaRPr lang="uk-UA"/>
        </a:p>
      </dgm:t>
    </dgm:pt>
    <dgm:pt modelId="{80D66D0C-D9E9-41AA-ACA5-B91A9BE1F3B6}" type="sibTrans" cxnId="{7FB0EB0C-71A0-463A-801B-5935B139F2D2}">
      <dgm:prSet/>
      <dgm:spPr/>
      <dgm:t>
        <a:bodyPr/>
        <a:lstStyle/>
        <a:p>
          <a:endParaRPr lang="uk-UA"/>
        </a:p>
      </dgm:t>
    </dgm:pt>
    <dgm:pt modelId="{B84DF94D-090E-4DAD-9CED-BA7179611BF5}">
      <dgm:prSet phldrT="[Текст]"/>
      <dgm:spPr/>
      <dgm:t>
        <a:bodyPr/>
        <a:lstStyle/>
        <a:p>
          <a:r>
            <a:rPr lang="uk-UA" noProof="0" dirty="0" smtClean="0"/>
            <a:t>робота з документацією, ведення кейсів, використання цифрових інструментів.</a:t>
          </a:r>
          <a:endParaRPr lang="uk-UA" noProof="0" dirty="0"/>
        </a:p>
      </dgm:t>
    </dgm:pt>
    <dgm:pt modelId="{2C2AE6C0-1C07-4985-9301-F9B5C5FBDF8C}" type="parTrans" cxnId="{1C3A3C46-646C-4990-AA3F-033C5D22E124}">
      <dgm:prSet/>
      <dgm:spPr/>
      <dgm:t>
        <a:bodyPr/>
        <a:lstStyle/>
        <a:p>
          <a:endParaRPr lang="uk-UA"/>
        </a:p>
      </dgm:t>
    </dgm:pt>
    <dgm:pt modelId="{27BD5C0C-9C74-4E66-94FE-1712BBABEC3F}" type="sibTrans" cxnId="{1C3A3C46-646C-4990-AA3F-033C5D22E124}">
      <dgm:prSet/>
      <dgm:spPr/>
      <dgm:t>
        <a:bodyPr/>
        <a:lstStyle/>
        <a:p>
          <a:endParaRPr lang="uk-UA"/>
        </a:p>
      </dgm:t>
    </dgm:pt>
    <dgm:pt modelId="{A50D6A58-9DED-48BA-AE23-B6A3D9D2D92B}">
      <dgm:prSet phldrT="[Текст]" custT="1"/>
      <dgm:spPr/>
      <dgm:t>
        <a:bodyPr/>
        <a:lstStyle/>
        <a:p>
          <a:r>
            <a:rPr lang="en-US" sz="2400" b="1" dirty="0" smtClean="0"/>
            <a:t>Soft skills (</a:t>
          </a:r>
          <a:r>
            <a:rPr lang="uk-UA" sz="2400" b="1" dirty="0" smtClean="0"/>
            <a:t>гнучкі навички)</a:t>
          </a:r>
          <a:endParaRPr lang="uk-UA" sz="2400" b="1" dirty="0"/>
        </a:p>
      </dgm:t>
    </dgm:pt>
    <dgm:pt modelId="{D7F756E3-53F3-4C8C-8A03-0EF9733C07E1}" type="parTrans" cxnId="{EA6C6247-55A2-420C-B090-251C84E45F11}">
      <dgm:prSet/>
      <dgm:spPr/>
      <dgm:t>
        <a:bodyPr/>
        <a:lstStyle/>
        <a:p>
          <a:endParaRPr lang="uk-UA"/>
        </a:p>
      </dgm:t>
    </dgm:pt>
    <dgm:pt modelId="{29B27FD3-4B11-4B18-8DB1-B2E0D721E361}" type="sibTrans" cxnId="{EA6C6247-55A2-420C-B090-251C84E45F11}">
      <dgm:prSet/>
      <dgm:spPr/>
      <dgm:t>
        <a:bodyPr/>
        <a:lstStyle/>
        <a:p>
          <a:endParaRPr lang="uk-UA"/>
        </a:p>
      </dgm:t>
    </dgm:pt>
    <dgm:pt modelId="{5B3F7994-1C86-4ED4-9607-8014CA74D124}">
      <dgm:prSet phldrT="[Текст]"/>
      <dgm:spPr/>
      <dgm:t>
        <a:bodyPr/>
        <a:lstStyle/>
        <a:p>
          <a:r>
            <a:rPr lang="uk-UA" dirty="0" smtClean="0"/>
            <a:t>комунікація, </a:t>
          </a:r>
          <a:r>
            <a:rPr lang="uk-UA" dirty="0" err="1" smtClean="0"/>
            <a:t>стресостійкість</a:t>
          </a:r>
          <a:r>
            <a:rPr lang="uk-UA" dirty="0" smtClean="0"/>
            <a:t>, критичне мислення</a:t>
          </a:r>
          <a:endParaRPr lang="uk-UA" dirty="0"/>
        </a:p>
      </dgm:t>
    </dgm:pt>
    <dgm:pt modelId="{757DFC42-8D5F-43F7-AFD6-794EA0BE274D}" type="parTrans" cxnId="{013E3279-15A0-4FFB-B05F-C157C8F4FF00}">
      <dgm:prSet/>
      <dgm:spPr/>
      <dgm:t>
        <a:bodyPr/>
        <a:lstStyle/>
        <a:p>
          <a:endParaRPr lang="uk-UA"/>
        </a:p>
      </dgm:t>
    </dgm:pt>
    <dgm:pt modelId="{C6C1E73C-9AB0-4F4F-87FF-5485FC54E0D8}" type="sibTrans" cxnId="{013E3279-15A0-4FFB-B05F-C157C8F4FF00}">
      <dgm:prSet/>
      <dgm:spPr/>
      <dgm:t>
        <a:bodyPr/>
        <a:lstStyle/>
        <a:p>
          <a:endParaRPr lang="uk-UA"/>
        </a:p>
      </dgm:t>
    </dgm:pt>
    <dgm:pt modelId="{A1B36018-98F4-4C30-AC01-E44BB709984A}" type="pres">
      <dgm:prSet presAssocID="{D4B60CBD-81CF-465A-A93B-F3067C987B9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729C53-A291-41D0-9C18-26E2CBDCF426}" type="pres">
      <dgm:prSet presAssocID="{D4B60CBD-81CF-465A-A93B-F3067C987B99}" presName="Background" presStyleLbl="node1" presStyleIdx="0" presStyleCnt="1"/>
      <dgm:spPr/>
    </dgm:pt>
    <dgm:pt modelId="{81751D3C-EF37-4056-A199-094E792AAA0B}" type="pres">
      <dgm:prSet presAssocID="{D4B60CBD-81CF-465A-A93B-F3067C987B99}" presName="Divider" presStyleLbl="callout" presStyleIdx="0" presStyleCnt="1"/>
      <dgm:spPr/>
    </dgm:pt>
    <dgm:pt modelId="{FECC4BEB-D3A9-4476-B94B-93B0A0D8161A}" type="pres">
      <dgm:prSet presAssocID="{D4B60CBD-81CF-465A-A93B-F3067C987B9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F07D60-87D8-4F3B-AE61-ABD22771121F}" type="pres">
      <dgm:prSet presAssocID="{D4B60CBD-81CF-465A-A93B-F3067C987B99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109581-EFDB-4FBC-9BD9-0D1D74B3ABAB}" type="pres">
      <dgm:prSet presAssocID="{D4B60CBD-81CF-465A-A93B-F3067C987B99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1E89CE7E-37B6-4B5F-8F1A-6D252B36830F}" type="pres">
      <dgm:prSet presAssocID="{D4B60CBD-81CF-465A-A93B-F3067C987B99}" presName="ParentShape1" presStyleLbl="alignImgPlace1" presStyleIdx="0" presStyleCnt="2" custScaleX="218450" custScaleY="127788">
        <dgm:presLayoutVars/>
      </dgm:prSet>
      <dgm:spPr/>
      <dgm:t>
        <a:bodyPr/>
        <a:lstStyle/>
        <a:p>
          <a:endParaRPr lang="uk-UA"/>
        </a:p>
      </dgm:t>
    </dgm:pt>
    <dgm:pt modelId="{7892C1B6-BD3D-4BC0-97D9-1FB771490E56}" type="pres">
      <dgm:prSet presAssocID="{D4B60CBD-81CF-465A-A93B-F3067C987B99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94CF2829-8CC8-4301-93C4-AC9DEAEFCA8F}" type="pres">
      <dgm:prSet presAssocID="{D4B60CBD-81CF-465A-A93B-F3067C987B99}" presName="ParentShape2" presStyleLbl="alignImgPlace1" presStyleIdx="1" presStyleCnt="2" custScaleX="192248" custScaleY="124721">
        <dgm:presLayoutVars/>
      </dgm:prSet>
      <dgm:spPr/>
      <dgm:t>
        <a:bodyPr/>
        <a:lstStyle/>
        <a:p>
          <a:endParaRPr lang="uk-UA"/>
        </a:p>
      </dgm:t>
    </dgm:pt>
  </dgm:ptLst>
  <dgm:cxnLst>
    <dgm:cxn modelId="{1C3A3C46-646C-4990-AA3F-033C5D22E124}" srcId="{60C41FAE-D8E6-489D-AECC-19BBA5207256}" destId="{B84DF94D-090E-4DAD-9CED-BA7179611BF5}" srcOrd="0" destOrd="0" parTransId="{2C2AE6C0-1C07-4985-9301-F9B5C5FBDF8C}" sibTransId="{27BD5C0C-9C74-4E66-94FE-1712BBABEC3F}"/>
    <dgm:cxn modelId="{013E3279-15A0-4FFB-B05F-C157C8F4FF00}" srcId="{A50D6A58-9DED-48BA-AE23-B6A3D9D2D92B}" destId="{5B3F7994-1C86-4ED4-9607-8014CA74D124}" srcOrd="0" destOrd="0" parTransId="{757DFC42-8D5F-43F7-AFD6-794EA0BE274D}" sibTransId="{C6C1E73C-9AB0-4F4F-87FF-5485FC54E0D8}"/>
    <dgm:cxn modelId="{7FB0EB0C-71A0-463A-801B-5935B139F2D2}" srcId="{D4B60CBD-81CF-465A-A93B-F3067C987B99}" destId="{60C41FAE-D8E6-489D-AECC-19BBA5207256}" srcOrd="0" destOrd="0" parTransId="{780DCCC3-B3A9-4CDF-AD72-C26D4EAFE9C9}" sibTransId="{80D66D0C-D9E9-41AA-ACA5-B91A9BE1F3B6}"/>
    <dgm:cxn modelId="{F27D7DBA-C1A6-42B0-AF51-49C5B8E4D931}" type="presOf" srcId="{D4B60CBD-81CF-465A-A93B-F3067C987B99}" destId="{A1B36018-98F4-4C30-AC01-E44BB709984A}" srcOrd="0" destOrd="0" presId="urn:microsoft.com/office/officeart/2009/3/layout/OpposingIdeas"/>
    <dgm:cxn modelId="{084892CB-39A2-41A1-9FFE-0636EF3BC82F}" type="presOf" srcId="{60C41FAE-D8E6-489D-AECC-19BBA5207256}" destId="{1E89CE7E-37B6-4B5F-8F1A-6D252B36830F}" srcOrd="1" destOrd="0" presId="urn:microsoft.com/office/officeart/2009/3/layout/OpposingIdeas"/>
    <dgm:cxn modelId="{83E2B42A-7B6A-4A30-ADDB-1AD5C209AAA6}" type="presOf" srcId="{5B3F7994-1C86-4ED4-9607-8014CA74D124}" destId="{1FF07D60-87D8-4F3B-AE61-ABD22771121F}" srcOrd="0" destOrd="0" presId="urn:microsoft.com/office/officeart/2009/3/layout/OpposingIdeas"/>
    <dgm:cxn modelId="{3011BA64-EBA7-4D67-A2EB-497F7B7B032A}" type="presOf" srcId="{B84DF94D-090E-4DAD-9CED-BA7179611BF5}" destId="{FECC4BEB-D3A9-4476-B94B-93B0A0D8161A}" srcOrd="0" destOrd="0" presId="urn:microsoft.com/office/officeart/2009/3/layout/OpposingIdeas"/>
    <dgm:cxn modelId="{CA2762AA-0749-4D68-BA7B-9F04314E0351}" type="presOf" srcId="{60C41FAE-D8E6-489D-AECC-19BBA5207256}" destId="{14109581-EFDB-4FBC-9BD9-0D1D74B3ABAB}" srcOrd="0" destOrd="0" presId="urn:microsoft.com/office/officeart/2009/3/layout/OpposingIdeas"/>
    <dgm:cxn modelId="{48FD288C-4F8C-4046-BD55-DCAE10CFC57F}" type="presOf" srcId="{A50D6A58-9DED-48BA-AE23-B6A3D9D2D92B}" destId="{7892C1B6-BD3D-4BC0-97D9-1FB771490E56}" srcOrd="0" destOrd="0" presId="urn:microsoft.com/office/officeart/2009/3/layout/OpposingIdeas"/>
    <dgm:cxn modelId="{EA6C6247-55A2-420C-B090-251C84E45F11}" srcId="{D4B60CBD-81CF-465A-A93B-F3067C987B99}" destId="{A50D6A58-9DED-48BA-AE23-B6A3D9D2D92B}" srcOrd="1" destOrd="0" parTransId="{D7F756E3-53F3-4C8C-8A03-0EF9733C07E1}" sibTransId="{29B27FD3-4B11-4B18-8DB1-B2E0D721E361}"/>
    <dgm:cxn modelId="{CEB1A1B1-1A58-408D-8664-49351D1493F4}" type="presOf" srcId="{A50D6A58-9DED-48BA-AE23-B6A3D9D2D92B}" destId="{94CF2829-8CC8-4301-93C4-AC9DEAEFCA8F}" srcOrd="1" destOrd="0" presId="urn:microsoft.com/office/officeart/2009/3/layout/OpposingIdeas"/>
    <dgm:cxn modelId="{E58AC815-7F7C-43B1-8736-546FBE4830A5}" type="presParOf" srcId="{A1B36018-98F4-4C30-AC01-E44BB709984A}" destId="{4A729C53-A291-41D0-9C18-26E2CBDCF426}" srcOrd="0" destOrd="0" presId="urn:microsoft.com/office/officeart/2009/3/layout/OpposingIdeas"/>
    <dgm:cxn modelId="{9614AD0F-1E8A-4F4C-844E-2423849FBD5E}" type="presParOf" srcId="{A1B36018-98F4-4C30-AC01-E44BB709984A}" destId="{81751D3C-EF37-4056-A199-094E792AAA0B}" srcOrd="1" destOrd="0" presId="urn:microsoft.com/office/officeart/2009/3/layout/OpposingIdeas"/>
    <dgm:cxn modelId="{EF43AA69-4C33-4CA5-BAD1-FB19EB93FF6B}" type="presParOf" srcId="{A1B36018-98F4-4C30-AC01-E44BB709984A}" destId="{FECC4BEB-D3A9-4476-B94B-93B0A0D8161A}" srcOrd="2" destOrd="0" presId="urn:microsoft.com/office/officeart/2009/3/layout/OpposingIdeas"/>
    <dgm:cxn modelId="{136F1FE2-516B-4F26-9D8B-D695B6C808F0}" type="presParOf" srcId="{A1B36018-98F4-4C30-AC01-E44BB709984A}" destId="{1FF07D60-87D8-4F3B-AE61-ABD22771121F}" srcOrd="3" destOrd="0" presId="urn:microsoft.com/office/officeart/2009/3/layout/OpposingIdeas"/>
    <dgm:cxn modelId="{87743267-D25B-4EF0-BE87-6D3D21761AB2}" type="presParOf" srcId="{A1B36018-98F4-4C30-AC01-E44BB709984A}" destId="{14109581-EFDB-4FBC-9BD9-0D1D74B3ABAB}" srcOrd="4" destOrd="0" presId="urn:microsoft.com/office/officeart/2009/3/layout/OpposingIdeas"/>
    <dgm:cxn modelId="{DC128C22-812A-4931-9C5A-7F2284B85117}" type="presParOf" srcId="{A1B36018-98F4-4C30-AC01-E44BB709984A}" destId="{1E89CE7E-37B6-4B5F-8F1A-6D252B36830F}" srcOrd="5" destOrd="0" presId="urn:microsoft.com/office/officeart/2009/3/layout/OpposingIdeas"/>
    <dgm:cxn modelId="{973A3939-481D-40F4-A8EC-45D58F5BFDC9}" type="presParOf" srcId="{A1B36018-98F4-4C30-AC01-E44BB709984A}" destId="{7892C1B6-BD3D-4BC0-97D9-1FB771490E56}" srcOrd="6" destOrd="0" presId="urn:microsoft.com/office/officeart/2009/3/layout/OpposingIdeas"/>
    <dgm:cxn modelId="{7F6D0787-6CD9-4EFE-82C7-2FBF85F13AEB}" type="presParOf" srcId="{A1B36018-98F4-4C30-AC01-E44BB709984A}" destId="{94CF2829-8CC8-4301-93C4-AC9DEAEFCA8F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8CB9BB-3040-4BC9-82CB-3558561D5C89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08BAB3-1419-4030-8262-68248AB7181C}">
      <dgm:prSet phldrT="[Текст]"/>
      <dgm:spPr/>
      <dgm:t>
        <a:bodyPr/>
        <a:lstStyle/>
        <a:p>
          <a:r>
            <a:rPr lang="uk-UA" b="1" dirty="0" smtClean="0"/>
            <a:t>Професійні</a:t>
          </a:r>
          <a:endParaRPr lang="uk-UA" b="1" dirty="0"/>
        </a:p>
      </dgm:t>
    </dgm:pt>
    <dgm:pt modelId="{0D9E55B6-1C1A-4E26-BFE0-B3DEB81FE170}" type="parTrans" cxnId="{149B77B4-CC91-41E8-B51B-81E98FD06624}">
      <dgm:prSet/>
      <dgm:spPr/>
      <dgm:t>
        <a:bodyPr/>
        <a:lstStyle/>
        <a:p>
          <a:endParaRPr lang="uk-UA"/>
        </a:p>
      </dgm:t>
    </dgm:pt>
    <dgm:pt modelId="{9CDC5941-4A1C-4C8B-AF6D-403FFF318A83}" type="sibTrans" cxnId="{149B77B4-CC91-41E8-B51B-81E98FD06624}">
      <dgm:prSet/>
      <dgm:spPr/>
      <dgm:t>
        <a:bodyPr/>
        <a:lstStyle/>
        <a:p>
          <a:endParaRPr lang="uk-UA"/>
        </a:p>
      </dgm:t>
    </dgm:pt>
    <dgm:pt modelId="{0DA3EB38-B834-4893-8850-83A3EAFA9761}">
      <dgm:prSet phldrT="[Текст]"/>
      <dgm:spPr/>
      <dgm:t>
        <a:bodyPr/>
        <a:lstStyle/>
        <a:p>
          <a:r>
            <a:rPr lang="uk-UA" noProof="0" dirty="0" smtClean="0"/>
            <a:t>володіння методами соціальної роботи, вміння аналізувати ситуації</a:t>
          </a:r>
          <a:endParaRPr lang="uk-UA" noProof="0" dirty="0"/>
        </a:p>
      </dgm:t>
    </dgm:pt>
    <dgm:pt modelId="{C3A77A13-E5A3-487D-AD3D-C4E7A6B5A679}" type="parTrans" cxnId="{73B154F8-0B7C-4AE1-8608-3F705353C1DE}">
      <dgm:prSet/>
      <dgm:spPr/>
      <dgm:t>
        <a:bodyPr/>
        <a:lstStyle/>
        <a:p>
          <a:endParaRPr lang="uk-UA"/>
        </a:p>
      </dgm:t>
    </dgm:pt>
    <dgm:pt modelId="{6B607C5A-FBAB-4BC7-8A26-F2392E74AA69}" type="sibTrans" cxnId="{73B154F8-0B7C-4AE1-8608-3F705353C1DE}">
      <dgm:prSet/>
      <dgm:spPr/>
      <dgm:t>
        <a:bodyPr/>
        <a:lstStyle/>
        <a:p>
          <a:endParaRPr lang="uk-UA"/>
        </a:p>
      </dgm:t>
    </dgm:pt>
    <dgm:pt modelId="{D7250429-5B94-4334-AE79-F47D87FECF62}">
      <dgm:prSet phldrT="[Текст]"/>
      <dgm:spPr/>
      <dgm:t>
        <a:bodyPr/>
        <a:lstStyle/>
        <a:p>
          <a:r>
            <a:rPr lang="uk-UA" b="1" dirty="0" smtClean="0"/>
            <a:t>Комунікативні </a:t>
          </a:r>
          <a:endParaRPr lang="uk-UA" b="1" dirty="0"/>
        </a:p>
      </dgm:t>
    </dgm:pt>
    <dgm:pt modelId="{BEE7D6A8-2134-4AB9-9057-DE70110641C5}" type="parTrans" cxnId="{5AA0AEC2-2F71-427D-B382-44F55F1C6816}">
      <dgm:prSet/>
      <dgm:spPr/>
      <dgm:t>
        <a:bodyPr/>
        <a:lstStyle/>
        <a:p>
          <a:endParaRPr lang="uk-UA"/>
        </a:p>
      </dgm:t>
    </dgm:pt>
    <dgm:pt modelId="{5EBFE5DF-AEFA-43B1-B879-D34F2C05599D}" type="sibTrans" cxnId="{5AA0AEC2-2F71-427D-B382-44F55F1C6816}">
      <dgm:prSet/>
      <dgm:spPr/>
      <dgm:t>
        <a:bodyPr/>
        <a:lstStyle/>
        <a:p>
          <a:endParaRPr lang="uk-UA"/>
        </a:p>
      </dgm:t>
    </dgm:pt>
    <dgm:pt modelId="{2A821CBA-F71B-4272-AFA5-BAAE2F2B292F}">
      <dgm:prSet phldrT="[Текст]"/>
      <dgm:spPr/>
      <dgm:t>
        <a:bodyPr/>
        <a:lstStyle/>
        <a:p>
          <a:r>
            <a:rPr lang="uk-UA" noProof="0" dirty="0" smtClean="0"/>
            <a:t>вміння працювати з різними категоріями клієнтів</a:t>
          </a:r>
          <a:endParaRPr lang="uk-UA" noProof="0" dirty="0"/>
        </a:p>
      </dgm:t>
    </dgm:pt>
    <dgm:pt modelId="{5DB45372-3A3E-4A92-B4A2-896A9D31B9A0}" type="parTrans" cxnId="{173096FB-DA2B-4800-BC70-F621C5DFDA2B}">
      <dgm:prSet/>
      <dgm:spPr/>
      <dgm:t>
        <a:bodyPr/>
        <a:lstStyle/>
        <a:p>
          <a:endParaRPr lang="uk-UA"/>
        </a:p>
      </dgm:t>
    </dgm:pt>
    <dgm:pt modelId="{48C8D3C1-5589-46F8-9169-736A0C3BD366}" type="sibTrans" cxnId="{173096FB-DA2B-4800-BC70-F621C5DFDA2B}">
      <dgm:prSet/>
      <dgm:spPr/>
      <dgm:t>
        <a:bodyPr/>
        <a:lstStyle/>
        <a:p>
          <a:endParaRPr lang="uk-UA"/>
        </a:p>
      </dgm:t>
    </dgm:pt>
    <dgm:pt modelId="{F9D167F7-A353-49B1-8E5D-C11965CC813D}">
      <dgm:prSet phldrT="[Текст]"/>
      <dgm:spPr/>
      <dgm:t>
        <a:bodyPr/>
        <a:lstStyle/>
        <a:p>
          <a:r>
            <a:rPr lang="uk-UA" b="1" dirty="0" smtClean="0"/>
            <a:t>Емоційна</a:t>
          </a:r>
          <a:endParaRPr lang="uk-UA" b="1" dirty="0"/>
        </a:p>
      </dgm:t>
    </dgm:pt>
    <dgm:pt modelId="{FF9A0A49-48A9-42E7-9055-73D4D9F9831F}" type="parTrans" cxnId="{76FBC830-35FF-4E81-9653-504776EA5316}">
      <dgm:prSet/>
      <dgm:spPr/>
      <dgm:t>
        <a:bodyPr/>
        <a:lstStyle/>
        <a:p>
          <a:endParaRPr lang="uk-UA"/>
        </a:p>
      </dgm:t>
    </dgm:pt>
    <dgm:pt modelId="{93981E7D-6DBD-412D-8A04-CFEA37066042}" type="sibTrans" cxnId="{76FBC830-35FF-4E81-9653-504776EA5316}">
      <dgm:prSet/>
      <dgm:spPr/>
      <dgm:t>
        <a:bodyPr/>
        <a:lstStyle/>
        <a:p>
          <a:endParaRPr lang="uk-UA"/>
        </a:p>
      </dgm:t>
    </dgm:pt>
    <dgm:pt modelId="{C549252C-4AD0-42E9-BF31-79F31A864E90}">
      <dgm:prSet phldrT="[Текст]"/>
      <dgm:spPr/>
      <dgm:t>
        <a:bodyPr/>
        <a:lstStyle/>
        <a:p>
          <a:r>
            <a:rPr lang="ru-RU" dirty="0" err="1" smtClean="0"/>
            <a:t>розуміння</a:t>
          </a:r>
          <a:r>
            <a:rPr lang="ru-RU" dirty="0" smtClean="0"/>
            <a:t> </a:t>
          </a:r>
          <a:r>
            <a:rPr lang="ru-RU" dirty="0" err="1" smtClean="0"/>
            <a:t>власних</a:t>
          </a:r>
          <a:r>
            <a:rPr lang="ru-RU" dirty="0" smtClean="0"/>
            <a:t> і чужих </a:t>
          </a:r>
          <a:r>
            <a:rPr lang="ru-RU" dirty="0" err="1" smtClean="0"/>
            <a:t>емоцій</a:t>
          </a:r>
          <a:r>
            <a:rPr lang="ru-RU" dirty="0" smtClean="0"/>
            <a:t>, </a:t>
          </a:r>
          <a:r>
            <a:rPr lang="ru-RU" dirty="0" err="1" smtClean="0"/>
            <a:t>управління</a:t>
          </a:r>
          <a:r>
            <a:rPr lang="ru-RU" dirty="0" smtClean="0"/>
            <a:t> </a:t>
          </a:r>
          <a:r>
            <a:rPr lang="ru-RU" dirty="0" err="1" smtClean="0"/>
            <a:t>стресом</a:t>
          </a:r>
          <a:endParaRPr lang="uk-UA" dirty="0"/>
        </a:p>
      </dgm:t>
    </dgm:pt>
    <dgm:pt modelId="{6AA3038E-1147-4700-A555-7CD1AF6D085C}" type="parTrans" cxnId="{1869A633-BA65-4B9B-A713-E51315641030}">
      <dgm:prSet/>
      <dgm:spPr/>
      <dgm:t>
        <a:bodyPr/>
        <a:lstStyle/>
        <a:p>
          <a:endParaRPr lang="uk-UA"/>
        </a:p>
      </dgm:t>
    </dgm:pt>
    <dgm:pt modelId="{D62C7E6B-8693-4584-B4C2-EE616A76A87E}" type="sibTrans" cxnId="{1869A633-BA65-4B9B-A713-E51315641030}">
      <dgm:prSet/>
      <dgm:spPr/>
      <dgm:t>
        <a:bodyPr/>
        <a:lstStyle/>
        <a:p>
          <a:endParaRPr lang="uk-UA"/>
        </a:p>
      </dgm:t>
    </dgm:pt>
    <dgm:pt modelId="{EB0DC34F-5994-4F6F-9D36-267AD7454407}" type="pres">
      <dgm:prSet presAssocID="{068CB9BB-3040-4BC9-82CB-3558561D5C8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4E62A7C4-E6D5-4712-A31D-5F6151FA96F4}" type="pres">
      <dgm:prSet presAssocID="{A008BAB3-1419-4030-8262-68248AB7181C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745C1A-C8E7-410E-AAD7-C7E7664976A9}" type="pres">
      <dgm:prSet presAssocID="{A008BAB3-1419-4030-8262-68248AB7181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26299F-66C5-4C0A-A8B4-ABD280BACF17}" type="pres">
      <dgm:prSet presAssocID="{D7250429-5B94-4334-AE79-F47D87FECF6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933BD4-DE94-4233-8966-C92175859AE9}" type="pres">
      <dgm:prSet presAssocID="{D7250429-5B94-4334-AE79-F47D87FECF6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2C6A5D-D971-4D9E-A600-FC96B14D1321}" type="pres">
      <dgm:prSet presAssocID="{F9D167F7-A353-49B1-8E5D-C11965CC813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D6A69A-06E9-475E-B56C-36C2A337042F}" type="pres">
      <dgm:prSet presAssocID="{F9D167F7-A353-49B1-8E5D-C11965CC813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73096FB-DA2B-4800-BC70-F621C5DFDA2B}" srcId="{D7250429-5B94-4334-AE79-F47D87FECF62}" destId="{2A821CBA-F71B-4272-AFA5-BAAE2F2B292F}" srcOrd="0" destOrd="0" parTransId="{5DB45372-3A3E-4A92-B4A2-896A9D31B9A0}" sibTransId="{48C8D3C1-5589-46F8-9169-736A0C3BD366}"/>
    <dgm:cxn modelId="{A64A389E-F610-4C4A-A21A-3DFE4E31CD73}" type="presOf" srcId="{2A821CBA-F71B-4272-AFA5-BAAE2F2B292F}" destId="{C0933BD4-DE94-4233-8966-C92175859AE9}" srcOrd="0" destOrd="0" presId="urn:microsoft.com/office/officeart/2009/3/layout/IncreasingArrowsProcess"/>
    <dgm:cxn modelId="{66913022-2640-4B60-8233-0F0F1CF7A250}" type="presOf" srcId="{F9D167F7-A353-49B1-8E5D-C11965CC813D}" destId="{F42C6A5D-D971-4D9E-A600-FC96B14D1321}" srcOrd="0" destOrd="0" presId="urn:microsoft.com/office/officeart/2009/3/layout/IncreasingArrowsProcess"/>
    <dgm:cxn modelId="{76FBC830-35FF-4E81-9653-504776EA5316}" srcId="{068CB9BB-3040-4BC9-82CB-3558561D5C89}" destId="{F9D167F7-A353-49B1-8E5D-C11965CC813D}" srcOrd="2" destOrd="0" parTransId="{FF9A0A49-48A9-42E7-9055-73D4D9F9831F}" sibTransId="{93981E7D-6DBD-412D-8A04-CFEA37066042}"/>
    <dgm:cxn modelId="{C71E6994-AA14-4DFF-BD85-2776D5676F71}" type="presOf" srcId="{0DA3EB38-B834-4893-8850-83A3EAFA9761}" destId="{9A745C1A-C8E7-410E-AAD7-C7E7664976A9}" srcOrd="0" destOrd="0" presId="urn:microsoft.com/office/officeart/2009/3/layout/IncreasingArrowsProcess"/>
    <dgm:cxn modelId="{149B77B4-CC91-41E8-B51B-81E98FD06624}" srcId="{068CB9BB-3040-4BC9-82CB-3558561D5C89}" destId="{A008BAB3-1419-4030-8262-68248AB7181C}" srcOrd="0" destOrd="0" parTransId="{0D9E55B6-1C1A-4E26-BFE0-B3DEB81FE170}" sibTransId="{9CDC5941-4A1C-4C8B-AF6D-403FFF318A83}"/>
    <dgm:cxn modelId="{1816D49F-71C3-4858-9E4C-83DBF8762488}" type="presOf" srcId="{D7250429-5B94-4334-AE79-F47D87FECF62}" destId="{6726299F-66C5-4C0A-A8B4-ABD280BACF17}" srcOrd="0" destOrd="0" presId="urn:microsoft.com/office/officeart/2009/3/layout/IncreasingArrowsProcess"/>
    <dgm:cxn modelId="{0F8794F0-E5A7-4695-A40A-5C9D210504D1}" type="presOf" srcId="{068CB9BB-3040-4BC9-82CB-3558561D5C89}" destId="{EB0DC34F-5994-4F6F-9D36-267AD7454407}" srcOrd="0" destOrd="0" presId="urn:microsoft.com/office/officeart/2009/3/layout/IncreasingArrowsProcess"/>
    <dgm:cxn modelId="{8A11B9B7-E945-4631-91C5-4DF66B516402}" type="presOf" srcId="{A008BAB3-1419-4030-8262-68248AB7181C}" destId="{4E62A7C4-E6D5-4712-A31D-5F6151FA96F4}" srcOrd="0" destOrd="0" presId="urn:microsoft.com/office/officeart/2009/3/layout/IncreasingArrowsProcess"/>
    <dgm:cxn modelId="{5AA0AEC2-2F71-427D-B382-44F55F1C6816}" srcId="{068CB9BB-3040-4BC9-82CB-3558561D5C89}" destId="{D7250429-5B94-4334-AE79-F47D87FECF62}" srcOrd="1" destOrd="0" parTransId="{BEE7D6A8-2134-4AB9-9057-DE70110641C5}" sibTransId="{5EBFE5DF-AEFA-43B1-B879-D34F2C05599D}"/>
    <dgm:cxn modelId="{1869A633-BA65-4B9B-A713-E51315641030}" srcId="{F9D167F7-A353-49B1-8E5D-C11965CC813D}" destId="{C549252C-4AD0-42E9-BF31-79F31A864E90}" srcOrd="0" destOrd="0" parTransId="{6AA3038E-1147-4700-A555-7CD1AF6D085C}" sibTransId="{D62C7E6B-8693-4584-B4C2-EE616A76A87E}"/>
    <dgm:cxn modelId="{73B154F8-0B7C-4AE1-8608-3F705353C1DE}" srcId="{A008BAB3-1419-4030-8262-68248AB7181C}" destId="{0DA3EB38-B834-4893-8850-83A3EAFA9761}" srcOrd="0" destOrd="0" parTransId="{C3A77A13-E5A3-487D-AD3D-C4E7A6B5A679}" sibTransId="{6B607C5A-FBAB-4BC7-8A26-F2392E74AA69}"/>
    <dgm:cxn modelId="{455A2028-60C4-4305-BB67-B15E1BC0A9E0}" type="presOf" srcId="{C549252C-4AD0-42E9-BF31-79F31A864E90}" destId="{43D6A69A-06E9-475E-B56C-36C2A337042F}" srcOrd="0" destOrd="0" presId="urn:microsoft.com/office/officeart/2009/3/layout/IncreasingArrowsProcess"/>
    <dgm:cxn modelId="{C715A464-4165-4E9A-9E2C-64E32170816D}" type="presParOf" srcId="{EB0DC34F-5994-4F6F-9D36-267AD7454407}" destId="{4E62A7C4-E6D5-4712-A31D-5F6151FA96F4}" srcOrd="0" destOrd="0" presId="urn:microsoft.com/office/officeart/2009/3/layout/IncreasingArrowsProcess"/>
    <dgm:cxn modelId="{B5BFBDC3-68C5-4BAC-964A-A7088DF5C02A}" type="presParOf" srcId="{EB0DC34F-5994-4F6F-9D36-267AD7454407}" destId="{9A745C1A-C8E7-410E-AAD7-C7E7664976A9}" srcOrd="1" destOrd="0" presId="urn:microsoft.com/office/officeart/2009/3/layout/IncreasingArrowsProcess"/>
    <dgm:cxn modelId="{51360B1D-6B63-415C-AA24-0555C4B5180C}" type="presParOf" srcId="{EB0DC34F-5994-4F6F-9D36-267AD7454407}" destId="{6726299F-66C5-4C0A-A8B4-ABD280BACF17}" srcOrd="2" destOrd="0" presId="urn:microsoft.com/office/officeart/2009/3/layout/IncreasingArrowsProcess"/>
    <dgm:cxn modelId="{1250FD91-BB22-4212-895A-B7D0B9B597DC}" type="presParOf" srcId="{EB0DC34F-5994-4F6F-9D36-267AD7454407}" destId="{C0933BD4-DE94-4233-8966-C92175859AE9}" srcOrd="3" destOrd="0" presId="urn:microsoft.com/office/officeart/2009/3/layout/IncreasingArrowsProcess"/>
    <dgm:cxn modelId="{91FA5771-38B5-4462-8E4F-D15083089172}" type="presParOf" srcId="{EB0DC34F-5994-4F6F-9D36-267AD7454407}" destId="{F42C6A5D-D971-4D9E-A600-FC96B14D1321}" srcOrd="4" destOrd="0" presId="urn:microsoft.com/office/officeart/2009/3/layout/IncreasingArrowsProcess"/>
    <dgm:cxn modelId="{CD279DC9-E9EA-4330-B024-A728B3D96BCB}" type="presParOf" srcId="{EB0DC34F-5994-4F6F-9D36-267AD7454407}" destId="{43D6A69A-06E9-475E-B56C-36C2A33704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133EB-9222-4D90-848A-24DEF23DF9BA}">
      <dsp:nvSpPr>
        <dsp:cNvPr id="0" name=""/>
        <dsp:cNvSpPr/>
      </dsp:nvSpPr>
      <dsp:spPr>
        <a:xfrm>
          <a:off x="1419" y="1460"/>
          <a:ext cx="8782136" cy="18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dirty="0" smtClean="0"/>
            <a:t>Основні теми курсу</a:t>
          </a:r>
          <a:endParaRPr lang="uk-UA" sz="6500" b="1" kern="1200" dirty="0"/>
        </a:p>
      </dsp:txBody>
      <dsp:txXfrm>
        <a:off x="55305" y="55346"/>
        <a:ext cx="8674364" cy="1732018"/>
      </dsp:txXfrm>
    </dsp:sp>
    <dsp:sp modelId="{DC25F062-AE30-4D4C-AE05-CD426D507F10}">
      <dsp:nvSpPr>
        <dsp:cNvPr id="0" name=""/>
        <dsp:cNvSpPr/>
      </dsp:nvSpPr>
      <dsp:spPr>
        <a:xfrm>
          <a:off x="0" y="1937492"/>
          <a:ext cx="2065413" cy="18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Компетентності фахівця у соціальній сфері</a:t>
          </a:r>
          <a:endParaRPr lang="uk-UA" sz="1800" b="1" kern="1200" noProof="0" dirty="0"/>
        </a:p>
      </dsp:txBody>
      <dsp:txXfrm>
        <a:off x="53886" y="1991378"/>
        <a:ext cx="1957641" cy="1732018"/>
      </dsp:txXfrm>
    </dsp:sp>
    <dsp:sp modelId="{5CF06EAE-193F-4CD5-9CEC-BF9D2E4F9DE4}">
      <dsp:nvSpPr>
        <dsp:cNvPr id="0" name=""/>
        <dsp:cNvSpPr/>
      </dsp:nvSpPr>
      <dsp:spPr>
        <a:xfrm>
          <a:off x="1419" y="3991397"/>
          <a:ext cx="2065413" cy="18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smtClean="0"/>
            <a:t>Етичні основи професійної діяльності</a:t>
          </a:r>
          <a:endParaRPr lang="uk-UA" sz="1700" b="1" kern="1200" dirty="0"/>
        </a:p>
      </dsp:txBody>
      <dsp:txXfrm>
        <a:off x="55305" y="4045283"/>
        <a:ext cx="1957641" cy="1732018"/>
      </dsp:txXfrm>
    </dsp:sp>
    <dsp:sp modelId="{E998020F-67C1-4506-B7FA-EE8C7F64939B}">
      <dsp:nvSpPr>
        <dsp:cNvPr id="0" name=""/>
        <dsp:cNvSpPr/>
      </dsp:nvSpPr>
      <dsp:spPr>
        <a:xfrm>
          <a:off x="2240327" y="1996428"/>
          <a:ext cx="2065413" cy="18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Стратегія і тактика побудови кар’єри фахівця соціальної сфери</a:t>
          </a:r>
          <a:endParaRPr lang="uk-UA" sz="1800" b="1" kern="1200" dirty="0"/>
        </a:p>
      </dsp:txBody>
      <dsp:txXfrm>
        <a:off x="2294213" y="2050314"/>
        <a:ext cx="1957641" cy="1732018"/>
      </dsp:txXfrm>
    </dsp:sp>
    <dsp:sp modelId="{061AA9DD-A5C0-4CD7-9127-E97B3C5C5CA0}">
      <dsp:nvSpPr>
        <dsp:cNvPr id="0" name=""/>
        <dsp:cNvSpPr/>
      </dsp:nvSpPr>
      <dsp:spPr>
        <a:xfrm>
          <a:off x="2240327" y="3991397"/>
          <a:ext cx="2065413" cy="18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err="1" smtClean="0"/>
            <a:t>Самоменеджмент</a:t>
          </a:r>
          <a:r>
            <a:rPr lang="uk-UA" sz="1700" b="1" kern="1200" dirty="0" smtClean="0"/>
            <a:t> та тайм-менеджмент</a:t>
          </a:r>
          <a:endParaRPr lang="uk-UA" sz="1700" b="1" kern="1200" dirty="0"/>
        </a:p>
      </dsp:txBody>
      <dsp:txXfrm>
        <a:off x="2294213" y="4045283"/>
        <a:ext cx="1957641" cy="1732018"/>
      </dsp:txXfrm>
    </dsp:sp>
    <dsp:sp modelId="{EA2199E2-C340-492C-A04B-2904BCD218D9}">
      <dsp:nvSpPr>
        <dsp:cNvPr id="0" name=""/>
        <dsp:cNvSpPr/>
      </dsp:nvSpPr>
      <dsp:spPr>
        <a:xfrm>
          <a:off x="4479235" y="1996428"/>
          <a:ext cx="2065413" cy="18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Самопрезентація в професійному середовищі</a:t>
          </a:r>
          <a:endParaRPr lang="uk-UA" sz="1800" b="1" kern="1200" dirty="0"/>
        </a:p>
      </dsp:txBody>
      <dsp:txXfrm>
        <a:off x="4533121" y="2050314"/>
        <a:ext cx="1957641" cy="1732018"/>
      </dsp:txXfrm>
    </dsp:sp>
    <dsp:sp modelId="{9BCD8C93-1DD1-4164-9521-153AD53D49BE}">
      <dsp:nvSpPr>
        <dsp:cNvPr id="0" name=""/>
        <dsp:cNvSpPr/>
      </dsp:nvSpPr>
      <dsp:spPr>
        <a:xfrm>
          <a:off x="4479235" y="3991397"/>
          <a:ext cx="2065413" cy="18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/>
            <a:t>Інновації та технології у соціальній сфері</a:t>
          </a:r>
          <a:r>
            <a:rPr lang="ru-RU" sz="1700" b="1" kern="1200" dirty="0" smtClean="0"/>
            <a:t>. </a:t>
          </a:r>
          <a:endParaRPr lang="uk-UA" sz="1700" b="1" kern="1200" dirty="0"/>
        </a:p>
      </dsp:txBody>
      <dsp:txXfrm>
        <a:off x="4533121" y="4045283"/>
        <a:ext cx="1957641" cy="1732018"/>
      </dsp:txXfrm>
    </dsp:sp>
    <dsp:sp modelId="{54235632-0DC9-4449-89F7-D2554CB79557}">
      <dsp:nvSpPr>
        <dsp:cNvPr id="0" name=""/>
        <dsp:cNvSpPr/>
      </dsp:nvSpPr>
      <dsp:spPr>
        <a:xfrm>
          <a:off x="6718143" y="1996428"/>
          <a:ext cx="2065413" cy="18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Управління стресом в роботі фахівця соціальної сфери.</a:t>
          </a:r>
          <a:endParaRPr lang="uk-UA" sz="1800" b="1" kern="1200" noProof="0" dirty="0"/>
        </a:p>
      </dsp:txBody>
      <dsp:txXfrm>
        <a:off x="6772029" y="2050314"/>
        <a:ext cx="1957641" cy="1732018"/>
      </dsp:txXfrm>
    </dsp:sp>
    <dsp:sp modelId="{B1E5C488-EF80-49C7-9654-027A9B99B361}">
      <dsp:nvSpPr>
        <dsp:cNvPr id="0" name=""/>
        <dsp:cNvSpPr/>
      </dsp:nvSpPr>
      <dsp:spPr>
        <a:xfrm>
          <a:off x="6718143" y="3991397"/>
          <a:ext cx="2065413" cy="18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/>
            <a:t>Сучасні виклики професійного розвитку фахівця соціальної сфери</a:t>
          </a:r>
          <a:r>
            <a:rPr lang="ru-RU" sz="1700" b="1" kern="1200" dirty="0" smtClean="0"/>
            <a:t>.</a:t>
          </a:r>
          <a:endParaRPr lang="uk-UA" sz="1700" b="1" kern="1200" dirty="0"/>
        </a:p>
      </dsp:txBody>
      <dsp:txXfrm>
        <a:off x="6772029" y="4045283"/>
        <a:ext cx="1957641" cy="1732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73FBF-FE6D-4188-BBE2-3FC701EEE462}">
      <dsp:nvSpPr>
        <dsp:cNvPr id="0" name=""/>
        <dsp:cNvSpPr/>
      </dsp:nvSpPr>
      <dsp:spPr>
        <a:xfrm>
          <a:off x="2511927" y="868148"/>
          <a:ext cx="4858776" cy="4858776"/>
        </a:xfrm>
        <a:prstGeom prst="blockArc">
          <a:avLst>
            <a:gd name="adj1" fmla="val 9621962"/>
            <a:gd name="adj2" fmla="val 16057215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0081D0-8749-458F-8D70-AF59EFBB99B4}">
      <dsp:nvSpPr>
        <dsp:cNvPr id="0" name=""/>
        <dsp:cNvSpPr/>
      </dsp:nvSpPr>
      <dsp:spPr>
        <a:xfrm>
          <a:off x="2438395" y="686186"/>
          <a:ext cx="4858776" cy="4858776"/>
        </a:xfrm>
        <a:prstGeom prst="blockArc">
          <a:avLst>
            <a:gd name="adj1" fmla="val 1871172"/>
            <a:gd name="adj2" fmla="val 933757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3069A3-1A5C-43FF-8C1B-F9AC4E6232AD}">
      <dsp:nvSpPr>
        <dsp:cNvPr id="0" name=""/>
        <dsp:cNvSpPr/>
      </dsp:nvSpPr>
      <dsp:spPr>
        <a:xfrm>
          <a:off x="2338427" y="869010"/>
          <a:ext cx="4858776" cy="4858776"/>
        </a:xfrm>
        <a:prstGeom prst="blockArc">
          <a:avLst>
            <a:gd name="adj1" fmla="val 16308617"/>
            <a:gd name="adj2" fmla="val 1569216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C52F35-6D53-4FCA-B3AE-910144E8AEE3}">
      <dsp:nvSpPr>
        <dsp:cNvPr id="0" name=""/>
        <dsp:cNvSpPr/>
      </dsp:nvSpPr>
      <dsp:spPr>
        <a:xfrm>
          <a:off x="3724876" y="2039961"/>
          <a:ext cx="2235808" cy="2235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Професійний розвиток</a:t>
          </a:r>
          <a:endParaRPr lang="uk-UA" sz="2000" b="1" kern="1200" dirty="0"/>
        </a:p>
      </dsp:txBody>
      <dsp:txXfrm>
        <a:off x="4052303" y="2367388"/>
        <a:ext cx="1580954" cy="1580954"/>
      </dsp:txXfrm>
    </dsp:sp>
    <dsp:sp modelId="{711E5F8A-815D-4F7D-9A75-36819F6A510E}">
      <dsp:nvSpPr>
        <dsp:cNvPr id="0" name=""/>
        <dsp:cNvSpPr/>
      </dsp:nvSpPr>
      <dsp:spPr>
        <a:xfrm>
          <a:off x="3888435" y="144004"/>
          <a:ext cx="1908691" cy="1565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формальне навчання</a:t>
          </a:r>
          <a:endParaRPr lang="uk-UA" sz="1800" b="1" kern="1200" dirty="0"/>
        </a:p>
      </dsp:txBody>
      <dsp:txXfrm>
        <a:off x="4167956" y="373202"/>
        <a:ext cx="1349649" cy="1106669"/>
      </dsp:txXfrm>
    </dsp:sp>
    <dsp:sp modelId="{D103A83B-EEA0-49C0-9FAC-46A3395B5783}">
      <dsp:nvSpPr>
        <dsp:cNvPr id="0" name=""/>
        <dsp:cNvSpPr/>
      </dsp:nvSpPr>
      <dsp:spPr>
        <a:xfrm>
          <a:off x="5852779" y="3561855"/>
          <a:ext cx="2090239" cy="1565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неформальне навчання</a:t>
          </a:r>
          <a:endParaRPr lang="uk-UA" sz="1800" b="1" kern="1200" dirty="0"/>
        </a:p>
      </dsp:txBody>
      <dsp:txXfrm>
        <a:off x="6158887" y="3791053"/>
        <a:ext cx="1478023" cy="1106669"/>
      </dsp:txXfrm>
    </dsp:sp>
    <dsp:sp modelId="{614C57DE-3D3D-4BB5-A249-F924AEB5D627}">
      <dsp:nvSpPr>
        <dsp:cNvPr id="0" name=""/>
        <dsp:cNvSpPr/>
      </dsp:nvSpPr>
      <dsp:spPr>
        <a:xfrm>
          <a:off x="1656185" y="3312371"/>
          <a:ext cx="2100114" cy="1565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практичний досвід</a:t>
          </a:r>
          <a:endParaRPr lang="uk-UA" sz="1800" b="1" kern="1200" dirty="0"/>
        </a:p>
      </dsp:txBody>
      <dsp:txXfrm>
        <a:off x="1963740" y="3541569"/>
        <a:ext cx="1485004" cy="1106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316B4-D432-4F87-8D4C-EE554D337B1D}">
      <dsp:nvSpPr>
        <dsp:cNvPr id="0" name=""/>
        <dsp:cNvSpPr/>
      </dsp:nvSpPr>
      <dsp:spPr>
        <a:xfrm rot="5400000">
          <a:off x="5337424" y="-2149276"/>
          <a:ext cx="923906" cy="54582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 навчання триває протягом усього життя.</a:t>
          </a:r>
          <a:endParaRPr lang="uk-UA" sz="2200" kern="1200" noProof="0" dirty="0"/>
        </a:p>
      </dsp:txBody>
      <dsp:txXfrm rot="-5400000">
        <a:off x="3070259" y="162990"/>
        <a:ext cx="5413136" cy="833704"/>
      </dsp:txXfrm>
    </dsp:sp>
    <dsp:sp modelId="{3D900B3C-1F81-4B35-A1D5-F11AD96C18AF}">
      <dsp:nvSpPr>
        <dsp:cNvPr id="0" name=""/>
        <dsp:cNvSpPr/>
      </dsp:nvSpPr>
      <dsp:spPr>
        <a:xfrm>
          <a:off x="0" y="2401"/>
          <a:ext cx="3070258" cy="1154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Безперервність </a:t>
          </a:r>
          <a:endParaRPr lang="uk-UA" sz="2400" b="1" kern="1200" noProof="0" dirty="0"/>
        </a:p>
      </dsp:txBody>
      <dsp:txXfrm>
        <a:off x="56377" y="58778"/>
        <a:ext cx="2957504" cy="1042128"/>
      </dsp:txXfrm>
    </dsp:sp>
    <dsp:sp modelId="{E28F4BED-AB12-4A72-84F1-142BB7F1AE30}">
      <dsp:nvSpPr>
        <dsp:cNvPr id="0" name=""/>
        <dsp:cNvSpPr/>
      </dsp:nvSpPr>
      <dsp:spPr>
        <a:xfrm rot="5400000">
          <a:off x="5337424" y="-936649"/>
          <a:ext cx="923906" cy="54582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розвиток відбувається відповідно до змін у професійній сфері.</a:t>
          </a:r>
          <a:endParaRPr lang="uk-UA" sz="2200" kern="1200" noProof="0" dirty="0"/>
        </a:p>
      </dsp:txBody>
      <dsp:txXfrm rot="-5400000">
        <a:off x="3070259" y="1375617"/>
        <a:ext cx="5413136" cy="833704"/>
      </dsp:txXfrm>
    </dsp:sp>
    <dsp:sp modelId="{39BF5149-CC5E-4A2A-8384-1A871F8F8753}">
      <dsp:nvSpPr>
        <dsp:cNvPr id="0" name=""/>
        <dsp:cNvSpPr/>
      </dsp:nvSpPr>
      <dsp:spPr>
        <a:xfrm>
          <a:off x="0" y="1215028"/>
          <a:ext cx="3070258" cy="1154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Адаптивність </a:t>
          </a:r>
          <a:endParaRPr lang="uk-UA" sz="2400" b="1" kern="1200" dirty="0"/>
        </a:p>
      </dsp:txBody>
      <dsp:txXfrm>
        <a:off x="56377" y="1271405"/>
        <a:ext cx="2957504" cy="1042128"/>
      </dsp:txXfrm>
    </dsp:sp>
    <dsp:sp modelId="{C62708AD-34B8-406D-8C1A-145F8CF53C61}">
      <dsp:nvSpPr>
        <dsp:cNvPr id="0" name=""/>
        <dsp:cNvSpPr/>
      </dsp:nvSpPr>
      <dsp:spPr>
        <a:xfrm rot="5400000">
          <a:off x="5337424" y="275977"/>
          <a:ext cx="923906" cy="54582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професійний розвиток має відповідати особистим цілям та потребам організації.</a:t>
          </a:r>
          <a:endParaRPr lang="uk-UA" sz="2200" kern="1200" noProof="0" dirty="0"/>
        </a:p>
      </dsp:txBody>
      <dsp:txXfrm rot="-5400000">
        <a:off x="3070259" y="2588244"/>
        <a:ext cx="5413136" cy="833704"/>
      </dsp:txXfrm>
    </dsp:sp>
    <dsp:sp modelId="{A6F28468-519E-4A36-87A2-1295E170C06F}">
      <dsp:nvSpPr>
        <dsp:cNvPr id="0" name=""/>
        <dsp:cNvSpPr/>
      </dsp:nvSpPr>
      <dsp:spPr>
        <a:xfrm>
          <a:off x="0" y="2427655"/>
          <a:ext cx="3070258" cy="1154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Цілеспрямованість </a:t>
          </a:r>
          <a:endParaRPr lang="uk-UA" sz="2400" b="1" kern="1200" dirty="0"/>
        </a:p>
      </dsp:txBody>
      <dsp:txXfrm>
        <a:off x="56377" y="2484032"/>
        <a:ext cx="2957504" cy="1042128"/>
      </dsp:txXfrm>
    </dsp:sp>
    <dsp:sp modelId="{1C7419B4-759A-4A44-9BFE-EC395F06BB40}">
      <dsp:nvSpPr>
        <dsp:cNvPr id="0" name=""/>
        <dsp:cNvSpPr/>
      </dsp:nvSpPr>
      <dsp:spPr>
        <a:xfrm rot="5400000">
          <a:off x="5337424" y="1488604"/>
          <a:ext cx="923906" cy="54582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фахівець несе відповідальність за власний розвиток</a:t>
          </a:r>
          <a:endParaRPr lang="uk-UA" sz="2200" kern="1200" noProof="0" dirty="0"/>
        </a:p>
      </dsp:txBody>
      <dsp:txXfrm rot="-5400000">
        <a:off x="3070259" y="3800871"/>
        <a:ext cx="5413136" cy="833704"/>
      </dsp:txXfrm>
    </dsp:sp>
    <dsp:sp modelId="{D4B972C5-FB6E-4E0E-8407-D5EDFDE281BF}">
      <dsp:nvSpPr>
        <dsp:cNvPr id="0" name=""/>
        <dsp:cNvSpPr/>
      </dsp:nvSpPr>
      <dsp:spPr>
        <a:xfrm>
          <a:off x="0" y="3640282"/>
          <a:ext cx="3070258" cy="1154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Самостійність</a:t>
          </a:r>
          <a:endParaRPr lang="uk-UA" sz="2400" kern="1200" dirty="0"/>
        </a:p>
      </dsp:txBody>
      <dsp:txXfrm>
        <a:off x="56377" y="3696659"/>
        <a:ext cx="2957504" cy="1042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5E46E-F67A-454C-AF1B-F31F566A4479}">
      <dsp:nvSpPr>
        <dsp:cNvPr id="0" name=""/>
        <dsp:cNvSpPr/>
      </dsp:nvSpPr>
      <dsp:spPr>
        <a:xfrm>
          <a:off x="2642693" y="63907"/>
          <a:ext cx="3067540" cy="30675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Знання</a:t>
          </a:r>
          <a:endParaRPr lang="uk-UA" sz="2400" b="1" kern="1200" dirty="0"/>
        </a:p>
      </dsp:txBody>
      <dsp:txXfrm>
        <a:off x="3051699" y="600726"/>
        <a:ext cx="2249529" cy="1380393"/>
      </dsp:txXfrm>
    </dsp:sp>
    <dsp:sp modelId="{DA40AF8B-ADB9-4C8A-976D-56ED46BF91C5}">
      <dsp:nvSpPr>
        <dsp:cNvPr id="0" name=""/>
        <dsp:cNvSpPr/>
      </dsp:nvSpPr>
      <dsp:spPr>
        <a:xfrm>
          <a:off x="3749564" y="1981120"/>
          <a:ext cx="3067540" cy="30675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Навички (</a:t>
          </a:r>
          <a:r>
            <a:rPr lang="en-US" sz="2400" b="1" kern="1200" dirty="0" smtClean="0"/>
            <a:t>Skills)</a:t>
          </a:r>
          <a:endParaRPr lang="uk-UA" sz="2400" b="1" kern="1200" dirty="0"/>
        </a:p>
      </dsp:txBody>
      <dsp:txXfrm>
        <a:off x="4687720" y="2773568"/>
        <a:ext cx="1840524" cy="1687147"/>
      </dsp:txXfrm>
    </dsp:sp>
    <dsp:sp modelId="{E0148E49-36D3-4B52-ABE7-FCBCD47A15B8}">
      <dsp:nvSpPr>
        <dsp:cNvPr id="0" name=""/>
        <dsp:cNvSpPr/>
      </dsp:nvSpPr>
      <dsp:spPr>
        <a:xfrm>
          <a:off x="1535822" y="1981120"/>
          <a:ext cx="3067540" cy="30675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Компетентності</a:t>
          </a:r>
          <a:endParaRPr lang="uk-UA" sz="2000" b="1" kern="1200" dirty="0"/>
        </a:p>
      </dsp:txBody>
      <dsp:txXfrm>
        <a:off x="1824682" y="2773568"/>
        <a:ext cx="1840524" cy="1687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97B2A-EA45-49D3-88F9-0A6FF6EAC3EB}">
      <dsp:nvSpPr>
        <dsp:cNvPr id="0" name=""/>
        <dsp:cNvSpPr/>
      </dsp:nvSpPr>
      <dsp:spPr>
        <a:xfrm>
          <a:off x="0" y="745744"/>
          <a:ext cx="74888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BE2E2-8F84-45CB-BC12-51A21173A61F}">
      <dsp:nvSpPr>
        <dsp:cNvPr id="0" name=""/>
        <dsp:cNvSpPr/>
      </dsp:nvSpPr>
      <dsp:spPr>
        <a:xfrm>
          <a:off x="374441" y="480064"/>
          <a:ext cx="524218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нормативно-правова база соціальної роботи</a:t>
          </a:r>
          <a:endParaRPr lang="uk-UA" sz="1800" b="1" i="1" kern="1200" dirty="0"/>
        </a:p>
      </dsp:txBody>
      <dsp:txXfrm>
        <a:off x="400380" y="506003"/>
        <a:ext cx="5190304" cy="479482"/>
      </dsp:txXfrm>
    </dsp:sp>
    <dsp:sp modelId="{0DCECBFB-3EA4-4195-8300-34498F4CB0FE}">
      <dsp:nvSpPr>
        <dsp:cNvPr id="0" name=""/>
        <dsp:cNvSpPr/>
      </dsp:nvSpPr>
      <dsp:spPr>
        <a:xfrm>
          <a:off x="0" y="1562224"/>
          <a:ext cx="74888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AE0AB-9871-465D-90A3-4FA347A314ED}">
      <dsp:nvSpPr>
        <dsp:cNvPr id="0" name=""/>
        <dsp:cNvSpPr/>
      </dsp:nvSpPr>
      <dsp:spPr>
        <a:xfrm>
          <a:off x="374441" y="1296544"/>
          <a:ext cx="524218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noProof="0" dirty="0" smtClean="0"/>
            <a:t>методики та підходи до роботи з клієнтами</a:t>
          </a:r>
          <a:endParaRPr lang="uk-UA" sz="1800" b="1" i="1" kern="1200" noProof="0" dirty="0"/>
        </a:p>
      </dsp:txBody>
      <dsp:txXfrm>
        <a:off x="400380" y="1322483"/>
        <a:ext cx="5190304" cy="479482"/>
      </dsp:txXfrm>
    </dsp:sp>
    <dsp:sp modelId="{B02662CF-767E-406E-B03D-13AA91E2540B}">
      <dsp:nvSpPr>
        <dsp:cNvPr id="0" name=""/>
        <dsp:cNvSpPr/>
      </dsp:nvSpPr>
      <dsp:spPr>
        <a:xfrm>
          <a:off x="0" y="2378704"/>
          <a:ext cx="74888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AC999-AE40-47CA-89CB-B6CD783598E0}">
      <dsp:nvSpPr>
        <dsp:cNvPr id="0" name=""/>
        <dsp:cNvSpPr/>
      </dsp:nvSpPr>
      <dsp:spPr>
        <a:xfrm>
          <a:off x="374441" y="2113024"/>
          <a:ext cx="524218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noProof="0" dirty="0" smtClean="0"/>
            <a:t>міжнародний досвід та сучасні тренди</a:t>
          </a:r>
          <a:endParaRPr lang="uk-UA" sz="1800" b="1" i="1" kern="1200" noProof="0" dirty="0"/>
        </a:p>
      </dsp:txBody>
      <dsp:txXfrm>
        <a:off x="400380" y="2138963"/>
        <a:ext cx="5190304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9C53-A291-41D0-9C18-26E2CBDCF426}">
      <dsp:nvSpPr>
        <dsp:cNvPr id="0" name=""/>
        <dsp:cNvSpPr/>
      </dsp:nvSpPr>
      <dsp:spPr>
        <a:xfrm>
          <a:off x="867357" y="963457"/>
          <a:ext cx="4884204" cy="2626558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751D3C-EF37-4056-A199-094E792AAA0B}">
      <dsp:nvSpPr>
        <dsp:cNvPr id="0" name=""/>
        <dsp:cNvSpPr/>
      </dsp:nvSpPr>
      <dsp:spPr>
        <a:xfrm>
          <a:off x="3309459" y="1242032"/>
          <a:ext cx="651" cy="2069409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ECC4BEB-D3A9-4476-B94B-93B0A0D8161A}">
      <dsp:nvSpPr>
        <dsp:cNvPr id="0" name=""/>
        <dsp:cNvSpPr/>
      </dsp:nvSpPr>
      <dsp:spPr>
        <a:xfrm>
          <a:off x="1030164" y="1162439"/>
          <a:ext cx="2116488" cy="2228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робота з документацією, ведення кейсів, використання цифрових інструментів.</a:t>
          </a:r>
          <a:endParaRPr lang="uk-UA" sz="2200" kern="1200" noProof="0" dirty="0"/>
        </a:p>
      </dsp:txBody>
      <dsp:txXfrm>
        <a:off x="1030164" y="1162439"/>
        <a:ext cx="2116488" cy="2228594"/>
      </dsp:txXfrm>
    </dsp:sp>
    <dsp:sp modelId="{1FF07D60-87D8-4F3B-AE61-ABD22771121F}">
      <dsp:nvSpPr>
        <dsp:cNvPr id="0" name=""/>
        <dsp:cNvSpPr/>
      </dsp:nvSpPr>
      <dsp:spPr>
        <a:xfrm>
          <a:off x="3472266" y="1162439"/>
          <a:ext cx="2116488" cy="2228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комунікація, </a:t>
          </a:r>
          <a:r>
            <a:rPr lang="uk-UA" sz="2200" kern="1200" dirty="0" err="1" smtClean="0"/>
            <a:t>стресостійкість</a:t>
          </a:r>
          <a:r>
            <a:rPr lang="uk-UA" sz="2200" kern="1200" dirty="0" smtClean="0"/>
            <a:t>, критичне мислення</a:t>
          </a:r>
          <a:endParaRPr lang="uk-UA" sz="2200" kern="1200" dirty="0"/>
        </a:p>
      </dsp:txBody>
      <dsp:txXfrm>
        <a:off x="3472266" y="1162439"/>
        <a:ext cx="2116488" cy="2228594"/>
      </dsp:txXfrm>
    </dsp:sp>
    <dsp:sp modelId="{1E89CE7E-37B6-4B5F-8F1A-6D252B36830F}">
      <dsp:nvSpPr>
        <dsp:cNvPr id="0" name=""/>
        <dsp:cNvSpPr/>
      </dsp:nvSpPr>
      <dsp:spPr>
        <a:xfrm rot="16200000">
          <a:off x="-1370437" y="830459"/>
          <a:ext cx="3661555" cy="1778257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Hard skills (</a:t>
          </a:r>
          <a:r>
            <a:rPr lang="uk-UA" sz="2400" b="1" kern="1200" dirty="0" smtClean="0"/>
            <a:t>технічні навички)</a:t>
          </a:r>
          <a:endParaRPr lang="uk-UA" sz="2400" b="1" kern="1200" dirty="0"/>
        </a:p>
      </dsp:txBody>
      <dsp:txXfrm>
        <a:off x="-1101681" y="1545291"/>
        <a:ext cx="3124043" cy="886105"/>
      </dsp:txXfrm>
    </dsp:sp>
    <dsp:sp modelId="{94CF2829-8CC8-4301-93C4-AC9DEAEFCA8F}">
      <dsp:nvSpPr>
        <dsp:cNvPr id="0" name=""/>
        <dsp:cNvSpPr/>
      </dsp:nvSpPr>
      <dsp:spPr>
        <a:xfrm rot="5400000">
          <a:off x="4371740" y="2051403"/>
          <a:ext cx="3573675" cy="1564964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Soft skills (</a:t>
          </a:r>
          <a:r>
            <a:rPr lang="uk-UA" sz="2400" b="1" kern="1200" dirty="0" smtClean="0"/>
            <a:t>гнучкі навички)</a:t>
          </a:r>
          <a:endParaRPr lang="uk-UA" sz="2400" b="1" kern="1200" dirty="0"/>
        </a:p>
      </dsp:txBody>
      <dsp:txXfrm>
        <a:off x="4608260" y="2207454"/>
        <a:ext cx="3100635" cy="7798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2A7C4-E6D5-4712-A31D-5F6151FA96F4}">
      <dsp:nvSpPr>
        <dsp:cNvPr id="0" name=""/>
        <dsp:cNvSpPr/>
      </dsp:nvSpPr>
      <dsp:spPr>
        <a:xfrm>
          <a:off x="0" y="1028082"/>
          <a:ext cx="6948772" cy="10120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254000" bIns="16065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Професійні</a:t>
          </a:r>
          <a:endParaRPr lang="uk-UA" sz="1900" b="1" kern="1200" dirty="0"/>
        </a:p>
      </dsp:txBody>
      <dsp:txXfrm>
        <a:off x="0" y="1281083"/>
        <a:ext cx="6695771" cy="506003"/>
      </dsp:txXfrm>
    </dsp:sp>
    <dsp:sp modelId="{9A745C1A-C8E7-410E-AAD7-C7E7664976A9}">
      <dsp:nvSpPr>
        <dsp:cNvPr id="0" name=""/>
        <dsp:cNvSpPr/>
      </dsp:nvSpPr>
      <dsp:spPr>
        <a:xfrm>
          <a:off x="0" y="1808485"/>
          <a:ext cx="2140221" cy="1949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володіння методами соціальної роботи, вміння аналізувати ситуації</a:t>
          </a:r>
          <a:endParaRPr lang="uk-UA" sz="1900" kern="1200" noProof="0" dirty="0"/>
        </a:p>
      </dsp:txBody>
      <dsp:txXfrm>
        <a:off x="0" y="1808485"/>
        <a:ext cx="2140221" cy="1949496"/>
      </dsp:txXfrm>
    </dsp:sp>
    <dsp:sp modelId="{6726299F-66C5-4C0A-A8B4-ABD280BACF17}">
      <dsp:nvSpPr>
        <dsp:cNvPr id="0" name=""/>
        <dsp:cNvSpPr/>
      </dsp:nvSpPr>
      <dsp:spPr>
        <a:xfrm>
          <a:off x="2140221" y="1365418"/>
          <a:ext cx="4808550" cy="10120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254000" bIns="16065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Комунікативні </a:t>
          </a:r>
          <a:endParaRPr lang="uk-UA" sz="1900" b="1" kern="1200" dirty="0"/>
        </a:p>
      </dsp:txBody>
      <dsp:txXfrm>
        <a:off x="2140221" y="1618419"/>
        <a:ext cx="4555549" cy="506003"/>
      </dsp:txXfrm>
    </dsp:sp>
    <dsp:sp modelId="{C0933BD4-DE94-4233-8966-C92175859AE9}">
      <dsp:nvSpPr>
        <dsp:cNvPr id="0" name=""/>
        <dsp:cNvSpPr/>
      </dsp:nvSpPr>
      <dsp:spPr>
        <a:xfrm>
          <a:off x="2140221" y="2145820"/>
          <a:ext cx="2140221" cy="1949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вміння працювати з різними категоріями клієнтів</a:t>
          </a:r>
          <a:endParaRPr lang="uk-UA" sz="1900" kern="1200" noProof="0" dirty="0"/>
        </a:p>
      </dsp:txBody>
      <dsp:txXfrm>
        <a:off x="2140221" y="2145820"/>
        <a:ext cx="2140221" cy="1949496"/>
      </dsp:txXfrm>
    </dsp:sp>
    <dsp:sp modelId="{F42C6A5D-D971-4D9E-A600-FC96B14D1321}">
      <dsp:nvSpPr>
        <dsp:cNvPr id="0" name=""/>
        <dsp:cNvSpPr/>
      </dsp:nvSpPr>
      <dsp:spPr>
        <a:xfrm>
          <a:off x="4280443" y="1702753"/>
          <a:ext cx="2668328" cy="10120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254000" bIns="16065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Емоційна</a:t>
          </a:r>
          <a:endParaRPr lang="uk-UA" sz="1900" b="1" kern="1200" dirty="0"/>
        </a:p>
      </dsp:txBody>
      <dsp:txXfrm>
        <a:off x="4280443" y="1955754"/>
        <a:ext cx="2415327" cy="506003"/>
      </dsp:txXfrm>
    </dsp:sp>
    <dsp:sp modelId="{43D6A69A-06E9-475E-B56C-36C2A337042F}">
      <dsp:nvSpPr>
        <dsp:cNvPr id="0" name=""/>
        <dsp:cNvSpPr/>
      </dsp:nvSpPr>
      <dsp:spPr>
        <a:xfrm>
          <a:off x="4280443" y="2483156"/>
          <a:ext cx="2140221" cy="1920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розуміння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власних</a:t>
          </a:r>
          <a:r>
            <a:rPr lang="ru-RU" sz="1900" kern="1200" dirty="0" smtClean="0"/>
            <a:t> і чужих </a:t>
          </a:r>
          <a:r>
            <a:rPr lang="ru-RU" sz="1900" kern="1200" dirty="0" err="1" smtClean="0"/>
            <a:t>емоцій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управління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стресом</a:t>
          </a:r>
          <a:endParaRPr lang="uk-UA" sz="1900" kern="1200" dirty="0"/>
        </a:p>
      </dsp:txBody>
      <dsp:txXfrm>
        <a:off x="4280443" y="2483156"/>
        <a:ext cx="2140221" cy="19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11.02.2025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5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3948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6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0071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7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0434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розвиток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фахівця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соціальної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1.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Вступ до курсу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«Професійний розвиток фахівця соціальної сфери»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1064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404664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Навички як компонент </a:t>
            </a:r>
            <a:r>
              <a:rPr lang="uk-UA" sz="2400" b="1" dirty="0"/>
              <a:t>професійного </a:t>
            </a:r>
            <a:r>
              <a:rPr lang="uk-UA" sz="2400" b="1" dirty="0" smtClean="0"/>
              <a:t>розвитку фахівця соціальної сфери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9180771"/>
              </p:ext>
            </p:extLst>
          </p:nvPr>
        </p:nvGraphicFramePr>
        <p:xfrm>
          <a:off x="5087888" y="188640"/>
          <a:ext cx="6512272" cy="450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368" y="3284984"/>
            <a:ext cx="5544616" cy="30546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sz="2200" dirty="0"/>
              <a:t>🔹 </a:t>
            </a:r>
            <a:r>
              <a:rPr lang="uk-UA" sz="2200" b="1" dirty="0"/>
              <a:t>Навички (</a:t>
            </a:r>
            <a:r>
              <a:rPr lang="en-US" sz="2200" b="1" dirty="0"/>
              <a:t>Skills</a:t>
            </a:r>
            <a:r>
              <a:rPr lang="en-US" sz="2200" b="1" dirty="0" smtClean="0"/>
              <a:t>)</a:t>
            </a:r>
            <a:r>
              <a:rPr lang="uk-UA" sz="2200" b="1" dirty="0" smtClean="0"/>
              <a:t> </a:t>
            </a:r>
            <a:r>
              <a:rPr lang="uk-UA" sz="2200" dirty="0" smtClean="0"/>
              <a:t>– </a:t>
            </a:r>
            <a:r>
              <a:rPr lang="uk-UA" sz="2200" dirty="0"/>
              <a:t>це </a:t>
            </a:r>
            <a:r>
              <a:rPr lang="uk-UA" sz="2200" dirty="0" smtClean="0"/>
              <a:t>вміння, доведені до автоматизму шляхом повторень</a:t>
            </a:r>
            <a:r>
              <a:rPr lang="ru-RU" sz="2200" dirty="0" smtClean="0"/>
              <a:t> </a:t>
            </a:r>
            <a:r>
              <a:rPr lang="ru-RU" sz="2200" dirty="0"/>
              <a:t>і практики</a:t>
            </a:r>
            <a:r>
              <a:rPr lang="ru-RU" sz="2200" dirty="0" smtClean="0"/>
              <a:t>.</a:t>
            </a:r>
          </a:p>
          <a:p>
            <a:pPr algn="just">
              <a:lnSpc>
                <a:spcPct val="125000"/>
              </a:lnSpc>
            </a:pPr>
            <a:r>
              <a:rPr lang="uk-UA" sz="2200" dirty="0" smtClean="0"/>
              <a:t>Це </a:t>
            </a:r>
            <a:r>
              <a:rPr lang="uk-UA" sz="2200" b="1" i="1" dirty="0" smtClean="0"/>
              <a:t>практичні вміння, які забезпечують ефективне виконання професійних обов’язків</a:t>
            </a:r>
            <a:r>
              <a:rPr lang="ru-RU" sz="2200" b="1" i="1" dirty="0" smtClean="0"/>
              <a:t> </a:t>
            </a:r>
            <a:r>
              <a:rPr lang="uk-UA" sz="2200" b="1" i="1" dirty="0" smtClean="0"/>
              <a:t>фахівця соціальної сфери</a:t>
            </a:r>
            <a:r>
              <a:rPr lang="ru-RU" sz="2200" dirty="0" smtClean="0"/>
              <a:t>.</a:t>
            </a:r>
            <a:endParaRPr lang="uk-UA" sz="2200" dirty="0" smtClean="0"/>
          </a:p>
        </p:txBody>
      </p:sp>
    </p:spTree>
    <p:extLst>
      <p:ext uri="{BB962C8B-B14F-4D97-AF65-F5344CB8AC3E}">
        <p14:creationId xmlns:p14="http://schemas.microsoft.com/office/powerpoint/2010/main" val="1362378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2992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40466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Компетентності як компонент </a:t>
            </a:r>
            <a:r>
              <a:rPr lang="uk-UA" sz="2400" b="1" dirty="0"/>
              <a:t>професійного </a:t>
            </a:r>
            <a:r>
              <a:rPr lang="uk-UA" sz="2400" b="1" dirty="0" smtClean="0"/>
              <a:t>розвитку фахівця соціальної сфери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00" y="1672352"/>
            <a:ext cx="9217024" cy="1828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sz="2200" dirty="0"/>
              <a:t>🔹 </a:t>
            </a:r>
            <a:r>
              <a:rPr lang="uk-UA" sz="2200" b="1" dirty="0"/>
              <a:t>Компетентності </a:t>
            </a:r>
            <a:r>
              <a:rPr lang="uk-UA" sz="2200" dirty="0" smtClean="0"/>
              <a:t>– це набір знань, навичок, поведінкових характеристик, які дозволяють ефективно виконувати певну </a:t>
            </a:r>
            <a:r>
              <a:rPr lang="ru-RU" sz="2200" dirty="0" smtClean="0"/>
              <a:t>роботу</a:t>
            </a:r>
            <a:r>
              <a:rPr lang="ru-RU" sz="2200" dirty="0"/>
              <a:t>.</a:t>
            </a:r>
            <a:endParaRPr lang="ru-RU" sz="2200" dirty="0" smtClean="0"/>
          </a:p>
          <a:p>
            <a:pPr algn="just">
              <a:lnSpc>
                <a:spcPct val="125000"/>
              </a:lnSpc>
            </a:pPr>
            <a:r>
              <a:rPr lang="uk-UA" sz="2200" dirty="0" smtClean="0"/>
              <a:t>Це </a:t>
            </a:r>
            <a:r>
              <a:rPr lang="uk-UA" sz="2200" b="1" i="1" dirty="0" smtClean="0"/>
              <a:t>поєднання знань і навичок, яке дозволяє фахівцю ефективно виконувати свої обов’язки.</a:t>
            </a:r>
            <a:endParaRPr lang="uk-UA" sz="2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0140587"/>
              </p:ext>
            </p:extLst>
          </p:nvPr>
        </p:nvGraphicFramePr>
        <p:xfrm>
          <a:off x="2783632" y="2276872"/>
          <a:ext cx="6948772" cy="543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280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5900000" y="620688"/>
            <a:ext cx="5184576" cy="4392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Яка на вашу </a:t>
            </a:r>
            <a:r>
              <a:rPr lang="uk-UA" sz="3500" b="1" dirty="0">
                <a:solidFill>
                  <a:schemeClr val="tx1"/>
                </a:solidFill>
              </a:rPr>
              <a:t>думку </a:t>
            </a:r>
            <a:r>
              <a:rPr lang="uk-UA" sz="3500" b="1" dirty="0" smtClean="0">
                <a:solidFill>
                  <a:schemeClr val="tx1"/>
                </a:solidFill>
              </a:rPr>
              <a:t>різниця </a:t>
            </a:r>
            <a:r>
              <a:rPr lang="uk-UA" sz="3500" b="1" dirty="0">
                <a:solidFill>
                  <a:schemeClr val="tx1"/>
                </a:solidFill>
              </a:rPr>
              <a:t>між професійним і кар’єрним розвитком</a:t>
            </a:r>
            <a:r>
              <a:rPr lang="uk-UA" sz="3500" b="1" dirty="0" smtClean="0">
                <a:solidFill>
                  <a:schemeClr val="tx1"/>
                </a:solidFill>
              </a:rPr>
              <a:t>?</a:t>
            </a:r>
            <a:endParaRPr lang="uk-UA" sz="35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501008"/>
            <a:ext cx="3784115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59" y="1052736"/>
            <a:ext cx="3490714" cy="22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5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79576" y="620688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i="1" dirty="0" smtClean="0"/>
              <a:t>Відмінності між </a:t>
            </a:r>
            <a:r>
              <a:rPr lang="uk-UA" sz="2500" b="1" i="1" dirty="0"/>
              <a:t>професійним і кар’єрним розвитком</a:t>
            </a:r>
            <a:endParaRPr lang="uk-UA" sz="25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426" y="476672"/>
            <a:ext cx="3456384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2348880"/>
            <a:ext cx="9018210" cy="28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96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-1358" b="9508"/>
          <a:stretch/>
        </p:blipFill>
        <p:spPr>
          <a:xfrm>
            <a:off x="3503712" y="1396081"/>
            <a:ext cx="5373216" cy="479715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05000" y="-56440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6888088" y="260648"/>
            <a:ext cx="4680520" cy="367240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Чи може бути ефективним кар’єрний розвиток без належного професійного розвитку?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35360" y="2102469"/>
            <a:ext cx="4464496" cy="338437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Чи може фахівець професійно розвиватися без зміни посадового рівня?</a:t>
            </a:r>
          </a:p>
          <a:p>
            <a:pPr algn="ctr"/>
            <a:endParaRPr lang="uk-UA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0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5080" y="-528396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3369809"/>
              </p:ext>
            </p:extLst>
          </p:nvPr>
        </p:nvGraphicFramePr>
        <p:xfrm>
          <a:off x="1271464" y="548680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1703512" y="1124744"/>
            <a:ext cx="5112568" cy="4464496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"</a:t>
            </a:r>
            <a:r>
              <a:rPr lang="uk-UA" sz="4000" b="1" dirty="0" smtClean="0">
                <a:solidFill>
                  <a:schemeClr val="tx1"/>
                </a:solidFill>
              </a:rPr>
              <a:t>Що для мене означає професійний розвиток?"</a:t>
            </a:r>
            <a:endParaRPr lang="uk-UA" sz="4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404664"/>
            <a:ext cx="4013126" cy="2676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3356992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3885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15480" y="548680"/>
            <a:ext cx="4896544" cy="5904656"/>
          </a:xfrm>
        </p:spPr>
        <p:txBody>
          <a:bodyPr>
            <a:noAutofit/>
          </a:bodyPr>
          <a:lstStyle/>
          <a:p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Професійний розвиток –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це безперервний процес удосконалення </a:t>
            </a:r>
            <a:r>
              <a:rPr lang="uk-UA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знань, навичок, компетенцій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та </a:t>
            </a:r>
            <a:r>
              <a:rPr lang="uk-UA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особистісних якостей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фахівця, спрямований на підвищення його ефективності в професійній діяльності.</a:t>
            </a:r>
            <a:endParaRPr lang="uk-UA" sz="2600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196752"/>
            <a:ext cx="4176464" cy="28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772816"/>
            <a:ext cx="2930683" cy="1951881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40904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80" y="3861048"/>
            <a:ext cx="3038801" cy="202388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2284875"/>
              </p:ext>
            </p:extLst>
          </p:nvPr>
        </p:nvGraphicFramePr>
        <p:xfrm>
          <a:off x="839416" y="692696"/>
          <a:ext cx="968062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2144" y="188640"/>
            <a:ext cx="302729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19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40904" y="-637353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67608" y="444768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b="1" dirty="0"/>
              <a:t>Основні принципи професійного </a:t>
            </a:r>
            <a:r>
              <a:rPr lang="uk-UA" sz="2500" b="1" dirty="0" smtClean="0"/>
              <a:t>розвитку</a:t>
            </a:r>
            <a:endParaRPr lang="uk-UA" sz="2500" dirty="0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97759106"/>
              </p:ext>
            </p:extLst>
          </p:nvPr>
        </p:nvGraphicFramePr>
        <p:xfrm>
          <a:off x="1631504" y="1268760"/>
          <a:ext cx="8528496" cy="4797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9346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628800"/>
            <a:ext cx="5039154" cy="352839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40904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11624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Професійний розвиток ґрунтується на трьох ключових складових:</a:t>
            </a:r>
            <a:endParaRPr lang="uk-UA" sz="2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6557211"/>
              </p:ext>
            </p:extLst>
          </p:nvPr>
        </p:nvGraphicFramePr>
        <p:xfrm>
          <a:off x="-240704" y="1412776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9282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32656"/>
            <a:ext cx="5469260" cy="468283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1703512" y="1124744"/>
            <a:ext cx="5040560" cy="4392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Як ви розумієте поняття знання, навички та компетенції?</a:t>
            </a:r>
          </a:p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Як вони співвідносяться?</a:t>
            </a:r>
            <a:endParaRPr lang="uk-UA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1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1064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40466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Знання </a:t>
            </a:r>
            <a:r>
              <a:rPr lang="uk-UA" sz="2400" b="1" dirty="0"/>
              <a:t>як </a:t>
            </a:r>
            <a:r>
              <a:rPr lang="uk-UA" sz="2400" b="1" dirty="0" smtClean="0"/>
              <a:t>компонент </a:t>
            </a:r>
            <a:r>
              <a:rPr lang="uk-UA" sz="2400" b="1" dirty="0"/>
              <a:t>професійного </a:t>
            </a:r>
            <a:r>
              <a:rPr lang="uk-UA" sz="2400" b="1" dirty="0" smtClean="0"/>
              <a:t>розвитку фахівця соціальної сфери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440" y="1412776"/>
            <a:ext cx="8928992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sz="2400" dirty="0"/>
              <a:t>🔹 </a:t>
            </a:r>
            <a:r>
              <a:rPr lang="uk-UA" sz="2400" b="1" dirty="0" smtClean="0"/>
              <a:t>Знання </a:t>
            </a:r>
            <a:r>
              <a:rPr lang="uk-UA" sz="2400" dirty="0" smtClean="0"/>
              <a:t>– </a:t>
            </a:r>
            <a:r>
              <a:rPr lang="uk-UA" sz="2400" dirty="0"/>
              <a:t>це </a:t>
            </a:r>
            <a:r>
              <a:rPr lang="uk-UA" sz="2400" dirty="0" smtClean="0"/>
              <a:t>сукупність відомостей, набутих у процесі повсякденного досвіду, навчання та спеціальних способів дослідження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25000"/>
              </a:lnSpc>
            </a:pPr>
            <a:r>
              <a:rPr lang="uk-UA" sz="2400" dirty="0" smtClean="0"/>
              <a:t>Це </a:t>
            </a:r>
            <a:r>
              <a:rPr lang="uk-UA" sz="2400" b="1" i="1" dirty="0" smtClean="0"/>
              <a:t>теоретична база, необхідна для роботи в соціальній сфері</a:t>
            </a:r>
            <a:r>
              <a:rPr lang="ru-RU" sz="2400" dirty="0" smtClean="0"/>
              <a:t>.</a:t>
            </a:r>
            <a:endParaRPr lang="uk-UA" sz="2200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47765053"/>
              </p:ext>
            </p:extLst>
          </p:nvPr>
        </p:nvGraphicFramePr>
        <p:xfrm>
          <a:off x="2279576" y="3547350"/>
          <a:ext cx="748883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0171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411</Words>
  <Application>Microsoft Office PowerPoint</Application>
  <PresentationFormat>Широкоэкранный</PresentationFormat>
  <Paragraphs>67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George</vt:lpstr>
      <vt:lpstr>Plantagenet Cherokee</vt:lpstr>
      <vt:lpstr>Times New Roman</vt:lpstr>
      <vt:lpstr>Тема Office</vt:lpstr>
      <vt:lpstr>Професійний розвиток фахівця соціальної сфери  Лекція 1. Вступ до курсу «Професійний розвиток фахівця соціальної сфери»</vt:lpstr>
      <vt:lpstr>Презентация PowerPoint</vt:lpstr>
      <vt:lpstr>Презентация PowerPoint</vt:lpstr>
      <vt:lpstr>Професійний розвиток – це безперервний процес удосконалення знань, навичок, компетенцій та особистісних якостей фахівця, спрямований на підвищення його ефективності в професійній діяльності.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387</cp:revision>
  <dcterms:created xsi:type="dcterms:W3CDTF">2014-05-17T18:57:21Z</dcterms:created>
  <dcterms:modified xsi:type="dcterms:W3CDTF">2025-02-11T09:35:40Z</dcterms:modified>
</cp:coreProperties>
</file>