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275" r:id="rId3"/>
    <p:sldId id="256" r:id="rId4"/>
    <p:sldId id="258" r:id="rId5"/>
    <p:sldId id="262" r:id="rId6"/>
    <p:sldId id="277" r:id="rId7"/>
    <p:sldId id="265" r:id="rId8"/>
    <p:sldId id="266" r:id="rId9"/>
    <p:sldId id="267" r:id="rId10"/>
    <p:sldId id="268" r:id="rId11"/>
    <p:sldId id="276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84" autoAdjust="0"/>
  </p:normalViewPr>
  <p:slideViewPr>
    <p:cSldViewPr>
      <p:cViewPr>
        <p:scale>
          <a:sx n="77" d="100"/>
          <a:sy n="77" d="100"/>
        </p:scale>
        <p:origin x="-118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35" d="100"/>
          <a:sy n="35" d="100"/>
        </p:scale>
        <p:origin x="-221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BD662-37F1-4528-9A97-9B9FE6C4D35F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FC2951F-6516-440B-8151-0549948C48EB}">
      <dgm:prSet phldrT="[Текст]" custT="1"/>
      <dgm:spPr/>
      <dgm:t>
        <a:bodyPr/>
        <a:lstStyle/>
        <a:p>
          <a:r>
            <a:rPr lang="ru-RU" sz="2000" dirty="0" err="1" smtClean="0"/>
            <a:t>Сутн</a:t>
          </a:r>
          <a:r>
            <a:rPr lang="uk-UA" sz="2000" dirty="0" err="1" smtClean="0"/>
            <a:t>ість</a:t>
          </a:r>
          <a:r>
            <a:rPr lang="uk-UA" sz="2000" dirty="0" smtClean="0"/>
            <a:t> </a:t>
          </a:r>
          <a:r>
            <a:rPr lang="uk-UA" sz="2000" dirty="0" err="1" smtClean="0"/>
            <a:t>управлін-ського</a:t>
          </a:r>
          <a:r>
            <a:rPr lang="uk-UA" sz="2000" dirty="0" smtClean="0"/>
            <a:t> рішення</a:t>
          </a:r>
          <a:endParaRPr lang="ru-RU" sz="2000" dirty="0"/>
        </a:p>
      </dgm:t>
    </dgm:pt>
    <dgm:pt modelId="{FAC956CE-1803-485B-B61B-C67F9C31A48B}" type="parTrans" cxnId="{72E904DC-8EA5-4E1F-80E1-354659279A21}">
      <dgm:prSet/>
      <dgm:spPr/>
      <dgm:t>
        <a:bodyPr/>
        <a:lstStyle/>
        <a:p>
          <a:endParaRPr lang="ru-RU"/>
        </a:p>
      </dgm:t>
    </dgm:pt>
    <dgm:pt modelId="{B2A8441B-A34F-4CF2-BDB7-607634ED01F6}" type="sibTrans" cxnId="{72E904DC-8EA5-4E1F-80E1-354659279A21}">
      <dgm:prSet/>
      <dgm:spPr/>
      <dgm:t>
        <a:bodyPr/>
        <a:lstStyle/>
        <a:p>
          <a:endParaRPr lang="ru-RU"/>
        </a:p>
      </dgm:t>
    </dgm:pt>
    <dgm:pt modelId="{E1B541BA-60BE-4860-9848-92FB60D8335E}">
      <dgm:prSet phldrT="[Текст]" custT="1"/>
      <dgm:spPr/>
      <dgm:t>
        <a:bodyPr/>
        <a:lstStyle/>
        <a:p>
          <a:r>
            <a:rPr lang="uk-UA" sz="1900" dirty="0" smtClean="0"/>
            <a:t>соціальна</a:t>
          </a:r>
          <a:endParaRPr lang="ru-RU" sz="1900" dirty="0"/>
        </a:p>
      </dgm:t>
    </dgm:pt>
    <dgm:pt modelId="{9D33C1FB-C463-4AA6-80A6-B677D8205850}" type="parTrans" cxnId="{B54844FC-C90F-4C68-9ED2-BEC17672A977}">
      <dgm:prSet/>
      <dgm:spPr/>
      <dgm:t>
        <a:bodyPr/>
        <a:lstStyle/>
        <a:p>
          <a:endParaRPr lang="ru-RU"/>
        </a:p>
      </dgm:t>
    </dgm:pt>
    <dgm:pt modelId="{8271E457-417E-48A7-8572-B6C0F43AB179}" type="sibTrans" cxnId="{B54844FC-C90F-4C68-9ED2-BEC17672A977}">
      <dgm:prSet/>
      <dgm:spPr/>
      <dgm:t>
        <a:bodyPr/>
        <a:lstStyle/>
        <a:p>
          <a:endParaRPr lang="ru-RU"/>
        </a:p>
      </dgm:t>
    </dgm:pt>
    <dgm:pt modelId="{181D1EDA-838E-4A97-AC59-0BD10F99BD10}">
      <dgm:prSet phldrT="[Текст]" custT="1"/>
      <dgm:spPr/>
      <dgm:t>
        <a:bodyPr/>
        <a:lstStyle/>
        <a:p>
          <a:r>
            <a:rPr lang="uk-UA" sz="2000" dirty="0" err="1" smtClean="0"/>
            <a:t>організа-ційна</a:t>
          </a:r>
          <a:endParaRPr lang="ru-RU" sz="2000" dirty="0"/>
        </a:p>
      </dgm:t>
    </dgm:pt>
    <dgm:pt modelId="{CF7A8A70-B6F0-4EC0-A4F8-6F622FC6AEB6}" type="parTrans" cxnId="{B45C491D-2EBD-46A3-90A2-5B0449076CB8}">
      <dgm:prSet/>
      <dgm:spPr/>
      <dgm:t>
        <a:bodyPr/>
        <a:lstStyle/>
        <a:p>
          <a:endParaRPr lang="ru-RU"/>
        </a:p>
      </dgm:t>
    </dgm:pt>
    <dgm:pt modelId="{9D819FD2-932B-40E4-903E-C96313CA3038}" type="sibTrans" cxnId="{B45C491D-2EBD-46A3-90A2-5B0449076CB8}">
      <dgm:prSet/>
      <dgm:spPr/>
      <dgm:t>
        <a:bodyPr/>
        <a:lstStyle/>
        <a:p>
          <a:endParaRPr lang="ru-RU"/>
        </a:p>
      </dgm:t>
    </dgm:pt>
    <dgm:pt modelId="{5EBF59AA-44DB-4A7B-96A2-4A09E5A58AA9}">
      <dgm:prSet phldrT="[Текст]" custT="1"/>
      <dgm:spPr/>
      <dgm:t>
        <a:bodyPr/>
        <a:lstStyle/>
        <a:p>
          <a:r>
            <a:rPr lang="uk-UA" sz="2000" dirty="0" smtClean="0"/>
            <a:t>правова</a:t>
          </a:r>
          <a:endParaRPr lang="ru-RU" sz="2000" dirty="0"/>
        </a:p>
      </dgm:t>
    </dgm:pt>
    <dgm:pt modelId="{DB130FB9-E9C2-4F88-9380-EC7C7480D0F6}" type="parTrans" cxnId="{DD450EE9-C8B4-4018-A49F-0CCB662F1B3D}">
      <dgm:prSet/>
      <dgm:spPr/>
      <dgm:t>
        <a:bodyPr/>
        <a:lstStyle/>
        <a:p>
          <a:endParaRPr lang="ru-RU"/>
        </a:p>
      </dgm:t>
    </dgm:pt>
    <dgm:pt modelId="{36F5A4C9-2B7A-40B9-AB9A-C169DCB7BB0D}" type="sibTrans" cxnId="{DD450EE9-C8B4-4018-A49F-0CCB662F1B3D}">
      <dgm:prSet/>
      <dgm:spPr/>
      <dgm:t>
        <a:bodyPr/>
        <a:lstStyle/>
        <a:p>
          <a:endParaRPr lang="ru-RU"/>
        </a:p>
      </dgm:t>
    </dgm:pt>
    <dgm:pt modelId="{C0F0C9E7-2DB1-4083-8112-EC4A01688400}">
      <dgm:prSet phldrT="[Текст]" custT="1"/>
      <dgm:spPr/>
      <dgm:t>
        <a:bodyPr/>
        <a:lstStyle/>
        <a:p>
          <a:r>
            <a:rPr lang="uk-UA" sz="2000" dirty="0" err="1" smtClean="0"/>
            <a:t>техноло-гічна</a:t>
          </a:r>
          <a:endParaRPr lang="ru-RU" sz="2000" dirty="0"/>
        </a:p>
      </dgm:t>
    </dgm:pt>
    <dgm:pt modelId="{E21111C7-6079-4EE4-9272-6BC844F14752}" type="parTrans" cxnId="{7F110693-8973-4FDE-8982-675C12681EF0}">
      <dgm:prSet/>
      <dgm:spPr/>
      <dgm:t>
        <a:bodyPr/>
        <a:lstStyle/>
        <a:p>
          <a:endParaRPr lang="ru-RU"/>
        </a:p>
      </dgm:t>
    </dgm:pt>
    <dgm:pt modelId="{C034E02F-6713-4876-B614-4CBC183B731B}" type="sibTrans" cxnId="{7F110693-8973-4FDE-8982-675C12681EF0}">
      <dgm:prSet/>
      <dgm:spPr/>
      <dgm:t>
        <a:bodyPr/>
        <a:lstStyle/>
        <a:p>
          <a:endParaRPr lang="ru-RU"/>
        </a:p>
      </dgm:t>
    </dgm:pt>
    <dgm:pt modelId="{9B5C1E6D-AE22-416A-8911-18B86BD58609}">
      <dgm:prSet phldrT="[Текст]" custT="1"/>
      <dgm:spPr/>
      <dgm:t>
        <a:bodyPr/>
        <a:lstStyle/>
        <a:p>
          <a:r>
            <a:rPr lang="uk-UA" sz="2000" dirty="0" err="1" smtClean="0"/>
            <a:t>еконо-мічна</a:t>
          </a:r>
          <a:endParaRPr lang="ru-RU" sz="2000" dirty="0"/>
        </a:p>
      </dgm:t>
    </dgm:pt>
    <dgm:pt modelId="{2D99BDCC-DAAA-450F-84B4-714D7B183EF1}" type="parTrans" cxnId="{3CBB4FC2-4900-4B4D-9E2F-B614A6A31901}">
      <dgm:prSet/>
      <dgm:spPr/>
      <dgm:t>
        <a:bodyPr/>
        <a:lstStyle/>
        <a:p>
          <a:endParaRPr lang="ru-RU"/>
        </a:p>
      </dgm:t>
    </dgm:pt>
    <dgm:pt modelId="{3917A8B6-1FF1-438F-B50C-77EC32EB5A27}" type="sibTrans" cxnId="{3CBB4FC2-4900-4B4D-9E2F-B614A6A31901}">
      <dgm:prSet/>
      <dgm:spPr/>
      <dgm:t>
        <a:bodyPr/>
        <a:lstStyle/>
        <a:p>
          <a:endParaRPr lang="ru-RU"/>
        </a:p>
      </dgm:t>
    </dgm:pt>
    <dgm:pt modelId="{0E949352-B940-4291-9B2E-CAC076DB7B15}" type="pres">
      <dgm:prSet presAssocID="{E23BD662-37F1-4528-9A97-9B9FE6C4D35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DCAB4B-7AB8-4DB9-A0B9-E199E974A667}" type="pres">
      <dgm:prSet presAssocID="{3FC2951F-6516-440B-8151-0549948C48EB}" presName="centerShape" presStyleLbl="node0" presStyleIdx="0" presStyleCnt="1"/>
      <dgm:spPr/>
      <dgm:t>
        <a:bodyPr/>
        <a:lstStyle/>
        <a:p>
          <a:endParaRPr lang="ru-RU"/>
        </a:p>
      </dgm:t>
    </dgm:pt>
    <dgm:pt modelId="{DA502AA9-A243-4966-AD99-81A2335EAEF7}" type="pres">
      <dgm:prSet presAssocID="{9D33C1FB-C463-4AA6-80A6-B677D8205850}" presName="parTrans" presStyleLbl="sibTrans2D1" presStyleIdx="0" presStyleCnt="5"/>
      <dgm:spPr/>
      <dgm:t>
        <a:bodyPr/>
        <a:lstStyle/>
        <a:p>
          <a:endParaRPr lang="ru-RU"/>
        </a:p>
      </dgm:t>
    </dgm:pt>
    <dgm:pt modelId="{F7FCC142-AEAC-4B9E-80BB-A5D3B5D60B7B}" type="pres">
      <dgm:prSet presAssocID="{9D33C1FB-C463-4AA6-80A6-B677D8205850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4C6EAF91-849C-46E6-BB1D-1C0EC33ECDA9}" type="pres">
      <dgm:prSet presAssocID="{E1B541BA-60BE-4860-9848-92FB60D8335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C65492-1E9D-4266-A2AB-D103B21A6E2C}" type="pres">
      <dgm:prSet presAssocID="{2D99BDCC-DAAA-450F-84B4-714D7B183EF1}" presName="parTrans" presStyleLbl="sibTrans2D1" presStyleIdx="1" presStyleCnt="5"/>
      <dgm:spPr/>
      <dgm:t>
        <a:bodyPr/>
        <a:lstStyle/>
        <a:p>
          <a:endParaRPr lang="ru-RU"/>
        </a:p>
      </dgm:t>
    </dgm:pt>
    <dgm:pt modelId="{CCA944A3-FDE1-4D96-BAE7-A7131FD47F15}" type="pres">
      <dgm:prSet presAssocID="{2D99BDCC-DAAA-450F-84B4-714D7B183EF1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ADEC735-FB2D-4784-9B60-C230603C6AEA}" type="pres">
      <dgm:prSet presAssocID="{9B5C1E6D-AE22-416A-8911-18B86BD5860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112A14-B167-4D22-BF45-91FD03AF18E0}" type="pres">
      <dgm:prSet presAssocID="{CF7A8A70-B6F0-4EC0-A4F8-6F622FC6AEB6}" presName="parTrans" presStyleLbl="sibTrans2D1" presStyleIdx="2" presStyleCnt="5"/>
      <dgm:spPr/>
      <dgm:t>
        <a:bodyPr/>
        <a:lstStyle/>
        <a:p>
          <a:endParaRPr lang="ru-RU"/>
        </a:p>
      </dgm:t>
    </dgm:pt>
    <dgm:pt modelId="{3EC305C3-CE43-421A-B10B-CF329969D8BF}" type="pres">
      <dgm:prSet presAssocID="{CF7A8A70-B6F0-4EC0-A4F8-6F622FC6AEB6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AA39BF6-EFEB-4D1F-A857-521B402B0E46}" type="pres">
      <dgm:prSet presAssocID="{181D1EDA-838E-4A97-AC59-0BD10F99BD1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AF2DF-99A3-46D3-BE7F-3F5F5F8C4A83}" type="pres">
      <dgm:prSet presAssocID="{DB130FB9-E9C2-4F88-9380-EC7C7480D0F6}" presName="parTrans" presStyleLbl="sibTrans2D1" presStyleIdx="3" presStyleCnt="5"/>
      <dgm:spPr/>
      <dgm:t>
        <a:bodyPr/>
        <a:lstStyle/>
        <a:p>
          <a:endParaRPr lang="ru-RU"/>
        </a:p>
      </dgm:t>
    </dgm:pt>
    <dgm:pt modelId="{8D222C25-B373-4C7B-8BF8-1A852966D444}" type="pres">
      <dgm:prSet presAssocID="{DB130FB9-E9C2-4F88-9380-EC7C7480D0F6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E9599D87-C771-4245-A4E0-A6C29058E3EB}" type="pres">
      <dgm:prSet presAssocID="{5EBF59AA-44DB-4A7B-96A2-4A09E5A58AA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CC65F-8FC1-40EE-B348-53A37A819145}" type="pres">
      <dgm:prSet presAssocID="{E21111C7-6079-4EE4-9272-6BC844F14752}" presName="parTrans" presStyleLbl="sibTrans2D1" presStyleIdx="4" presStyleCnt="5"/>
      <dgm:spPr/>
      <dgm:t>
        <a:bodyPr/>
        <a:lstStyle/>
        <a:p>
          <a:endParaRPr lang="ru-RU"/>
        </a:p>
      </dgm:t>
    </dgm:pt>
    <dgm:pt modelId="{391D7FD7-991B-4EC4-9635-CD26EBF4EC23}" type="pres">
      <dgm:prSet presAssocID="{E21111C7-6079-4EE4-9272-6BC844F14752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962F9229-074F-4B71-A04C-01C3DBC49076}" type="pres">
      <dgm:prSet presAssocID="{C0F0C9E7-2DB1-4083-8112-EC4A0168840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8E19CC-C1A6-4157-AE20-178E20FE1BF8}" type="presOf" srcId="{9D33C1FB-C463-4AA6-80A6-B677D8205850}" destId="{DA502AA9-A243-4966-AD99-81A2335EAEF7}" srcOrd="0" destOrd="0" presId="urn:microsoft.com/office/officeart/2005/8/layout/radial5"/>
    <dgm:cxn modelId="{EF540E8F-0125-4A7F-8A67-9EA26D6C65EF}" type="presOf" srcId="{181D1EDA-838E-4A97-AC59-0BD10F99BD10}" destId="{8AA39BF6-EFEB-4D1F-A857-521B402B0E46}" srcOrd="0" destOrd="0" presId="urn:microsoft.com/office/officeart/2005/8/layout/radial5"/>
    <dgm:cxn modelId="{9662D6F8-5F6F-45F1-87B5-DAA82CED3297}" type="presOf" srcId="{5EBF59AA-44DB-4A7B-96A2-4A09E5A58AA9}" destId="{E9599D87-C771-4245-A4E0-A6C29058E3EB}" srcOrd="0" destOrd="0" presId="urn:microsoft.com/office/officeart/2005/8/layout/radial5"/>
    <dgm:cxn modelId="{DD450EE9-C8B4-4018-A49F-0CCB662F1B3D}" srcId="{3FC2951F-6516-440B-8151-0549948C48EB}" destId="{5EBF59AA-44DB-4A7B-96A2-4A09E5A58AA9}" srcOrd="3" destOrd="0" parTransId="{DB130FB9-E9C2-4F88-9380-EC7C7480D0F6}" sibTransId="{36F5A4C9-2B7A-40B9-AB9A-C169DCB7BB0D}"/>
    <dgm:cxn modelId="{3CBB4FC2-4900-4B4D-9E2F-B614A6A31901}" srcId="{3FC2951F-6516-440B-8151-0549948C48EB}" destId="{9B5C1E6D-AE22-416A-8911-18B86BD58609}" srcOrd="1" destOrd="0" parTransId="{2D99BDCC-DAAA-450F-84B4-714D7B183EF1}" sibTransId="{3917A8B6-1FF1-438F-B50C-77EC32EB5A27}"/>
    <dgm:cxn modelId="{7F110693-8973-4FDE-8982-675C12681EF0}" srcId="{3FC2951F-6516-440B-8151-0549948C48EB}" destId="{C0F0C9E7-2DB1-4083-8112-EC4A01688400}" srcOrd="4" destOrd="0" parTransId="{E21111C7-6079-4EE4-9272-6BC844F14752}" sibTransId="{C034E02F-6713-4876-B614-4CBC183B731B}"/>
    <dgm:cxn modelId="{614D3162-FC42-4F3B-99FD-2F6FC0E294C5}" type="presOf" srcId="{9B5C1E6D-AE22-416A-8911-18B86BD58609}" destId="{5ADEC735-FB2D-4784-9B60-C230603C6AEA}" srcOrd="0" destOrd="0" presId="urn:microsoft.com/office/officeart/2005/8/layout/radial5"/>
    <dgm:cxn modelId="{257C8C05-FF74-4563-BA8B-58E83B1DD7D7}" type="presOf" srcId="{DB130FB9-E9C2-4F88-9380-EC7C7480D0F6}" destId="{78DAF2DF-99A3-46D3-BE7F-3F5F5F8C4A83}" srcOrd="0" destOrd="0" presId="urn:microsoft.com/office/officeart/2005/8/layout/radial5"/>
    <dgm:cxn modelId="{6E2C4E8F-FFB0-4E32-9BA4-5903B1B2C686}" type="presOf" srcId="{CF7A8A70-B6F0-4EC0-A4F8-6F622FC6AEB6}" destId="{3EC305C3-CE43-421A-B10B-CF329969D8BF}" srcOrd="1" destOrd="0" presId="urn:microsoft.com/office/officeart/2005/8/layout/radial5"/>
    <dgm:cxn modelId="{B45C491D-2EBD-46A3-90A2-5B0449076CB8}" srcId="{3FC2951F-6516-440B-8151-0549948C48EB}" destId="{181D1EDA-838E-4A97-AC59-0BD10F99BD10}" srcOrd="2" destOrd="0" parTransId="{CF7A8A70-B6F0-4EC0-A4F8-6F622FC6AEB6}" sibTransId="{9D819FD2-932B-40E4-903E-C96313CA3038}"/>
    <dgm:cxn modelId="{72E904DC-8EA5-4E1F-80E1-354659279A21}" srcId="{E23BD662-37F1-4528-9A97-9B9FE6C4D35F}" destId="{3FC2951F-6516-440B-8151-0549948C48EB}" srcOrd="0" destOrd="0" parTransId="{FAC956CE-1803-485B-B61B-C67F9C31A48B}" sibTransId="{B2A8441B-A34F-4CF2-BDB7-607634ED01F6}"/>
    <dgm:cxn modelId="{893FB9F4-62CB-4F8F-8DD2-243D896C126F}" type="presOf" srcId="{E1B541BA-60BE-4860-9848-92FB60D8335E}" destId="{4C6EAF91-849C-46E6-BB1D-1C0EC33ECDA9}" srcOrd="0" destOrd="0" presId="urn:microsoft.com/office/officeart/2005/8/layout/radial5"/>
    <dgm:cxn modelId="{CB3D05F9-EC9F-4873-AF7F-B126CE293204}" type="presOf" srcId="{3FC2951F-6516-440B-8151-0549948C48EB}" destId="{F7DCAB4B-7AB8-4DB9-A0B9-E199E974A667}" srcOrd="0" destOrd="0" presId="urn:microsoft.com/office/officeart/2005/8/layout/radial5"/>
    <dgm:cxn modelId="{856718CD-DAB7-400D-9783-D9C74119336D}" type="presOf" srcId="{DB130FB9-E9C2-4F88-9380-EC7C7480D0F6}" destId="{8D222C25-B373-4C7B-8BF8-1A852966D444}" srcOrd="1" destOrd="0" presId="urn:microsoft.com/office/officeart/2005/8/layout/radial5"/>
    <dgm:cxn modelId="{A84D30A6-F24A-416B-B11D-C524BFDCFA3F}" type="presOf" srcId="{9D33C1FB-C463-4AA6-80A6-B677D8205850}" destId="{F7FCC142-AEAC-4B9E-80BB-A5D3B5D60B7B}" srcOrd="1" destOrd="0" presId="urn:microsoft.com/office/officeart/2005/8/layout/radial5"/>
    <dgm:cxn modelId="{334F0655-123D-48D1-BB06-2971B622EA1A}" type="presOf" srcId="{E23BD662-37F1-4528-9A97-9B9FE6C4D35F}" destId="{0E949352-B940-4291-9B2E-CAC076DB7B15}" srcOrd="0" destOrd="0" presId="urn:microsoft.com/office/officeart/2005/8/layout/radial5"/>
    <dgm:cxn modelId="{61B677B6-0558-4AEC-BA78-350652322102}" type="presOf" srcId="{C0F0C9E7-2DB1-4083-8112-EC4A01688400}" destId="{962F9229-074F-4B71-A04C-01C3DBC49076}" srcOrd="0" destOrd="0" presId="urn:microsoft.com/office/officeart/2005/8/layout/radial5"/>
    <dgm:cxn modelId="{FE313E36-5968-4A08-866E-1DD5FF5482D7}" type="presOf" srcId="{CF7A8A70-B6F0-4EC0-A4F8-6F622FC6AEB6}" destId="{5F112A14-B167-4D22-BF45-91FD03AF18E0}" srcOrd="0" destOrd="0" presId="urn:microsoft.com/office/officeart/2005/8/layout/radial5"/>
    <dgm:cxn modelId="{B54844FC-C90F-4C68-9ED2-BEC17672A977}" srcId="{3FC2951F-6516-440B-8151-0549948C48EB}" destId="{E1B541BA-60BE-4860-9848-92FB60D8335E}" srcOrd="0" destOrd="0" parTransId="{9D33C1FB-C463-4AA6-80A6-B677D8205850}" sibTransId="{8271E457-417E-48A7-8572-B6C0F43AB179}"/>
    <dgm:cxn modelId="{6FE10AD5-EF25-4E1D-A16D-ED01B6C5DE69}" type="presOf" srcId="{E21111C7-6079-4EE4-9272-6BC844F14752}" destId="{FE1CC65F-8FC1-40EE-B348-53A37A819145}" srcOrd="0" destOrd="0" presId="urn:microsoft.com/office/officeart/2005/8/layout/radial5"/>
    <dgm:cxn modelId="{33AA6F1C-44C0-4BC4-9FA0-EA4E579B80DE}" type="presOf" srcId="{2D99BDCC-DAAA-450F-84B4-714D7B183EF1}" destId="{CCA944A3-FDE1-4D96-BAE7-A7131FD47F15}" srcOrd="1" destOrd="0" presId="urn:microsoft.com/office/officeart/2005/8/layout/radial5"/>
    <dgm:cxn modelId="{C0C3E5AF-C14C-4B53-B82B-A897AE77F92F}" type="presOf" srcId="{E21111C7-6079-4EE4-9272-6BC844F14752}" destId="{391D7FD7-991B-4EC4-9635-CD26EBF4EC23}" srcOrd="1" destOrd="0" presId="urn:microsoft.com/office/officeart/2005/8/layout/radial5"/>
    <dgm:cxn modelId="{A57E147A-97C9-4571-A21E-2A8C0D8FF3A7}" type="presOf" srcId="{2D99BDCC-DAAA-450F-84B4-714D7B183EF1}" destId="{9BC65492-1E9D-4266-A2AB-D103B21A6E2C}" srcOrd="0" destOrd="0" presId="urn:microsoft.com/office/officeart/2005/8/layout/radial5"/>
    <dgm:cxn modelId="{963B0661-04BA-42DE-B2AE-95A4C90D2A8C}" type="presParOf" srcId="{0E949352-B940-4291-9B2E-CAC076DB7B15}" destId="{F7DCAB4B-7AB8-4DB9-A0B9-E199E974A667}" srcOrd="0" destOrd="0" presId="urn:microsoft.com/office/officeart/2005/8/layout/radial5"/>
    <dgm:cxn modelId="{573C6178-60C2-4D84-8B40-91FD43954ABD}" type="presParOf" srcId="{0E949352-B940-4291-9B2E-CAC076DB7B15}" destId="{DA502AA9-A243-4966-AD99-81A2335EAEF7}" srcOrd="1" destOrd="0" presId="urn:microsoft.com/office/officeart/2005/8/layout/radial5"/>
    <dgm:cxn modelId="{3A931C12-89CC-4B95-B266-ADFDD4080D24}" type="presParOf" srcId="{DA502AA9-A243-4966-AD99-81A2335EAEF7}" destId="{F7FCC142-AEAC-4B9E-80BB-A5D3B5D60B7B}" srcOrd="0" destOrd="0" presId="urn:microsoft.com/office/officeart/2005/8/layout/radial5"/>
    <dgm:cxn modelId="{C74B1D56-DD12-4F2A-95A4-70D8E4AC92D3}" type="presParOf" srcId="{0E949352-B940-4291-9B2E-CAC076DB7B15}" destId="{4C6EAF91-849C-46E6-BB1D-1C0EC33ECDA9}" srcOrd="2" destOrd="0" presId="urn:microsoft.com/office/officeart/2005/8/layout/radial5"/>
    <dgm:cxn modelId="{BA3DE1FF-3558-4BE7-8896-E4C9ED6CB3A1}" type="presParOf" srcId="{0E949352-B940-4291-9B2E-CAC076DB7B15}" destId="{9BC65492-1E9D-4266-A2AB-D103B21A6E2C}" srcOrd="3" destOrd="0" presId="urn:microsoft.com/office/officeart/2005/8/layout/radial5"/>
    <dgm:cxn modelId="{AAA2F4CB-B449-401D-A0C9-6361E237778E}" type="presParOf" srcId="{9BC65492-1E9D-4266-A2AB-D103B21A6E2C}" destId="{CCA944A3-FDE1-4D96-BAE7-A7131FD47F15}" srcOrd="0" destOrd="0" presId="urn:microsoft.com/office/officeart/2005/8/layout/radial5"/>
    <dgm:cxn modelId="{379E6D37-3DC2-4BB2-AC38-04CC87D60716}" type="presParOf" srcId="{0E949352-B940-4291-9B2E-CAC076DB7B15}" destId="{5ADEC735-FB2D-4784-9B60-C230603C6AEA}" srcOrd="4" destOrd="0" presId="urn:microsoft.com/office/officeart/2005/8/layout/radial5"/>
    <dgm:cxn modelId="{76C7601A-32D3-4F61-9EE5-FA244BBE09D8}" type="presParOf" srcId="{0E949352-B940-4291-9B2E-CAC076DB7B15}" destId="{5F112A14-B167-4D22-BF45-91FD03AF18E0}" srcOrd="5" destOrd="0" presId="urn:microsoft.com/office/officeart/2005/8/layout/radial5"/>
    <dgm:cxn modelId="{9F3427BA-A148-40BC-9E04-AF593BDD209F}" type="presParOf" srcId="{5F112A14-B167-4D22-BF45-91FD03AF18E0}" destId="{3EC305C3-CE43-421A-B10B-CF329969D8BF}" srcOrd="0" destOrd="0" presId="urn:microsoft.com/office/officeart/2005/8/layout/radial5"/>
    <dgm:cxn modelId="{4B613FEF-CB2C-4891-9A26-9F6D2E261D14}" type="presParOf" srcId="{0E949352-B940-4291-9B2E-CAC076DB7B15}" destId="{8AA39BF6-EFEB-4D1F-A857-521B402B0E46}" srcOrd="6" destOrd="0" presId="urn:microsoft.com/office/officeart/2005/8/layout/radial5"/>
    <dgm:cxn modelId="{E8537A5F-AB13-4122-B2CB-40555DAB1616}" type="presParOf" srcId="{0E949352-B940-4291-9B2E-CAC076DB7B15}" destId="{78DAF2DF-99A3-46D3-BE7F-3F5F5F8C4A83}" srcOrd="7" destOrd="0" presId="urn:microsoft.com/office/officeart/2005/8/layout/radial5"/>
    <dgm:cxn modelId="{CC3B6BA4-E332-4D40-946D-D53E5DD6FE27}" type="presParOf" srcId="{78DAF2DF-99A3-46D3-BE7F-3F5F5F8C4A83}" destId="{8D222C25-B373-4C7B-8BF8-1A852966D444}" srcOrd="0" destOrd="0" presId="urn:microsoft.com/office/officeart/2005/8/layout/radial5"/>
    <dgm:cxn modelId="{6145A9FE-BFBE-4C40-8113-B3BB7C9447DC}" type="presParOf" srcId="{0E949352-B940-4291-9B2E-CAC076DB7B15}" destId="{E9599D87-C771-4245-A4E0-A6C29058E3EB}" srcOrd="8" destOrd="0" presId="urn:microsoft.com/office/officeart/2005/8/layout/radial5"/>
    <dgm:cxn modelId="{9A990354-CCA2-4A43-834A-F215A8373BED}" type="presParOf" srcId="{0E949352-B940-4291-9B2E-CAC076DB7B15}" destId="{FE1CC65F-8FC1-40EE-B348-53A37A819145}" srcOrd="9" destOrd="0" presId="urn:microsoft.com/office/officeart/2005/8/layout/radial5"/>
    <dgm:cxn modelId="{8F9D40F3-8F99-466F-9B00-2B08903F18A1}" type="presParOf" srcId="{FE1CC65F-8FC1-40EE-B348-53A37A819145}" destId="{391D7FD7-991B-4EC4-9635-CD26EBF4EC23}" srcOrd="0" destOrd="0" presId="urn:microsoft.com/office/officeart/2005/8/layout/radial5"/>
    <dgm:cxn modelId="{40364392-58B6-435A-AA9B-AFAFCA95C0EF}" type="presParOf" srcId="{0E949352-B940-4291-9B2E-CAC076DB7B15}" destId="{962F9229-074F-4B71-A04C-01C3DBC49076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D7C992-1099-4D2D-81E9-E201DD46FF64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</dgm:pt>
    <dgm:pt modelId="{7D46D25E-435E-4A3D-9AA9-EE5F6008E92D}">
      <dgm:prSet phldrT="[Текст]" custT="1"/>
      <dgm:spPr/>
      <dgm:t>
        <a:bodyPr/>
        <a:lstStyle/>
        <a:p>
          <a:r>
            <a:rPr lang="uk-UA" sz="2200" dirty="0" smtClean="0"/>
            <a:t>Вивчення соціальних проблем</a:t>
          </a:r>
          <a:endParaRPr lang="ru-RU" sz="2200" dirty="0"/>
        </a:p>
      </dgm:t>
    </dgm:pt>
    <dgm:pt modelId="{7B8A91F3-1988-4010-8CC5-6F1A5A03BE9A}" type="parTrans" cxnId="{DF7E010A-145F-4EE7-9936-43746F17CF93}">
      <dgm:prSet/>
      <dgm:spPr/>
      <dgm:t>
        <a:bodyPr/>
        <a:lstStyle/>
        <a:p>
          <a:endParaRPr lang="ru-RU"/>
        </a:p>
      </dgm:t>
    </dgm:pt>
    <dgm:pt modelId="{268D61E3-D337-4E14-844A-345D4208471E}" type="sibTrans" cxnId="{DF7E010A-145F-4EE7-9936-43746F17CF93}">
      <dgm:prSet/>
      <dgm:spPr/>
      <dgm:t>
        <a:bodyPr/>
        <a:lstStyle/>
        <a:p>
          <a:endParaRPr lang="ru-RU"/>
        </a:p>
      </dgm:t>
    </dgm:pt>
    <dgm:pt modelId="{FF13C2E3-842C-48B9-8E90-A68B9639CE89}">
      <dgm:prSet phldrT="[Текст]" custT="1"/>
      <dgm:spPr/>
      <dgm:t>
        <a:bodyPr/>
        <a:lstStyle/>
        <a:p>
          <a:r>
            <a:rPr lang="uk-UA" sz="2200" dirty="0" smtClean="0"/>
            <a:t>Прогнозування можливих варіантів рішення пріоритетних проблем</a:t>
          </a:r>
          <a:endParaRPr lang="ru-RU" sz="2200" dirty="0"/>
        </a:p>
      </dgm:t>
    </dgm:pt>
    <dgm:pt modelId="{C5BBC379-0A07-4364-B061-990382D3E48F}" type="parTrans" cxnId="{C33DFE29-03E8-4706-8FFC-D2325217282F}">
      <dgm:prSet/>
      <dgm:spPr/>
      <dgm:t>
        <a:bodyPr/>
        <a:lstStyle/>
        <a:p>
          <a:endParaRPr lang="ru-RU"/>
        </a:p>
      </dgm:t>
    </dgm:pt>
    <dgm:pt modelId="{EA888D1E-B34E-4D2C-9298-B7D28DA14F61}" type="sibTrans" cxnId="{C33DFE29-03E8-4706-8FFC-D2325217282F}">
      <dgm:prSet/>
      <dgm:spPr/>
      <dgm:t>
        <a:bodyPr/>
        <a:lstStyle/>
        <a:p>
          <a:endParaRPr lang="ru-RU"/>
        </a:p>
      </dgm:t>
    </dgm:pt>
    <dgm:pt modelId="{0C8D4A96-C0FE-4CD9-B2F3-F3827CFFAADD}">
      <dgm:prSet phldrT="[Текст]" custT="1"/>
      <dgm:spPr/>
      <dgm:t>
        <a:bodyPr/>
        <a:lstStyle/>
        <a:p>
          <a:r>
            <a:rPr lang="uk-UA" sz="2000" dirty="0" smtClean="0"/>
            <a:t>Розроблення на основі пріоритетних варіантів рішення проблеми можливих цілей діяльності </a:t>
          </a:r>
          <a:endParaRPr lang="ru-RU" sz="2000" dirty="0"/>
        </a:p>
      </dgm:t>
    </dgm:pt>
    <dgm:pt modelId="{2B3AE858-17E6-4CCC-BC33-AFCC16167761}" type="parTrans" cxnId="{F1AB142A-2537-4F33-8972-AFB1EB5A1E70}">
      <dgm:prSet/>
      <dgm:spPr/>
      <dgm:t>
        <a:bodyPr/>
        <a:lstStyle/>
        <a:p>
          <a:endParaRPr lang="ru-RU"/>
        </a:p>
      </dgm:t>
    </dgm:pt>
    <dgm:pt modelId="{D8D3504A-303C-499E-870B-0290A961B802}" type="sibTrans" cxnId="{F1AB142A-2537-4F33-8972-AFB1EB5A1E70}">
      <dgm:prSet/>
      <dgm:spPr/>
      <dgm:t>
        <a:bodyPr/>
        <a:lstStyle/>
        <a:p>
          <a:endParaRPr lang="ru-RU"/>
        </a:p>
      </dgm:t>
    </dgm:pt>
    <dgm:pt modelId="{D29BDA07-13DA-41E0-B808-D6079631C2BB}">
      <dgm:prSet phldrT="[Текст]" custT="1"/>
      <dgm:spPr/>
      <dgm:t>
        <a:bodyPr/>
        <a:lstStyle/>
        <a:p>
          <a:r>
            <a:rPr lang="uk-UA" sz="2000" dirty="0" smtClean="0"/>
            <a:t>Розроблення на основі пріоритетних цілей проектів нормативних актів для вирішення проблеми</a:t>
          </a:r>
          <a:endParaRPr lang="ru-RU" sz="2000" dirty="0"/>
        </a:p>
      </dgm:t>
    </dgm:pt>
    <dgm:pt modelId="{13B60BDC-96D4-45BE-BEAD-6ACCA173D8A8}" type="parTrans" cxnId="{70AD73E8-8307-4ABE-8E82-CAC695288A27}">
      <dgm:prSet/>
      <dgm:spPr/>
      <dgm:t>
        <a:bodyPr/>
        <a:lstStyle/>
        <a:p>
          <a:endParaRPr lang="ru-RU"/>
        </a:p>
      </dgm:t>
    </dgm:pt>
    <dgm:pt modelId="{DCFF93FD-D08B-4141-87E5-CE73CB8350FA}" type="sibTrans" cxnId="{70AD73E8-8307-4ABE-8E82-CAC695288A27}">
      <dgm:prSet/>
      <dgm:spPr/>
      <dgm:t>
        <a:bodyPr/>
        <a:lstStyle/>
        <a:p>
          <a:endParaRPr lang="ru-RU"/>
        </a:p>
      </dgm:t>
    </dgm:pt>
    <dgm:pt modelId="{558A375D-44A2-4B14-A62B-CDBA51D0ABCD}">
      <dgm:prSet phldrT="[Текст]" custT="1"/>
      <dgm:spPr/>
      <dgm:t>
        <a:bodyPr/>
        <a:lstStyle/>
        <a:p>
          <a:r>
            <a:rPr lang="uk-UA" sz="2200" dirty="0" smtClean="0"/>
            <a:t>Представлення оптимального проекту нормативного акту для прийняття рішення</a:t>
          </a:r>
          <a:endParaRPr lang="ru-RU" sz="2200" dirty="0"/>
        </a:p>
      </dgm:t>
    </dgm:pt>
    <dgm:pt modelId="{6022D67D-23FE-4EAE-BA53-FFEE6CBEA5A3}" type="parTrans" cxnId="{C52DCFF4-04B7-44D6-837E-E7FAA1D371B0}">
      <dgm:prSet/>
      <dgm:spPr/>
      <dgm:t>
        <a:bodyPr/>
        <a:lstStyle/>
        <a:p>
          <a:endParaRPr lang="ru-RU"/>
        </a:p>
      </dgm:t>
    </dgm:pt>
    <dgm:pt modelId="{E2F98E74-4F08-48A9-8B59-8D2F8A8A5118}" type="sibTrans" cxnId="{C52DCFF4-04B7-44D6-837E-E7FAA1D371B0}">
      <dgm:prSet/>
      <dgm:spPr/>
      <dgm:t>
        <a:bodyPr/>
        <a:lstStyle/>
        <a:p>
          <a:endParaRPr lang="ru-RU"/>
        </a:p>
      </dgm:t>
    </dgm:pt>
    <dgm:pt modelId="{7A7E5C7A-6229-4C5E-89E6-238DF1F53581}" type="pres">
      <dgm:prSet presAssocID="{67D7C992-1099-4D2D-81E9-E201DD46FF64}" presName="outerComposite" presStyleCnt="0">
        <dgm:presLayoutVars>
          <dgm:chMax val="5"/>
          <dgm:dir/>
          <dgm:resizeHandles val="exact"/>
        </dgm:presLayoutVars>
      </dgm:prSet>
      <dgm:spPr/>
    </dgm:pt>
    <dgm:pt modelId="{67C5D1E9-A0C3-4D7C-A7F7-CD4B40512FFF}" type="pres">
      <dgm:prSet presAssocID="{67D7C992-1099-4D2D-81E9-E201DD46FF64}" presName="dummyMaxCanvas" presStyleCnt="0">
        <dgm:presLayoutVars/>
      </dgm:prSet>
      <dgm:spPr/>
    </dgm:pt>
    <dgm:pt modelId="{EE3C6E28-F064-4125-941A-707F34C593D3}" type="pres">
      <dgm:prSet presAssocID="{67D7C992-1099-4D2D-81E9-E201DD46FF64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54831B-3A59-48C4-8551-0F38E3E208E6}" type="pres">
      <dgm:prSet presAssocID="{67D7C992-1099-4D2D-81E9-E201DD46FF64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44A51-D8C4-4B0A-819D-44A6EB024849}" type="pres">
      <dgm:prSet presAssocID="{67D7C992-1099-4D2D-81E9-E201DD46FF64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D5606-8936-48E3-AF23-C717ACC16629}" type="pres">
      <dgm:prSet presAssocID="{67D7C992-1099-4D2D-81E9-E201DD46FF64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1A18E-143B-40AC-AEBE-35F78A58BAFE}" type="pres">
      <dgm:prSet presAssocID="{67D7C992-1099-4D2D-81E9-E201DD46FF6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66E397-CE21-41A5-BD70-327F6A86B499}" type="pres">
      <dgm:prSet presAssocID="{67D7C992-1099-4D2D-81E9-E201DD46FF64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BA3F6-6BDF-43DD-B8FB-E5A6F5A47278}" type="pres">
      <dgm:prSet presAssocID="{67D7C992-1099-4D2D-81E9-E201DD46FF64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3C6A35-2C6A-4585-B480-64AFED2EA1CF}" type="pres">
      <dgm:prSet presAssocID="{67D7C992-1099-4D2D-81E9-E201DD46FF64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85FCB-92A5-45E3-96E1-8AA84C68147B}" type="pres">
      <dgm:prSet presAssocID="{67D7C992-1099-4D2D-81E9-E201DD46FF64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57972-1AFE-4D85-A276-AFAFCE4A5623}" type="pres">
      <dgm:prSet presAssocID="{67D7C992-1099-4D2D-81E9-E201DD46FF64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60B7D-485C-47C1-9E11-4D5E216DC5A8}" type="pres">
      <dgm:prSet presAssocID="{67D7C992-1099-4D2D-81E9-E201DD46FF64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26E358-2480-4785-AF0B-26C95B208153}" type="pres">
      <dgm:prSet presAssocID="{67D7C992-1099-4D2D-81E9-E201DD46FF64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EB206-2721-4BE5-B828-7525398C26D6}" type="pres">
      <dgm:prSet presAssocID="{67D7C992-1099-4D2D-81E9-E201DD46FF64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7CA453-2B37-48B6-9373-35ECE1EBAECF}" type="pres">
      <dgm:prSet presAssocID="{67D7C992-1099-4D2D-81E9-E201DD46FF6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DA9626-9BBD-4DB8-9253-6478BB6F72FE}" type="presOf" srcId="{D29BDA07-13DA-41E0-B808-D6079631C2BB}" destId="{9AFD5606-8936-48E3-AF23-C717ACC16629}" srcOrd="0" destOrd="0" presId="urn:microsoft.com/office/officeart/2005/8/layout/vProcess5"/>
    <dgm:cxn modelId="{F1AB142A-2537-4F33-8972-AFB1EB5A1E70}" srcId="{67D7C992-1099-4D2D-81E9-E201DD46FF64}" destId="{0C8D4A96-C0FE-4CD9-B2F3-F3827CFFAADD}" srcOrd="2" destOrd="0" parTransId="{2B3AE858-17E6-4CCC-BC33-AFCC16167761}" sibTransId="{D8D3504A-303C-499E-870B-0290A961B802}"/>
    <dgm:cxn modelId="{25104851-58A1-4B72-A6A8-E73B0DBAF319}" type="presOf" srcId="{D8D3504A-303C-499E-870B-0290A961B802}" destId="{783C6A35-2C6A-4585-B480-64AFED2EA1CF}" srcOrd="0" destOrd="0" presId="urn:microsoft.com/office/officeart/2005/8/layout/vProcess5"/>
    <dgm:cxn modelId="{93477F28-48E8-4B12-B2C8-E84EB16A6C68}" type="presOf" srcId="{EA888D1E-B34E-4D2C-9298-B7D28DA14F61}" destId="{73CBA3F6-6BDF-43DD-B8FB-E5A6F5A47278}" srcOrd="0" destOrd="0" presId="urn:microsoft.com/office/officeart/2005/8/layout/vProcess5"/>
    <dgm:cxn modelId="{70AD73E8-8307-4ABE-8E82-CAC695288A27}" srcId="{67D7C992-1099-4D2D-81E9-E201DD46FF64}" destId="{D29BDA07-13DA-41E0-B808-D6079631C2BB}" srcOrd="3" destOrd="0" parTransId="{13B60BDC-96D4-45BE-BEAD-6ACCA173D8A8}" sibTransId="{DCFF93FD-D08B-4141-87E5-CE73CB8350FA}"/>
    <dgm:cxn modelId="{4D1970EF-9179-4228-8E58-1BD6E558CFF7}" type="presOf" srcId="{268D61E3-D337-4E14-844A-345D4208471E}" destId="{C666E397-CE21-41A5-BD70-327F6A86B499}" srcOrd="0" destOrd="0" presId="urn:microsoft.com/office/officeart/2005/8/layout/vProcess5"/>
    <dgm:cxn modelId="{6BADDD96-E489-43D8-BA1C-79B27178F4B6}" type="presOf" srcId="{0C8D4A96-C0FE-4CD9-B2F3-F3827CFFAADD}" destId="{3E744A51-D8C4-4B0A-819D-44A6EB024849}" srcOrd="0" destOrd="0" presId="urn:microsoft.com/office/officeart/2005/8/layout/vProcess5"/>
    <dgm:cxn modelId="{E5C4895D-0DDC-4742-858E-9E2003081B50}" type="presOf" srcId="{FF13C2E3-842C-48B9-8E90-A68B9639CE89}" destId="{7F960B7D-485C-47C1-9E11-4D5E216DC5A8}" srcOrd="1" destOrd="0" presId="urn:microsoft.com/office/officeart/2005/8/layout/vProcess5"/>
    <dgm:cxn modelId="{DF7E010A-145F-4EE7-9936-43746F17CF93}" srcId="{67D7C992-1099-4D2D-81E9-E201DD46FF64}" destId="{7D46D25E-435E-4A3D-9AA9-EE5F6008E92D}" srcOrd="0" destOrd="0" parTransId="{7B8A91F3-1988-4010-8CC5-6F1A5A03BE9A}" sibTransId="{268D61E3-D337-4E14-844A-345D4208471E}"/>
    <dgm:cxn modelId="{7CDF80F6-B4FB-479F-AF14-5CC538935783}" type="presOf" srcId="{0C8D4A96-C0FE-4CD9-B2F3-F3827CFFAADD}" destId="{8426E358-2480-4785-AF0B-26C95B208153}" srcOrd="1" destOrd="0" presId="urn:microsoft.com/office/officeart/2005/8/layout/vProcess5"/>
    <dgm:cxn modelId="{C33DFE29-03E8-4706-8FFC-D2325217282F}" srcId="{67D7C992-1099-4D2D-81E9-E201DD46FF64}" destId="{FF13C2E3-842C-48B9-8E90-A68B9639CE89}" srcOrd="1" destOrd="0" parTransId="{C5BBC379-0A07-4364-B061-990382D3E48F}" sibTransId="{EA888D1E-B34E-4D2C-9298-B7D28DA14F61}"/>
    <dgm:cxn modelId="{C52DCFF4-04B7-44D6-837E-E7FAA1D371B0}" srcId="{67D7C992-1099-4D2D-81E9-E201DD46FF64}" destId="{558A375D-44A2-4B14-A62B-CDBA51D0ABCD}" srcOrd="4" destOrd="0" parTransId="{6022D67D-23FE-4EAE-BA53-FFEE6CBEA5A3}" sibTransId="{E2F98E74-4F08-48A9-8B59-8D2F8A8A5118}"/>
    <dgm:cxn modelId="{44CEF79B-D031-4406-8CB0-963CCA45CB03}" type="presOf" srcId="{7D46D25E-435E-4A3D-9AA9-EE5F6008E92D}" destId="{EE3C6E28-F064-4125-941A-707F34C593D3}" srcOrd="0" destOrd="0" presId="urn:microsoft.com/office/officeart/2005/8/layout/vProcess5"/>
    <dgm:cxn modelId="{FF47C2EC-426E-4986-BB07-78AF60DAC1CC}" type="presOf" srcId="{67D7C992-1099-4D2D-81E9-E201DD46FF64}" destId="{7A7E5C7A-6229-4C5E-89E6-238DF1F53581}" srcOrd="0" destOrd="0" presId="urn:microsoft.com/office/officeart/2005/8/layout/vProcess5"/>
    <dgm:cxn modelId="{FCF59B55-25DA-49CE-ACEB-7D1E73A8456E}" type="presOf" srcId="{558A375D-44A2-4B14-A62B-CDBA51D0ABCD}" destId="{23B1A18E-143B-40AC-AEBE-35F78A58BAFE}" srcOrd="0" destOrd="0" presId="urn:microsoft.com/office/officeart/2005/8/layout/vProcess5"/>
    <dgm:cxn modelId="{94FC3D1B-0684-41DF-AECA-06D3C429D2BF}" type="presOf" srcId="{D29BDA07-13DA-41E0-B808-D6079631C2BB}" destId="{8DDEB206-2721-4BE5-B828-7525398C26D6}" srcOrd="1" destOrd="0" presId="urn:microsoft.com/office/officeart/2005/8/layout/vProcess5"/>
    <dgm:cxn modelId="{6019BCAC-41A6-4D2E-ACBA-6671B77064C5}" type="presOf" srcId="{DCFF93FD-D08B-4141-87E5-CE73CB8350FA}" destId="{3AB85FCB-92A5-45E3-96E1-8AA84C68147B}" srcOrd="0" destOrd="0" presId="urn:microsoft.com/office/officeart/2005/8/layout/vProcess5"/>
    <dgm:cxn modelId="{831790CE-AF59-4251-922F-A3B7A8921D38}" type="presOf" srcId="{7D46D25E-435E-4A3D-9AA9-EE5F6008E92D}" destId="{C0257972-1AFE-4D85-A276-AFAFCE4A5623}" srcOrd="1" destOrd="0" presId="urn:microsoft.com/office/officeart/2005/8/layout/vProcess5"/>
    <dgm:cxn modelId="{E062CD2C-A8A3-4A71-9565-949A6ABA7FE0}" type="presOf" srcId="{558A375D-44A2-4B14-A62B-CDBA51D0ABCD}" destId="{247CA453-2B37-48B6-9373-35ECE1EBAECF}" srcOrd="1" destOrd="0" presId="urn:microsoft.com/office/officeart/2005/8/layout/vProcess5"/>
    <dgm:cxn modelId="{C54AACA0-925D-47E1-BB34-A9630F26BFED}" type="presOf" srcId="{FF13C2E3-842C-48B9-8E90-A68B9639CE89}" destId="{8D54831B-3A59-48C4-8551-0F38E3E208E6}" srcOrd="0" destOrd="0" presId="urn:microsoft.com/office/officeart/2005/8/layout/vProcess5"/>
    <dgm:cxn modelId="{817F31D6-43B8-42CC-B914-9C58FA0F5F92}" type="presParOf" srcId="{7A7E5C7A-6229-4C5E-89E6-238DF1F53581}" destId="{67C5D1E9-A0C3-4D7C-A7F7-CD4B40512FFF}" srcOrd="0" destOrd="0" presId="urn:microsoft.com/office/officeart/2005/8/layout/vProcess5"/>
    <dgm:cxn modelId="{6F4DB255-6D0F-4858-AAA6-9C68DA5DC3EF}" type="presParOf" srcId="{7A7E5C7A-6229-4C5E-89E6-238DF1F53581}" destId="{EE3C6E28-F064-4125-941A-707F34C593D3}" srcOrd="1" destOrd="0" presId="urn:microsoft.com/office/officeart/2005/8/layout/vProcess5"/>
    <dgm:cxn modelId="{BEB49FA0-806F-4A8D-8652-8E738E97A04D}" type="presParOf" srcId="{7A7E5C7A-6229-4C5E-89E6-238DF1F53581}" destId="{8D54831B-3A59-48C4-8551-0F38E3E208E6}" srcOrd="2" destOrd="0" presId="urn:microsoft.com/office/officeart/2005/8/layout/vProcess5"/>
    <dgm:cxn modelId="{D5B5D118-33FE-4C78-BE48-45CD5E9717BA}" type="presParOf" srcId="{7A7E5C7A-6229-4C5E-89E6-238DF1F53581}" destId="{3E744A51-D8C4-4B0A-819D-44A6EB024849}" srcOrd="3" destOrd="0" presId="urn:microsoft.com/office/officeart/2005/8/layout/vProcess5"/>
    <dgm:cxn modelId="{76DE132A-F36A-4564-B90E-85328092CBA3}" type="presParOf" srcId="{7A7E5C7A-6229-4C5E-89E6-238DF1F53581}" destId="{9AFD5606-8936-48E3-AF23-C717ACC16629}" srcOrd="4" destOrd="0" presId="urn:microsoft.com/office/officeart/2005/8/layout/vProcess5"/>
    <dgm:cxn modelId="{76DC1952-22AC-48B8-8F88-1EAFC8270375}" type="presParOf" srcId="{7A7E5C7A-6229-4C5E-89E6-238DF1F53581}" destId="{23B1A18E-143B-40AC-AEBE-35F78A58BAFE}" srcOrd="5" destOrd="0" presId="urn:microsoft.com/office/officeart/2005/8/layout/vProcess5"/>
    <dgm:cxn modelId="{5E97DB5C-3DE5-4486-A9AD-48BE07340298}" type="presParOf" srcId="{7A7E5C7A-6229-4C5E-89E6-238DF1F53581}" destId="{C666E397-CE21-41A5-BD70-327F6A86B499}" srcOrd="6" destOrd="0" presId="urn:microsoft.com/office/officeart/2005/8/layout/vProcess5"/>
    <dgm:cxn modelId="{EDA960C3-54FE-4656-9919-C0C2A71EEF0B}" type="presParOf" srcId="{7A7E5C7A-6229-4C5E-89E6-238DF1F53581}" destId="{73CBA3F6-6BDF-43DD-B8FB-E5A6F5A47278}" srcOrd="7" destOrd="0" presId="urn:microsoft.com/office/officeart/2005/8/layout/vProcess5"/>
    <dgm:cxn modelId="{01A65DB0-5798-4F06-B077-F5B64C8F7260}" type="presParOf" srcId="{7A7E5C7A-6229-4C5E-89E6-238DF1F53581}" destId="{783C6A35-2C6A-4585-B480-64AFED2EA1CF}" srcOrd="8" destOrd="0" presId="urn:microsoft.com/office/officeart/2005/8/layout/vProcess5"/>
    <dgm:cxn modelId="{C3A886F9-FA34-48F2-B587-5E9BB9448A8A}" type="presParOf" srcId="{7A7E5C7A-6229-4C5E-89E6-238DF1F53581}" destId="{3AB85FCB-92A5-45E3-96E1-8AA84C68147B}" srcOrd="9" destOrd="0" presId="urn:microsoft.com/office/officeart/2005/8/layout/vProcess5"/>
    <dgm:cxn modelId="{E3D64976-09FB-419A-976E-F61E920C7F08}" type="presParOf" srcId="{7A7E5C7A-6229-4C5E-89E6-238DF1F53581}" destId="{C0257972-1AFE-4D85-A276-AFAFCE4A5623}" srcOrd="10" destOrd="0" presId="urn:microsoft.com/office/officeart/2005/8/layout/vProcess5"/>
    <dgm:cxn modelId="{4E9A1E8C-EF51-4A89-84DE-A871C65509C2}" type="presParOf" srcId="{7A7E5C7A-6229-4C5E-89E6-238DF1F53581}" destId="{7F960B7D-485C-47C1-9E11-4D5E216DC5A8}" srcOrd="11" destOrd="0" presId="urn:microsoft.com/office/officeart/2005/8/layout/vProcess5"/>
    <dgm:cxn modelId="{AF8E7FA3-36A0-41EF-81B2-86489B5E5643}" type="presParOf" srcId="{7A7E5C7A-6229-4C5E-89E6-238DF1F53581}" destId="{8426E358-2480-4785-AF0B-26C95B208153}" srcOrd="12" destOrd="0" presId="urn:microsoft.com/office/officeart/2005/8/layout/vProcess5"/>
    <dgm:cxn modelId="{EF331B3B-6BDE-4D30-80CC-D7B3DFC42521}" type="presParOf" srcId="{7A7E5C7A-6229-4C5E-89E6-238DF1F53581}" destId="{8DDEB206-2721-4BE5-B828-7525398C26D6}" srcOrd="13" destOrd="0" presId="urn:microsoft.com/office/officeart/2005/8/layout/vProcess5"/>
    <dgm:cxn modelId="{CEEE473D-6CD7-4B3B-BF27-4A3D185263FB}" type="presParOf" srcId="{7A7E5C7A-6229-4C5E-89E6-238DF1F53581}" destId="{247CA453-2B37-48B6-9373-35ECE1EBAEC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12E3CF-8858-411D-8674-D9C30134DC4C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4CC807C-6D57-4CBA-8F9A-BFD0BBD04422}">
      <dgm:prSet phldrT="[Текст]" custT="1"/>
      <dgm:spPr/>
      <dgm:t>
        <a:bodyPr/>
        <a:lstStyle/>
        <a:p>
          <a:r>
            <a:rPr lang="uk-UA" sz="1900" dirty="0" smtClean="0"/>
            <a:t>Визначення переліку державних та недержавних органів, які мають право нормативної ініціативи по даному державному органу</a:t>
          </a:r>
          <a:endParaRPr lang="ru-RU" sz="1900" dirty="0"/>
        </a:p>
      </dgm:t>
    </dgm:pt>
    <dgm:pt modelId="{7F8AEBAC-0560-4279-B66C-C8460BE21D66}" type="parTrans" cxnId="{F7270A4D-34FF-4C12-BBA7-A6EAD0F759ED}">
      <dgm:prSet/>
      <dgm:spPr/>
      <dgm:t>
        <a:bodyPr/>
        <a:lstStyle/>
        <a:p>
          <a:endParaRPr lang="ru-RU"/>
        </a:p>
      </dgm:t>
    </dgm:pt>
    <dgm:pt modelId="{A945BAE1-785D-4140-9097-D29569512DF0}" type="sibTrans" cxnId="{F7270A4D-34FF-4C12-BBA7-A6EAD0F759ED}">
      <dgm:prSet/>
      <dgm:spPr/>
      <dgm:t>
        <a:bodyPr/>
        <a:lstStyle/>
        <a:p>
          <a:endParaRPr lang="ru-RU"/>
        </a:p>
      </dgm:t>
    </dgm:pt>
    <dgm:pt modelId="{FD8449D1-219F-4ABB-BE90-844C318EE6A1}">
      <dgm:prSet phldrT="[Текст]" custT="1"/>
      <dgm:spPr/>
      <dgm:t>
        <a:bodyPr/>
        <a:lstStyle/>
        <a:p>
          <a:r>
            <a:rPr lang="uk-UA" sz="1900" dirty="0" smtClean="0"/>
            <a:t>Порядок внесення проектів нормативних актів  у цей державний орган </a:t>
          </a:r>
          <a:endParaRPr lang="ru-RU" sz="1900" dirty="0"/>
        </a:p>
      </dgm:t>
    </dgm:pt>
    <dgm:pt modelId="{C6494028-98E8-4409-BCBB-FB63304087BA}" type="parTrans" cxnId="{3B58C074-612F-4D86-8A1A-095BEBAA1A65}">
      <dgm:prSet/>
      <dgm:spPr/>
      <dgm:t>
        <a:bodyPr/>
        <a:lstStyle/>
        <a:p>
          <a:endParaRPr lang="ru-RU"/>
        </a:p>
      </dgm:t>
    </dgm:pt>
    <dgm:pt modelId="{A93D0C8E-26F3-4CB0-B4AE-67E6F20BB99E}" type="sibTrans" cxnId="{3B58C074-612F-4D86-8A1A-095BEBAA1A65}">
      <dgm:prSet/>
      <dgm:spPr/>
      <dgm:t>
        <a:bodyPr/>
        <a:lstStyle/>
        <a:p>
          <a:endParaRPr lang="ru-RU"/>
        </a:p>
      </dgm:t>
    </dgm:pt>
    <dgm:pt modelId="{0D8F2FB6-2729-4160-89EB-0D8463FB1C42}">
      <dgm:prSet phldrT="[Текст]" custT="1"/>
      <dgm:spPr/>
      <dgm:t>
        <a:bodyPr/>
        <a:lstStyle/>
        <a:p>
          <a:r>
            <a:rPr lang="uk-UA" sz="1900" dirty="0" smtClean="0"/>
            <a:t>Формування планів розгляду нормативних актів</a:t>
          </a:r>
          <a:endParaRPr lang="ru-RU" sz="1900" dirty="0"/>
        </a:p>
      </dgm:t>
    </dgm:pt>
    <dgm:pt modelId="{CBDFAA75-1761-4B7C-905E-AEBE1059352A}" type="parTrans" cxnId="{947AF626-FFFD-442D-B08F-F3A04E8D9C18}">
      <dgm:prSet/>
      <dgm:spPr/>
      <dgm:t>
        <a:bodyPr/>
        <a:lstStyle/>
        <a:p>
          <a:endParaRPr lang="ru-RU"/>
        </a:p>
      </dgm:t>
    </dgm:pt>
    <dgm:pt modelId="{F732904D-DEAA-4E41-B6E9-63485CB43E46}" type="sibTrans" cxnId="{947AF626-FFFD-442D-B08F-F3A04E8D9C18}">
      <dgm:prSet/>
      <dgm:spPr/>
      <dgm:t>
        <a:bodyPr/>
        <a:lstStyle/>
        <a:p>
          <a:endParaRPr lang="ru-RU"/>
        </a:p>
      </dgm:t>
    </dgm:pt>
    <dgm:pt modelId="{818850EA-46A6-482C-ADAA-87297DE7BEC4}">
      <dgm:prSet phldrT="[Текст]" custT="1"/>
      <dgm:spPr/>
      <dgm:t>
        <a:bodyPr/>
        <a:lstStyle/>
        <a:p>
          <a:r>
            <a:rPr lang="uk-UA" sz="1900" dirty="0" smtClean="0"/>
            <a:t>Підготовка нормативного акту до розгляду</a:t>
          </a:r>
          <a:endParaRPr lang="ru-RU" sz="1900" dirty="0"/>
        </a:p>
      </dgm:t>
    </dgm:pt>
    <dgm:pt modelId="{6E383C22-2583-44CA-A4AE-6866D64BFAA3}" type="parTrans" cxnId="{6CB547E8-7E28-4EFA-BA10-6CAB295BAE2D}">
      <dgm:prSet/>
      <dgm:spPr/>
      <dgm:t>
        <a:bodyPr/>
        <a:lstStyle/>
        <a:p>
          <a:endParaRPr lang="ru-RU"/>
        </a:p>
      </dgm:t>
    </dgm:pt>
    <dgm:pt modelId="{30523AB0-4330-4079-9842-69AABA3AE686}" type="sibTrans" cxnId="{6CB547E8-7E28-4EFA-BA10-6CAB295BAE2D}">
      <dgm:prSet/>
      <dgm:spPr/>
      <dgm:t>
        <a:bodyPr/>
        <a:lstStyle/>
        <a:p>
          <a:endParaRPr lang="ru-RU"/>
        </a:p>
      </dgm:t>
    </dgm:pt>
    <dgm:pt modelId="{87B21DF5-E819-4FBA-A026-A8ED6A74FE72}">
      <dgm:prSet phldrT="[Текст]" custT="1"/>
      <dgm:spPr/>
      <dgm:t>
        <a:bodyPr/>
        <a:lstStyle/>
        <a:p>
          <a:r>
            <a:rPr lang="uk-UA" sz="1900" dirty="0" smtClean="0"/>
            <a:t>Підготовка засідань для розгляду нормативних актів</a:t>
          </a:r>
          <a:endParaRPr lang="ru-RU" sz="1900" dirty="0"/>
        </a:p>
      </dgm:t>
    </dgm:pt>
    <dgm:pt modelId="{8DF787DC-E622-42F5-9A5C-46A5D0B2313D}" type="parTrans" cxnId="{AF191FFC-A13E-4422-8109-9E56FB26652A}">
      <dgm:prSet/>
      <dgm:spPr/>
      <dgm:t>
        <a:bodyPr/>
        <a:lstStyle/>
        <a:p>
          <a:endParaRPr lang="ru-RU"/>
        </a:p>
      </dgm:t>
    </dgm:pt>
    <dgm:pt modelId="{B00D50C1-5346-41D9-97DB-7D4763543EA3}" type="sibTrans" cxnId="{AF191FFC-A13E-4422-8109-9E56FB26652A}">
      <dgm:prSet/>
      <dgm:spPr/>
      <dgm:t>
        <a:bodyPr/>
        <a:lstStyle/>
        <a:p>
          <a:endParaRPr lang="ru-RU"/>
        </a:p>
      </dgm:t>
    </dgm:pt>
    <dgm:pt modelId="{F6041F19-AB18-4D17-A3DF-48A7AA8F3E67}" type="pres">
      <dgm:prSet presAssocID="{3012E3CF-8858-411D-8674-D9C30134DC4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F5CEC1-041C-4649-B74B-20B3D5633320}" type="pres">
      <dgm:prSet presAssocID="{3012E3CF-8858-411D-8674-D9C30134DC4C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1B3906D2-74B2-40FF-B71C-0B121594AF81}" type="pres">
      <dgm:prSet presAssocID="{3012E3CF-8858-411D-8674-D9C30134DC4C}" presName="FiveNodes_1" presStyleLbl="node1" presStyleIdx="0" presStyleCnt="5" custScaleX="109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E3DE5-F43F-4228-A5E2-B1204EEC09A4}" type="pres">
      <dgm:prSet presAssocID="{3012E3CF-8858-411D-8674-D9C30134DC4C}" presName="FiveNodes_2" presStyleLbl="node1" presStyleIdx="1" presStyleCnt="5" custScaleX="109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30223-A6C5-41B3-802C-3AC99E503BF5}" type="pres">
      <dgm:prSet presAssocID="{3012E3CF-8858-411D-8674-D9C30134DC4C}" presName="FiveNodes_3" presStyleLbl="node1" presStyleIdx="2" presStyleCnt="5" custScaleX="109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FEE92-3A1D-4898-9513-060239F915F5}" type="pres">
      <dgm:prSet presAssocID="{3012E3CF-8858-411D-8674-D9C30134DC4C}" presName="FiveNodes_4" presStyleLbl="node1" presStyleIdx="3" presStyleCnt="5" custScaleX="109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48225-563A-41E1-B80E-B7642664CD4D}" type="pres">
      <dgm:prSet presAssocID="{3012E3CF-8858-411D-8674-D9C30134DC4C}" presName="FiveNodes_5" presStyleLbl="node1" presStyleIdx="4" presStyleCnt="5" custScaleX="109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0A591A-8482-4C12-936E-F518CC73FEFF}" type="pres">
      <dgm:prSet presAssocID="{3012E3CF-8858-411D-8674-D9C30134DC4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81A0A-A036-4C65-AB8B-C3B727D1F597}" type="pres">
      <dgm:prSet presAssocID="{3012E3CF-8858-411D-8674-D9C30134DC4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10D1B-F76B-4E48-A892-18C85785F4DF}" type="pres">
      <dgm:prSet presAssocID="{3012E3CF-8858-411D-8674-D9C30134DC4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A6C89-5EB9-401D-B95E-6908D4E0FAF1}" type="pres">
      <dgm:prSet presAssocID="{3012E3CF-8858-411D-8674-D9C30134DC4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F7A84-E59D-4E7F-BBF6-547134B68E1F}" type="pres">
      <dgm:prSet presAssocID="{3012E3CF-8858-411D-8674-D9C30134DC4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5B7241-6869-43FF-A2CD-EEA47FFB6BBF}" type="pres">
      <dgm:prSet presAssocID="{3012E3CF-8858-411D-8674-D9C30134DC4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6E0230-9A51-481C-A360-AF951ECEDFF0}" type="pres">
      <dgm:prSet presAssocID="{3012E3CF-8858-411D-8674-D9C30134DC4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638EB-5D7F-46CA-A6E7-46F026AF9336}" type="pres">
      <dgm:prSet presAssocID="{3012E3CF-8858-411D-8674-D9C30134DC4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E8BBA-F535-4DCF-987F-BE5BDE860029}" type="pres">
      <dgm:prSet presAssocID="{3012E3CF-8858-411D-8674-D9C30134DC4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270A4D-34FF-4C12-BBA7-A6EAD0F759ED}" srcId="{3012E3CF-8858-411D-8674-D9C30134DC4C}" destId="{44CC807C-6D57-4CBA-8F9A-BFD0BBD04422}" srcOrd="0" destOrd="0" parTransId="{7F8AEBAC-0560-4279-B66C-C8460BE21D66}" sibTransId="{A945BAE1-785D-4140-9097-D29569512DF0}"/>
    <dgm:cxn modelId="{F9281F2E-E185-4693-A541-652305102F2F}" type="presOf" srcId="{F732904D-DEAA-4E41-B6E9-63485CB43E46}" destId="{A7CA6C89-5EB9-401D-B95E-6908D4E0FAF1}" srcOrd="0" destOrd="0" presId="urn:microsoft.com/office/officeart/2005/8/layout/vProcess5"/>
    <dgm:cxn modelId="{D2D17154-3934-4226-8846-2349C3EF3245}" type="presOf" srcId="{87B21DF5-E819-4FBA-A026-A8ED6A74FE72}" destId="{D4A48225-563A-41E1-B80E-B7642664CD4D}" srcOrd="0" destOrd="0" presId="urn:microsoft.com/office/officeart/2005/8/layout/vProcess5"/>
    <dgm:cxn modelId="{622BD5E1-49A1-4BE6-82A8-64A584D0B62F}" type="presOf" srcId="{44CC807C-6D57-4CBA-8F9A-BFD0BBD04422}" destId="{B0BF7A84-E59D-4E7F-BBF6-547134B68E1F}" srcOrd="1" destOrd="0" presId="urn:microsoft.com/office/officeart/2005/8/layout/vProcess5"/>
    <dgm:cxn modelId="{DEF8CC4F-FB21-49F9-AAFD-7CDD9FFB1F29}" type="presOf" srcId="{3012E3CF-8858-411D-8674-D9C30134DC4C}" destId="{F6041F19-AB18-4D17-A3DF-48A7AA8F3E67}" srcOrd="0" destOrd="0" presId="urn:microsoft.com/office/officeart/2005/8/layout/vProcess5"/>
    <dgm:cxn modelId="{AF191FFC-A13E-4422-8109-9E56FB26652A}" srcId="{3012E3CF-8858-411D-8674-D9C30134DC4C}" destId="{87B21DF5-E819-4FBA-A026-A8ED6A74FE72}" srcOrd="4" destOrd="0" parTransId="{8DF787DC-E622-42F5-9A5C-46A5D0B2313D}" sibTransId="{B00D50C1-5346-41D9-97DB-7D4763543EA3}"/>
    <dgm:cxn modelId="{45F2CF88-BCA4-4BFB-94C3-1069735F7893}" type="presOf" srcId="{44CC807C-6D57-4CBA-8F9A-BFD0BBD04422}" destId="{1B3906D2-74B2-40FF-B71C-0B121594AF81}" srcOrd="0" destOrd="0" presId="urn:microsoft.com/office/officeart/2005/8/layout/vProcess5"/>
    <dgm:cxn modelId="{885C478D-66E9-4BFC-91FE-BDFFB432DF16}" type="presOf" srcId="{0D8F2FB6-2729-4160-89EB-0D8463FB1C42}" destId="{2EDFEE92-3A1D-4898-9513-060239F915F5}" srcOrd="0" destOrd="0" presId="urn:microsoft.com/office/officeart/2005/8/layout/vProcess5"/>
    <dgm:cxn modelId="{947AF626-FFFD-442D-B08F-F3A04E8D9C18}" srcId="{3012E3CF-8858-411D-8674-D9C30134DC4C}" destId="{0D8F2FB6-2729-4160-89EB-0D8463FB1C42}" srcOrd="3" destOrd="0" parTransId="{CBDFAA75-1761-4B7C-905E-AEBE1059352A}" sibTransId="{F732904D-DEAA-4E41-B6E9-63485CB43E46}"/>
    <dgm:cxn modelId="{C0F6C89A-2A15-40F6-B4F2-32F13093F25B}" type="presOf" srcId="{FD8449D1-219F-4ABB-BE90-844C318EE6A1}" destId="{2F5B7241-6869-43FF-A2CD-EEA47FFB6BBF}" srcOrd="1" destOrd="0" presId="urn:microsoft.com/office/officeart/2005/8/layout/vProcess5"/>
    <dgm:cxn modelId="{A31D2B07-33AB-4C88-A5DF-D376FFD346EB}" type="presOf" srcId="{0D8F2FB6-2729-4160-89EB-0D8463FB1C42}" destId="{C68638EB-5D7F-46CA-A6E7-46F026AF9336}" srcOrd="1" destOrd="0" presId="urn:microsoft.com/office/officeart/2005/8/layout/vProcess5"/>
    <dgm:cxn modelId="{FEB60356-691C-4049-B4ED-9EA0C34D891B}" type="presOf" srcId="{818850EA-46A6-482C-ADAA-87297DE7BEC4}" destId="{6A930223-A6C5-41B3-802C-3AC99E503BF5}" srcOrd="0" destOrd="0" presId="urn:microsoft.com/office/officeart/2005/8/layout/vProcess5"/>
    <dgm:cxn modelId="{7261D31A-1E40-47DA-9255-2303EAAC9BED}" type="presOf" srcId="{818850EA-46A6-482C-ADAA-87297DE7BEC4}" destId="{2E6E0230-9A51-481C-A360-AF951ECEDFF0}" srcOrd="1" destOrd="0" presId="urn:microsoft.com/office/officeart/2005/8/layout/vProcess5"/>
    <dgm:cxn modelId="{1EE78E3B-90AA-481E-A7C5-0AC57722C8EC}" type="presOf" srcId="{30523AB0-4330-4079-9842-69AABA3AE686}" destId="{BA010D1B-F76B-4E48-A892-18C85785F4DF}" srcOrd="0" destOrd="0" presId="urn:microsoft.com/office/officeart/2005/8/layout/vProcess5"/>
    <dgm:cxn modelId="{E08F5DE8-3E98-4FE4-8948-0F20EA8A3BB7}" type="presOf" srcId="{A93D0C8E-26F3-4CB0-B4AE-67E6F20BB99E}" destId="{FE181A0A-A036-4C65-AB8B-C3B727D1F597}" srcOrd="0" destOrd="0" presId="urn:microsoft.com/office/officeart/2005/8/layout/vProcess5"/>
    <dgm:cxn modelId="{31512937-3535-47D1-A8CD-DC3EC0DDED90}" type="presOf" srcId="{87B21DF5-E819-4FBA-A026-A8ED6A74FE72}" destId="{E6EE8BBA-F535-4DCF-987F-BE5BDE860029}" srcOrd="1" destOrd="0" presId="urn:microsoft.com/office/officeart/2005/8/layout/vProcess5"/>
    <dgm:cxn modelId="{6CB547E8-7E28-4EFA-BA10-6CAB295BAE2D}" srcId="{3012E3CF-8858-411D-8674-D9C30134DC4C}" destId="{818850EA-46A6-482C-ADAA-87297DE7BEC4}" srcOrd="2" destOrd="0" parTransId="{6E383C22-2583-44CA-A4AE-6866D64BFAA3}" sibTransId="{30523AB0-4330-4079-9842-69AABA3AE686}"/>
    <dgm:cxn modelId="{0039A001-E684-49EB-9BAE-FEAFC52F1CE9}" type="presOf" srcId="{FD8449D1-219F-4ABB-BE90-844C318EE6A1}" destId="{7B5E3DE5-F43F-4228-A5E2-B1204EEC09A4}" srcOrd="0" destOrd="0" presId="urn:microsoft.com/office/officeart/2005/8/layout/vProcess5"/>
    <dgm:cxn modelId="{3F5BD6DD-0E7C-4D9A-9218-76DA31C85B04}" type="presOf" srcId="{A945BAE1-785D-4140-9097-D29569512DF0}" destId="{A60A591A-8482-4C12-936E-F518CC73FEFF}" srcOrd="0" destOrd="0" presId="urn:microsoft.com/office/officeart/2005/8/layout/vProcess5"/>
    <dgm:cxn modelId="{3B58C074-612F-4D86-8A1A-095BEBAA1A65}" srcId="{3012E3CF-8858-411D-8674-D9C30134DC4C}" destId="{FD8449D1-219F-4ABB-BE90-844C318EE6A1}" srcOrd="1" destOrd="0" parTransId="{C6494028-98E8-4409-BCBB-FB63304087BA}" sibTransId="{A93D0C8E-26F3-4CB0-B4AE-67E6F20BB99E}"/>
    <dgm:cxn modelId="{75D35461-7BBB-4C42-8BF4-C6741BE1024F}" type="presParOf" srcId="{F6041F19-AB18-4D17-A3DF-48A7AA8F3E67}" destId="{95F5CEC1-041C-4649-B74B-20B3D5633320}" srcOrd="0" destOrd="0" presId="urn:microsoft.com/office/officeart/2005/8/layout/vProcess5"/>
    <dgm:cxn modelId="{AC71B3D2-E716-4928-AE18-49D177875D1B}" type="presParOf" srcId="{F6041F19-AB18-4D17-A3DF-48A7AA8F3E67}" destId="{1B3906D2-74B2-40FF-B71C-0B121594AF81}" srcOrd="1" destOrd="0" presId="urn:microsoft.com/office/officeart/2005/8/layout/vProcess5"/>
    <dgm:cxn modelId="{5910E25A-686F-4C0E-A702-526C086F5E83}" type="presParOf" srcId="{F6041F19-AB18-4D17-A3DF-48A7AA8F3E67}" destId="{7B5E3DE5-F43F-4228-A5E2-B1204EEC09A4}" srcOrd="2" destOrd="0" presId="urn:microsoft.com/office/officeart/2005/8/layout/vProcess5"/>
    <dgm:cxn modelId="{F3AFDFD4-693B-44D8-8287-DD0946C12289}" type="presParOf" srcId="{F6041F19-AB18-4D17-A3DF-48A7AA8F3E67}" destId="{6A930223-A6C5-41B3-802C-3AC99E503BF5}" srcOrd="3" destOrd="0" presId="urn:microsoft.com/office/officeart/2005/8/layout/vProcess5"/>
    <dgm:cxn modelId="{8EDA5B4B-46B1-42F5-9104-2FDD3FD04EA8}" type="presParOf" srcId="{F6041F19-AB18-4D17-A3DF-48A7AA8F3E67}" destId="{2EDFEE92-3A1D-4898-9513-060239F915F5}" srcOrd="4" destOrd="0" presId="urn:microsoft.com/office/officeart/2005/8/layout/vProcess5"/>
    <dgm:cxn modelId="{BA2CEE77-7D5A-41A2-B717-0868A9180315}" type="presParOf" srcId="{F6041F19-AB18-4D17-A3DF-48A7AA8F3E67}" destId="{D4A48225-563A-41E1-B80E-B7642664CD4D}" srcOrd="5" destOrd="0" presId="urn:microsoft.com/office/officeart/2005/8/layout/vProcess5"/>
    <dgm:cxn modelId="{8BFE4C13-9D86-4787-B7E6-22E1263691B3}" type="presParOf" srcId="{F6041F19-AB18-4D17-A3DF-48A7AA8F3E67}" destId="{A60A591A-8482-4C12-936E-F518CC73FEFF}" srcOrd="6" destOrd="0" presId="urn:microsoft.com/office/officeart/2005/8/layout/vProcess5"/>
    <dgm:cxn modelId="{482FE991-0637-49F8-BB34-B8D8700E57B5}" type="presParOf" srcId="{F6041F19-AB18-4D17-A3DF-48A7AA8F3E67}" destId="{FE181A0A-A036-4C65-AB8B-C3B727D1F597}" srcOrd="7" destOrd="0" presId="urn:microsoft.com/office/officeart/2005/8/layout/vProcess5"/>
    <dgm:cxn modelId="{7849C591-DF95-41B4-A45F-FBF17738AA6E}" type="presParOf" srcId="{F6041F19-AB18-4D17-A3DF-48A7AA8F3E67}" destId="{BA010D1B-F76B-4E48-A892-18C85785F4DF}" srcOrd="8" destOrd="0" presId="urn:microsoft.com/office/officeart/2005/8/layout/vProcess5"/>
    <dgm:cxn modelId="{CC82E4CA-A448-41C9-A300-45656A189709}" type="presParOf" srcId="{F6041F19-AB18-4D17-A3DF-48A7AA8F3E67}" destId="{A7CA6C89-5EB9-401D-B95E-6908D4E0FAF1}" srcOrd="9" destOrd="0" presId="urn:microsoft.com/office/officeart/2005/8/layout/vProcess5"/>
    <dgm:cxn modelId="{61249F17-8FFC-4AAF-84DD-13C221284954}" type="presParOf" srcId="{F6041F19-AB18-4D17-A3DF-48A7AA8F3E67}" destId="{B0BF7A84-E59D-4E7F-BBF6-547134B68E1F}" srcOrd="10" destOrd="0" presId="urn:microsoft.com/office/officeart/2005/8/layout/vProcess5"/>
    <dgm:cxn modelId="{C574DBFF-497C-4AF2-8296-87F9A855CDDE}" type="presParOf" srcId="{F6041F19-AB18-4D17-A3DF-48A7AA8F3E67}" destId="{2F5B7241-6869-43FF-A2CD-EEA47FFB6BBF}" srcOrd="11" destOrd="0" presId="urn:microsoft.com/office/officeart/2005/8/layout/vProcess5"/>
    <dgm:cxn modelId="{A645B97F-D2E3-4596-8D68-391E630B364E}" type="presParOf" srcId="{F6041F19-AB18-4D17-A3DF-48A7AA8F3E67}" destId="{2E6E0230-9A51-481C-A360-AF951ECEDFF0}" srcOrd="12" destOrd="0" presId="urn:microsoft.com/office/officeart/2005/8/layout/vProcess5"/>
    <dgm:cxn modelId="{A233414B-AA6B-47D5-B9C0-D29FB154061A}" type="presParOf" srcId="{F6041F19-AB18-4D17-A3DF-48A7AA8F3E67}" destId="{C68638EB-5D7F-46CA-A6E7-46F026AF9336}" srcOrd="13" destOrd="0" presId="urn:microsoft.com/office/officeart/2005/8/layout/vProcess5"/>
    <dgm:cxn modelId="{067287C6-6F22-4710-BBAC-59D5FC1B4C23}" type="presParOf" srcId="{F6041F19-AB18-4D17-A3DF-48A7AA8F3E67}" destId="{E6EE8BBA-F535-4DCF-987F-BE5BDE86002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12E3CF-8858-411D-8674-D9C30134DC4C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4CC807C-6D57-4CBA-8F9A-BFD0BBD04422}">
      <dgm:prSet phldrT="[Текст]"/>
      <dgm:spPr/>
      <dgm:t>
        <a:bodyPr/>
        <a:lstStyle/>
        <a:p>
          <a:r>
            <a:rPr lang="uk-UA" dirty="0" smtClean="0"/>
            <a:t>Порядок проведення даних за сідань</a:t>
          </a:r>
          <a:endParaRPr lang="ru-RU" dirty="0"/>
        </a:p>
      </dgm:t>
    </dgm:pt>
    <dgm:pt modelId="{7F8AEBAC-0560-4279-B66C-C8460BE21D66}" type="parTrans" cxnId="{F7270A4D-34FF-4C12-BBA7-A6EAD0F759ED}">
      <dgm:prSet/>
      <dgm:spPr/>
      <dgm:t>
        <a:bodyPr/>
        <a:lstStyle/>
        <a:p>
          <a:endParaRPr lang="ru-RU"/>
        </a:p>
      </dgm:t>
    </dgm:pt>
    <dgm:pt modelId="{A945BAE1-785D-4140-9097-D29569512DF0}" type="sibTrans" cxnId="{F7270A4D-34FF-4C12-BBA7-A6EAD0F759ED}">
      <dgm:prSet/>
      <dgm:spPr/>
      <dgm:t>
        <a:bodyPr/>
        <a:lstStyle/>
        <a:p>
          <a:endParaRPr lang="ru-RU"/>
        </a:p>
      </dgm:t>
    </dgm:pt>
    <dgm:pt modelId="{FD8449D1-219F-4ABB-BE90-844C318EE6A1}">
      <dgm:prSet phldrT="[Текст]"/>
      <dgm:spPr/>
      <dgm:t>
        <a:bodyPr/>
        <a:lstStyle/>
        <a:p>
          <a:r>
            <a:rPr lang="uk-UA" dirty="0" smtClean="0"/>
            <a:t>Порядок прийняття нормативних актів</a:t>
          </a:r>
          <a:endParaRPr lang="ru-RU" dirty="0"/>
        </a:p>
      </dgm:t>
    </dgm:pt>
    <dgm:pt modelId="{C6494028-98E8-4409-BCBB-FB63304087BA}" type="parTrans" cxnId="{3B58C074-612F-4D86-8A1A-095BEBAA1A65}">
      <dgm:prSet/>
      <dgm:spPr/>
      <dgm:t>
        <a:bodyPr/>
        <a:lstStyle/>
        <a:p>
          <a:endParaRPr lang="ru-RU"/>
        </a:p>
      </dgm:t>
    </dgm:pt>
    <dgm:pt modelId="{A93D0C8E-26F3-4CB0-B4AE-67E6F20BB99E}" type="sibTrans" cxnId="{3B58C074-612F-4D86-8A1A-095BEBAA1A65}">
      <dgm:prSet/>
      <dgm:spPr/>
      <dgm:t>
        <a:bodyPr/>
        <a:lstStyle/>
        <a:p>
          <a:endParaRPr lang="ru-RU"/>
        </a:p>
      </dgm:t>
    </dgm:pt>
    <dgm:pt modelId="{818850EA-46A6-482C-ADAA-87297DE7BEC4}">
      <dgm:prSet phldrT="[Текст]"/>
      <dgm:spPr/>
      <dgm:t>
        <a:bodyPr/>
        <a:lstStyle/>
        <a:p>
          <a:r>
            <a:rPr lang="uk-UA" dirty="0" smtClean="0"/>
            <a:t>Порядок інформування інших державних та решти органів, населення про прийняття нормативних актів</a:t>
          </a:r>
          <a:endParaRPr lang="ru-RU" dirty="0"/>
        </a:p>
      </dgm:t>
    </dgm:pt>
    <dgm:pt modelId="{6E383C22-2583-44CA-A4AE-6866D64BFAA3}" type="parTrans" cxnId="{6CB547E8-7E28-4EFA-BA10-6CAB295BAE2D}">
      <dgm:prSet/>
      <dgm:spPr/>
      <dgm:t>
        <a:bodyPr/>
        <a:lstStyle/>
        <a:p>
          <a:endParaRPr lang="ru-RU"/>
        </a:p>
      </dgm:t>
    </dgm:pt>
    <dgm:pt modelId="{30523AB0-4330-4079-9842-69AABA3AE686}" type="sibTrans" cxnId="{6CB547E8-7E28-4EFA-BA10-6CAB295BAE2D}">
      <dgm:prSet/>
      <dgm:spPr/>
      <dgm:t>
        <a:bodyPr/>
        <a:lstStyle/>
        <a:p>
          <a:endParaRPr lang="ru-RU"/>
        </a:p>
      </dgm:t>
    </dgm:pt>
    <dgm:pt modelId="{F6041F19-AB18-4D17-A3DF-48A7AA8F3E67}" type="pres">
      <dgm:prSet presAssocID="{3012E3CF-8858-411D-8674-D9C30134DC4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F5CEC1-041C-4649-B74B-20B3D5633320}" type="pres">
      <dgm:prSet presAssocID="{3012E3CF-8858-411D-8674-D9C30134DC4C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46240C26-729F-4276-81E3-306A66D53DC2}" type="pres">
      <dgm:prSet presAssocID="{3012E3CF-8858-411D-8674-D9C30134DC4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06ADF-DF1A-4B13-BA63-6C7C94B9B0F6}" type="pres">
      <dgm:prSet presAssocID="{3012E3CF-8858-411D-8674-D9C30134DC4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3F86C-EE3A-4B4A-A854-B3B52FFE5749}" type="pres">
      <dgm:prSet presAssocID="{3012E3CF-8858-411D-8674-D9C30134DC4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B72302-03E3-4B7B-9140-72D120A40C19}" type="pres">
      <dgm:prSet presAssocID="{3012E3CF-8858-411D-8674-D9C30134DC4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5BD09-BF25-4656-8297-D60F234B9136}" type="pres">
      <dgm:prSet presAssocID="{3012E3CF-8858-411D-8674-D9C30134DC4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2F3CBE-9293-4BEB-940F-2CE4EDBC3464}" type="pres">
      <dgm:prSet presAssocID="{3012E3CF-8858-411D-8674-D9C30134DC4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3A65CA-B510-4BB4-B415-899580E4B060}" type="pres">
      <dgm:prSet presAssocID="{3012E3CF-8858-411D-8674-D9C30134DC4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C3F1D-F2FF-4990-B86A-7695073CD5F8}" type="pres">
      <dgm:prSet presAssocID="{3012E3CF-8858-411D-8674-D9C30134DC4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270A4D-34FF-4C12-BBA7-A6EAD0F759ED}" srcId="{3012E3CF-8858-411D-8674-D9C30134DC4C}" destId="{44CC807C-6D57-4CBA-8F9A-BFD0BBD04422}" srcOrd="0" destOrd="0" parTransId="{7F8AEBAC-0560-4279-B66C-C8460BE21D66}" sibTransId="{A945BAE1-785D-4140-9097-D29569512DF0}"/>
    <dgm:cxn modelId="{CF37ADC1-30C7-4366-81C3-8F9669E9299C}" type="presOf" srcId="{818850EA-46A6-482C-ADAA-87297DE7BEC4}" destId="{BA6C3F1D-F2FF-4990-B86A-7695073CD5F8}" srcOrd="1" destOrd="0" presId="urn:microsoft.com/office/officeart/2005/8/layout/vProcess5"/>
    <dgm:cxn modelId="{7B62A4C5-55BE-4E25-8546-ABACD22DF0F6}" type="presOf" srcId="{A945BAE1-785D-4140-9097-D29569512DF0}" destId="{D6B72302-03E3-4B7B-9140-72D120A40C19}" srcOrd="0" destOrd="0" presId="urn:microsoft.com/office/officeart/2005/8/layout/vProcess5"/>
    <dgm:cxn modelId="{A03EF885-8FD1-449C-BCB4-C034C1053CE4}" type="presOf" srcId="{44CC807C-6D57-4CBA-8F9A-BFD0BBD04422}" destId="{702F3CBE-9293-4BEB-940F-2CE4EDBC3464}" srcOrd="1" destOrd="0" presId="urn:microsoft.com/office/officeart/2005/8/layout/vProcess5"/>
    <dgm:cxn modelId="{F18CBBB0-494B-4950-B661-E5A6FF3FAB80}" type="presOf" srcId="{818850EA-46A6-482C-ADAA-87297DE7BEC4}" destId="{FD13F86C-EE3A-4B4A-A854-B3B52FFE5749}" srcOrd="0" destOrd="0" presId="urn:microsoft.com/office/officeart/2005/8/layout/vProcess5"/>
    <dgm:cxn modelId="{109AA179-4329-479D-950E-92C0CE70B7C1}" type="presOf" srcId="{3012E3CF-8858-411D-8674-D9C30134DC4C}" destId="{F6041F19-AB18-4D17-A3DF-48A7AA8F3E67}" srcOrd="0" destOrd="0" presId="urn:microsoft.com/office/officeart/2005/8/layout/vProcess5"/>
    <dgm:cxn modelId="{8DD503BB-2675-4D61-91C5-3F0F8BF788E5}" type="presOf" srcId="{A93D0C8E-26F3-4CB0-B4AE-67E6F20BB99E}" destId="{57E5BD09-BF25-4656-8297-D60F234B9136}" srcOrd="0" destOrd="0" presId="urn:microsoft.com/office/officeart/2005/8/layout/vProcess5"/>
    <dgm:cxn modelId="{C179B3A4-60BA-4886-848A-E84AF8E5C362}" type="presOf" srcId="{FD8449D1-219F-4ABB-BE90-844C318EE6A1}" destId="{4EC06ADF-DF1A-4B13-BA63-6C7C94B9B0F6}" srcOrd="0" destOrd="0" presId="urn:microsoft.com/office/officeart/2005/8/layout/vProcess5"/>
    <dgm:cxn modelId="{6CB547E8-7E28-4EFA-BA10-6CAB295BAE2D}" srcId="{3012E3CF-8858-411D-8674-D9C30134DC4C}" destId="{818850EA-46A6-482C-ADAA-87297DE7BEC4}" srcOrd="2" destOrd="0" parTransId="{6E383C22-2583-44CA-A4AE-6866D64BFAA3}" sibTransId="{30523AB0-4330-4079-9842-69AABA3AE686}"/>
    <dgm:cxn modelId="{3C40D557-43F1-4628-BA76-71E9A39C9A68}" type="presOf" srcId="{44CC807C-6D57-4CBA-8F9A-BFD0BBD04422}" destId="{46240C26-729F-4276-81E3-306A66D53DC2}" srcOrd="0" destOrd="0" presId="urn:microsoft.com/office/officeart/2005/8/layout/vProcess5"/>
    <dgm:cxn modelId="{3B58C074-612F-4D86-8A1A-095BEBAA1A65}" srcId="{3012E3CF-8858-411D-8674-D9C30134DC4C}" destId="{FD8449D1-219F-4ABB-BE90-844C318EE6A1}" srcOrd="1" destOrd="0" parTransId="{C6494028-98E8-4409-BCBB-FB63304087BA}" sibTransId="{A93D0C8E-26F3-4CB0-B4AE-67E6F20BB99E}"/>
    <dgm:cxn modelId="{2E15FF13-047A-475F-B20E-265E59B8BD02}" type="presOf" srcId="{FD8449D1-219F-4ABB-BE90-844C318EE6A1}" destId="{AB3A65CA-B510-4BB4-B415-899580E4B060}" srcOrd="1" destOrd="0" presId="urn:microsoft.com/office/officeart/2005/8/layout/vProcess5"/>
    <dgm:cxn modelId="{D91BBDFE-FE8A-4C21-AD40-90A15CE017C1}" type="presParOf" srcId="{F6041F19-AB18-4D17-A3DF-48A7AA8F3E67}" destId="{95F5CEC1-041C-4649-B74B-20B3D5633320}" srcOrd="0" destOrd="0" presId="urn:microsoft.com/office/officeart/2005/8/layout/vProcess5"/>
    <dgm:cxn modelId="{089EF79D-C4D7-4F7C-8A47-5BE1F97D5BB0}" type="presParOf" srcId="{F6041F19-AB18-4D17-A3DF-48A7AA8F3E67}" destId="{46240C26-729F-4276-81E3-306A66D53DC2}" srcOrd="1" destOrd="0" presId="urn:microsoft.com/office/officeart/2005/8/layout/vProcess5"/>
    <dgm:cxn modelId="{A13CD747-A894-462C-A2E4-CE62E59477DF}" type="presParOf" srcId="{F6041F19-AB18-4D17-A3DF-48A7AA8F3E67}" destId="{4EC06ADF-DF1A-4B13-BA63-6C7C94B9B0F6}" srcOrd="2" destOrd="0" presId="urn:microsoft.com/office/officeart/2005/8/layout/vProcess5"/>
    <dgm:cxn modelId="{52AC3E46-CEBA-4728-9731-3FD85FEE0E2D}" type="presParOf" srcId="{F6041F19-AB18-4D17-A3DF-48A7AA8F3E67}" destId="{FD13F86C-EE3A-4B4A-A854-B3B52FFE5749}" srcOrd="3" destOrd="0" presId="urn:microsoft.com/office/officeart/2005/8/layout/vProcess5"/>
    <dgm:cxn modelId="{340C32A8-604C-4B31-B5D4-0A846BA984C1}" type="presParOf" srcId="{F6041F19-AB18-4D17-A3DF-48A7AA8F3E67}" destId="{D6B72302-03E3-4B7B-9140-72D120A40C19}" srcOrd="4" destOrd="0" presId="urn:microsoft.com/office/officeart/2005/8/layout/vProcess5"/>
    <dgm:cxn modelId="{B0DB658A-AD05-4AF2-BF19-902442596F26}" type="presParOf" srcId="{F6041F19-AB18-4D17-A3DF-48A7AA8F3E67}" destId="{57E5BD09-BF25-4656-8297-D60F234B9136}" srcOrd="5" destOrd="0" presId="urn:microsoft.com/office/officeart/2005/8/layout/vProcess5"/>
    <dgm:cxn modelId="{C19F3DCD-3FD1-4915-AEA5-E2F709F14253}" type="presParOf" srcId="{F6041F19-AB18-4D17-A3DF-48A7AA8F3E67}" destId="{702F3CBE-9293-4BEB-940F-2CE4EDBC3464}" srcOrd="6" destOrd="0" presId="urn:microsoft.com/office/officeart/2005/8/layout/vProcess5"/>
    <dgm:cxn modelId="{FDF11DED-4C9E-4F95-B38F-F327C6F8FA11}" type="presParOf" srcId="{F6041F19-AB18-4D17-A3DF-48A7AA8F3E67}" destId="{AB3A65CA-B510-4BB4-B415-899580E4B060}" srcOrd="7" destOrd="0" presId="urn:microsoft.com/office/officeart/2005/8/layout/vProcess5"/>
    <dgm:cxn modelId="{9C4A0458-8FDE-4141-8F6A-814B0EC11558}" type="presParOf" srcId="{F6041F19-AB18-4D17-A3DF-48A7AA8F3E67}" destId="{BA6C3F1D-F2FF-4990-B86A-7695073CD5F8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12E3CF-8858-411D-8674-D9C30134DC4C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4CC807C-6D57-4CBA-8F9A-BFD0BBD04422}">
      <dgm:prSet phldrT="[Текст]" custT="1"/>
      <dgm:spPr/>
      <dgm:t>
        <a:bodyPr/>
        <a:lstStyle/>
        <a:p>
          <a:r>
            <a:rPr lang="uk-UA" sz="2400" dirty="0" smtClean="0"/>
            <a:t>Планування виконання рішення</a:t>
          </a:r>
          <a:endParaRPr lang="ru-RU" sz="2400" dirty="0"/>
        </a:p>
      </dgm:t>
    </dgm:pt>
    <dgm:pt modelId="{7F8AEBAC-0560-4279-B66C-C8460BE21D66}" type="parTrans" cxnId="{F7270A4D-34FF-4C12-BBA7-A6EAD0F759ED}">
      <dgm:prSet/>
      <dgm:spPr/>
      <dgm:t>
        <a:bodyPr/>
        <a:lstStyle/>
        <a:p>
          <a:endParaRPr lang="ru-RU"/>
        </a:p>
      </dgm:t>
    </dgm:pt>
    <dgm:pt modelId="{A945BAE1-785D-4140-9097-D29569512DF0}" type="sibTrans" cxnId="{F7270A4D-34FF-4C12-BBA7-A6EAD0F759ED}">
      <dgm:prSet/>
      <dgm:spPr/>
      <dgm:t>
        <a:bodyPr/>
        <a:lstStyle/>
        <a:p>
          <a:endParaRPr lang="ru-RU"/>
        </a:p>
      </dgm:t>
    </dgm:pt>
    <dgm:pt modelId="{FD8449D1-219F-4ABB-BE90-844C318EE6A1}">
      <dgm:prSet phldrT="[Текст]" custT="1"/>
      <dgm:spPr/>
      <dgm:t>
        <a:bodyPr/>
        <a:lstStyle/>
        <a:p>
          <a:r>
            <a:rPr lang="uk-UA" sz="2400" dirty="0" smtClean="0"/>
            <a:t>Виконання запланованого рішення</a:t>
          </a:r>
          <a:endParaRPr lang="ru-RU" sz="2400" dirty="0"/>
        </a:p>
      </dgm:t>
    </dgm:pt>
    <dgm:pt modelId="{C6494028-98E8-4409-BCBB-FB63304087BA}" type="parTrans" cxnId="{3B58C074-612F-4D86-8A1A-095BEBAA1A65}">
      <dgm:prSet/>
      <dgm:spPr/>
      <dgm:t>
        <a:bodyPr/>
        <a:lstStyle/>
        <a:p>
          <a:endParaRPr lang="ru-RU"/>
        </a:p>
      </dgm:t>
    </dgm:pt>
    <dgm:pt modelId="{A93D0C8E-26F3-4CB0-B4AE-67E6F20BB99E}" type="sibTrans" cxnId="{3B58C074-612F-4D86-8A1A-095BEBAA1A65}">
      <dgm:prSet/>
      <dgm:spPr/>
      <dgm:t>
        <a:bodyPr/>
        <a:lstStyle/>
        <a:p>
          <a:endParaRPr lang="ru-RU"/>
        </a:p>
      </dgm:t>
    </dgm:pt>
    <dgm:pt modelId="{818850EA-46A6-482C-ADAA-87297DE7BEC4}">
      <dgm:prSet phldrT="[Текст]" custT="1"/>
      <dgm:spPr/>
      <dgm:t>
        <a:bodyPr/>
        <a:lstStyle/>
        <a:p>
          <a:r>
            <a:rPr lang="uk-UA" sz="2400" dirty="0" smtClean="0"/>
            <a:t>Контроль за виконанням рішення</a:t>
          </a:r>
          <a:endParaRPr lang="ru-RU" sz="2400" dirty="0"/>
        </a:p>
      </dgm:t>
    </dgm:pt>
    <dgm:pt modelId="{6E383C22-2583-44CA-A4AE-6866D64BFAA3}" type="parTrans" cxnId="{6CB547E8-7E28-4EFA-BA10-6CAB295BAE2D}">
      <dgm:prSet/>
      <dgm:spPr/>
      <dgm:t>
        <a:bodyPr/>
        <a:lstStyle/>
        <a:p>
          <a:endParaRPr lang="ru-RU"/>
        </a:p>
      </dgm:t>
    </dgm:pt>
    <dgm:pt modelId="{30523AB0-4330-4079-9842-69AABA3AE686}" type="sibTrans" cxnId="{6CB547E8-7E28-4EFA-BA10-6CAB295BAE2D}">
      <dgm:prSet/>
      <dgm:spPr/>
      <dgm:t>
        <a:bodyPr/>
        <a:lstStyle/>
        <a:p>
          <a:endParaRPr lang="ru-RU"/>
        </a:p>
      </dgm:t>
    </dgm:pt>
    <dgm:pt modelId="{F6041F19-AB18-4D17-A3DF-48A7AA8F3E67}" type="pres">
      <dgm:prSet presAssocID="{3012E3CF-8858-411D-8674-D9C30134DC4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F5CEC1-041C-4649-B74B-20B3D5633320}" type="pres">
      <dgm:prSet presAssocID="{3012E3CF-8858-411D-8674-D9C30134DC4C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46240C26-729F-4276-81E3-306A66D53DC2}" type="pres">
      <dgm:prSet presAssocID="{3012E3CF-8858-411D-8674-D9C30134DC4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06ADF-DF1A-4B13-BA63-6C7C94B9B0F6}" type="pres">
      <dgm:prSet presAssocID="{3012E3CF-8858-411D-8674-D9C30134DC4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3F86C-EE3A-4B4A-A854-B3B52FFE5749}" type="pres">
      <dgm:prSet presAssocID="{3012E3CF-8858-411D-8674-D9C30134DC4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B72302-03E3-4B7B-9140-72D120A40C19}" type="pres">
      <dgm:prSet presAssocID="{3012E3CF-8858-411D-8674-D9C30134DC4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5BD09-BF25-4656-8297-D60F234B9136}" type="pres">
      <dgm:prSet presAssocID="{3012E3CF-8858-411D-8674-D9C30134DC4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2F3CBE-9293-4BEB-940F-2CE4EDBC3464}" type="pres">
      <dgm:prSet presAssocID="{3012E3CF-8858-411D-8674-D9C30134DC4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3A65CA-B510-4BB4-B415-899580E4B060}" type="pres">
      <dgm:prSet presAssocID="{3012E3CF-8858-411D-8674-D9C30134DC4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C3F1D-F2FF-4990-B86A-7695073CD5F8}" type="pres">
      <dgm:prSet presAssocID="{3012E3CF-8858-411D-8674-D9C30134DC4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270A4D-34FF-4C12-BBA7-A6EAD0F759ED}" srcId="{3012E3CF-8858-411D-8674-D9C30134DC4C}" destId="{44CC807C-6D57-4CBA-8F9A-BFD0BBD04422}" srcOrd="0" destOrd="0" parTransId="{7F8AEBAC-0560-4279-B66C-C8460BE21D66}" sibTransId="{A945BAE1-785D-4140-9097-D29569512DF0}"/>
    <dgm:cxn modelId="{E15E70C1-531D-4025-940C-B1A2C627214B}" type="presOf" srcId="{FD8449D1-219F-4ABB-BE90-844C318EE6A1}" destId="{AB3A65CA-B510-4BB4-B415-899580E4B060}" srcOrd="1" destOrd="0" presId="urn:microsoft.com/office/officeart/2005/8/layout/vProcess5"/>
    <dgm:cxn modelId="{60418A69-5CE5-4BED-B605-01F0BB4AA4AE}" type="presOf" srcId="{3012E3CF-8858-411D-8674-D9C30134DC4C}" destId="{F6041F19-AB18-4D17-A3DF-48A7AA8F3E67}" srcOrd="0" destOrd="0" presId="urn:microsoft.com/office/officeart/2005/8/layout/vProcess5"/>
    <dgm:cxn modelId="{D0772BA6-EBC0-49DA-A9A0-AD3E589B476A}" type="presOf" srcId="{818850EA-46A6-482C-ADAA-87297DE7BEC4}" destId="{FD13F86C-EE3A-4B4A-A854-B3B52FFE5749}" srcOrd="0" destOrd="0" presId="urn:microsoft.com/office/officeart/2005/8/layout/vProcess5"/>
    <dgm:cxn modelId="{5740E714-4E32-4AF8-BF43-878310C15D67}" type="presOf" srcId="{44CC807C-6D57-4CBA-8F9A-BFD0BBD04422}" destId="{702F3CBE-9293-4BEB-940F-2CE4EDBC3464}" srcOrd="1" destOrd="0" presId="urn:microsoft.com/office/officeart/2005/8/layout/vProcess5"/>
    <dgm:cxn modelId="{719DC6B1-C6DE-4980-B6B1-5E3703B58D21}" type="presOf" srcId="{818850EA-46A6-482C-ADAA-87297DE7BEC4}" destId="{BA6C3F1D-F2FF-4990-B86A-7695073CD5F8}" srcOrd="1" destOrd="0" presId="urn:microsoft.com/office/officeart/2005/8/layout/vProcess5"/>
    <dgm:cxn modelId="{F41376F3-F67F-4D65-BC6D-55C3F8A979CF}" type="presOf" srcId="{A93D0C8E-26F3-4CB0-B4AE-67E6F20BB99E}" destId="{57E5BD09-BF25-4656-8297-D60F234B9136}" srcOrd="0" destOrd="0" presId="urn:microsoft.com/office/officeart/2005/8/layout/vProcess5"/>
    <dgm:cxn modelId="{ED30CD1F-F732-4F32-A581-DB394EB72AD9}" type="presOf" srcId="{A945BAE1-785D-4140-9097-D29569512DF0}" destId="{D6B72302-03E3-4B7B-9140-72D120A40C19}" srcOrd="0" destOrd="0" presId="urn:microsoft.com/office/officeart/2005/8/layout/vProcess5"/>
    <dgm:cxn modelId="{6CB547E8-7E28-4EFA-BA10-6CAB295BAE2D}" srcId="{3012E3CF-8858-411D-8674-D9C30134DC4C}" destId="{818850EA-46A6-482C-ADAA-87297DE7BEC4}" srcOrd="2" destOrd="0" parTransId="{6E383C22-2583-44CA-A4AE-6866D64BFAA3}" sibTransId="{30523AB0-4330-4079-9842-69AABA3AE686}"/>
    <dgm:cxn modelId="{5589A012-B25C-478D-A864-05FCDB37FDF4}" type="presOf" srcId="{FD8449D1-219F-4ABB-BE90-844C318EE6A1}" destId="{4EC06ADF-DF1A-4B13-BA63-6C7C94B9B0F6}" srcOrd="0" destOrd="0" presId="urn:microsoft.com/office/officeart/2005/8/layout/vProcess5"/>
    <dgm:cxn modelId="{3B58C074-612F-4D86-8A1A-095BEBAA1A65}" srcId="{3012E3CF-8858-411D-8674-D9C30134DC4C}" destId="{FD8449D1-219F-4ABB-BE90-844C318EE6A1}" srcOrd="1" destOrd="0" parTransId="{C6494028-98E8-4409-BCBB-FB63304087BA}" sibTransId="{A93D0C8E-26F3-4CB0-B4AE-67E6F20BB99E}"/>
    <dgm:cxn modelId="{DDD3DCF5-BE81-4ADA-9979-F363918257C8}" type="presOf" srcId="{44CC807C-6D57-4CBA-8F9A-BFD0BBD04422}" destId="{46240C26-729F-4276-81E3-306A66D53DC2}" srcOrd="0" destOrd="0" presId="urn:microsoft.com/office/officeart/2005/8/layout/vProcess5"/>
    <dgm:cxn modelId="{2352D257-E69C-46BE-B5C6-0720D6892506}" type="presParOf" srcId="{F6041F19-AB18-4D17-A3DF-48A7AA8F3E67}" destId="{95F5CEC1-041C-4649-B74B-20B3D5633320}" srcOrd="0" destOrd="0" presId="urn:microsoft.com/office/officeart/2005/8/layout/vProcess5"/>
    <dgm:cxn modelId="{8CB8B4B9-21FD-4617-943E-6DF9260F8057}" type="presParOf" srcId="{F6041F19-AB18-4D17-A3DF-48A7AA8F3E67}" destId="{46240C26-729F-4276-81E3-306A66D53DC2}" srcOrd="1" destOrd="0" presId="urn:microsoft.com/office/officeart/2005/8/layout/vProcess5"/>
    <dgm:cxn modelId="{B3B3B5F8-453A-4AB9-B5B2-D45D8BE2FD2F}" type="presParOf" srcId="{F6041F19-AB18-4D17-A3DF-48A7AA8F3E67}" destId="{4EC06ADF-DF1A-4B13-BA63-6C7C94B9B0F6}" srcOrd="2" destOrd="0" presId="urn:microsoft.com/office/officeart/2005/8/layout/vProcess5"/>
    <dgm:cxn modelId="{512DAD6E-7F99-423B-BC1B-07C55BB652DC}" type="presParOf" srcId="{F6041F19-AB18-4D17-A3DF-48A7AA8F3E67}" destId="{FD13F86C-EE3A-4B4A-A854-B3B52FFE5749}" srcOrd="3" destOrd="0" presId="urn:microsoft.com/office/officeart/2005/8/layout/vProcess5"/>
    <dgm:cxn modelId="{8BC18E91-2CBA-42F2-AC06-462470FD24CD}" type="presParOf" srcId="{F6041F19-AB18-4D17-A3DF-48A7AA8F3E67}" destId="{D6B72302-03E3-4B7B-9140-72D120A40C19}" srcOrd="4" destOrd="0" presId="urn:microsoft.com/office/officeart/2005/8/layout/vProcess5"/>
    <dgm:cxn modelId="{EED2EF8C-6619-4912-88CD-A3D3371868B8}" type="presParOf" srcId="{F6041F19-AB18-4D17-A3DF-48A7AA8F3E67}" destId="{57E5BD09-BF25-4656-8297-D60F234B9136}" srcOrd="5" destOrd="0" presId="urn:microsoft.com/office/officeart/2005/8/layout/vProcess5"/>
    <dgm:cxn modelId="{B189E3FD-0D70-43A4-8C88-8CF3659E1A5D}" type="presParOf" srcId="{F6041F19-AB18-4D17-A3DF-48A7AA8F3E67}" destId="{702F3CBE-9293-4BEB-940F-2CE4EDBC3464}" srcOrd="6" destOrd="0" presId="urn:microsoft.com/office/officeart/2005/8/layout/vProcess5"/>
    <dgm:cxn modelId="{B4B1637F-2A60-4D55-A1F8-1DF709A7A637}" type="presParOf" srcId="{F6041F19-AB18-4D17-A3DF-48A7AA8F3E67}" destId="{AB3A65CA-B510-4BB4-B415-899580E4B060}" srcOrd="7" destOrd="0" presId="urn:microsoft.com/office/officeart/2005/8/layout/vProcess5"/>
    <dgm:cxn modelId="{94A91C36-49C3-4335-B353-9BF5E032426C}" type="presParOf" srcId="{F6041F19-AB18-4D17-A3DF-48A7AA8F3E67}" destId="{BA6C3F1D-F2FF-4990-B86A-7695073CD5F8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0C8B6DD-FF13-4ABF-B205-8983CEC3A61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6D306C-6AE7-4182-98AE-FD45CB65584B}">
      <dgm:prSet phldrT="[Текст]"/>
      <dgm:spPr/>
      <dgm:t>
        <a:bodyPr/>
        <a:lstStyle/>
        <a:p>
          <a:r>
            <a:rPr lang="uk-UA" dirty="0" smtClean="0"/>
            <a:t>розроблення</a:t>
          </a:r>
          <a:endParaRPr lang="ru-RU" dirty="0"/>
        </a:p>
      </dgm:t>
    </dgm:pt>
    <dgm:pt modelId="{0B9CFD1F-5008-4DD7-A255-82F057716EB7}" type="parTrans" cxnId="{2F2343EA-BC5A-4D5E-AD95-BB56856A2916}">
      <dgm:prSet/>
      <dgm:spPr/>
      <dgm:t>
        <a:bodyPr/>
        <a:lstStyle/>
        <a:p>
          <a:endParaRPr lang="ru-RU"/>
        </a:p>
      </dgm:t>
    </dgm:pt>
    <dgm:pt modelId="{F61AC2FF-570E-4A29-99E3-51A003A3F6BA}" type="sibTrans" cxnId="{2F2343EA-BC5A-4D5E-AD95-BB56856A2916}">
      <dgm:prSet/>
      <dgm:spPr/>
      <dgm:t>
        <a:bodyPr/>
        <a:lstStyle/>
        <a:p>
          <a:endParaRPr lang="ru-RU"/>
        </a:p>
      </dgm:t>
    </dgm:pt>
    <dgm:pt modelId="{048413F4-FC06-4A34-9067-A63AA43228DE}">
      <dgm:prSet phldrT="[Текст]" custT="1"/>
      <dgm:spPr/>
      <dgm:t>
        <a:bodyPr/>
        <a:lstStyle/>
        <a:p>
          <a:r>
            <a:rPr lang="uk-UA" sz="2000" dirty="0" smtClean="0"/>
            <a:t>Наказ</a:t>
          </a:r>
          <a:endParaRPr lang="ru-RU" sz="2000" dirty="0"/>
        </a:p>
      </dgm:t>
    </dgm:pt>
    <dgm:pt modelId="{39B99B05-BCC8-46C4-B50B-0B38D9FE3D82}" type="parTrans" cxnId="{504345FA-4491-4E8E-9490-0F61C3E7204E}">
      <dgm:prSet/>
      <dgm:spPr/>
      <dgm:t>
        <a:bodyPr/>
        <a:lstStyle/>
        <a:p>
          <a:endParaRPr lang="ru-RU"/>
        </a:p>
      </dgm:t>
    </dgm:pt>
    <dgm:pt modelId="{2B06B018-1A87-41AF-9CE4-200AFC8A8346}" type="sibTrans" cxnId="{504345FA-4491-4E8E-9490-0F61C3E7204E}">
      <dgm:prSet/>
      <dgm:spPr/>
      <dgm:t>
        <a:bodyPr/>
        <a:lstStyle/>
        <a:p>
          <a:endParaRPr lang="ru-RU"/>
        </a:p>
      </dgm:t>
    </dgm:pt>
    <dgm:pt modelId="{393C9A65-5907-4097-A2D8-79DBAD5DC8D2}">
      <dgm:prSet phldrT="[Текст]"/>
      <dgm:spPr/>
      <dgm:t>
        <a:bodyPr/>
        <a:lstStyle/>
        <a:p>
          <a:r>
            <a:rPr lang="uk-UA" dirty="0" smtClean="0"/>
            <a:t>реалізації</a:t>
          </a:r>
          <a:endParaRPr lang="ru-RU" dirty="0"/>
        </a:p>
      </dgm:t>
    </dgm:pt>
    <dgm:pt modelId="{4432F86E-CD16-4CE7-9D8E-0DAC5AD31CE3}" type="parTrans" cxnId="{D8899090-F53C-4485-852B-CEA615E69863}">
      <dgm:prSet/>
      <dgm:spPr/>
      <dgm:t>
        <a:bodyPr/>
        <a:lstStyle/>
        <a:p>
          <a:endParaRPr lang="ru-RU"/>
        </a:p>
      </dgm:t>
    </dgm:pt>
    <dgm:pt modelId="{10DD7463-7C41-4EC7-92A8-78AEDE3CEA49}" type="sibTrans" cxnId="{D8899090-F53C-4485-852B-CEA615E69863}">
      <dgm:prSet/>
      <dgm:spPr/>
      <dgm:t>
        <a:bodyPr/>
        <a:lstStyle/>
        <a:p>
          <a:endParaRPr lang="ru-RU"/>
        </a:p>
      </dgm:t>
    </dgm:pt>
    <dgm:pt modelId="{663E09DB-AC50-4AB2-9324-B3A4DCCFE253}">
      <dgm:prSet phldrT="[Текст]" custT="1"/>
      <dgm:spPr/>
      <dgm:t>
        <a:bodyPr/>
        <a:lstStyle/>
        <a:p>
          <a:r>
            <a:rPr lang="uk-UA" sz="2000" dirty="0" smtClean="0"/>
            <a:t>Ділова бесіда</a:t>
          </a:r>
          <a:endParaRPr lang="ru-RU" sz="2000" dirty="0"/>
        </a:p>
      </dgm:t>
    </dgm:pt>
    <dgm:pt modelId="{5FD8F58F-1542-4580-92D6-7F11A68C44B9}" type="parTrans" cxnId="{43C55DD4-8A6B-410A-9CAC-043FD44D6FE1}">
      <dgm:prSet/>
      <dgm:spPr/>
      <dgm:t>
        <a:bodyPr/>
        <a:lstStyle/>
        <a:p>
          <a:endParaRPr lang="ru-RU"/>
        </a:p>
      </dgm:t>
    </dgm:pt>
    <dgm:pt modelId="{38389311-1BE9-4A6F-89E9-D6EBF4F0697F}" type="sibTrans" cxnId="{43C55DD4-8A6B-410A-9CAC-043FD44D6FE1}">
      <dgm:prSet/>
      <dgm:spPr/>
      <dgm:t>
        <a:bodyPr/>
        <a:lstStyle/>
        <a:p>
          <a:endParaRPr lang="ru-RU"/>
        </a:p>
      </dgm:t>
    </dgm:pt>
    <dgm:pt modelId="{CC5B2BA4-6F5B-4C81-889C-E75A9870500A}">
      <dgm:prSet custT="1"/>
      <dgm:spPr/>
      <dgm:t>
        <a:bodyPr/>
        <a:lstStyle/>
        <a:p>
          <a:r>
            <a:rPr lang="uk-UA" sz="2000" smtClean="0"/>
            <a:t>Протокол</a:t>
          </a:r>
          <a:endParaRPr lang="uk-UA" sz="2000" dirty="0" smtClean="0"/>
        </a:p>
      </dgm:t>
    </dgm:pt>
    <dgm:pt modelId="{800B95D6-E17D-4047-8E60-939CDB02BFD4}" type="parTrans" cxnId="{9221BC72-E5C5-4ED5-87C1-67EB6F8F2305}">
      <dgm:prSet/>
      <dgm:spPr/>
      <dgm:t>
        <a:bodyPr/>
        <a:lstStyle/>
        <a:p>
          <a:endParaRPr lang="ru-RU"/>
        </a:p>
      </dgm:t>
    </dgm:pt>
    <dgm:pt modelId="{42343124-0112-4F66-8BEB-43F2ED318D5C}" type="sibTrans" cxnId="{9221BC72-E5C5-4ED5-87C1-67EB6F8F2305}">
      <dgm:prSet/>
      <dgm:spPr/>
      <dgm:t>
        <a:bodyPr/>
        <a:lstStyle/>
        <a:p>
          <a:endParaRPr lang="ru-RU"/>
        </a:p>
      </dgm:t>
    </dgm:pt>
    <dgm:pt modelId="{840AD112-D683-426E-B3B1-D2F141307C54}">
      <dgm:prSet custT="1"/>
      <dgm:spPr/>
      <dgm:t>
        <a:bodyPr/>
        <a:lstStyle/>
        <a:p>
          <a:r>
            <a:rPr lang="uk-UA" sz="2000" smtClean="0"/>
            <a:t>Інструкція</a:t>
          </a:r>
          <a:endParaRPr lang="uk-UA" sz="2000" dirty="0" smtClean="0"/>
        </a:p>
      </dgm:t>
    </dgm:pt>
    <dgm:pt modelId="{2207210B-6DA2-4C24-97B0-856F2FEF4D60}" type="parTrans" cxnId="{E1E16C18-461E-4D5C-B6F9-2F468AD23FE6}">
      <dgm:prSet/>
      <dgm:spPr/>
      <dgm:t>
        <a:bodyPr/>
        <a:lstStyle/>
        <a:p>
          <a:endParaRPr lang="ru-RU"/>
        </a:p>
      </dgm:t>
    </dgm:pt>
    <dgm:pt modelId="{A5C0BD85-AC4E-4381-AA2C-309A039F0CDA}" type="sibTrans" cxnId="{E1E16C18-461E-4D5C-B6F9-2F468AD23FE6}">
      <dgm:prSet/>
      <dgm:spPr/>
      <dgm:t>
        <a:bodyPr/>
        <a:lstStyle/>
        <a:p>
          <a:endParaRPr lang="ru-RU"/>
        </a:p>
      </dgm:t>
    </dgm:pt>
    <dgm:pt modelId="{85561518-F81B-43C7-AD1C-C10A43895673}">
      <dgm:prSet custT="1"/>
      <dgm:spPr/>
      <dgm:t>
        <a:bodyPr/>
        <a:lstStyle/>
        <a:p>
          <a:r>
            <a:rPr lang="uk-UA" sz="2000" dirty="0" smtClean="0"/>
            <a:t>Договір</a:t>
          </a:r>
        </a:p>
      </dgm:t>
    </dgm:pt>
    <dgm:pt modelId="{DE5EEC7B-B4D7-4B7B-9F20-1CFC5E65BE32}" type="parTrans" cxnId="{0C430CCD-23FF-4D36-9ECB-9EB93AA84EF8}">
      <dgm:prSet/>
      <dgm:spPr/>
      <dgm:t>
        <a:bodyPr/>
        <a:lstStyle/>
        <a:p>
          <a:endParaRPr lang="ru-RU"/>
        </a:p>
      </dgm:t>
    </dgm:pt>
    <dgm:pt modelId="{085CB2BC-7606-4B23-AFAA-6BDC411B50D0}" type="sibTrans" cxnId="{0C430CCD-23FF-4D36-9ECB-9EB93AA84EF8}">
      <dgm:prSet/>
      <dgm:spPr/>
      <dgm:t>
        <a:bodyPr/>
        <a:lstStyle/>
        <a:p>
          <a:endParaRPr lang="ru-RU"/>
        </a:p>
      </dgm:t>
    </dgm:pt>
    <dgm:pt modelId="{E05D5160-700A-4531-9F6A-1E202E1325C5}">
      <dgm:prSet custT="1"/>
      <dgm:spPr/>
      <dgm:t>
        <a:bodyPr/>
        <a:lstStyle/>
        <a:p>
          <a:r>
            <a:rPr lang="uk-UA" sz="2000" dirty="0" smtClean="0"/>
            <a:t>План</a:t>
          </a:r>
        </a:p>
      </dgm:t>
    </dgm:pt>
    <dgm:pt modelId="{57EC5DDE-84D1-4111-999E-712E5EBF4321}" type="parTrans" cxnId="{A07ABDDB-4304-4C80-B91B-9F5C8ADCA5C2}">
      <dgm:prSet/>
      <dgm:spPr/>
      <dgm:t>
        <a:bodyPr/>
        <a:lstStyle/>
        <a:p>
          <a:endParaRPr lang="ru-RU"/>
        </a:p>
      </dgm:t>
    </dgm:pt>
    <dgm:pt modelId="{933E777A-6045-4AF7-99ED-A369A233E655}" type="sibTrans" cxnId="{A07ABDDB-4304-4C80-B91B-9F5C8ADCA5C2}">
      <dgm:prSet/>
      <dgm:spPr/>
      <dgm:t>
        <a:bodyPr/>
        <a:lstStyle/>
        <a:p>
          <a:endParaRPr lang="ru-RU"/>
        </a:p>
      </dgm:t>
    </dgm:pt>
    <dgm:pt modelId="{2F4F03D9-40CC-48EE-A3A7-9382BE283F5F}">
      <dgm:prSet custT="1"/>
      <dgm:spPr/>
      <dgm:t>
        <a:bodyPr/>
        <a:lstStyle/>
        <a:p>
          <a:r>
            <a:rPr lang="uk-UA" sz="2000" dirty="0" smtClean="0"/>
            <a:t>Правила</a:t>
          </a:r>
        </a:p>
      </dgm:t>
    </dgm:pt>
    <dgm:pt modelId="{06D7F22E-E15F-4BAE-AC8C-76A6D2D17EFF}" type="parTrans" cxnId="{FADB9499-2813-484F-BC6A-11CE6ABB37C5}">
      <dgm:prSet/>
      <dgm:spPr/>
      <dgm:t>
        <a:bodyPr/>
        <a:lstStyle/>
        <a:p>
          <a:endParaRPr lang="ru-RU"/>
        </a:p>
      </dgm:t>
    </dgm:pt>
    <dgm:pt modelId="{A7C86BEC-50DE-4536-996F-337196FD294E}" type="sibTrans" cxnId="{FADB9499-2813-484F-BC6A-11CE6ABB37C5}">
      <dgm:prSet/>
      <dgm:spPr/>
      <dgm:t>
        <a:bodyPr/>
        <a:lstStyle/>
        <a:p>
          <a:endParaRPr lang="ru-RU"/>
        </a:p>
      </dgm:t>
    </dgm:pt>
    <dgm:pt modelId="{0F7D66BF-0355-4CE5-8139-7BAF18D590EF}">
      <dgm:prSet custT="1"/>
      <dgm:spPr/>
      <dgm:t>
        <a:bodyPr/>
        <a:lstStyle/>
        <a:p>
          <a:r>
            <a:rPr lang="uk-UA" sz="2000" dirty="0" smtClean="0"/>
            <a:t>Модель</a:t>
          </a:r>
          <a:endParaRPr lang="ru-RU" sz="2000" dirty="0"/>
        </a:p>
      </dgm:t>
    </dgm:pt>
    <dgm:pt modelId="{BFB9D1E8-0A8E-420F-B1BC-4322B891F580}" type="parTrans" cxnId="{F9B2F289-0055-438B-AEFF-A39BFE1A70E0}">
      <dgm:prSet/>
      <dgm:spPr/>
      <dgm:t>
        <a:bodyPr/>
        <a:lstStyle/>
        <a:p>
          <a:endParaRPr lang="ru-RU"/>
        </a:p>
      </dgm:t>
    </dgm:pt>
    <dgm:pt modelId="{9FCB6B86-2C98-4271-ACF7-14FC1D08E411}" type="sibTrans" cxnId="{F9B2F289-0055-438B-AEFF-A39BFE1A70E0}">
      <dgm:prSet/>
      <dgm:spPr/>
      <dgm:t>
        <a:bodyPr/>
        <a:lstStyle/>
        <a:p>
          <a:endParaRPr lang="ru-RU"/>
        </a:p>
      </dgm:t>
    </dgm:pt>
    <dgm:pt modelId="{103B2988-D507-471D-A04F-543045B72BD7}">
      <dgm:prSet custT="1"/>
      <dgm:spPr/>
      <dgm:t>
        <a:bodyPr/>
        <a:lstStyle/>
        <a:p>
          <a:r>
            <a:rPr lang="uk-UA" sz="2000" dirty="0" smtClean="0"/>
            <a:t>Припис </a:t>
          </a:r>
        </a:p>
      </dgm:t>
    </dgm:pt>
    <dgm:pt modelId="{D28ABAEA-7C7A-48ED-828B-38BA6E0752BF}" type="parTrans" cxnId="{1A1DEF03-13A7-4FC5-A1C4-C9EC7C9DE476}">
      <dgm:prSet/>
      <dgm:spPr/>
      <dgm:t>
        <a:bodyPr/>
        <a:lstStyle/>
        <a:p>
          <a:endParaRPr lang="ru-RU"/>
        </a:p>
      </dgm:t>
    </dgm:pt>
    <dgm:pt modelId="{523E8B9E-42CF-4092-AD5E-564046612796}" type="sibTrans" cxnId="{1A1DEF03-13A7-4FC5-A1C4-C9EC7C9DE476}">
      <dgm:prSet/>
      <dgm:spPr/>
      <dgm:t>
        <a:bodyPr/>
        <a:lstStyle/>
        <a:p>
          <a:endParaRPr lang="ru-RU"/>
        </a:p>
      </dgm:t>
    </dgm:pt>
    <dgm:pt modelId="{71196DC9-ACE1-4E17-BAFD-675EB1F29C9E}">
      <dgm:prSet custT="1"/>
      <dgm:spPr/>
      <dgm:t>
        <a:bodyPr/>
        <a:lstStyle/>
        <a:p>
          <a:r>
            <a:rPr lang="uk-UA" sz="2000" dirty="0" smtClean="0"/>
            <a:t>Переконання </a:t>
          </a:r>
        </a:p>
      </dgm:t>
    </dgm:pt>
    <dgm:pt modelId="{B64A8996-6086-4DDB-A000-C808FDA25D1E}" type="parTrans" cxnId="{0B98BE48-2262-4C2F-A275-EB808D58FD96}">
      <dgm:prSet/>
      <dgm:spPr/>
      <dgm:t>
        <a:bodyPr/>
        <a:lstStyle/>
        <a:p>
          <a:endParaRPr lang="ru-RU"/>
        </a:p>
      </dgm:t>
    </dgm:pt>
    <dgm:pt modelId="{CF48C3D9-4129-4B94-BA4E-8F67A6B5074F}" type="sibTrans" cxnId="{0B98BE48-2262-4C2F-A275-EB808D58FD96}">
      <dgm:prSet/>
      <dgm:spPr/>
      <dgm:t>
        <a:bodyPr/>
        <a:lstStyle/>
        <a:p>
          <a:endParaRPr lang="ru-RU"/>
        </a:p>
      </dgm:t>
    </dgm:pt>
    <dgm:pt modelId="{D7BCE565-E30A-48F1-898A-E78102FE1F4F}">
      <dgm:prSet custT="1"/>
      <dgm:spPr/>
      <dgm:t>
        <a:bodyPr/>
        <a:lstStyle/>
        <a:p>
          <a:r>
            <a:rPr lang="uk-UA" sz="2000" smtClean="0"/>
            <a:t>Роз’яснення</a:t>
          </a:r>
          <a:endParaRPr lang="uk-UA" sz="2000" dirty="0" smtClean="0"/>
        </a:p>
      </dgm:t>
    </dgm:pt>
    <dgm:pt modelId="{1D1A8F6C-EE30-4EE2-B767-2A4D709F7EBC}" type="parTrans" cxnId="{5285128A-2B5D-4E25-8125-3CAA331964FA}">
      <dgm:prSet/>
      <dgm:spPr/>
      <dgm:t>
        <a:bodyPr/>
        <a:lstStyle/>
        <a:p>
          <a:endParaRPr lang="ru-RU"/>
        </a:p>
      </dgm:t>
    </dgm:pt>
    <dgm:pt modelId="{2F6C015B-66EB-4C87-8A95-C8531EAA5EC7}" type="sibTrans" cxnId="{5285128A-2B5D-4E25-8125-3CAA331964FA}">
      <dgm:prSet/>
      <dgm:spPr/>
      <dgm:t>
        <a:bodyPr/>
        <a:lstStyle/>
        <a:p>
          <a:endParaRPr lang="ru-RU"/>
        </a:p>
      </dgm:t>
    </dgm:pt>
    <dgm:pt modelId="{967FB0D9-391C-46CC-8AAE-CFA0DE919256}">
      <dgm:prSet custT="1"/>
      <dgm:spPr/>
      <dgm:t>
        <a:bodyPr/>
        <a:lstStyle/>
        <a:p>
          <a:r>
            <a:rPr lang="uk-UA" sz="2000" dirty="0" err="1" smtClean="0"/>
            <a:t>Принудження</a:t>
          </a:r>
          <a:r>
            <a:rPr lang="uk-UA" sz="2000" dirty="0" smtClean="0"/>
            <a:t> </a:t>
          </a:r>
        </a:p>
      </dgm:t>
    </dgm:pt>
    <dgm:pt modelId="{CC0627FA-6190-4EB4-8CE5-E7A587DC5F12}" type="parTrans" cxnId="{8C01C35A-7342-4563-BDC8-460C0E8553A0}">
      <dgm:prSet/>
      <dgm:spPr/>
      <dgm:t>
        <a:bodyPr/>
        <a:lstStyle/>
        <a:p>
          <a:endParaRPr lang="ru-RU"/>
        </a:p>
      </dgm:t>
    </dgm:pt>
    <dgm:pt modelId="{3AFB4AC0-2984-43F5-BBD6-5447DE0EC6F4}" type="sibTrans" cxnId="{8C01C35A-7342-4563-BDC8-460C0E8553A0}">
      <dgm:prSet/>
      <dgm:spPr/>
      <dgm:t>
        <a:bodyPr/>
        <a:lstStyle/>
        <a:p>
          <a:endParaRPr lang="ru-RU"/>
        </a:p>
      </dgm:t>
    </dgm:pt>
    <dgm:pt modelId="{BF8D2757-4874-40B5-A8AB-7DB505FAE437}">
      <dgm:prSet custT="1"/>
      <dgm:spPr/>
      <dgm:t>
        <a:bodyPr/>
        <a:lstStyle/>
        <a:p>
          <a:r>
            <a:rPr lang="uk-UA" sz="2000" dirty="0" smtClean="0"/>
            <a:t>Повідомлення  </a:t>
          </a:r>
        </a:p>
      </dgm:t>
    </dgm:pt>
    <dgm:pt modelId="{E74515EC-1236-4681-856B-EA4CD3932ED6}" type="parTrans" cxnId="{1498BADA-5CEC-470C-956A-B34803D10A4E}">
      <dgm:prSet/>
      <dgm:spPr/>
      <dgm:t>
        <a:bodyPr/>
        <a:lstStyle/>
        <a:p>
          <a:endParaRPr lang="ru-RU"/>
        </a:p>
      </dgm:t>
    </dgm:pt>
    <dgm:pt modelId="{7953E489-1BF6-4E56-8EE8-1752651B9A95}" type="sibTrans" cxnId="{1498BADA-5CEC-470C-956A-B34803D10A4E}">
      <dgm:prSet/>
      <dgm:spPr/>
      <dgm:t>
        <a:bodyPr/>
        <a:lstStyle/>
        <a:p>
          <a:endParaRPr lang="ru-RU"/>
        </a:p>
      </dgm:t>
    </dgm:pt>
    <dgm:pt modelId="{30124101-1806-493E-9D1B-CD767CD1C1AE}">
      <dgm:prSet custT="1"/>
      <dgm:spPr/>
      <dgm:t>
        <a:bodyPr/>
        <a:lstStyle/>
        <a:p>
          <a:r>
            <a:rPr lang="uk-UA" sz="2000" smtClean="0"/>
            <a:t>Навчання </a:t>
          </a:r>
          <a:endParaRPr lang="uk-UA" sz="2000" dirty="0" smtClean="0"/>
        </a:p>
      </dgm:t>
    </dgm:pt>
    <dgm:pt modelId="{1725865C-1FA7-4545-87C0-AA796A4B6F37}" type="parTrans" cxnId="{A4A86CB9-3FDA-4B11-ABF1-B89210843A7C}">
      <dgm:prSet/>
      <dgm:spPr/>
      <dgm:t>
        <a:bodyPr/>
        <a:lstStyle/>
        <a:p>
          <a:endParaRPr lang="ru-RU"/>
        </a:p>
      </dgm:t>
    </dgm:pt>
    <dgm:pt modelId="{AD22C190-F95C-4D11-B2AE-348993183498}" type="sibTrans" cxnId="{A4A86CB9-3FDA-4B11-ABF1-B89210843A7C}">
      <dgm:prSet/>
      <dgm:spPr/>
      <dgm:t>
        <a:bodyPr/>
        <a:lstStyle/>
        <a:p>
          <a:endParaRPr lang="ru-RU"/>
        </a:p>
      </dgm:t>
    </dgm:pt>
    <dgm:pt modelId="{96A4F70C-AD49-4188-B6BA-D8122610313E}">
      <dgm:prSet custT="1"/>
      <dgm:spPr/>
      <dgm:t>
        <a:bodyPr/>
        <a:lstStyle/>
        <a:p>
          <a:r>
            <a:rPr lang="uk-UA" sz="2000" smtClean="0"/>
            <a:t>Ділова гра</a:t>
          </a:r>
          <a:endParaRPr lang="uk-UA" sz="2000" dirty="0" smtClean="0"/>
        </a:p>
      </dgm:t>
    </dgm:pt>
    <dgm:pt modelId="{851813C7-1078-42D4-B60E-CA7601638CEC}" type="parTrans" cxnId="{5B20EC94-0836-433C-A919-20918D9CA9CB}">
      <dgm:prSet/>
      <dgm:spPr/>
      <dgm:t>
        <a:bodyPr/>
        <a:lstStyle/>
        <a:p>
          <a:endParaRPr lang="ru-RU"/>
        </a:p>
      </dgm:t>
    </dgm:pt>
    <dgm:pt modelId="{778A0911-2CD5-44B1-B877-E2F807F766B6}" type="sibTrans" cxnId="{5B20EC94-0836-433C-A919-20918D9CA9CB}">
      <dgm:prSet/>
      <dgm:spPr/>
      <dgm:t>
        <a:bodyPr/>
        <a:lstStyle/>
        <a:p>
          <a:endParaRPr lang="ru-RU"/>
        </a:p>
      </dgm:t>
    </dgm:pt>
    <dgm:pt modelId="{A7F22CC3-943D-4C24-9AF8-68C272B29CBE}">
      <dgm:prSet custT="1"/>
      <dgm:spPr/>
      <dgm:t>
        <a:bodyPr/>
        <a:lstStyle/>
        <a:p>
          <a:r>
            <a:rPr lang="uk-UA" sz="2000" smtClean="0"/>
            <a:t>Нарада </a:t>
          </a:r>
          <a:endParaRPr lang="uk-UA" sz="2000" dirty="0" smtClean="0"/>
        </a:p>
      </dgm:t>
    </dgm:pt>
    <dgm:pt modelId="{9553E6CB-CF0A-44B6-B7D6-4899765BD1E7}" type="parTrans" cxnId="{06940AC5-63D3-4D1B-8B61-9586DD243A57}">
      <dgm:prSet/>
      <dgm:spPr/>
      <dgm:t>
        <a:bodyPr/>
        <a:lstStyle/>
        <a:p>
          <a:endParaRPr lang="ru-RU"/>
        </a:p>
      </dgm:t>
    </dgm:pt>
    <dgm:pt modelId="{1EEFC2FA-5C29-48AD-85EC-1094B3252DCF}" type="sibTrans" cxnId="{06940AC5-63D3-4D1B-8B61-9586DD243A57}">
      <dgm:prSet/>
      <dgm:spPr/>
      <dgm:t>
        <a:bodyPr/>
        <a:lstStyle/>
        <a:p>
          <a:endParaRPr lang="ru-RU"/>
        </a:p>
      </dgm:t>
    </dgm:pt>
    <dgm:pt modelId="{668A614D-B2EE-4FFE-B782-A07AB398FE68}">
      <dgm:prSet custT="1"/>
      <dgm:spPr/>
      <dgm:t>
        <a:bodyPr/>
        <a:lstStyle/>
        <a:p>
          <a:r>
            <a:rPr lang="uk-UA" sz="2000" dirty="0" smtClean="0"/>
            <a:t>Звіт </a:t>
          </a:r>
          <a:endParaRPr lang="ru-RU" sz="2000" dirty="0"/>
        </a:p>
      </dgm:t>
    </dgm:pt>
    <dgm:pt modelId="{7239C49B-84F1-4292-9F32-4569BD09C88C}" type="parTrans" cxnId="{B116A5E9-30EA-4C30-A82D-C3CFDE382EA4}">
      <dgm:prSet/>
      <dgm:spPr/>
      <dgm:t>
        <a:bodyPr/>
        <a:lstStyle/>
        <a:p>
          <a:endParaRPr lang="ru-RU"/>
        </a:p>
      </dgm:t>
    </dgm:pt>
    <dgm:pt modelId="{C214B956-2227-4753-BD31-A1B317ECDBFE}" type="sibTrans" cxnId="{B116A5E9-30EA-4C30-A82D-C3CFDE382EA4}">
      <dgm:prSet/>
      <dgm:spPr/>
      <dgm:t>
        <a:bodyPr/>
        <a:lstStyle/>
        <a:p>
          <a:endParaRPr lang="ru-RU"/>
        </a:p>
      </dgm:t>
    </dgm:pt>
    <dgm:pt modelId="{D70275FE-3378-4996-AA44-F6FE6D809F8C}" type="pres">
      <dgm:prSet presAssocID="{40C8B6DD-FF13-4ABF-B205-8983CEC3A6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9A881C4-7C84-4EEC-BA15-B615ECBE3222}" type="pres">
      <dgm:prSet presAssocID="{D46D306C-6AE7-4182-98AE-FD45CB65584B}" presName="composite" presStyleCnt="0"/>
      <dgm:spPr/>
    </dgm:pt>
    <dgm:pt modelId="{B45551CB-F00C-4381-A1F1-069EAB49317A}" type="pres">
      <dgm:prSet presAssocID="{D46D306C-6AE7-4182-98AE-FD45CB65584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8DEC20-D0AF-4CAA-9248-779F6E088973}" type="pres">
      <dgm:prSet presAssocID="{D46D306C-6AE7-4182-98AE-FD45CB65584B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0EA8B-34A5-4306-A00D-00ECAB9CF80D}" type="pres">
      <dgm:prSet presAssocID="{F61AC2FF-570E-4A29-99E3-51A003A3F6BA}" presName="space" presStyleCnt="0"/>
      <dgm:spPr/>
    </dgm:pt>
    <dgm:pt modelId="{B3143E0F-1E56-4CDE-BB54-0E6B7C419759}" type="pres">
      <dgm:prSet presAssocID="{393C9A65-5907-4097-A2D8-79DBAD5DC8D2}" presName="composite" presStyleCnt="0"/>
      <dgm:spPr/>
    </dgm:pt>
    <dgm:pt modelId="{DC844A5A-6C38-4D64-8FFC-F83F0178CBFA}" type="pres">
      <dgm:prSet presAssocID="{393C9A65-5907-4097-A2D8-79DBAD5DC8D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DD9105-F36A-4981-B36A-8E83C20DFD06}" type="pres">
      <dgm:prSet presAssocID="{393C9A65-5907-4097-A2D8-79DBAD5DC8D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01C35A-7342-4563-BDC8-460C0E8553A0}" srcId="{393C9A65-5907-4097-A2D8-79DBAD5DC8D2}" destId="{967FB0D9-391C-46CC-8AAE-CFA0DE919256}" srcOrd="4" destOrd="0" parTransId="{CC0627FA-6190-4EB4-8CE5-E7A587DC5F12}" sibTransId="{3AFB4AC0-2984-43F5-BBD6-5447DE0EC6F4}"/>
    <dgm:cxn modelId="{C490D04F-37D1-4F90-AC55-002E1A98761E}" type="presOf" srcId="{668A614D-B2EE-4FFE-B782-A07AB398FE68}" destId="{6ADD9105-F36A-4981-B36A-8E83C20DFD06}" srcOrd="0" destOrd="9" presId="urn:microsoft.com/office/officeart/2005/8/layout/hList1"/>
    <dgm:cxn modelId="{EE322513-B2F0-4F07-83FA-BCE71E03DB33}" type="presOf" srcId="{393C9A65-5907-4097-A2D8-79DBAD5DC8D2}" destId="{DC844A5A-6C38-4D64-8FFC-F83F0178CBFA}" srcOrd="0" destOrd="0" presId="urn:microsoft.com/office/officeart/2005/8/layout/hList1"/>
    <dgm:cxn modelId="{F9B2F289-0055-438B-AEFF-A39BFE1A70E0}" srcId="{D46D306C-6AE7-4182-98AE-FD45CB65584B}" destId="{0F7D66BF-0355-4CE5-8139-7BAF18D590EF}" srcOrd="6" destOrd="0" parTransId="{BFB9D1E8-0A8E-420F-B1BC-4322B891F580}" sibTransId="{9FCB6B86-2C98-4271-ACF7-14FC1D08E411}"/>
    <dgm:cxn modelId="{DA84B4A4-53FD-4CA0-9180-8319B98C748F}" type="presOf" srcId="{CC5B2BA4-6F5B-4C81-889C-E75A9870500A}" destId="{CA8DEC20-D0AF-4CAA-9248-779F6E088973}" srcOrd="0" destOrd="1" presId="urn:microsoft.com/office/officeart/2005/8/layout/hList1"/>
    <dgm:cxn modelId="{FF2299F0-0BF6-4AC9-80DE-5839D894606A}" type="presOf" srcId="{2F4F03D9-40CC-48EE-A3A7-9382BE283F5F}" destId="{CA8DEC20-D0AF-4CAA-9248-779F6E088973}" srcOrd="0" destOrd="5" presId="urn:microsoft.com/office/officeart/2005/8/layout/hList1"/>
    <dgm:cxn modelId="{D8899090-F53C-4485-852B-CEA615E69863}" srcId="{40C8B6DD-FF13-4ABF-B205-8983CEC3A61A}" destId="{393C9A65-5907-4097-A2D8-79DBAD5DC8D2}" srcOrd="1" destOrd="0" parTransId="{4432F86E-CD16-4CE7-9D8E-0DAC5AD31CE3}" sibTransId="{10DD7463-7C41-4EC7-92A8-78AEDE3CEA49}"/>
    <dgm:cxn modelId="{0C430CCD-23FF-4D36-9ECB-9EB93AA84EF8}" srcId="{D46D306C-6AE7-4182-98AE-FD45CB65584B}" destId="{85561518-F81B-43C7-AD1C-C10A43895673}" srcOrd="3" destOrd="0" parTransId="{DE5EEC7B-B4D7-4B7B-9F20-1CFC5E65BE32}" sibTransId="{085CB2BC-7606-4B23-AFAA-6BDC411B50D0}"/>
    <dgm:cxn modelId="{A37F906B-8D54-401B-827E-5FC654803296}" type="presOf" srcId="{BF8D2757-4874-40B5-A8AB-7DB505FAE437}" destId="{6ADD9105-F36A-4981-B36A-8E83C20DFD06}" srcOrd="0" destOrd="5" presId="urn:microsoft.com/office/officeart/2005/8/layout/hList1"/>
    <dgm:cxn modelId="{27EA7A98-71E9-48D2-8C19-C16E92420EAC}" type="presOf" srcId="{40C8B6DD-FF13-4ABF-B205-8983CEC3A61A}" destId="{D70275FE-3378-4996-AA44-F6FE6D809F8C}" srcOrd="0" destOrd="0" presId="urn:microsoft.com/office/officeart/2005/8/layout/hList1"/>
    <dgm:cxn modelId="{A4A86CB9-3FDA-4B11-ABF1-B89210843A7C}" srcId="{393C9A65-5907-4097-A2D8-79DBAD5DC8D2}" destId="{30124101-1806-493E-9D1B-CD767CD1C1AE}" srcOrd="6" destOrd="0" parTransId="{1725865C-1FA7-4545-87C0-AA796A4B6F37}" sibTransId="{AD22C190-F95C-4D11-B2AE-348993183498}"/>
    <dgm:cxn modelId="{B4279431-F5DE-4CAF-80A6-4077451F7E8A}" type="presOf" srcId="{663E09DB-AC50-4AB2-9324-B3A4DCCFE253}" destId="{6ADD9105-F36A-4981-B36A-8E83C20DFD06}" srcOrd="0" destOrd="0" presId="urn:microsoft.com/office/officeart/2005/8/layout/hList1"/>
    <dgm:cxn modelId="{194DA4EE-C0F7-49A5-9C8E-2FAB7B9E6589}" type="presOf" srcId="{840AD112-D683-426E-B3B1-D2F141307C54}" destId="{CA8DEC20-D0AF-4CAA-9248-779F6E088973}" srcOrd="0" destOrd="2" presId="urn:microsoft.com/office/officeart/2005/8/layout/hList1"/>
    <dgm:cxn modelId="{6A13CB24-5130-4B93-8605-3025D3AAF443}" type="presOf" srcId="{048413F4-FC06-4A34-9067-A63AA43228DE}" destId="{CA8DEC20-D0AF-4CAA-9248-779F6E088973}" srcOrd="0" destOrd="0" presId="urn:microsoft.com/office/officeart/2005/8/layout/hList1"/>
    <dgm:cxn modelId="{43C55DD4-8A6B-410A-9CAC-043FD44D6FE1}" srcId="{393C9A65-5907-4097-A2D8-79DBAD5DC8D2}" destId="{663E09DB-AC50-4AB2-9324-B3A4DCCFE253}" srcOrd="0" destOrd="0" parTransId="{5FD8F58F-1542-4580-92D6-7F11A68C44B9}" sibTransId="{38389311-1BE9-4A6F-89E9-D6EBF4F0697F}"/>
    <dgm:cxn modelId="{05C6A74B-B8BD-4508-BA51-38BF3980BD72}" type="presOf" srcId="{D46D306C-6AE7-4182-98AE-FD45CB65584B}" destId="{B45551CB-F00C-4381-A1F1-069EAB49317A}" srcOrd="0" destOrd="0" presId="urn:microsoft.com/office/officeart/2005/8/layout/hList1"/>
    <dgm:cxn modelId="{C2E87EFB-2BD7-48F1-93C0-211FFB017560}" type="presOf" srcId="{30124101-1806-493E-9D1B-CD767CD1C1AE}" destId="{6ADD9105-F36A-4981-B36A-8E83C20DFD06}" srcOrd="0" destOrd="6" presId="urn:microsoft.com/office/officeart/2005/8/layout/hList1"/>
    <dgm:cxn modelId="{5285128A-2B5D-4E25-8125-3CAA331964FA}" srcId="{393C9A65-5907-4097-A2D8-79DBAD5DC8D2}" destId="{D7BCE565-E30A-48F1-898A-E78102FE1F4F}" srcOrd="3" destOrd="0" parTransId="{1D1A8F6C-EE30-4EE2-B767-2A4D709F7EBC}" sibTransId="{2F6C015B-66EB-4C87-8A95-C8531EAA5EC7}"/>
    <dgm:cxn modelId="{D8B03099-E4E2-437A-88DC-1EAC6F786BA0}" type="presOf" srcId="{71196DC9-ACE1-4E17-BAFD-675EB1F29C9E}" destId="{6ADD9105-F36A-4981-B36A-8E83C20DFD06}" srcOrd="0" destOrd="2" presId="urn:microsoft.com/office/officeart/2005/8/layout/hList1"/>
    <dgm:cxn modelId="{5B20EC94-0836-433C-A919-20918D9CA9CB}" srcId="{393C9A65-5907-4097-A2D8-79DBAD5DC8D2}" destId="{96A4F70C-AD49-4188-B6BA-D8122610313E}" srcOrd="7" destOrd="0" parTransId="{851813C7-1078-42D4-B60E-CA7601638CEC}" sibTransId="{778A0911-2CD5-44B1-B877-E2F807F766B6}"/>
    <dgm:cxn modelId="{FADB9499-2813-484F-BC6A-11CE6ABB37C5}" srcId="{D46D306C-6AE7-4182-98AE-FD45CB65584B}" destId="{2F4F03D9-40CC-48EE-A3A7-9382BE283F5F}" srcOrd="5" destOrd="0" parTransId="{06D7F22E-E15F-4BAE-AC8C-76A6D2D17EFF}" sibTransId="{A7C86BEC-50DE-4536-996F-337196FD294E}"/>
    <dgm:cxn modelId="{D3684CCA-C1F8-4523-8176-DDC833866A5C}" type="presOf" srcId="{96A4F70C-AD49-4188-B6BA-D8122610313E}" destId="{6ADD9105-F36A-4981-B36A-8E83C20DFD06}" srcOrd="0" destOrd="7" presId="urn:microsoft.com/office/officeart/2005/8/layout/hList1"/>
    <dgm:cxn modelId="{E1E16C18-461E-4D5C-B6F9-2F468AD23FE6}" srcId="{D46D306C-6AE7-4182-98AE-FD45CB65584B}" destId="{840AD112-D683-426E-B3B1-D2F141307C54}" srcOrd="2" destOrd="0" parTransId="{2207210B-6DA2-4C24-97B0-856F2FEF4D60}" sibTransId="{A5C0BD85-AC4E-4381-AA2C-309A039F0CDA}"/>
    <dgm:cxn modelId="{C44DC936-FB49-4A9D-80AA-625D146CB446}" type="presOf" srcId="{85561518-F81B-43C7-AD1C-C10A43895673}" destId="{CA8DEC20-D0AF-4CAA-9248-779F6E088973}" srcOrd="0" destOrd="3" presId="urn:microsoft.com/office/officeart/2005/8/layout/hList1"/>
    <dgm:cxn modelId="{E1C34FAD-1FD4-42AE-9808-5C55F8DE8F1A}" type="presOf" srcId="{967FB0D9-391C-46CC-8AAE-CFA0DE919256}" destId="{6ADD9105-F36A-4981-B36A-8E83C20DFD06}" srcOrd="0" destOrd="4" presId="urn:microsoft.com/office/officeart/2005/8/layout/hList1"/>
    <dgm:cxn modelId="{02A2F63E-ED26-4F38-A732-ABCB08AD88C7}" type="presOf" srcId="{103B2988-D507-471D-A04F-543045B72BD7}" destId="{6ADD9105-F36A-4981-B36A-8E83C20DFD06}" srcOrd="0" destOrd="1" presId="urn:microsoft.com/office/officeart/2005/8/layout/hList1"/>
    <dgm:cxn modelId="{99CE743D-12DE-49EA-8EDF-54BC567D6A61}" type="presOf" srcId="{E05D5160-700A-4531-9F6A-1E202E1325C5}" destId="{CA8DEC20-D0AF-4CAA-9248-779F6E088973}" srcOrd="0" destOrd="4" presId="urn:microsoft.com/office/officeart/2005/8/layout/hList1"/>
    <dgm:cxn modelId="{58BF306F-8648-4E95-899D-B154605904CC}" type="presOf" srcId="{0F7D66BF-0355-4CE5-8139-7BAF18D590EF}" destId="{CA8DEC20-D0AF-4CAA-9248-779F6E088973}" srcOrd="0" destOrd="6" presId="urn:microsoft.com/office/officeart/2005/8/layout/hList1"/>
    <dgm:cxn modelId="{FEE23A9F-A820-4269-943B-F988A3A91350}" type="presOf" srcId="{A7F22CC3-943D-4C24-9AF8-68C272B29CBE}" destId="{6ADD9105-F36A-4981-B36A-8E83C20DFD06}" srcOrd="0" destOrd="8" presId="urn:microsoft.com/office/officeart/2005/8/layout/hList1"/>
    <dgm:cxn modelId="{06940AC5-63D3-4D1B-8B61-9586DD243A57}" srcId="{393C9A65-5907-4097-A2D8-79DBAD5DC8D2}" destId="{A7F22CC3-943D-4C24-9AF8-68C272B29CBE}" srcOrd="8" destOrd="0" parTransId="{9553E6CB-CF0A-44B6-B7D6-4899765BD1E7}" sibTransId="{1EEFC2FA-5C29-48AD-85EC-1094B3252DCF}"/>
    <dgm:cxn modelId="{DC4B43FC-AB85-467D-9BBE-9CEB05D2446A}" type="presOf" srcId="{D7BCE565-E30A-48F1-898A-E78102FE1F4F}" destId="{6ADD9105-F36A-4981-B36A-8E83C20DFD06}" srcOrd="0" destOrd="3" presId="urn:microsoft.com/office/officeart/2005/8/layout/hList1"/>
    <dgm:cxn modelId="{9221BC72-E5C5-4ED5-87C1-67EB6F8F2305}" srcId="{D46D306C-6AE7-4182-98AE-FD45CB65584B}" destId="{CC5B2BA4-6F5B-4C81-889C-E75A9870500A}" srcOrd="1" destOrd="0" parTransId="{800B95D6-E17D-4047-8E60-939CDB02BFD4}" sibTransId="{42343124-0112-4F66-8BEB-43F2ED318D5C}"/>
    <dgm:cxn modelId="{1A1DEF03-13A7-4FC5-A1C4-C9EC7C9DE476}" srcId="{393C9A65-5907-4097-A2D8-79DBAD5DC8D2}" destId="{103B2988-D507-471D-A04F-543045B72BD7}" srcOrd="1" destOrd="0" parTransId="{D28ABAEA-7C7A-48ED-828B-38BA6E0752BF}" sibTransId="{523E8B9E-42CF-4092-AD5E-564046612796}"/>
    <dgm:cxn modelId="{1498BADA-5CEC-470C-956A-B34803D10A4E}" srcId="{393C9A65-5907-4097-A2D8-79DBAD5DC8D2}" destId="{BF8D2757-4874-40B5-A8AB-7DB505FAE437}" srcOrd="5" destOrd="0" parTransId="{E74515EC-1236-4681-856B-EA4CD3932ED6}" sibTransId="{7953E489-1BF6-4E56-8EE8-1752651B9A95}"/>
    <dgm:cxn modelId="{2F2343EA-BC5A-4D5E-AD95-BB56856A2916}" srcId="{40C8B6DD-FF13-4ABF-B205-8983CEC3A61A}" destId="{D46D306C-6AE7-4182-98AE-FD45CB65584B}" srcOrd="0" destOrd="0" parTransId="{0B9CFD1F-5008-4DD7-A255-82F057716EB7}" sibTransId="{F61AC2FF-570E-4A29-99E3-51A003A3F6BA}"/>
    <dgm:cxn modelId="{B116A5E9-30EA-4C30-A82D-C3CFDE382EA4}" srcId="{393C9A65-5907-4097-A2D8-79DBAD5DC8D2}" destId="{668A614D-B2EE-4FFE-B782-A07AB398FE68}" srcOrd="9" destOrd="0" parTransId="{7239C49B-84F1-4292-9F32-4569BD09C88C}" sibTransId="{C214B956-2227-4753-BD31-A1B317ECDBFE}"/>
    <dgm:cxn modelId="{A07ABDDB-4304-4C80-B91B-9F5C8ADCA5C2}" srcId="{D46D306C-6AE7-4182-98AE-FD45CB65584B}" destId="{E05D5160-700A-4531-9F6A-1E202E1325C5}" srcOrd="4" destOrd="0" parTransId="{57EC5DDE-84D1-4111-999E-712E5EBF4321}" sibTransId="{933E777A-6045-4AF7-99ED-A369A233E655}"/>
    <dgm:cxn modelId="{0B98BE48-2262-4C2F-A275-EB808D58FD96}" srcId="{393C9A65-5907-4097-A2D8-79DBAD5DC8D2}" destId="{71196DC9-ACE1-4E17-BAFD-675EB1F29C9E}" srcOrd="2" destOrd="0" parTransId="{B64A8996-6086-4DDB-A000-C808FDA25D1E}" sibTransId="{CF48C3D9-4129-4B94-BA4E-8F67A6B5074F}"/>
    <dgm:cxn modelId="{504345FA-4491-4E8E-9490-0F61C3E7204E}" srcId="{D46D306C-6AE7-4182-98AE-FD45CB65584B}" destId="{048413F4-FC06-4A34-9067-A63AA43228DE}" srcOrd="0" destOrd="0" parTransId="{39B99B05-BCC8-46C4-B50B-0B38D9FE3D82}" sibTransId="{2B06B018-1A87-41AF-9CE4-200AFC8A8346}"/>
    <dgm:cxn modelId="{C71BA70B-BEF6-4D52-A880-EE6950DC45DF}" type="presParOf" srcId="{D70275FE-3378-4996-AA44-F6FE6D809F8C}" destId="{39A881C4-7C84-4EEC-BA15-B615ECBE3222}" srcOrd="0" destOrd="0" presId="urn:microsoft.com/office/officeart/2005/8/layout/hList1"/>
    <dgm:cxn modelId="{FCBE5C8A-6B92-4C27-83BA-24C45F8ED412}" type="presParOf" srcId="{39A881C4-7C84-4EEC-BA15-B615ECBE3222}" destId="{B45551CB-F00C-4381-A1F1-069EAB49317A}" srcOrd="0" destOrd="0" presId="urn:microsoft.com/office/officeart/2005/8/layout/hList1"/>
    <dgm:cxn modelId="{67EB9811-BA7E-4CFE-B237-E04E3B5C5215}" type="presParOf" srcId="{39A881C4-7C84-4EEC-BA15-B615ECBE3222}" destId="{CA8DEC20-D0AF-4CAA-9248-779F6E088973}" srcOrd="1" destOrd="0" presId="urn:microsoft.com/office/officeart/2005/8/layout/hList1"/>
    <dgm:cxn modelId="{D0E5834E-5C80-46C4-B3D5-5B0A5A053A92}" type="presParOf" srcId="{D70275FE-3378-4996-AA44-F6FE6D809F8C}" destId="{1590EA8B-34A5-4306-A00D-00ECAB9CF80D}" srcOrd="1" destOrd="0" presId="urn:microsoft.com/office/officeart/2005/8/layout/hList1"/>
    <dgm:cxn modelId="{E0DA6009-3CDB-4867-8381-AB46931F536B}" type="presParOf" srcId="{D70275FE-3378-4996-AA44-F6FE6D809F8C}" destId="{B3143E0F-1E56-4CDE-BB54-0E6B7C419759}" srcOrd="2" destOrd="0" presId="urn:microsoft.com/office/officeart/2005/8/layout/hList1"/>
    <dgm:cxn modelId="{666F2995-B2B9-4E58-9F3B-B6C70FFE9434}" type="presParOf" srcId="{B3143E0F-1E56-4CDE-BB54-0E6B7C419759}" destId="{DC844A5A-6C38-4D64-8FFC-F83F0178CBFA}" srcOrd="0" destOrd="0" presId="urn:microsoft.com/office/officeart/2005/8/layout/hList1"/>
    <dgm:cxn modelId="{46C39697-ADCC-4D47-A623-07566F170FB6}" type="presParOf" srcId="{B3143E0F-1E56-4CDE-BB54-0E6B7C419759}" destId="{6ADD9105-F36A-4981-B36A-8E83C20DFD0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CAB4B-7AB8-4DB9-A0B9-E199E974A667}">
      <dsp:nvSpPr>
        <dsp:cNvPr id="0" name=""/>
        <dsp:cNvSpPr/>
      </dsp:nvSpPr>
      <dsp:spPr>
        <a:xfrm>
          <a:off x="3110720" y="2397930"/>
          <a:ext cx="1709782" cy="17097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Сутн</a:t>
          </a:r>
          <a:r>
            <a:rPr lang="uk-UA" sz="2000" kern="1200" dirty="0" err="1" smtClean="0"/>
            <a:t>ість</a:t>
          </a:r>
          <a:r>
            <a:rPr lang="uk-UA" sz="2000" kern="1200" dirty="0" smtClean="0"/>
            <a:t> </a:t>
          </a:r>
          <a:r>
            <a:rPr lang="uk-UA" sz="2000" kern="1200" dirty="0" err="1" smtClean="0"/>
            <a:t>управлін-ського</a:t>
          </a:r>
          <a:r>
            <a:rPr lang="uk-UA" sz="2000" kern="1200" dirty="0" smtClean="0"/>
            <a:t> рішення</a:t>
          </a:r>
          <a:endParaRPr lang="ru-RU" sz="2000" kern="1200" dirty="0"/>
        </a:p>
      </dsp:txBody>
      <dsp:txXfrm>
        <a:off x="3361112" y="2648322"/>
        <a:ext cx="1208998" cy="1208998"/>
      </dsp:txXfrm>
    </dsp:sp>
    <dsp:sp modelId="{DA502AA9-A243-4966-AD99-81A2335EAEF7}">
      <dsp:nvSpPr>
        <dsp:cNvPr id="0" name=""/>
        <dsp:cNvSpPr/>
      </dsp:nvSpPr>
      <dsp:spPr>
        <a:xfrm rot="16200000">
          <a:off x="3784629" y="1776035"/>
          <a:ext cx="361965" cy="5813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838924" y="1946595"/>
        <a:ext cx="253376" cy="348796"/>
      </dsp:txXfrm>
    </dsp:sp>
    <dsp:sp modelId="{4C6EAF91-849C-46E6-BB1D-1C0EC33ECDA9}">
      <dsp:nvSpPr>
        <dsp:cNvPr id="0" name=""/>
        <dsp:cNvSpPr/>
      </dsp:nvSpPr>
      <dsp:spPr>
        <a:xfrm>
          <a:off x="3110720" y="5194"/>
          <a:ext cx="1709782" cy="170978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соціальна</a:t>
          </a:r>
          <a:endParaRPr lang="ru-RU" sz="1900" kern="1200" dirty="0"/>
        </a:p>
      </dsp:txBody>
      <dsp:txXfrm>
        <a:off x="3361112" y="255586"/>
        <a:ext cx="1208998" cy="1208998"/>
      </dsp:txXfrm>
    </dsp:sp>
    <dsp:sp modelId="{9BC65492-1E9D-4266-A2AB-D103B21A6E2C}">
      <dsp:nvSpPr>
        <dsp:cNvPr id="0" name=""/>
        <dsp:cNvSpPr/>
      </dsp:nvSpPr>
      <dsp:spPr>
        <a:xfrm rot="20520000">
          <a:off x="4912700" y="2595626"/>
          <a:ext cx="361965" cy="5813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099343"/>
            <a:satOff val="4637"/>
            <a:lumOff val="-5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4915357" y="2728669"/>
        <a:ext cx="253376" cy="348796"/>
      </dsp:txXfrm>
    </dsp:sp>
    <dsp:sp modelId="{5ADEC735-FB2D-4784-9B60-C230603C6AEA}">
      <dsp:nvSpPr>
        <dsp:cNvPr id="0" name=""/>
        <dsp:cNvSpPr/>
      </dsp:nvSpPr>
      <dsp:spPr>
        <a:xfrm>
          <a:off x="5386347" y="1658534"/>
          <a:ext cx="1709782" cy="1709782"/>
        </a:xfrm>
        <a:prstGeom prst="ellipse">
          <a:avLst/>
        </a:prstGeom>
        <a:solidFill>
          <a:schemeClr val="accent5">
            <a:hueOff val="-3099343"/>
            <a:satOff val="4637"/>
            <a:lumOff val="-5196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еконо-мічна</a:t>
          </a:r>
          <a:endParaRPr lang="ru-RU" sz="2000" kern="1200" dirty="0"/>
        </a:p>
      </dsp:txBody>
      <dsp:txXfrm>
        <a:off x="5636739" y="1908926"/>
        <a:ext cx="1208998" cy="1208998"/>
      </dsp:txXfrm>
    </dsp:sp>
    <dsp:sp modelId="{5F112A14-B167-4D22-BF45-91FD03AF18E0}">
      <dsp:nvSpPr>
        <dsp:cNvPr id="0" name=""/>
        <dsp:cNvSpPr/>
      </dsp:nvSpPr>
      <dsp:spPr>
        <a:xfrm rot="3240000">
          <a:off x="4481815" y="3921753"/>
          <a:ext cx="361965" cy="5813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4504196" y="3994093"/>
        <a:ext cx="253376" cy="348796"/>
      </dsp:txXfrm>
    </dsp:sp>
    <dsp:sp modelId="{8AA39BF6-EFEB-4D1F-A857-521B402B0E46}">
      <dsp:nvSpPr>
        <dsp:cNvPr id="0" name=""/>
        <dsp:cNvSpPr/>
      </dsp:nvSpPr>
      <dsp:spPr>
        <a:xfrm>
          <a:off x="4517135" y="4333694"/>
          <a:ext cx="1709782" cy="1709782"/>
        </a:xfrm>
        <a:prstGeom prst="ellipse">
          <a:avLst/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організа-ційна</a:t>
          </a:r>
          <a:endParaRPr lang="ru-RU" sz="2000" kern="1200" dirty="0"/>
        </a:p>
      </dsp:txBody>
      <dsp:txXfrm>
        <a:off x="4767527" y="4584086"/>
        <a:ext cx="1208998" cy="1208998"/>
      </dsp:txXfrm>
    </dsp:sp>
    <dsp:sp modelId="{78DAF2DF-99A3-46D3-BE7F-3F5F5F8C4A83}">
      <dsp:nvSpPr>
        <dsp:cNvPr id="0" name=""/>
        <dsp:cNvSpPr/>
      </dsp:nvSpPr>
      <dsp:spPr>
        <a:xfrm rot="7560000">
          <a:off x="3087443" y="3921753"/>
          <a:ext cx="361965" cy="5813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298030"/>
            <a:satOff val="13912"/>
            <a:lumOff val="-1558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3173651" y="3994093"/>
        <a:ext cx="253376" cy="348796"/>
      </dsp:txXfrm>
    </dsp:sp>
    <dsp:sp modelId="{E9599D87-C771-4245-A4E0-A6C29058E3EB}">
      <dsp:nvSpPr>
        <dsp:cNvPr id="0" name=""/>
        <dsp:cNvSpPr/>
      </dsp:nvSpPr>
      <dsp:spPr>
        <a:xfrm>
          <a:off x="1704305" y="4333694"/>
          <a:ext cx="1709782" cy="1709782"/>
        </a:xfrm>
        <a:prstGeom prst="ellipse">
          <a:avLst/>
        </a:prstGeom>
        <a:solidFill>
          <a:schemeClr val="accent5">
            <a:hueOff val="-9298030"/>
            <a:satOff val="13912"/>
            <a:lumOff val="-1558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правова</a:t>
          </a:r>
          <a:endParaRPr lang="ru-RU" sz="2000" kern="1200" dirty="0"/>
        </a:p>
      </dsp:txBody>
      <dsp:txXfrm>
        <a:off x="1954697" y="4584086"/>
        <a:ext cx="1208998" cy="1208998"/>
      </dsp:txXfrm>
    </dsp:sp>
    <dsp:sp modelId="{FE1CC65F-8FC1-40EE-B348-53A37A819145}">
      <dsp:nvSpPr>
        <dsp:cNvPr id="0" name=""/>
        <dsp:cNvSpPr/>
      </dsp:nvSpPr>
      <dsp:spPr>
        <a:xfrm rot="11880000">
          <a:off x="2656558" y="2595626"/>
          <a:ext cx="361965" cy="5813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2762490" y="2728669"/>
        <a:ext cx="253376" cy="348796"/>
      </dsp:txXfrm>
    </dsp:sp>
    <dsp:sp modelId="{962F9229-074F-4B71-A04C-01C3DBC49076}">
      <dsp:nvSpPr>
        <dsp:cNvPr id="0" name=""/>
        <dsp:cNvSpPr/>
      </dsp:nvSpPr>
      <dsp:spPr>
        <a:xfrm>
          <a:off x="835093" y="1658534"/>
          <a:ext cx="1709782" cy="1709782"/>
        </a:xfrm>
        <a:prstGeom prst="ellipse">
          <a:avLst/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техноло-гічна</a:t>
          </a:r>
          <a:endParaRPr lang="ru-RU" sz="2000" kern="1200" dirty="0"/>
        </a:p>
      </dsp:txBody>
      <dsp:txXfrm>
        <a:off x="1085485" y="1908926"/>
        <a:ext cx="1208998" cy="1208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C6E28-F064-4125-941A-707F34C593D3}">
      <dsp:nvSpPr>
        <dsp:cNvPr id="0" name=""/>
        <dsp:cNvSpPr/>
      </dsp:nvSpPr>
      <dsp:spPr>
        <a:xfrm>
          <a:off x="0" y="0"/>
          <a:ext cx="6336792" cy="8778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Вивчення соціальних проблем</a:t>
          </a:r>
          <a:endParaRPr lang="ru-RU" sz="2200" kern="1200" dirty="0"/>
        </a:p>
      </dsp:txBody>
      <dsp:txXfrm>
        <a:off x="25711" y="25711"/>
        <a:ext cx="5286845" cy="826402"/>
      </dsp:txXfrm>
    </dsp:sp>
    <dsp:sp modelId="{8D54831B-3A59-48C4-8551-0F38E3E208E6}">
      <dsp:nvSpPr>
        <dsp:cNvPr id="0" name=""/>
        <dsp:cNvSpPr/>
      </dsp:nvSpPr>
      <dsp:spPr>
        <a:xfrm>
          <a:off x="473202" y="999744"/>
          <a:ext cx="6336792" cy="877824"/>
        </a:xfrm>
        <a:prstGeom prst="roundRect">
          <a:avLst>
            <a:gd name="adj" fmla="val 10000"/>
          </a:avLst>
        </a:prstGeom>
        <a:solidFill>
          <a:schemeClr val="accent5">
            <a:hueOff val="-3099343"/>
            <a:satOff val="4637"/>
            <a:lumOff val="-5196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Прогнозування можливих варіантів рішення пріоритетних проблем</a:t>
          </a:r>
          <a:endParaRPr lang="ru-RU" sz="2200" kern="1200" dirty="0"/>
        </a:p>
      </dsp:txBody>
      <dsp:txXfrm>
        <a:off x="498913" y="1025455"/>
        <a:ext cx="5241582" cy="826402"/>
      </dsp:txXfrm>
    </dsp:sp>
    <dsp:sp modelId="{3E744A51-D8C4-4B0A-819D-44A6EB024849}">
      <dsp:nvSpPr>
        <dsp:cNvPr id="0" name=""/>
        <dsp:cNvSpPr/>
      </dsp:nvSpPr>
      <dsp:spPr>
        <a:xfrm>
          <a:off x="946404" y="1999488"/>
          <a:ext cx="6336792" cy="877824"/>
        </a:xfrm>
        <a:prstGeom prst="roundRect">
          <a:avLst>
            <a:gd name="adj" fmla="val 10000"/>
          </a:avLst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Розроблення на основі пріоритетних варіантів рішення проблеми можливих цілей діяльності </a:t>
          </a:r>
          <a:endParaRPr lang="ru-RU" sz="2000" kern="1200" dirty="0"/>
        </a:p>
      </dsp:txBody>
      <dsp:txXfrm>
        <a:off x="972115" y="2025199"/>
        <a:ext cx="5241582" cy="826402"/>
      </dsp:txXfrm>
    </dsp:sp>
    <dsp:sp modelId="{9AFD5606-8936-48E3-AF23-C717ACC16629}">
      <dsp:nvSpPr>
        <dsp:cNvPr id="0" name=""/>
        <dsp:cNvSpPr/>
      </dsp:nvSpPr>
      <dsp:spPr>
        <a:xfrm>
          <a:off x="1419605" y="2999232"/>
          <a:ext cx="6336792" cy="877824"/>
        </a:xfrm>
        <a:prstGeom prst="roundRect">
          <a:avLst>
            <a:gd name="adj" fmla="val 10000"/>
          </a:avLst>
        </a:prstGeom>
        <a:solidFill>
          <a:schemeClr val="accent5">
            <a:hueOff val="-9298030"/>
            <a:satOff val="13912"/>
            <a:lumOff val="-1558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Розроблення на основі пріоритетних цілей проектів нормативних актів для вирішення проблеми</a:t>
          </a:r>
          <a:endParaRPr lang="ru-RU" sz="2000" kern="1200" dirty="0"/>
        </a:p>
      </dsp:txBody>
      <dsp:txXfrm>
        <a:off x="1445316" y="3024943"/>
        <a:ext cx="5241582" cy="826402"/>
      </dsp:txXfrm>
    </dsp:sp>
    <dsp:sp modelId="{23B1A18E-143B-40AC-AEBE-35F78A58BAFE}">
      <dsp:nvSpPr>
        <dsp:cNvPr id="0" name=""/>
        <dsp:cNvSpPr/>
      </dsp:nvSpPr>
      <dsp:spPr>
        <a:xfrm>
          <a:off x="1892808" y="3998976"/>
          <a:ext cx="6336792" cy="877824"/>
        </a:xfrm>
        <a:prstGeom prst="roundRect">
          <a:avLst>
            <a:gd name="adj" fmla="val 1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Представлення оптимального проекту нормативного акту для прийняття рішення</a:t>
          </a:r>
          <a:endParaRPr lang="ru-RU" sz="2200" kern="1200" dirty="0"/>
        </a:p>
      </dsp:txBody>
      <dsp:txXfrm>
        <a:off x="1918519" y="4024687"/>
        <a:ext cx="5241582" cy="826402"/>
      </dsp:txXfrm>
    </dsp:sp>
    <dsp:sp modelId="{C666E397-CE21-41A5-BD70-327F6A86B499}">
      <dsp:nvSpPr>
        <dsp:cNvPr id="0" name=""/>
        <dsp:cNvSpPr/>
      </dsp:nvSpPr>
      <dsp:spPr>
        <a:xfrm>
          <a:off x="5766206" y="641299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5894588" y="641299"/>
        <a:ext cx="313821" cy="429365"/>
      </dsp:txXfrm>
    </dsp:sp>
    <dsp:sp modelId="{73CBA3F6-6BDF-43DD-B8FB-E5A6F5A47278}">
      <dsp:nvSpPr>
        <dsp:cNvPr id="0" name=""/>
        <dsp:cNvSpPr/>
      </dsp:nvSpPr>
      <dsp:spPr>
        <a:xfrm>
          <a:off x="6239408" y="1641043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223182"/>
            <a:satOff val="-373"/>
            <a:lumOff val="-1211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6367790" y="1641043"/>
        <a:ext cx="313821" cy="429365"/>
      </dsp:txXfrm>
    </dsp:sp>
    <dsp:sp modelId="{783C6A35-2C6A-4585-B480-64AFED2EA1CF}">
      <dsp:nvSpPr>
        <dsp:cNvPr id="0" name=""/>
        <dsp:cNvSpPr/>
      </dsp:nvSpPr>
      <dsp:spPr>
        <a:xfrm>
          <a:off x="6712610" y="2626156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8446363"/>
            <a:satOff val="-747"/>
            <a:lumOff val="-2422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6840992" y="2626156"/>
        <a:ext cx="313821" cy="429365"/>
      </dsp:txXfrm>
    </dsp:sp>
    <dsp:sp modelId="{3AB85FCB-92A5-45E3-96E1-8AA84C68147B}">
      <dsp:nvSpPr>
        <dsp:cNvPr id="0" name=""/>
        <dsp:cNvSpPr/>
      </dsp:nvSpPr>
      <dsp:spPr>
        <a:xfrm>
          <a:off x="7185812" y="3635654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2669544"/>
            <a:satOff val="-1120"/>
            <a:lumOff val="-3633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7314194" y="3635654"/>
        <a:ext cx="313821" cy="4293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906D2-74B2-40FF-B71C-0B121594AF81}">
      <dsp:nvSpPr>
        <dsp:cNvPr id="0" name=""/>
        <dsp:cNvSpPr/>
      </dsp:nvSpPr>
      <dsp:spPr>
        <a:xfrm>
          <a:off x="-298272" y="0"/>
          <a:ext cx="6933337" cy="8778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Визначення переліку державних та недержавних органів, які мають право нормативної ініціативи по даному державному органу</a:t>
          </a:r>
          <a:endParaRPr lang="ru-RU" sz="1900" kern="1200" dirty="0"/>
        </a:p>
      </dsp:txBody>
      <dsp:txXfrm>
        <a:off x="-272561" y="25711"/>
        <a:ext cx="5789389" cy="826402"/>
      </dsp:txXfrm>
    </dsp:sp>
    <dsp:sp modelId="{7B5E3DE5-F43F-4228-A5E2-B1204EEC09A4}">
      <dsp:nvSpPr>
        <dsp:cNvPr id="0" name=""/>
        <dsp:cNvSpPr/>
      </dsp:nvSpPr>
      <dsp:spPr>
        <a:xfrm>
          <a:off x="174929" y="999744"/>
          <a:ext cx="6933337" cy="877824"/>
        </a:xfrm>
        <a:prstGeom prst="roundRect">
          <a:avLst>
            <a:gd name="adj" fmla="val 10000"/>
          </a:avLst>
        </a:prstGeom>
        <a:solidFill>
          <a:schemeClr val="accent5">
            <a:hueOff val="-3099343"/>
            <a:satOff val="4637"/>
            <a:lumOff val="-5196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Порядок внесення проектів нормативних актів  у цей державний орган </a:t>
          </a:r>
          <a:endParaRPr lang="ru-RU" sz="1900" kern="1200" dirty="0"/>
        </a:p>
      </dsp:txBody>
      <dsp:txXfrm>
        <a:off x="200640" y="1025455"/>
        <a:ext cx="5739865" cy="826402"/>
      </dsp:txXfrm>
    </dsp:sp>
    <dsp:sp modelId="{6A930223-A6C5-41B3-802C-3AC99E503BF5}">
      <dsp:nvSpPr>
        <dsp:cNvPr id="0" name=""/>
        <dsp:cNvSpPr/>
      </dsp:nvSpPr>
      <dsp:spPr>
        <a:xfrm>
          <a:off x="648131" y="1999488"/>
          <a:ext cx="6933337" cy="877824"/>
        </a:xfrm>
        <a:prstGeom prst="roundRect">
          <a:avLst>
            <a:gd name="adj" fmla="val 10000"/>
          </a:avLst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Підготовка нормативного акту до розгляду</a:t>
          </a:r>
          <a:endParaRPr lang="ru-RU" sz="1900" kern="1200" dirty="0"/>
        </a:p>
      </dsp:txBody>
      <dsp:txXfrm>
        <a:off x="673842" y="2025199"/>
        <a:ext cx="5739865" cy="826402"/>
      </dsp:txXfrm>
    </dsp:sp>
    <dsp:sp modelId="{2EDFEE92-3A1D-4898-9513-060239F915F5}">
      <dsp:nvSpPr>
        <dsp:cNvPr id="0" name=""/>
        <dsp:cNvSpPr/>
      </dsp:nvSpPr>
      <dsp:spPr>
        <a:xfrm>
          <a:off x="1121333" y="2999232"/>
          <a:ext cx="6933337" cy="877824"/>
        </a:xfrm>
        <a:prstGeom prst="roundRect">
          <a:avLst>
            <a:gd name="adj" fmla="val 10000"/>
          </a:avLst>
        </a:prstGeom>
        <a:solidFill>
          <a:schemeClr val="accent5">
            <a:hueOff val="-9298030"/>
            <a:satOff val="13912"/>
            <a:lumOff val="-1558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Формування планів розгляду нормативних актів</a:t>
          </a:r>
          <a:endParaRPr lang="ru-RU" sz="1900" kern="1200" dirty="0"/>
        </a:p>
      </dsp:txBody>
      <dsp:txXfrm>
        <a:off x="1147044" y="3024943"/>
        <a:ext cx="5739865" cy="826402"/>
      </dsp:txXfrm>
    </dsp:sp>
    <dsp:sp modelId="{D4A48225-563A-41E1-B80E-B7642664CD4D}">
      <dsp:nvSpPr>
        <dsp:cNvPr id="0" name=""/>
        <dsp:cNvSpPr/>
      </dsp:nvSpPr>
      <dsp:spPr>
        <a:xfrm>
          <a:off x="1594535" y="3998976"/>
          <a:ext cx="6933337" cy="877824"/>
        </a:xfrm>
        <a:prstGeom prst="roundRect">
          <a:avLst>
            <a:gd name="adj" fmla="val 1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Підготовка засідань для розгляду нормативних актів</a:t>
          </a:r>
          <a:endParaRPr lang="ru-RU" sz="1900" kern="1200" dirty="0"/>
        </a:p>
      </dsp:txBody>
      <dsp:txXfrm>
        <a:off x="1620246" y="4024687"/>
        <a:ext cx="5739865" cy="826402"/>
      </dsp:txXfrm>
    </dsp:sp>
    <dsp:sp modelId="{A60A591A-8482-4C12-936E-F518CC73FEFF}">
      <dsp:nvSpPr>
        <dsp:cNvPr id="0" name=""/>
        <dsp:cNvSpPr/>
      </dsp:nvSpPr>
      <dsp:spPr>
        <a:xfrm>
          <a:off x="5766206" y="641299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5894588" y="641299"/>
        <a:ext cx="313821" cy="429365"/>
      </dsp:txXfrm>
    </dsp:sp>
    <dsp:sp modelId="{FE181A0A-A036-4C65-AB8B-C3B727D1F597}">
      <dsp:nvSpPr>
        <dsp:cNvPr id="0" name=""/>
        <dsp:cNvSpPr/>
      </dsp:nvSpPr>
      <dsp:spPr>
        <a:xfrm>
          <a:off x="6239408" y="1641043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223182"/>
            <a:satOff val="-373"/>
            <a:lumOff val="-1211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6367790" y="1641043"/>
        <a:ext cx="313821" cy="429365"/>
      </dsp:txXfrm>
    </dsp:sp>
    <dsp:sp modelId="{BA010D1B-F76B-4E48-A892-18C85785F4DF}">
      <dsp:nvSpPr>
        <dsp:cNvPr id="0" name=""/>
        <dsp:cNvSpPr/>
      </dsp:nvSpPr>
      <dsp:spPr>
        <a:xfrm>
          <a:off x="6712610" y="2626156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8446363"/>
            <a:satOff val="-747"/>
            <a:lumOff val="-2422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6840992" y="2626156"/>
        <a:ext cx="313821" cy="429365"/>
      </dsp:txXfrm>
    </dsp:sp>
    <dsp:sp modelId="{A7CA6C89-5EB9-401D-B95E-6908D4E0FAF1}">
      <dsp:nvSpPr>
        <dsp:cNvPr id="0" name=""/>
        <dsp:cNvSpPr/>
      </dsp:nvSpPr>
      <dsp:spPr>
        <a:xfrm>
          <a:off x="7185812" y="3635654"/>
          <a:ext cx="570585" cy="5705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2669544"/>
            <a:satOff val="-1120"/>
            <a:lumOff val="-3633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7314194" y="3635654"/>
        <a:ext cx="313821" cy="4293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40C26-729F-4276-81E3-306A66D53DC2}">
      <dsp:nvSpPr>
        <dsp:cNvPr id="0" name=""/>
        <dsp:cNvSpPr/>
      </dsp:nvSpPr>
      <dsp:spPr>
        <a:xfrm>
          <a:off x="0" y="0"/>
          <a:ext cx="6995160" cy="11304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Порядок проведення даних за сідань</a:t>
          </a:r>
          <a:endParaRPr lang="ru-RU" sz="2200" kern="1200" dirty="0"/>
        </a:p>
      </dsp:txBody>
      <dsp:txXfrm>
        <a:off x="33109" y="33109"/>
        <a:ext cx="5775344" cy="1064206"/>
      </dsp:txXfrm>
    </dsp:sp>
    <dsp:sp modelId="{4EC06ADF-DF1A-4B13-BA63-6C7C94B9B0F6}">
      <dsp:nvSpPr>
        <dsp:cNvPr id="0" name=""/>
        <dsp:cNvSpPr/>
      </dsp:nvSpPr>
      <dsp:spPr>
        <a:xfrm>
          <a:off x="617219" y="1318828"/>
          <a:ext cx="6995160" cy="1130424"/>
        </a:xfrm>
        <a:prstGeom prst="roundRect">
          <a:avLst>
            <a:gd name="adj" fmla="val 10000"/>
          </a:avLst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Порядок прийняття нормативних актів</a:t>
          </a:r>
          <a:endParaRPr lang="ru-RU" sz="2200" kern="1200" dirty="0"/>
        </a:p>
      </dsp:txBody>
      <dsp:txXfrm>
        <a:off x="650328" y="1351937"/>
        <a:ext cx="5576946" cy="1064206"/>
      </dsp:txXfrm>
    </dsp:sp>
    <dsp:sp modelId="{FD13F86C-EE3A-4B4A-A854-B3B52FFE5749}">
      <dsp:nvSpPr>
        <dsp:cNvPr id="0" name=""/>
        <dsp:cNvSpPr/>
      </dsp:nvSpPr>
      <dsp:spPr>
        <a:xfrm>
          <a:off x="1234439" y="2637656"/>
          <a:ext cx="6995160" cy="1130424"/>
        </a:xfrm>
        <a:prstGeom prst="roundRect">
          <a:avLst>
            <a:gd name="adj" fmla="val 1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Порядок інформування інших державних та решти органів, населення про прийняття нормативних актів</a:t>
          </a:r>
          <a:endParaRPr lang="ru-RU" sz="2200" kern="1200" dirty="0"/>
        </a:p>
      </dsp:txBody>
      <dsp:txXfrm>
        <a:off x="1267548" y="2670765"/>
        <a:ext cx="5576946" cy="1064206"/>
      </dsp:txXfrm>
    </dsp:sp>
    <dsp:sp modelId="{D6B72302-03E3-4B7B-9140-72D120A40C19}">
      <dsp:nvSpPr>
        <dsp:cNvPr id="0" name=""/>
        <dsp:cNvSpPr/>
      </dsp:nvSpPr>
      <dsp:spPr>
        <a:xfrm>
          <a:off x="6260384" y="857238"/>
          <a:ext cx="734775" cy="7347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>
        <a:off x="6425708" y="857238"/>
        <a:ext cx="404127" cy="552918"/>
      </dsp:txXfrm>
    </dsp:sp>
    <dsp:sp modelId="{57E5BD09-BF25-4656-8297-D60F234B9136}">
      <dsp:nvSpPr>
        <dsp:cNvPr id="0" name=""/>
        <dsp:cNvSpPr/>
      </dsp:nvSpPr>
      <dsp:spPr>
        <a:xfrm>
          <a:off x="6877604" y="2168530"/>
          <a:ext cx="734775" cy="7347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2669544"/>
            <a:satOff val="-1120"/>
            <a:lumOff val="-3633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>
        <a:off x="7042928" y="2168530"/>
        <a:ext cx="404127" cy="5529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40C26-729F-4276-81E3-306A66D53DC2}">
      <dsp:nvSpPr>
        <dsp:cNvPr id="0" name=""/>
        <dsp:cNvSpPr/>
      </dsp:nvSpPr>
      <dsp:spPr>
        <a:xfrm>
          <a:off x="0" y="0"/>
          <a:ext cx="6995160" cy="9721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Планування виконання рішення</a:t>
          </a:r>
          <a:endParaRPr lang="ru-RU" sz="2400" kern="1200" dirty="0"/>
        </a:p>
      </dsp:txBody>
      <dsp:txXfrm>
        <a:off x="28472" y="28472"/>
        <a:ext cx="5946179" cy="915164"/>
      </dsp:txXfrm>
    </dsp:sp>
    <dsp:sp modelId="{4EC06ADF-DF1A-4B13-BA63-6C7C94B9B0F6}">
      <dsp:nvSpPr>
        <dsp:cNvPr id="0" name=""/>
        <dsp:cNvSpPr/>
      </dsp:nvSpPr>
      <dsp:spPr>
        <a:xfrm>
          <a:off x="617219" y="1134126"/>
          <a:ext cx="6995160" cy="972108"/>
        </a:xfrm>
        <a:prstGeom prst="roundRect">
          <a:avLst>
            <a:gd name="adj" fmla="val 10000"/>
          </a:avLst>
        </a:prstGeom>
        <a:solidFill>
          <a:schemeClr val="accent5">
            <a:hueOff val="-6198687"/>
            <a:satOff val="9275"/>
            <a:lumOff val="-10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Виконання запланованого рішення</a:t>
          </a:r>
          <a:endParaRPr lang="ru-RU" sz="2400" kern="1200" dirty="0"/>
        </a:p>
      </dsp:txBody>
      <dsp:txXfrm>
        <a:off x="645691" y="1162598"/>
        <a:ext cx="5689125" cy="915164"/>
      </dsp:txXfrm>
    </dsp:sp>
    <dsp:sp modelId="{FD13F86C-EE3A-4B4A-A854-B3B52FFE5749}">
      <dsp:nvSpPr>
        <dsp:cNvPr id="0" name=""/>
        <dsp:cNvSpPr/>
      </dsp:nvSpPr>
      <dsp:spPr>
        <a:xfrm>
          <a:off x="1234439" y="2268252"/>
          <a:ext cx="6995160" cy="972108"/>
        </a:xfrm>
        <a:prstGeom prst="roundRect">
          <a:avLst>
            <a:gd name="adj" fmla="val 1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Контроль за виконанням рішення</a:t>
          </a:r>
          <a:endParaRPr lang="ru-RU" sz="2400" kern="1200" dirty="0"/>
        </a:p>
      </dsp:txBody>
      <dsp:txXfrm>
        <a:off x="1262911" y="2296724"/>
        <a:ext cx="5689125" cy="915164"/>
      </dsp:txXfrm>
    </dsp:sp>
    <dsp:sp modelId="{D6B72302-03E3-4B7B-9140-72D120A40C19}">
      <dsp:nvSpPr>
        <dsp:cNvPr id="0" name=""/>
        <dsp:cNvSpPr/>
      </dsp:nvSpPr>
      <dsp:spPr>
        <a:xfrm>
          <a:off x="6363289" y="737181"/>
          <a:ext cx="631870" cy="63187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505460" y="737181"/>
        <a:ext cx="347528" cy="475482"/>
      </dsp:txXfrm>
    </dsp:sp>
    <dsp:sp modelId="{57E5BD09-BF25-4656-8297-D60F234B9136}">
      <dsp:nvSpPr>
        <dsp:cNvPr id="0" name=""/>
        <dsp:cNvSpPr/>
      </dsp:nvSpPr>
      <dsp:spPr>
        <a:xfrm>
          <a:off x="6980509" y="1864827"/>
          <a:ext cx="631870" cy="63187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2669544"/>
            <a:satOff val="-1120"/>
            <a:lumOff val="-3633"/>
            <a:alphaOff val="0"/>
          </a:schemeClr>
        </a:solidFill>
        <a:ln w="264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7122680" y="1864827"/>
        <a:ext cx="347528" cy="4754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551CB-F00C-4381-A1F1-069EAB49317A}">
      <dsp:nvSpPr>
        <dsp:cNvPr id="0" name=""/>
        <dsp:cNvSpPr/>
      </dsp:nvSpPr>
      <dsp:spPr>
        <a:xfrm>
          <a:off x="40" y="169100"/>
          <a:ext cx="3845569" cy="120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розроблення</a:t>
          </a:r>
          <a:endParaRPr lang="ru-RU" sz="4200" kern="1200" dirty="0"/>
        </a:p>
      </dsp:txBody>
      <dsp:txXfrm>
        <a:off x="40" y="169100"/>
        <a:ext cx="3845569" cy="1209600"/>
      </dsp:txXfrm>
    </dsp:sp>
    <dsp:sp modelId="{CA8DEC20-D0AF-4CAA-9248-779F6E088973}">
      <dsp:nvSpPr>
        <dsp:cNvPr id="0" name=""/>
        <dsp:cNvSpPr/>
      </dsp:nvSpPr>
      <dsp:spPr>
        <a:xfrm>
          <a:off x="40" y="1378700"/>
          <a:ext cx="3845569" cy="33289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Наказ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Протокол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Інструкція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Договір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План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Правила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Модель</a:t>
          </a:r>
          <a:endParaRPr lang="ru-RU" sz="2000" kern="1200" dirty="0"/>
        </a:p>
      </dsp:txBody>
      <dsp:txXfrm>
        <a:off x="40" y="1378700"/>
        <a:ext cx="3845569" cy="3328998"/>
      </dsp:txXfrm>
    </dsp:sp>
    <dsp:sp modelId="{DC844A5A-6C38-4D64-8FFC-F83F0178CBFA}">
      <dsp:nvSpPr>
        <dsp:cNvPr id="0" name=""/>
        <dsp:cNvSpPr/>
      </dsp:nvSpPr>
      <dsp:spPr>
        <a:xfrm>
          <a:off x="4383989" y="169100"/>
          <a:ext cx="3845569" cy="120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реалізації</a:t>
          </a:r>
          <a:endParaRPr lang="ru-RU" sz="4200" kern="1200" dirty="0"/>
        </a:p>
      </dsp:txBody>
      <dsp:txXfrm>
        <a:off x="4383989" y="169100"/>
        <a:ext cx="3845569" cy="1209600"/>
      </dsp:txXfrm>
    </dsp:sp>
    <dsp:sp modelId="{6ADD9105-F36A-4981-B36A-8E83C20DFD06}">
      <dsp:nvSpPr>
        <dsp:cNvPr id="0" name=""/>
        <dsp:cNvSpPr/>
      </dsp:nvSpPr>
      <dsp:spPr>
        <a:xfrm>
          <a:off x="4383989" y="1378700"/>
          <a:ext cx="3845569" cy="33289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Ділова бесіда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Припис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Переконання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Роз’яснення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err="1" smtClean="0"/>
            <a:t>Принудження</a:t>
          </a:r>
          <a:r>
            <a:rPr lang="uk-UA" sz="2000" kern="1200" dirty="0" smtClean="0"/>
            <a:t>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Повідомлення 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Навчання 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Ділова гра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Нарада </a:t>
          </a:r>
          <a:endParaRPr lang="uk-UA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Звіт </a:t>
          </a:r>
          <a:endParaRPr lang="ru-RU" sz="2000" kern="1200" dirty="0"/>
        </a:p>
      </dsp:txBody>
      <dsp:txXfrm>
        <a:off x="4383989" y="1378700"/>
        <a:ext cx="3845569" cy="3328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3002C-12E1-4FED-9095-7877A0EE84CC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3E57F-C51B-4B60-8B3D-137D45F4E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744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FE737-4E06-4CFC-B594-91D64E8F6BFC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C4BEC-3ADD-4E69-99C2-8B44EE53DA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раз слайда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89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77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5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698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26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86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03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50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25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76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15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E1368-ABF6-448C-9309-A7242C545895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1E2D7-BB5E-436E-82BE-5C67BCAFA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7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E7E27A7-0B94-4786-974C-C39DA2BEA1AA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4727BD6-3B0E-45B5-A607-B9202C5997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3200" dirty="0"/>
              <a:t>Управлінські рішення в соціальній роботі</a:t>
            </a:r>
            <a:endParaRPr lang="uk-UA" sz="30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-27384"/>
            <a:ext cx="6400800" cy="622920"/>
          </a:xfrm>
        </p:spPr>
        <p:txBody>
          <a:bodyPr>
            <a:normAutofit/>
          </a:bodyPr>
          <a:lstStyle/>
          <a:p>
            <a:endParaRPr lang="uk-UA" sz="22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19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Форми розроблення та реалізації управлінського рішення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984789"/>
              </p:ext>
            </p:extLst>
          </p:nvPr>
        </p:nvGraphicFramePr>
        <p:xfrm>
          <a:off x="590872" y="179256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96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Людський фактор в управлінському рішенні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Фактор авторитету</a:t>
            </a:r>
          </a:p>
          <a:p>
            <a:r>
              <a:rPr lang="uk-UA" sz="2000" dirty="0" smtClean="0"/>
              <a:t>Фактор ціннісних установок </a:t>
            </a:r>
          </a:p>
          <a:p>
            <a:r>
              <a:rPr lang="uk-UA" sz="2000" dirty="0" smtClean="0"/>
              <a:t>Фактор уваги</a:t>
            </a:r>
          </a:p>
          <a:p>
            <a:r>
              <a:rPr lang="uk-UA" sz="2000" dirty="0" smtClean="0"/>
              <a:t>Фактор пам’яті</a:t>
            </a:r>
          </a:p>
          <a:p>
            <a:r>
              <a:rPr lang="uk-UA" sz="2000" dirty="0" smtClean="0"/>
              <a:t>Фактор розуміння</a:t>
            </a:r>
          </a:p>
          <a:p>
            <a:r>
              <a:rPr lang="uk-UA" sz="2000" dirty="0" smtClean="0"/>
              <a:t>Фактор спілкування</a:t>
            </a:r>
            <a:endParaRPr lang="ru-RU" sz="2000" dirty="0"/>
          </a:p>
        </p:txBody>
      </p:sp>
      <p:pic>
        <p:nvPicPr>
          <p:cNvPr id="4098" name="Picture 2" descr="http://www.advanta-group.ru/uploads/RTEmagicC_vnedrenie.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1" y="4077072"/>
            <a:ext cx="5480647" cy="255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3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789041"/>
            <a:ext cx="8057094" cy="792088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Прийняття  управлінського  рішення є однією з функцій діяльності соціального працівника</a:t>
            </a:r>
            <a:endParaRPr lang="ru-RU" sz="2000" dirty="0"/>
          </a:p>
        </p:txBody>
      </p:sp>
      <p:pic>
        <p:nvPicPr>
          <p:cNvPr id="1026" name="Picture 2" descr="http://dv.kr-admin.gov.ua/uploads/posts/2015-04/1429774725_dsc0166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59"/>
          <a:stretch/>
        </p:blipFill>
        <p:spPr bwMode="auto">
          <a:xfrm>
            <a:off x="4966302" y="548680"/>
            <a:ext cx="3566138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hemvo.at.ua/design/pav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4" r="14152"/>
          <a:stretch/>
        </p:blipFill>
        <p:spPr bwMode="auto">
          <a:xfrm>
            <a:off x="683568" y="548680"/>
            <a:ext cx="3845169" cy="326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158824" y="4725144"/>
            <a:ext cx="8229600" cy="17518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Управлінське рішення – творча, вольова дія суб’єкта управління,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основана на знанні об’єктивних законів функціонування керованої системи та аналізі інформації про її функціонування,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що полягає у виборі мети, способу та програми вирішення </a:t>
            </a:r>
            <a:r>
              <a:rPr lang="uk-UA" dirty="0" smtClean="0">
                <a:solidFill>
                  <a:schemeClr val="tx1"/>
                </a:solidFill>
              </a:rPr>
              <a:t>проблеми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1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201626"/>
              </p:ext>
            </p:extLst>
          </p:nvPr>
        </p:nvGraphicFramePr>
        <p:xfrm>
          <a:off x="457200" y="332656"/>
          <a:ext cx="793122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363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Причини розроблення управлінського рішення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44144"/>
          </a:xfrm>
        </p:spPr>
        <p:txBody>
          <a:bodyPr/>
          <a:lstStyle/>
          <a:p>
            <a:r>
              <a:rPr lang="uk-UA" dirty="0" smtClean="0"/>
              <a:t>неполадки в керованій підсистемі;</a:t>
            </a:r>
          </a:p>
          <a:p>
            <a:r>
              <a:rPr lang="uk-UA" dirty="0" smtClean="0"/>
              <a:t>вказівки вищих органів;</a:t>
            </a:r>
          </a:p>
          <a:p>
            <a:r>
              <a:rPr lang="uk-UA" dirty="0" smtClean="0"/>
              <a:t>спливання терміну дії попереднього рішення;</a:t>
            </a:r>
          </a:p>
          <a:p>
            <a:r>
              <a:rPr lang="uk-UA" dirty="0" smtClean="0"/>
              <a:t>необхідність корегування раніше прийнятого рішення;</a:t>
            </a:r>
          </a:p>
          <a:p>
            <a:r>
              <a:rPr lang="uk-UA" dirty="0" smtClean="0"/>
              <a:t>новий стан керованої підсистеми;</a:t>
            </a:r>
          </a:p>
          <a:p>
            <a:r>
              <a:rPr lang="uk-UA" dirty="0" smtClean="0"/>
              <a:t>тощо.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6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229600" cy="576064"/>
          </a:xfrm>
        </p:spPr>
        <p:txBody>
          <a:bodyPr>
            <a:normAutofit/>
          </a:bodyPr>
          <a:lstStyle/>
          <a:p>
            <a:r>
              <a:rPr lang="uk-UA" sz="2200" dirty="0" smtClean="0"/>
              <a:t>Вимоги до управлінських рішень та умови їх виконання</a:t>
            </a:r>
            <a:endParaRPr lang="ru-RU" sz="2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649839"/>
              </p:ext>
            </p:extLst>
          </p:nvPr>
        </p:nvGraphicFramePr>
        <p:xfrm>
          <a:off x="179512" y="906864"/>
          <a:ext cx="8712968" cy="561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259"/>
                <a:gridCol w="4462709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Найменування вимоги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Умова досягнення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Відповідність законодавству</a:t>
                      </a:r>
                      <a:r>
                        <a:rPr lang="uk-UA" sz="1600" baseline="0" dirty="0" smtClean="0"/>
                        <a:t> та уставним документам установи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Контроль з боку юриста, референта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Своєчасність (неможна поспішати чи запізнюватися)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Професійні якості, інтуїція та досвід керівника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Цільова спрямованість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Формування</a:t>
                      </a:r>
                      <a:r>
                        <a:rPr lang="uk-UA" sz="1600" baseline="0" dirty="0" smtClean="0"/>
                        <a:t> та доведення цілей, термінів виконання до кожного працівника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Рішення не має суперечити саме собі та попереднім рішенням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Контроль з боку експертів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Організаційна виконуваність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Висновок</a:t>
                      </a:r>
                      <a:r>
                        <a:rPr lang="uk-UA" sz="1600" baseline="0" dirty="0" smtClean="0"/>
                        <a:t> з боку фахівців та експертів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Врахування вірогідних негативних наслідків в</a:t>
                      </a:r>
                      <a:r>
                        <a:rPr lang="uk-UA" sz="1600" baseline="0" dirty="0" smtClean="0"/>
                        <a:t> економічній, екологічній, соціальній сферах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Висновок зовнішнього</a:t>
                      </a:r>
                      <a:r>
                        <a:rPr lang="uk-UA" sz="1600" baseline="0" dirty="0" smtClean="0"/>
                        <a:t> експерта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Наявність у керівника повноважень для прийняття рішення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Посадові інструкції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Можливість зовнішнього та внутрішнього контролю виконання рішення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Складання звітних</a:t>
                      </a:r>
                      <a:r>
                        <a:rPr lang="uk-UA" sz="1600" baseline="0" dirty="0" smtClean="0"/>
                        <a:t> документів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Можливість обґрунтованого позитивного результату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Аналіз фактів, розрахунки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62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/>
              <a:t>Підготовка та прийняття управлінського рішення на рівні місцевого самоуправління</a:t>
            </a:r>
            <a:br>
              <a:rPr lang="uk-UA" sz="3200" dirty="0" smtClean="0"/>
            </a:br>
            <a:r>
              <a:rPr lang="uk-UA" sz="2800" dirty="0" smtClean="0"/>
              <a:t>1. Підготовка управлінського рішення</a:t>
            </a:r>
            <a:r>
              <a:rPr lang="uk-UA" sz="3200" dirty="0" smtClean="0"/>
              <a:t> 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45898"/>
              </p:ext>
            </p:extLst>
          </p:nvPr>
        </p:nvGraphicFramePr>
        <p:xfrm>
          <a:off x="457200" y="1648544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680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784976" cy="990600"/>
          </a:xfrm>
        </p:spPr>
        <p:txBody>
          <a:bodyPr>
            <a:noAutofit/>
          </a:bodyPr>
          <a:lstStyle/>
          <a:p>
            <a:r>
              <a:rPr lang="uk-UA" sz="2400" dirty="0"/>
              <a:t>Підготовка та прийняття управлінського рішення на рівні місцевого самоуправління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2. </a:t>
            </a:r>
            <a:r>
              <a:rPr lang="uk-UA" sz="1800" dirty="0" smtClean="0"/>
              <a:t>Забезпечення процедур прийняття та безпосереднє прийняття управлінського рішення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65136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40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990600"/>
          </a:xfrm>
        </p:spPr>
        <p:txBody>
          <a:bodyPr>
            <a:noAutofit/>
          </a:bodyPr>
          <a:lstStyle/>
          <a:p>
            <a:r>
              <a:rPr lang="uk-UA" sz="2400" dirty="0"/>
              <a:t>Підготовка та прийняття управлінського рішення на рівні місцевого самоуправління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1800" dirty="0" smtClean="0"/>
              <a:t>2. Забезпечення процедур прийняття та безпосереднє прийняття управлінського рішення (продовження)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792074"/>
              </p:ext>
            </p:extLst>
          </p:nvPr>
        </p:nvGraphicFramePr>
        <p:xfrm>
          <a:off x="457200" y="2276872"/>
          <a:ext cx="8229600" cy="376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56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66192"/>
            <a:ext cx="8229600" cy="990600"/>
          </a:xfrm>
        </p:spPr>
        <p:txBody>
          <a:bodyPr>
            <a:noAutofit/>
          </a:bodyPr>
          <a:lstStyle/>
          <a:p>
            <a:r>
              <a:rPr lang="uk-UA" sz="2800" dirty="0"/>
              <a:t>Підготовка та прийняття управлінського рішення на рівні місцевого самоуправління</a:t>
            </a:r>
            <a:r>
              <a:rPr lang="uk-UA" sz="2900" dirty="0" smtClean="0"/>
              <a:t/>
            </a:r>
            <a:br>
              <a:rPr lang="uk-UA" sz="2900" dirty="0" smtClean="0"/>
            </a:br>
            <a:r>
              <a:rPr lang="uk-UA" sz="2900" dirty="0" smtClean="0"/>
              <a:t>3. </a:t>
            </a:r>
            <a:r>
              <a:rPr lang="uk-UA" sz="2400" dirty="0" smtClean="0"/>
              <a:t>Виконання управлінського рішення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718453"/>
              </p:ext>
            </p:extLst>
          </p:nvPr>
        </p:nvGraphicFramePr>
        <p:xfrm>
          <a:off x="510056" y="2420888"/>
          <a:ext cx="822960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24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391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Специальное оформление</vt:lpstr>
      <vt:lpstr>Ясность</vt:lpstr>
      <vt:lpstr>  Управлінські рішення в соціальній роботі</vt:lpstr>
      <vt:lpstr>Прийняття  управлінського  рішення є однією з функцій діяльності соціального працівника</vt:lpstr>
      <vt:lpstr>Презентация PowerPoint</vt:lpstr>
      <vt:lpstr>Причини розроблення управлінського рішення</vt:lpstr>
      <vt:lpstr>Вимоги до управлінських рішень та умови їх виконання</vt:lpstr>
      <vt:lpstr>Підготовка та прийняття управлінського рішення на рівні місцевого самоуправління 1. Підготовка управлінського рішення  </vt:lpstr>
      <vt:lpstr>Підготовка та прийняття управлінського рішення на рівні місцевого самоуправління  2. Забезпечення процедур прийняття та безпосереднє прийняття управлінського рішення</vt:lpstr>
      <vt:lpstr>Підготовка та прийняття управлінського рішення на рівні місцевого самоуправління  2. Забезпечення процедур прийняття та безпосереднє прийняття управлінського рішення (продовження)</vt:lpstr>
      <vt:lpstr>Підготовка та прийняття управлінського рішення на рівні місцевого самоуправління 3. Виконання управлінського рішення</vt:lpstr>
      <vt:lpstr>Форми розроблення та реалізації управлінського рішення</vt:lpstr>
      <vt:lpstr>Людський фактор в управлінському рішенні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11.  Прийняття  управлінського  рішення</dc:title>
  <dc:creator>Елена</dc:creator>
  <cp:lastModifiedBy>asus</cp:lastModifiedBy>
  <cp:revision>17</cp:revision>
  <dcterms:created xsi:type="dcterms:W3CDTF">2016-02-22T18:36:24Z</dcterms:created>
  <dcterms:modified xsi:type="dcterms:W3CDTF">2024-09-12T14:57:31Z</dcterms:modified>
</cp:coreProperties>
</file>