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473" r:id="rId3"/>
    <p:sldId id="522" r:id="rId4"/>
    <p:sldId id="436" r:id="rId5"/>
    <p:sldId id="506" r:id="rId6"/>
    <p:sldId id="525" r:id="rId7"/>
    <p:sldId id="530" r:id="rId8"/>
    <p:sldId id="531" r:id="rId9"/>
    <p:sldId id="523" r:id="rId10"/>
    <p:sldId id="518" r:id="rId11"/>
    <p:sldId id="519" r:id="rId12"/>
    <p:sldId id="521" r:id="rId13"/>
    <p:sldId id="321" r:id="rId1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1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5214" autoAdjust="0"/>
  </p:normalViewPr>
  <p:slideViewPr>
    <p:cSldViewPr>
      <p:cViewPr varScale="1">
        <p:scale>
          <a:sx n="79" d="100"/>
          <a:sy n="79" d="100"/>
        </p:scale>
        <p:origin x="413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30T13:42:01.264" idx="1">
    <p:pos x="11759" y="-400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60B99-E0FD-4A51-AB22-5E08F67A3CC8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42249A16-8EF8-4752-9D8E-49CFC632219F}">
      <dgm:prSet phldrT="[Текст]" custT="1"/>
      <dgm:spPr/>
      <dgm:t>
        <a:bodyPr/>
        <a:lstStyle/>
        <a:p>
          <a:r>
            <a:rPr lang="uk-UA" sz="1800" noProof="0" dirty="0" smtClean="0"/>
            <a:t>події </a:t>
          </a:r>
          <a:r>
            <a:rPr lang="uk-UA" sz="1800" b="1" noProof="0" dirty="0" smtClean="0"/>
            <a:t>обмежені у часі й просторі</a:t>
          </a:r>
          <a:endParaRPr lang="uk-UA" sz="1800" b="1" noProof="0" dirty="0"/>
        </a:p>
      </dgm:t>
    </dgm:pt>
    <dgm:pt modelId="{39125D43-CED9-4049-B17A-9457B5C6D01D}" type="parTrans" cxnId="{B277924C-CA36-43BE-B8CF-1CF51E486C1F}">
      <dgm:prSet/>
      <dgm:spPr/>
      <dgm:t>
        <a:bodyPr/>
        <a:lstStyle/>
        <a:p>
          <a:endParaRPr lang="uk-UA" sz="2200" b="1"/>
        </a:p>
      </dgm:t>
    </dgm:pt>
    <dgm:pt modelId="{2B96DD88-5826-472E-8323-7351DDB65D72}" type="sibTrans" cxnId="{B277924C-CA36-43BE-B8CF-1CF51E486C1F}">
      <dgm:prSet/>
      <dgm:spPr/>
      <dgm:t>
        <a:bodyPr/>
        <a:lstStyle/>
        <a:p>
          <a:endParaRPr lang="uk-UA" sz="2200" b="1"/>
        </a:p>
      </dgm:t>
    </dgm:pt>
    <dgm:pt modelId="{208E7986-FB63-4FE0-89E3-1A0FC331A595}">
      <dgm:prSet custT="1"/>
      <dgm:spPr/>
      <dgm:t>
        <a:bodyPr/>
        <a:lstStyle/>
        <a:p>
          <a:r>
            <a:rPr lang="uk-UA" sz="1800" noProof="0" dirty="0" smtClean="0"/>
            <a:t>включають </a:t>
          </a:r>
          <a:r>
            <a:rPr lang="uk-UA" sz="1800" b="1" noProof="0" dirty="0" smtClean="0"/>
            <a:t>різні типи учасників </a:t>
          </a:r>
          <a:r>
            <a:rPr lang="uk-UA" sz="1800" noProof="0" dirty="0" smtClean="0"/>
            <a:t>(організатори, учасники, глядачі, онлайн-аудиторія)</a:t>
          </a:r>
          <a:endParaRPr lang="uk-UA" sz="1800" noProof="0" dirty="0"/>
        </a:p>
      </dgm:t>
    </dgm:pt>
    <dgm:pt modelId="{261F0BF3-2352-4A6B-B3A9-EE15D4DDA898}" type="parTrans" cxnId="{6BF98A15-64E4-4DB8-974A-F551923B28F7}">
      <dgm:prSet/>
      <dgm:spPr/>
      <dgm:t>
        <a:bodyPr/>
        <a:lstStyle/>
        <a:p>
          <a:endParaRPr lang="uk-UA"/>
        </a:p>
      </dgm:t>
    </dgm:pt>
    <dgm:pt modelId="{5382A465-BD8B-447D-9C81-89785988C87C}" type="sibTrans" cxnId="{6BF98A15-64E4-4DB8-974A-F551923B28F7}">
      <dgm:prSet/>
      <dgm:spPr/>
      <dgm:t>
        <a:bodyPr/>
        <a:lstStyle/>
        <a:p>
          <a:endParaRPr lang="uk-UA"/>
        </a:p>
      </dgm:t>
    </dgm:pt>
    <dgm:pt modelId="{AFF6F28C-47E2-4FC4-A099-473FD2210971}">
      <dgm:prSet custT="1"/>
      <dgm:spPr/>
      <dgm:t>
        <a:bodyPr/>
        <a:lstStyle/>
        <a:p>
          <a:r>
            <a:rPr lang="uk-UA" sz="1800" noProof="0" dirty="0" smtClean="0"/>
            <a:t>вимагають </a:t>
          </a:r>
          <a:r>
            <a:rPr lang="uk-UA" sz="1800" b="1" noProof="0" dirty="0" smtClean="0"/>
            <a:t>адаптивних методик</a:t>
          </a:r>
          <a:r>
            <a:rPr lang="uk-UA" sz="1800" noProof="0" dirty="0" smtClean="0"/>
            <a:t>, бо дослідження часто проводиться “в полі” або в умовах непередбачуваності</a:t>
          </a:r>
          <a:endParaRPr lang="uk-UA" sz="1800" noProof="0" dirty="0"/>
        </a:p>
      </dgm:t>
    </dgm:pt>
    <dgm:pt modelId="{86DAFC75-0F54-4B09-94C8-E048E7FEAF06}" type="parTrans" cxnId="{8057C45B-F1A4-46E0-9429-279D8E6DF97B}">
      <dgm:prSet/>
      <dgm:spPr/>
      <dgm:t>
        <a:bodyPr/>
        <a:lstStyle/>
        <a:p>
          <a:endParaRPr lang="uk-UA"/>
        </a:p>
      </dgm:t>
    </dgm:pt>
    <dgm:pt modelId="{A04CB2A8-4CE4-4D11-940F-7BA96390D339}" type="sibTrans" cxnId="{8057C45B-F1A4-46E0-9429-279D8E6DF97B}">
      <dgm:prSet/>
      <dgm:spPr/>
      <dgm:t>
        <a:bodyPr/>
        <a:lstStyle/>
        <a:p>
          <a:endParaRPr lang="uk-UA"/>
        </a:p>
      </dgm:t>
    </dgm:pt>
    <dgm:pt modelId="{0249B49E-A303-457B-B769-767496E29AA2}">
      <dgm:prSet custT="1"/>
      <dgm:spPr/>
      <dgm:t>
        <a:bodyPr/>
        <a:lstStyle/>
        <a:p>
          <a:r>
            <a:rPr lang="uk-UA" sz="1800" dirty="0" smtClean="0"/>
            <a:t>вимагають </a:t>
          </a:r>
          <a:r>
            <a:rPr lang="uk-UA" sz="1800" b="1" dirty="0" smtClean="0"/>
            <a:t>міждисциплінарного підходу </a:t>
          </a:r>
          <a:r>
            <a:rPr lang="uk-UA" sz="1800" dirty="0" smtClean="0"/>
            <a:t>(соціологія, культурологія, політологія)</a:t>
          </a:r>
          <a:endParaRPr lang="ru-RU" sz="1800" dirty="0"/>
        </a:p>
      </dgm:t>
    </dgm:pt>
    <dgm:pt modelId="{D3CD1C30-9D78-40F7-9C68-F4223E198214}" type="parTrans" cxnId="{F145F461-56BA-448F-A005-4FB8D7DFC940}">
      <dgm:prSet/>
      <dgm:spPr/>
      <dgm:t>
        <a:bodyPr/>
        <a:lstStyle/>
        <a:p>
          <a:endParaRPr lang="uk-UA"/>
        </a:p>
      </dgm:t>
    </dgm:pt>
    <dgm:pt modelId="{E0A7B302-A7E0-43C6-A85B-E8B30D30899A}" type="sibTrans" cxnId="{F145F461-56BA-448F-A005-4FB8D7DFC940}">
      <dgm:prSet/>
      <dgm:spPr/>
      <dgm:t>
        <a:bodyPr/>
        <a:lstStyle/>
        <a:p>
          <a:endParaRPr lang="uk-UA"/>
        </a:p>
      </dgm:t>
    </dgm:pt>
    <dgm:pt modelId="{C5944F0C-2E00-49C2-9C67-4F46A1365A6C}" type="pres">
      <dgm:prSet presAssocID="{98060B99-E0FD-4A51-AB22-5E08F67A3CC8}" presName="Name0" presStyleCnt="0">
        <dgm:presLayoutVars>
          <dgm:dir/>
          <dgm:resizeHandles val="exact"/>
        </dgm:presLayoutVars>
      </dgm:prSet>
      <dgm:spPr/>
    </dgm:pt>
    <dgm:pt modelId="{99942356-8A2A-4685-9132-C221BA9D0E53}" type="pres">
      <dgm:prSet presAssocID="{42249A16-8EF8-4752-9D8E-49CFC632219F}" presName="compNode" presStyleCnt="0"/>
      <dgm:spPr/>
    </dgm:pt>
    <dgm:pt modelId="{837E3DB8-45F4-4A9F-8C5D-103F3821FBF0}" type="pres">
      <dgm:prSet presAssocID="{42249A16-8EF8-4752-9D8E-49CFC632219F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9E92B1-8D81-4851-9DB5-757B02D055AB}" type="pres">
      <dgm:prSet presAssocID="{42249A16-8EF8-4752-9D8E-49CFC632219F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3F4EC-A593-4CD5-8BC4-E6C7FFC09BA4}" type="pres">
      <dgm:prSet presAssocID="{2B96DD88-5826-472E-8323-7351DDB65D72}" presName="sibTrans" presStyleLbl="sibTrans2D1" presStyleIdx="0" presStyleCnt="0"/>
      <dgm:spPr/>
      <dgm:t>
        <a:bodyPr/>
        <a:lstStyle/>
        <a:p>
          <a:endParaRPr lang="uk-UA"/>
        </a:p>
      </dgm:t>
    </dgm:pt>
    <dgm:pt modelId="{C983D86D-BDC6-4C2E-9D33-CD22BF8CAE32}" type="pres">
      <dgm:prSet presAssocID="{208E7986-FB63-4FE0-89E3-1A0FC331A595}" presName="compNode" presStyleCnt="0"/>
      <dgm:spPr/>
    </dgm:pt>
    <dgm:pt modelId="{F2A12FC5-FCEA-4F1A-95EC-A599387E6681}" type="pres">
      <dgm:prSet presAssocID="{208E7986-FB63-4FE0-89E3-1A0FC331A595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6B4190B-610D-464F-8136-1FCB91169C20}" type="pres">
      <dgm:prSet presAssocID="{208E7986-FB63-4FE0-89E3-1A0FC331A595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E673A7-0AC8-427D-836F-BF4E96CF81D2}" type="pres">
      <dgm:prSet presAssocID="{5382A465-BD8B-447D-9C81-89785988C87C}" presName="sibTrans" presStyleLbl="sibTrans2D1" presStyleIdx="0" presStyleCnt="0"/>
      <dgm:spPr/>
    </dgm:pt>
    <dgm:pt modelId="{CBF2805B-4537-4AC5-9611-406AAEBD5B57}" type="pres">
      <dgm:prSet presAssocID="{AFF6F28C-47E2-4FC4-A099-473FD2210971}" presName="compNode" presStyleCnt="0"/>
      <dgm:spPr/>
    </dgm:pt>
    <dgm:pt modelId="{814A2C5B-445C-4D1D-9A20-B5B143B0B318}" type="pres">
      <dgm:prSet presAssocID="{AFF6F28C-47E2-4FC4-A099-473FD2210971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515E3C2-F3A1-4813-8AA9-47AFAAEE961A}" type="pres">
      <dgm:prSet presAssocID="{AFF6F28C-47E2-4FC4-A099-473FD2210971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65550A-0768-4330-BF78-263D39EAC683}" type="pres">
      <dgm:prSet presAssocID="{A04CB2A8-4CE4-4D11-940F-7BA96390D339}" presName="sibTrans" presStyleLbl="sibTrans2D1" presStyleIdx="0" presStyleCnt="0"/>
      <dgm:spPr/>
    </dgm:pt>
    <dgm:pt modelId="{175C2B4E-DB04-4E9F-9130-92ABB1ACE602}" type="pres">
      <dgm:prSet presAssocID="{0249B49E-A303-457B-B769-767496E29AA2}" presName="compNode" presStyleCnt="0"/>
      <dgm:spPr/>
    </dgm:pt>
    <dgm:pt modelId="{D9FEF721-1ABB-44CC-84CA-A3354183641F}" type="pres">
      <dgm:prSet presAssocID="{0249B49E-A303-457B-B769-767496E29AA2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3EBBB73-736A-4078-8B71-C45AF7567D5B}" type="pres">
      <dgm:prSet presAssocID="{0249B49E-A303-457B-B769-767496E29AA2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D0A2930-9CFC-49E7-93D8-A234BD22FF29}" type="presOf" srcId="{2B96DD88-5826-472E-8323-7351DDB65D72}" destId="{6463F4EC-A593-4CD5-8BC4-E6C7FFC09BA4}" srcOrd="0" destOrd="0" presId="urn:microsoft.com/office/officeart/2005/8/layout/pList1"/>
    <dgm:cxn modelId="{4AC20079-2AAC-4CE8-B32F-AE57E8DE988A}" type="presOf" srcId="{98060B99-E0FD-4A51-AB22-5E08F67A3CC8}" destId="{C5944F0C-2E00-49C2-9C67-4F46A1365A6C}" srcOrd="0" destOrd="0" presId="urn:microsoft.com/office/officeart/2005/8/layout/pList1"/>
    <dgm:cxn modelId="{DDF209B2-3AEA-4520-9BE9-A703AC916018}" type="presOf" srcId="{A04CB2A8-4CE4-4D11-940F-7BA96390D339}" destId="{2665550A-0768-4330-BF78-263D39EAC683}" srcOrd="0" destOrd="0" presId="urn:microsoft.com/office/officeart/2005/8/layout/pList1"/>
    <dgm:cxn modelId="{8057C45B-F1A4-46E0-9429-279D8E6DF97B}" srcId="{98060B99-E0FD-4A51-AB22-5E08F67A3CC8}" destId="{AFF6F28C-47E2-4FC4-A099-473FD2210971}" srcOrd="2" destOrd="0" parTransId="{86DAFC75-0F54-4B09-94C8-E048E7FEAF06}" sibTransId="{A04CB2A8-4CE4-4D11-940F-7BA96390D339}"/>
    <dgm:cxn modelId="{6BF98A15-64E4-4DB8-974A-F551923B28F7}" srcId="{98060B99-E0FD-4A51-AB22-5E08F67A3CC8}" destId="{208E7986-FB63-4FE0-89E3-1A0FC331A595}" srcOrd="1" destOrd="0" parTransId="{261F0BF3-2352-4A6B-B3A9-EE15D4DDA898}" sibTransId="{5382A465-BD8B-447D-9C81-89785988C87C}"/>
    <dgm:cxn modelId="{5BF42FFC-4372-4B88-9706-4117F96F76FF}" type="presOf" srcId="{42249A16-8EF8-4752-9D8E-49CFC632219F}" destId="{DC9E92B1-8D81-4851-9DB5-757B02D055AB}" srcOrd="0" destOrd="0" presId="urn:microsoft.com/office/officeart/2005/8/layout/pList1"/>
    <dgm:cxn modelId="{F145F461-56BA-448F-A005-4FB8D7DFC940}" srcId="{98060B99-E0FD-4A51-AB22-5E08F67A3CC8}" destId="{0249B49E-A303-457B-B769-767496E29AA2}" srcOrd="3" destOrd="0" parTransId="{D3CD1C30-9D78-40F7-9C68-F4223E198214}" sibTransId="{E0A7B302-A7E0-43C6-A85B-E8B30D30899A}"/>
    <dgm:cxn modelId="{ED505AE6-FD39-42A9-B239-D8C53B41A567}" type="presOf" srcId="{AFF6F28C-47E2-4FC4-A099-473FD2210971}" destId="{F515E3C2-F3A1-4813-8AA9-47AFAAEE961A}" srcOrd="0" destOrd="0" presId="urn:microsoft.com/office/officeart/2005/8/layout/pList1"/>
    <dgm:cxn modelId="{AB6FC304-A766-4079-9CFC-6FC8199A4774}" type="presOf" srcId="{208E7986-FB63-4FE0-89E3-1A0FC331A595}" destId="{F6B4190B-610D-464F-8136-1FCB91169C20}" srcOrd="0" destOrd="0" presId="urn:microsoft.com/office/officeart/2005/8/layout/pList1"/>
    <dgm:cxn modelId="{06430EDC-0F69-4115-8C94-037AFDCBC3A1}" type="presOf" srcId="{5382A465-BD8B-447D-9C81-89785988C87C}" destId="{A7E673A7-0AC8-427D-836F-BF4E96CF81D2}" srcOrd="0" destOrd="0" presId="urn:microsoft.com/office/officeart/2005/8/layout/pList1"/>
    <dgm:cxn modelId="{B277924C-CA36-43BE-B8CF-1CF51E486C1F}" srcId="{98060B99-E0FD-4A51-AB22-5E08F67A3CC8}" destId="{42249A16-8EF8-4752-9D8E-49CFC632219F}" srcOrd="0" destOrd="0" parTransId="{39125D43-CED9-4049-B17A-9457B5C6D01D}" sibTransId="{2B96DD88-5826-472E-8323-7351DDB65D72}"/>
    <dgm:cxn modelId="{B41D08B2-14AE-4C8F-BE23-09A05F33A803}" type="presOf" srcId="{0249B49E-A303-457B-B769-767496E29AA2}" destId="{13EBBB73-736A-4078-8B71-C45AF7567D5B}" srcOrd="0" destOrd="0" presId="urn:microsoft.com/office/officeart/2005/8/layout/pList1"/>
    <dgm:cxn modelId="{16902B6A-4569-4247-BC51-AD34D631A6E8}" type="presParOf" srcId="{C5944F0C-2E00-49C2-9C67-4F46A1365A6C}" destId="{99942356-8A2A-4685-9132-C221BA9D0E53}" srcOrd="0" destOrd="0" presId="urn:microsoft.com/office/officeart/2005/8/layout/pList1"/>
    <dgm:cxn modelId="{2CD8D573-88A0-4359-882F-19E02BFD30A5}" type="presParOf" srcId="{99942356-8A2A-4685-9132-C221BA9D0E53}" destId="{837E3DB8-45F4-4A9F-8C5D-103F3821FBF0}" srcOrd="0" destOrd="0" presId="urn:microsoft.com/office/officeart/2005/8/layout/pList1"/>
    <dgm:cxn modelId="{B7D316B4-6516-4644-A87A-526EE885B131}" type="presParOf" srcId="{99942356-8A2A-4685-9132-C221BA9D0E53}" destId="{DC9E92B1-8D81-4851-9DB5-757B02D055AB}" srcOrd="1" destOrd="0" presId="urn:microsoft.com/office/officeart/2005/8/layout/pList1"/>
    <dgm:cxn modelId="{F323E8CA-18F9-4711-808E-F0D9316902DB}" type="presParOf" srcId="{C5944F0C-2E00-49C2-9C67-4F46A1365A6C}" destId="{6463F4EC-A593-4CD5-8BC4-E6C7FFC09BA4}" srcOrd="1" destOrd="0" presId="urn:microsoft.com/office/officeart/2005/8/layout/pList1"/>
    <dgm:cxn modelId="{EA5CBFB0-7687-4C7F-8C3B-E3CD1AAC4EEC}" type="presParOf" srcId="{C5944F0C-2E00-49C2-9C67-4F46A1365A6C}" destId="{C983D86D-BDC6-4C2E-9D33-CD22BF8CAE32}" srcOrd="2" destOrd="0" presId="urn:microsoft.com/office/officeart/2005/8/layout/pList1"/>
    <dgm:cxn modelId="{5B7EB460-3FE5-4479-B7E2-F1ED5BDCD791}" type="presParOf" srcId="{C983D86D-BDC6-4C2E-9D33-CD22BF8CAE32}" destId="{F2A12FC5-FCEA-4F1A-95EC-A599387E6681}" srcOrd="0" destOrd="0" presId="urn:microsoft.com/office/officeart/2005/8/layout/pList1"/>
    <dgm:cxn modelId="{36241759-40D5-462B-9D47-2393E5403AD7}" type="presParOf" srcId="{C983D86D-BDC6-4C2E-9D33-CD22BF8CAE32}" destId="{F6B4190B-610D-464F-8136-1FCB91169C20}" srcOrd="1" destOrd="0" presId="urn:microsoft.com/office/officeart/2005/8/layout/pList1"/>
    <dgm:cxn modelId="{30620B51-8AEB-4E8A-B0AD-9645BDEDDC8A}" type="presParOf" srcId="{C5944F0C-2E00-49C2-9C67-4F46A1365A6C}" destId="{A7E673A7-0AC8-427D-836F-BF4E96CF81D2}" srcOrd="3" destOrd="0" presId="urn:microsoft.com/office/officeart/2005/8/layout/pList1"/>
    <dgm:cxn modelId="{61423ACC-4CA0-4FB3-94D2-883328122314}" type="presParOf" srcId="{C5944F0C-2E00-49C2-9C67-4F46A1365A6C}" destId="{CBF2805B-4537-4AC5-9611-406AAEBD5B57}" srcOrd="4" destOrd="0" presId="urn:microsoft.com/office/officeart/2005/8/layout/pList1"/>
    <dgm:cxn modelId="{4F898C6A-C27A-4129-A1CB-A4D8F73B12BD}" type="presParOf" srcId="{CBF2805B-4537-4AC5-9611-406AAEBD5B57}" destId="{814A2C5B-445C-4D1D-9A20-B5B143B0B318}" srcOrd="0" destOrd="0" presId="urn:microsoft.com/office/officeart/2005/8/layout/pList1"/>
    <dgm:cxn modelId="{6F424501-EE52-4F8F-B159-EE4AC0B09DE0}" type="presParOf" srcId="{CBF2805B-4537-4AC5-9611-406AAEBD5B57}" destId="{F515E3C2-F3A1-4813-8AA9-47AFAAEE961A}" srcOrd="1" destOrd="0" presId="urn:microsoft.com/office/officeart/2005/8/layout/pList1"/>
    <dgm:cxn modelId="{89B09B0D-BB1B-44D8-BBA6-587E2ECEE900}" type="presParOf" srcId="{C5944F0C-2E00-49C2-9C67-4F46A1365A6C}" destId="{2665550A-0768-4330-BF78-263D39EAC683}" srcOrd="5" destOrd="0" presId="urn:microsoft.com/office/officeart/2005/8/layout/pList1"/>
    <dgm:cxn modelId="{A5334607-F1A6-4325-8A4D-68D3074DBDFD}" type="presParOf" srcId="{C5944F0C-2E00-49C2-9C67-4F46A1365A6C}" destId="{175C2B4E-DB04-4E9F-9130-92ABB1ACE602}" srcOrd="6" destOrd="0" presId="urn:microsoft.com/office/officeart/2005/8/layout/pList1"/>
    <dgm:cxn modelId="{CF3B52A8-B14B-4F9E-8791-17C8DC506CDD}" type="presParOf" srcId="{175C2B4E-DB04-4E9F-9130-92ABB1ACE602}" destId="{D9FEF721-1ABB-44CC-84CA-A3354183641F}" srcOrd="0" destOrd="0" presId="urn:microsoft.com/office/officeart/2005/8/layout/pList1"/>
    <dgm:cxn modelId="{73540B9A-FAE3-43A2-B297-F305B3809F29}" type="presParOf" srcId="{175C2B4E-DB04-4E9F-9130-92ABB1ACE602}" destId="{13EBBB73-736A-4078-8B71-C45AF7567D5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710F08-5E67-43F5-8D42-D8244E6E09E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81C2965-BDBE-4DCC-B5A2-9991CC03279B}">
      <dgm:prSet phldrT="[Текст]" custT="1"/>
      <dgm:spPr/>
      <dgm:t>
        <a:bodyPr/>
        <a:lstStyle/>
        <a:p>
          <a:pPr algn="just"/>
          <a:r>
            <a:rPr lang="uk-UA" sz="2400" b="0" dirty="0" smtClean="0"/>
            <a:t>1. Допомагають </a:t>
          </a:r>
          <a:r>
            <a:rPr lang="uk-UA" sz="2400" b="1" i="0" dirty="0" smtClean="0"/>
            <a:t>зрозуміти соціальні потреби </a:t>
          </a:r>
          <a:r>
            <a:rPr lang="uk-UA" sz="2400" b="0" dirty="0" smtClean="0"/>
            <a:t>учасників, їхні очікування.</a:t>
          </a:r>
        </a:p>
        <a:p>
          <a:pPr algn="just"/>
          <a:r>
            <a:rPr lang="uk-UA" sz="2400" b="0" noProof="0" dirty="0" smtClean="0"/>
            <a:t>2. Дають змогу </a:t>
          </a:r>
          <a:r>
            <a:rPr lang="uk-UA" sz="2400" b="1" noProof="0" dirty="0" smtClean="0"/>
            <a:t>оцінити ефективність </a:t>
          </a:r>
          <a:r>
            <a:rPr lang="uk-UA" sz="2400" b="0" noProof="0" dirty="0" smtClean="0"/>
            <a:t>заходів і виявити можливі проблеми в організації</a:t>
          </a:r>
          <a:r>
            <a:rPr lang="ru-RU" sz="2400" b="0" dirty="0" smtClean="0"/>
            <a:t>.</a:t>
          </a:r>
          <a:endParaRPr lang="uk-UA" sz="2400" b="0" dirty="0" smtClean="0"/>
        </a:p>
        <a:p>
          <a:pPr algn="just"/>
          <a:r>
            <a:rPr lang="uk-UA" sz="2400" b="0" noProof="0" dirty="0" smtClean="0"/>
            <a:t>3. </a:t>
          </a:r>
          <a:r>
            <a:rPr lang="uk-UA" sz="2400" b="1" noProof="0" dirty="0" smtClean="0"/>
            <a:t>Визначення соціальних впливів</a:t>
          </a:r>
          <a:r>
            <a:rPr lang="uk-UA" sz="2400" b="0" noProof="0" dirty="0" smtClean="0"/>
            <a:t>, що відбуваються після проведення події (наприклад, зміни в поведінці або ставленні)</a:t>
          </a:r>
          <a:r>
            <a:rPr lang="ru-RU" sz="2400" b="0" dirty="0" smtClean="0"/>
            <a:t>.</a:t>
          </a:r>
          <a:endParaRPr lang="uk-UA" sz="2400" b="0" dirty="0" smtClean="0"/>
        </a:p>
        <a:p>
          <a:pPr algn="just"/>
          <a:endParaRPr lang="uk-UA" sz="2400" dirty="0"/>
        </a:p>
      </dgm:t>
    </dgm:pt>
    <dgm:pt modelId="{15669CDC-A0EF-4E1D-B661-3BE18FB5D0FE}" type="parTrans" cxnId="{3BBFEB2D-FB37-4F68-86E3-CD64A83E82C3}">
      <dgm:prSet/>
      <dgm:spPr/>
      <dgm:t>
        <a:bodyPr/>
        <a:lstStyle/>
        <a:p>
          <a:pPr algn="just"/>
          <a:endParaRPr lang="uk-UA" sz="2400"/>
        </a:p>
      </dgm:t>
    </dgm:pt>
    <dgm:pt modelId="{747BF540-46E5-4751-B124-D175BB80AB61}" type="sibTrans" cxnId="{3BBFEB2D-FB37-4F68-86E3-CD64A83E82C3}">
      <dgm:prSet/>
      <dgm:spPr/>
      <dgm:t>
        <a:bodyPr/>
        <a:lstStyle/>
        <a:p>
          <a:pPr algn="just"/>
          <a:endParaRPr lang="uk-UA" sz="2400"/>
        </a:p>
      </dgm:t>
    </dgm:pt>
    <dgm:pt modelId="{5BBF9E5E-F297-4160-A65C-FD3E97D7AFAB}" type="pres">
      <dgm:prSet presAssocID="{24710F08-5E67-43F5-8D42-D8244E6E09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00499E0-DDDE-44E6-8099-D6246E23CC28}" type="pres">
      <dgm:prSet presAssocID="{081C2965-BDBE-4DCC-B5A2-9991CC03279B}" presName="composite" presStyleCnt="0"/>
      <dgm:spPr/>
    </dgm:pt>
    <dgm:pt modelId="{0F86EDDB-B608-46C9-96FB-50ED2D3E5910}" type="pres">
      <dgm:prSet presAssocID="{081C2965-BDBE-4DCC-B5A2-9991CC03279B}" presName="rect1" presStyleLbl="trAlignAcc1" presStyleIdx="0" presStyleCnt="1" custScaleY="167379" custLinFactNeighborX="3506" custLinFactNeighborY="-10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B75EC7-9A73-4225-8F2D-F2AE8EDA0B6D}" type="pres">
      <dgm:prSet presAssocID="{081C2965-BDBE-4DCC-B5A2-9991CC03279B}" presName="rect2" presStyleLbl="fgImgPlace1" presStyleIdx="0" presStyleCnt="1" custLinFactNeighborX="-233" custLinFactNeighborY="-8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3BBFEB2D-FB37-4F68-86E3-CD64A83E82C3}" srcId="{24710F08-5E67-43F5-8D42-D8244E6E09ED}" destId="{081C2965-BDBE-4DCC-B5A2-9991CC03279B}" srcOrd="0" destOrd="0" parTransId="{15669CDC-A0EF-4E1D-B661-3BE18FB5D0FE}" sibTransId="{747BF540-46E5-4751-B124-D175BB80AB61}"/>
    <dgm:cxn modelId="{4FD56B9A-0380-4D58-8787-7D73C711F46A}" type="presOf" srcId="{081C2965-BDBE-4DCC-B5A2-9991CC03279B}" destId="{0F86EDDB-B608-46C9-96FB-50ED2D3E5910}" srcOrd="0" destOrd="0" presId="urn:microsoft.com/office/officeart/2008/layout/PictureStrips"/>
    <dgm:cxn modelId="{1038DAE5-19A8-491A-9B98-FB5E642C691D}" type="presOf" srcId="{24710F08-5E67-43F5-8D42-D8244E6E09ED}" destId="{5BBF9E5E-F297-4160-A65C-FD3E97D7AFAB}" srcOrd="0" destOrd="0" presId="urn:microsoft.com/office/officeart/2008/layout/PictureStrips"/>
    <dgm:cxn modelId="{DF69ED59-CC78-4CA4-B468-A2E83CE18D9D}" type="presParOf" srcId="{5BBF9E5E-F297-4160-A65C-FD3E97D7AFAB}" destId="{300499E0-DDDE-44E6-8099-D6246E23CC28}" srcOrd="0" destOrd="0" presId="urn:microsoft.com/office/officeart/2008/layout/PictureStrips"/>
    <dgm:cxn modelId="{57FE918B-421A-4B5B-8C42-FDAAADA64C40}" type="presParOf" srcId="{300499E0-DDDE-44E6-8099-D6246E23CC28}" destId="{0F86EDDB-B608-46C9-96FB-50ED2D3E5910}" srcOrd="0" destOrd="0" presId="urn:microsoft.com/office/officeart/2008/layout/PictureStrips"/>
    <dgm:cxn modelId="{6DFED6D9-ECF0-41C8-B7F4-E41EA0F6EF01}" type="presParOf" srcId="{300499E0-DDDE-44E6-8099-D6246E23CC28}" destId="{D7B75EC7-9A73-4225-8F2D-F2AE8EDA0B6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710F08-5E67-43F5-8D42-D8244E6E09ED}" type="doc">
      <dgm:prSet loTypeId="urn:microsoft.com/office/officeart/2005/8/layout/b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81C2965-BDBE-4DCC-B5A2-9991CC03279B}">
      <dgm:prSet phldrT="[Текст]" custT="1"/>
      <dgm:spPr/>
      <dgm:t>
        <a:bodyPr/>
        <a:lstStyle/>
        <a:p>
          <a:pPr algn="l"/>
          <a:r>
            <a:rPr lang="uk-UA" sz="2400" b="1" u="sng" dirty="0" smtClean="0"/>
            <a:t>Анкетування та опитування</a:t>
          </a:r>
          <a:r>
            <a:rPr lang="uk-UA" sz="2200" b="1" u="sng" dirty="0" smtClean="0"/>
            <a:t>:</a:t>
          </a:r>
          <a:r>
            <a:rPr lang="uk-UA" sz="2200" u="sng" dirty="0" smtClean="0"/>
            <a:t> </a:t>
          </a:r>
          <a:endParaRPr lang="uk-UA" sz="2200" u="sng" dirty="0"/>
        </a:p>
      </dgm:t>
    </dgm:pt>
    <dgm:pt modelId="{15669CDC-A0EF-4E1D-B661-3BE18FB5D0FE}" type="parTrans" cxnId="{3BBFEB2D-FB37-4F68-86E3-CD64A83E82C3}">
      <dgm:prSet/>
      <dgm:spPr/>
      <dgm:t>
        <a:bodyPr/>
        <a:lstStyle/>
        <a:p>
          <a:endParaRPr lang="uk-UA"/>
        </a:p>
      </dgm:t>
    </dgm:pt>
    <dgm:pt modelId="{747BF540-46E5-4751-B124-D175BB80AB61}" type="sibTrans" cxnId="{3BBFEB2D-FB37-4F68-86E3-CD64A83E82C3}">
      <dgm:prSet/>
      <dgm:spPr/>
      <dgm:t>
        <a:bodyPr/>
        <a:lstStyle/>
        <a:p>
          <a:endParaRPr lang="uk-UA"/>
        </a:p>
      </dgm:t>
    </dgm:pt>
    <dgm:pt modelId="{2703E8E5-0C58-4F0C-9CB2-7F1DEA1BC8E3}">
      <dgm:prSet custT="1"/>
      <dgm:spPr/>
      <dgm:t>
        <a:bodyPr/>
        <a:lstStyle/>
        <a:p>
          <a:pPr algn="just"/>
          <a:r>
            <a:rPr lang="uk-UA" sz="2400" b="1" dirty="0" smtClean="0"/>
            <a:t>Як застосовується:</a:t>
          </a:r>
          <a:r>
            <a:rPr lang="uk-UA" sz="2400" dirty="0" smtClean="0"/>
            <a:t> за допомогою стандартних або відкритих анкет можна зібрати інформацію про ставлення, досвід і оцінку події учасниками.</a:t>
          </a:r>
          <a:endParaRPr lang="uk-UA" sz="2400" dirty="0"/>
        </a:p>
      </dgm:t>
    </dgm:pt>
    <dgm:pt modelId="{918401EC-B4EE-4003-88EF-E7B0E076E057}" type="sibTrans" cxnId="{AB93E15E-CD1F-49FB-9F11-7DB712498D78}">
      <dgm:prSet/>
      <dgm:spPr/>
      <dgm:t>
        <a:bodyPr/>
        <a:lstStyle/>
        <a:p>
          <a:endParaRPr lang="uk-UA"/>
        </a:p>
      </dgm:t>
    </dgm:pt>
    <dgm:pt modelId="{55A464AE-819D-4B6F-AA16-48F13A438A26}" type="parTrans" cxnId="{AB93E15E-CD1F-49FB-9F11-7DB712498D78}">
      <dgm:prSet/>
      <dgm:spPr/>
      <dgm:t>
        <a:bodyPr/>
        <a:lstStyle/>
        <a:p>
          <a:endParaRPr lang="uk-UA"/>
        </a:p>
      </dgm:t>
    </dgm:pt>
    <dgm:pt modelId="{87D76761-2EA9-407C-836E-66D2636F7E1B}">
      <dgm:prSet custT="1"/>
      <dgm:spPr/>
      <dgm:t>
        <a:bodyPr/>
        <a:lstStyle/>
        <a:p>
          <a:pPr algn="just"/>
          <a:r>
            <a:rPr lang="uk-UA" sz="2400" b="1" dirty="0" smtClean="0"/>
            <a:t>Приклад:</a:t>
          </a:r>
          <a:r>
            <a:rPr lang="uk-UA" sz="2400" dirty="0" smtClean="0"/>
            <a:t> опитування учасників фестивалю, щоб дізнатися, які фактори вплинули на їхній досвід, як вони оцінюють організацію заходу.</a:t>
          </a:r>
          <a:endParaRPr lang="uk-UA" sz="2400" dirty="0"/>
        </a:p>
      </dgm:t>
    </dgm:pt>
    <dgm:pt modelId="{2570A10F-2689-4A4D-985B-941A93CFAE50}" type="parTrans" cxnId="{8CF8E0BE-E882-4538-B107-CFB6F36295A6}">
      <dgm:prSet/>
      <dgm:spPr/>
      <dgm:t>
        <a:bodyPr/>
        <a:lstStyle/>
        <a:p>
          <a:endParaRPr lang="uk-UA"/>
        </a:p>
      </dgm:t>
    </dgm:pt>
    <dgm:pt modelId="{068B936A-01BB-4E06-883E-954F110D7F8F}" type="sibTrans" cxnId="{8CF8E0BE-E882-4538-B107-CFB6F36295A6}">
      <dgm:prSet/>
      <dgm:spPr/>
      <dgm:t>
        <a:bodyPr/>
        <a:lstStyle/>
        <a:p>
          <a:endParaRPr lang="uk-UA"/>
        </a:p>
      </dgm:t>
    </dgm:pt>
    <dgm:pt modelId="{EF9E367F-0D73-4895-AE51-05CB5295AA54}" type="pres">
      <dgm:prSet presAssocID="{24710F08-5E67-43F5-8D42-D8244E6E09E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F03FB5F-6BE2-4374-95DD-2DA7EAAEB040}" type="pres">
      <dgm:prSet presAssocID="{081C2965-BDBE-4DCC-B5A2-9991CC03279B}" presName="compNode" presStyleCnt="0"/>
      <dgm:spPr/>
      <dgm:t>
        <a:bodyPr/>
        <a:lstStyle/>
        <a:p>
          <a:endParaRPr lang="uk-UA"/>
        </a:p>
      </dgm:t>
    </dgm:pt>
    <dgm:pt modelId="{2F3BD185-047A-49C2-BE94-222C77FB1BDC}" type="pres">
      <dgm:prSet presAssocID="{081C2965-BDBE-4DCC-B5A2-9991CC03279B}" presName="childRec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035844-C9DF-4FAC-8284-60D08F5EA0F9}" type="pres">
      <dgm:prSet presAssocID="{081C2965-BDBE-4DCC-B5A2-9991CC03279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336559-EFF4-4F14-9F18-77B1878B749D}" type="pres">
      <dgm:prSet presAssocID="{081C2965-BDBE-4DCC-B5A2-9991CC03279B}" presName="parentRect" presStyleLbl="alignNode1" presStyleIdx="0" presStyleCnt="1"/>
      <dgm:spPr/>
      <dgm:t>
        <a:bodyPr/>
        <a:lstStyle/>
        <a:p>
          <a:endParaRPr lang="uk-UA"/>
        </a:p>
      </dgm:t>
    </dgm:pt>
    <dgm:pt modelId="{16CC4A3B-7549-40BC-9643-A7E383081D11}" type="pres">
      <dgm:prSet presAssocID="{081C2965-BDBE-4DCC-B5A2-9991CC03279B}" presName="adorn" presStyleLbl="fgAccFollow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AB93E15E-CD1F-49FB-9F11-7DB712498D78}" srcId="{081C2965-BDBE-4DCC-B5A2-9991CC03279B}" destId="{2703E8E5-0C58-4F0C-9CB2-7F1DEA1BC8E3}" srcOrd="0" destOrd="0" parTransId="{55A464AE-819D-4B6F-AA16-48F13A438A26}" sibTransId="{918401EC-B4EE-4003-88EF-E7B0E076E057}"/>
    <dgm:cxn modelId="{8CF8E0BE-E882-4538-B107-CFB6F36295A6}" srcId="{081C2965-BDBE-4DCC-B5A2-9991CC03279B}" destId="{87D76761-2EA9-407C-836E-66D2636F7E1B}" srcOrd="1" destOrd="0" parTransId="{2570A10F-2689-4A4D-985B-941A93CFAE50}" sibTransId="{068B936A-01BB-4E06-883E-954F110D7F8F}"/>
    <dgm:cxn modelId="{3BBFEB2D-FB37-4F68-86E3-CD64A83E82C3}" srcId="{24710F08-5E67-43F5-8D42-D8244E6E09ED}" destId="{081C2965-BDBE-4DCC-B5A2-9991CC03279B}" srcOrd="0" destOrd="0" parTransId="{15669CDC-A0EF-4E1D-B661-3BE18FB5D0FE}" sibTransId="{747BF540-46E5-4751-B124-D175BB80AB61}"/>
    <dgm:cxn modelId="{68A6B80A-0402-4B42-ADD3-083847B42D18}" type="presOf" srcId="{87D76761-2EA9-407C-836E-66D2636F7E1B}" destId="{2F3BD185-047A-49C2-BE94-222C77FB1BDC}" srcOrd="0" destOrd="1" presId="urn:microsoft.com/office/officeart/2005/8/layout/bList2"/>
    <dgm:cxn modelId="{2068C8D4-E60E-4ED3-9649-6219541620E5}" type="presOf" srcId="{081C2965-BDBE-4DCC-B5A2-9991CC03279B}" destId="{B5035844-C9DF-4FAC-8284-60D08F5EA0F9}" srcOrd="0" destOrd="0" presId="urn:microsoft.com/office/officeart/2005/8/layout/bList2"/>
    <dgm:cxn modelId="{0A97497B-47C8-425B-BD17-CE632CFAC480}" type="presOf" srcId="{2703E8E5-0C58-4F0C-9CB2-7F1DEA1BC8E3}" destId="{2F3BD185-047A-49C2-BE94-222C77FB1BDC}" srcOrd="0" destOrd="0" presId="urn:microsoft.com/office/officeart/2005/8/layout/bList2"/>
    <dgm:cxn modelId="{D6EA5334-DEBB-4DBC-9A66-B43B7009157E}" type="presOf" srcId="{081C2965-BDBE-4DCC-B5A2-9991CC03279B}" destId="{68336559-EFF4-4F14-9F18-77B1878B749D}" srcOrd="1" destOrd="0" presId="urn:microsoft.com/office/officeart/2005/8/layout/bList2"/>
    <dgm:cxn modelId="{1199853F-EBF0-4929-AB75-5947BF40CEF3}" type="presOf" srcId="{24710F08-5E67-43F5-8D42-D8244E6E09ED}" destId="{EF9E367F-0D73-4895-AE51-05CB5295AA54}" srcOrd="0" destOrd="0" presId="urn:microsoft.com/office/officeart/2005/8/layout/bList2"/>
    <dgm:cxn modelId="{BD900312-71B4-45A8-A6E0-B94764D1CBBE}" type="presParOf" srcId="{EF9E367F-0D73-4895-AE51-05CB5295AA54}" destId="{0F03FB5F-6BE2-4374-95DD-2DA7EAAEB040}" srcOrd="0" destOrd="0" presId="urn:microsoft.com/office/officeart/2005/8/layout/bList2"/>
    <dgm:cxn modelId="{987BE902-775C-4364-8872-6E3F1F780F9F}" type="presParOf" srcId="{0F03FB5F-6BE2-4374-95DD-2DA7EAAEB040}" destId="{2F3BD185-047A-49C2-BE94-222C77FB1BDC}" srcOrd="0" destOrd="0" presId="urn:microsoft.com/office/officeart/2005/8/layout/bList2"/>
    <dgm:cxn modelId="{A2DF7EA8-A044-440F-8BC7-CFBFA258E346}" type="presParOf" srcId="{0F03FB5F-6BE2-4374-95DD-2DA7EAAEB040}" destId="{B5035844-C9DF-4FAC-8284-60D08F5EA0F9}" srcOrd="1" destOrd="0" presId="urn:microsoft.com/office/officeart/2005/8/layout/bList2"/>
    <dgm:cxn modelId="{662E960E-87F8-4B52-9729-2A9030BA43C9}" type="presParOf" srcId="{0F03FB5F-6BE2-4374-95DD-2DA7EAAEB040}" destId="{68336559-EFF4-4F14-9F18-77B1878B749D}" srcOrd="2" destOrd="0" presId="urn:microsoft.com/office/officeart/2005/8/layout/bList2"/>
    <dgm:cxn modelId="{1712920F-D962-4064-B487-75DC7DDBC288}" type="presParOf" srcId="{0F03FB5F-6BE2-4374-95DD-2DA7EAAEB040}" destId="{16CC4A3B-7549-40BC-9643-A7E383081D1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D861F9-1CF7-4818-B05B-0CEF78AF5636}" type="doc">
      <dgm:prSet loTypeId="urn:microsoft.com/office/officeart/2008/layout/VerticalCircle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BE1C870E-69E2-4C88-A7C8-32467BF17724}">
      <dgm:prSet phldrT="[Текст]"/>
      <dgm:spPr/>
      <dgm:t>
        <a:bodyPr/>
        <a:lstStyle/>
        <a:p>
          <a:r>
            <a:rPr lang="uk-UA" b="1" dirty="0" smtClean="0"/>
            <a:t>Кількісні опитування</a:t>
          </a:r>
          <a:endParaRPr lang="uk-UA" dirty="0"/>
        </a:p>
      </dgm:t>
    </dgm:pt>
    <dgm:pt modelId="{4FCC9B18-4A3A-442D-92A1-58FE2450DF6C}" type="parTrans" cxnId="{BB809287-3B40-4E61-8112-F130EB6A27EA}">
      <dgm:prSet/>
      <dgm:spPr/>
      <dgm:t>
        <a:bodyPr/>
        <a:lstStyle/>
        <a:p>
          <a:endParaRPr lang="uk-UA"/>
        </a:p>
      </dgm:t>
    </dgm:pt>
    <dgm:pt modelId="{71C5592B-ED4F-48DE-BB72-7A41887F5108}" type="sibTrans" cxnId="{BB809287-3B40-4E61-8112-F130EB6A27EA}">
      <dgm:prSet/>
      <dgm:spPr/>
      <dgm:t>
        <a:bodyPr/>
        <a:lstStyle/>
        <a:p>
          <a:endParaRPr lang="uk-UA"/>
        </a:p>
      </dgm:t>
    </dgm:pt>
    <dgm:pt modelId="{415B0C32-7217-4729-86A4-5D6DC332C7ED}">
      <dgm:prSet/>
      <dgm:spPr/>
      <dgm:t>
        <a:bodyPr/>
        <a:lstStyle/>
        <a:p>
          <a:r>
            <a:rPr lang="uk-UA" b="1" dirty="0" smtClean="0"/>
            <a:t>Якісні опитування</a:t>
          </a:r>
          <a:endParaRPr lang="uk-UA" dirty="0"/>
        </a:p>
      </dgm:t>
    </dgm:pt>
    <dgm:pt modelId="{E2656213-ACD1-485B-A921-651CA373913F}" type="parTrans" cxnId="{3D087BD1-17C0-4A6B-B424-CB85451B8F3E}">
      <dgm:prSet/>
      <dgm:spPr/>
      <dgm:t>
        <a:bodyPr/>
        <a:lstStyle/>
        <a:p>
          <a:endParaRPr lang="uk-UA"/>
        </a:p>
      </dgm:t>
    </dgm:pt>
    <dgm:pt modelId="{0420057E-7ECD-4D08-8880-A2284B25019F}" type="sibTrans" cxnId="{3D087BD1-17C0-4A6B-B424-CB85451B8F3E}">
      <dgm:prSet/>
      <dgm:spPr/>
      <dgm:t>
        <a:bodyPr/>
        <a:lstStyle/>
        <a:p>
          <a:endParaRPr lang="uk-UA"/>
        </a:p>
      </dgm:t>
    </dgm:pt>
    <dgm:pt modelId="{EF7069C9-BD5B-4484-80A7-72A8198A06BA}">
      <dgm:prSet phldrT="[Текст]"/>
      <dgm:spPr/>
      <dgm:t>
        <a:bodyPr/>
        <a:lstStyle/>
        <a:p>
          <a:r>
            <a:rPr lang="uk-UA" dirty="0" smtClean="0"/>
            <a:t>для збору статистичних даних (наприклад, скільки людей відвідують певний тип події, як оцінюють певні аспекти події).</a:t>
          </a:r>
          <a:endParaRPr lang="uk-UA" dirty="0"/>
        </a:p>
      </dgm:t>
    </dgm:pt>
    <dgm:pt modelId="{B4DF9238-9350-480B-8CCD-D016753E6DAF}" type="parTrans" cxnId="{860CB70C-A2FB-41C0-8EA8-EFED3D88ED68}">
      <dgm:prSet/>
      <dgm:spPr/>
      <dgm:t>
        <a:bodyPr/>
        <a:lstStyle/>
        <a:p>
          <a:endParaRPr lang="uk-UA"/>
        </a:p>
      </dgm:t>
    </dgm:pt>
    <dgm:pt modelId="{0CA12CAC-0FAD-419A-9883-C22A58CD6FB0}" type="sibTrans" cxnId="{860CB70C-A2FB-41C0-8EA8-EFED3D88ED68}">
      <dgm:prSet/>
      <dgm:spPr/>
      <dgm:t>
        <a:bodyPr/>
        <a:lstStyle/>
        <a:p>
          <a:endParaRPr lang="uk-UA"/>
        </a:p>
      </dgm:t>
    </dgm:pt>
    <dgm:pt modelId="{DE77E130-EE00-484C-949F-F7D5AABB1E90}">
      <dgm:prSet/>
      <dgm:spPr/>
      <dgm:t>
        <a:bodyPr/>
        <a:lstStyle/>
        <a:p>
          <a:r>
            <a:rPr lang="uk-UA" dirty="0" smtClean="0"/>
            <a:t>для збору глибших відгуків, думок, переживань учасників (наприклад, як вони почувалися під час події, які соціальні або культурні зміни вони відчули).</a:t>
          </a:r>
          <a:endParaRPr lang="uk-UA" dirty="0"/>
        </a:p>
      </dgm:t>
    </dgm:pt>
    <dgm:pt modelId="{6A4077A1-63F8-41AD-8D56-3C48507EF914}" type="parTrans" cxnId="{FF3BE5A4-80F9-41E2-8DE9-7BC30E250419}">
      <dgm:prSet/>
      <dgm:spPr/>
      <dgm:t>
        <a:bodyPr/>
        <a:lstStyle/>
        <a:p>
          <a:endParaRPr lang="uk-UA"/>
        </a:p>
      </dgm:t>
    </dgm:pt>
    <dgm:pt modelId="{C8C2D56D-7C60-43F5-BFFB-4CC9EF5DDCFA}" type="sibTrans" cxnId="{FF3BE5A4-80F9-41E2-8DE9-7BC30E250419}">
      <dgm:prSet/>
      <dgm:spPr/>
      <dgm:t>
        <a:bodyPr/>
        <a:lstStyle/>
        <a:p>
          <a:endParaRPr lang="uk-UA"/>
        </a:p>
      </dgm:t>
    </dgm:pt>
    <dgm:pt modelId="{0EA78407-4AAD-414B-8C12-2999CA06793D}" type="pres">
      <dgm:prSet presAssocID="{07D861F9-1CF7-4818-B05B-0CEF78AF5636}" presName="Name0" presStyleCnt="0">
        <dgm:presLayoutVars>
          <dgm:dir/>
        </dgm:presLayoutVars>
      </dgm:prSet>
      <dgm:spPr/>
    </dgm:pt>
    <dgm:pt modelId="{97E9857C-C6F3-4E66-8D0D-0DFCC18C06B1}" type="pres">
      <dgm:prSet presAssocID="{BE1C870E-69E2-4C88-A7C8-32467BF17724}" presName="withChildren" presStyleCnt="0"/>
      <dgm:spPr/>
    </dgm:pt>
    <dgm:pt modelId="{53F9A6B7-C40D-48A5-A72A-B75345870A41}" type="pres">
      <dgm:prSet presAssocID="{BE1C870E-69E2-4C88-A7C8-32467BF17724}" presName="bigCircle" presStyleLbl="vennNode1" presStyleIdx="0" presStyleCnt="4" custScaleX="123846"/>
      <dgm:spPr/>
    </dgm:pt>
    <dgm:pt modelId="{1B7A8BD8-8F0E-4173-87CA-709E3189529A}" type="pres">
      <dgm:prSet presAssocID="{BE1C870E-69E2-4C88-A7C8-32467BF17724}" presName="medCircle" presStyleLbl="vennNode1" presStyleIdx="1" presStyleCnt="4"/>
      <dgm:spPr/>
    </dgm:pt>
    <dgm:pt modelId="{A79AE60A-5946-47C2-8C6C-8F2952AEC72E}" type="pres">
      <dgm:prSet presAssocID="{BE1C870E-69E2-4C88-A7C8-32467BF17724}" presName="txLvl1" presStyleLbl="revTx" presStyleIdx="0" presStyleCnt="4"/>
      <dgm:spPr/>
    </dgm:pt>
    <dgm:pt modelId="{C13CB049-DEDE-4C19-B23B-6B78C520B232}" type="pres">
      <dgm:prSet presAssocID="{BE1C870E-69E2-4C88-A7C8-32467BF17724}" presName="lin" presStyleCnt="0"/>
      <dgm:spPr/>
    </dgm:pt>
    <dgm:pt modelId="{FF32DBD0-7EF4-4645-B8BB-5BB8F91201FC}" type="pres">
      <dgm:prSet presAssocID="{EF7069C9-BD5B-4484-80A7-72A8198A06BA}" presName="txLvl2" presStyleLbl="revTx" presStyleIdx="1" presStyleCnt="4"/>
      <dgm:spPr/>
    </dgm:pt>
    <dgm:pt modelId="{AA8846B8-D322-42E8-97CA-0FD4FCD877FE}" type="pres">
      <dgm:prSet presAssocID="{BE1C870E-69E2-4C88-A7C8-32467BF17724}" presName="overlap" presStyleCnt="0"/>
      <dgm:spPr/>
    </dgm:pt>
    <dgm:pt modelId="{1A8C4420-9B1F-488A-B211-4AA82415EA1B}" type="pres">
      <dgm:prSet presAssocID="{415B0C32-7217-4729-86A4-5D6DC332C7ED}" presName="withChildren" presStyleCnt="0"/>
      <dgm:spPr/>
    </dgm:pt>
    <dgm:pt modelId="{ED44E226-87D5-4FCD-8428-E38DCEA41CA1}" type="pres">
      <dgm:prSet presAssocID="{415B0C32-7217-4729-86A4-5D6DC332C7ED}" presName="bigCircle" presStyleLbl="vennNode1" presStyleIdx="2" presStyleCnt="4" custScaleX="124860"/>
      <dgm:spPr/>
    </dgm:pt>
    <dgm:pt modelId="{5C232152-5CCC-42B1-B22B-C35E9F6A141B}" type="pres">
      <dgm:prSet presAssocID="{415B0C32-7217-4729-86A4-5D6DC332C7ED}" presName="medCircle" presStyleLbl="vennNode1" presStyleIdx="3" presStyleCnt="4"/>
      <dgm:spPr/>
    </dgm:pt>
    <dgm:pt modelId="{CBD7FB16-F077-4D2B-8F19-511EBD35CB45}" type="pres">
      <dgm:prSet presAssocID="{415B0C32-7217-4729-86A4-5D6DC332C7ED}" presName="txLvl1" presStyleLbl="revTx" presStyleIdx="2" presStyleCnt="4"/>
      <dgm:spPr/>
    </dgm:pt>
    <dgm:pt modelId="{9A25B704-D97C-47FA-9C8B-C76647391C2F}" type="pres">
      <dgm:prSet presAssocID="{415B0C32-7217-4729-86A4-5D6DC332C7ED}" presName="lin" presStyleCnt="0"/>
      <dgm:spPr/>
    </dgm:pt>
    <dgm:pt modelId="{7BE98093-17C7-4B5E-B006-4E701333432C}" type="pres">
      <dgm:prSet presAssocID="{DE77E130-EE00-484C-949F-F7D5AABB1E90}" presName="txLvl2" presStyleLbl="revTx" presStyleIdx="3" presStyleCnt="4" custScaleX="103350"/>
      <dgm:spPr/>
    </dgm:pt>
  </dgm:ptLst>
  <dgm:cxnLst>
    <dgm:cxn modelId="{2D2EAE9E-2F70-49FF-AB71-6A3693471620}" type="presOf" srcId="{415B0C32-7217-4729-86A4-5D6DC332C7ED}" destId="{CBD7FB16-F077-4D2B-8F19-511EBD35CB45}" srcOrd="0" destOrd="0" presId="urn:microsoft.com/office/officeart/2008/layout/VerticalCircleList"/>
    <dgm:cxn modelId="{3BAC4FC8-C889-40CE-8BA2-C1680C5C1B3F}" type="presOf" srcId="{BE1C870E-69E2-4C88-A7C8-32467BF17724}" destId="{A79AE60A-5946-47C2-8C6C-8F2952AEC72E}" srcOrd="0" destOrd="0" presId="urn:microsoft.com/office/officeart/2008/layout/VerticalCircleList"/>
    <dgm:cxn modelId="{56D0C9B2-50FB-4435-8845-06C3EE1574D6}" type="presOf" srcId="{07D861F9-1CF7-4818-B05B-0CEF78AF5636}" destId="{0EA78407-4AAD-414B-8C12-2999CA06793D}" srcOrd="0" destOrd="0" presId="urn:microsoft.com/office/officeart/2008/layout/VerticalCircleList"/>
    <dgm:cxn modelId="{3D087BD1-17C0-4A6B-B424-CB85451B8F3E}" srcId="{07D861F9-1CF7-4818-B05B-0CEF78AF5636}" destId="{415B0C32-7217-4729-86A4-5D6DC332C7ED}" srcOrd="1" destOrd="0" parTransId="{E2656213-ACD1-485B-A921-651CA373913F}" sibTransId="{0420057E-7ECD-4D08-8880-A2284B25019F}"/>
    <dgm:cxn modelId="{860CB70C-A2FB-41C0-8EA8-EFED3D88ED68}" srcId="{BE1C870E-69E2-4C88-A7C8-32467BF17724}" destId="{EF7069C9-BD5B-4484-80A7-72A8198A06BA}" srcOrd="0" destOrd="0" parTransId="{B4DF9238-9350-480B-8CCD-D016753E6DAF}" sibTransId="{0CA12CAC-0FAD-419A-9883-C22A58CD6FB0}"/>
    <dgm:cxn modelId="{80696A6B-6ABC-4CC7-9E21-9A3E2C23BFB7}" type="presOf" srcId="{EF7069C9-BD5B-4484-80A7-72A8198A06BA}" destId="{FF32DBD0-7EF4-4645-B8BB-5BB8F91201FC}" srcOrd="0" destOrd="0" presId="urn:microsoft.com/office/officeart/2008/layout/VerticalCircleList"/>
    <dgm:cxn modelId="{FF3BE5A4-80F9-41E2-8DE9-7BC30E250419}" srcId="{415B0C32-7217-4729-86A4-5D6DC332C7ED}" destId="{DE77E130-EE00-484C-949F-F7D5AABB1E90}" srcOrd="0" destOrd="0" parTransId="{6A4077A1-63F8-41AD-8D56-3C48507EF914}" sibTransId="{C8C2D56D-7C60-43F5-BFFB-4CC9EF5DDCFA}"/>
    <dgm:cxn modelId="{08D55CDF-28ED-4B6B-B685-2C47144BCD47}" type="presOf" srcId="{DE77E130-EE00-484C-949F-F7D5AABB1E90}" destId="{7BE98093-17C7-4B5E-B006-4E701333432C}" srcOrd="0" destOrd="0" presId="urn:microsoft.com/office/officeart/2008/layout/VerticalCircleList"/>
    <dgm:cxn modelId="{BB809287-3B40-4E61-8112-F130EB6A27EA}" srcId="{07D861F9-1CF7-4818-B05B-0CEF78AF5636}" destId="{BE1C870E-69E2-4C88-A7C8-32467BF17724}" srcOrd="0" destOrd="0" parTransId="{4FCC9B18-4A3A-442D-92A1-58FE2450DF6C}" sibTransId="{71C5592B-ED4F-48DE-BB72-7A41887F5108}"/>
    <dgm:cxn modelId="{9B482465-9798-44CE-88BB-5E22B63B4546}" type="presParOf" srcId="{0EA78407-4AAD-414B-8C12-2999CA06793D}" destId="{97E9857C-C6F3-4E66-8D0D-0DFCC18C06B1}" srcOrd="0" destOrd="0" presId="urn:microsoft.com/office/officeart/2008/layout/VerticalCircleList"/>
    <dgm:cxn modelId="{1980C536-1DB2-4933-B017-632F13A3E84C}" type="presParOf" srcId="{97E9857C-C6F3-4E66-8D0D-0DFCC18C06B1}" destId="{53F9A6B7-C40D-48A5-A72A-B75345870A41}" srcOrd="0" destOrd="0" presId="urn:microsoft.com/office/officeart/2008/layout/VerticalCircleList"/>
    <dgm:cxn modelId="{0F938035-B063-4926-90CF-F7E3ECF938FD}" type="presParOf" srcId="{97E9857C-C6F3-4E66-8D0D-0DFCC18C06B1}" destId="{1B7A8BD8-8F0E-4173-87CA-709E3189529A}" srcOrd="1" destOrd="0" presId="urn:microsoft.com/office/officeart/2008/layout/VerticalCircleList"/>
    <dgm:cxn modelId="{0BF2C819-6A7C-47D2-8373-B123A8355231}" type="presParOf" srcId="{97E9857C-C6F3-4E66-8D0D-0DFCC18C06B1}" destId="{A79AE60A-5946-47C2-8C6C-8F2952AEC72E}" srcOrd="2" destOrd="0" presId="urn:microsoft.com/office/officeart/2008/layout/VerticalCircleList"/>
    <dgm:cxn modelId="{0BB196A2-5ACA-4EE8-BFE3-9DBCBC615013}" type="presParOf" srcId="{97E9857C-C6F3-4E66-8D0D-0DFCC18C06B1}" destId="{C13CB049-DEDE-4C19-B23B-6B78C520B232}" srcOrd="3" destOrd="0" presId="urn:microsoft.com/office/officeart/2008/layout/VerticalCircleList"/>
    <dgm:cxn modelId="{5109FAC0-1819-46B7-9191-DBAC84330F08}" type="presParOf" srcId="{C13CB049-DEDE-4C19-B23B-6B78C520B232}" destId="{FF32DBD0-7EF4-4645-B8BB-5BB8F91201FC}" srcOrd="0" destOrd="0" presId="urn:microsoft.com/office/officeart/2008/layout/VerticalCircleList"/>
    <dgm:cxn modelId="{C9391915-7BA8-4D0E-9904-7720C2260578}" type="presParOf" srcId="{0EA78407-4AAD-414B-8C12-2999CA06793D}" destId="{AA8846B8-D322-42E8-97CA-0FD4FCD877FE}" srcOrd="1" destOrd="0" presId="urn:microsoft.com/office/officeart/2008/layout/VerticalCircleList"/>
    <dgm:cxn modelId="{2492ACF7-B494-43EA-BE62-0A89D6A54E73}" type="presParOf" srcId="{0EA78407-4AAD-414B-8C12-2999CA06793D}" destId="{1A8C4420-9B1F-488A-B211-4AA82415EA1B}" srcOrd="2" destOrd="0" presId="urn:microsoft.com/office/officeart/2008/layout/VerticalCircleList"/>
    <dgm:cxn modelId="{EF88D03D-2650-4EF4-A6FC-9F1AD37AF254}" type="presParOf" srcId="{1A8C4420-9B1F-488A-B211-4AA82415EA1B}" destId="{ED44E226-87D5-4FCD-8428-E38DCEA41CA1}" srcOrd="0" destOrd="0" presId="urn:microsoft.com/office/officeart/2008/layout/VerticalCircleList"/>
    <dgm:cxn modelId="{D6D55333-101E-4E8E-8316-392713BDB933}" type="presParOf" srcId="{1A8C4420-9B1F-488A-B211-4AA82415EA1B}" destId="{5C232152-5CCC-42B1-B22B-C35E9F6A141B}" srcOrd="1" destOrd="0" presId="urn:microsoft.com/office/officeart/2008/layout/VerticalCircleList"/>
    <dgm:cxn modelId="{5DCEA4B3-BE4F-44AE-8CB2-991B56F487C1}" type="presParOf" srcId="{1A8C4420-9B1F-488A-B211-4AA82415EA1B}" destId="{CBD7FB16-F077-4D2B-8F19-511EBD35CB45}" srcOrd="2" destOrd="0" presId="urn:microsoft.com/office/officeart/2008/layout/VerticalCircleList"/>
    <dgm:cxn modelId="{45C95B1F-3A39-4567-8E12-29BE3CEF24DD}" type="presParOf" srcId="{1A8C4420-9B1F-488A-B211-4AA82415EA1B}" destId="{9A25B704-D97C-47FA-9C8B-C76647391C2F}" srcOrd="3" destOrd="0" presId="urn:microsoft.com/office/officeart/2008/layout/VerticalCircleList"/>
    <dgm:cxn modelId="{E9FD0A06-5279-49BD-96F8-2AAE12E46B98}" type="presParOf" srcId="{9A25B704-D97C-47FA-9C8B-C76647391C2F}" destId="{7BE98093-17C7-4B5E-B006-4E701333432C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710F08-5E67-43F5-8D42-D8244E6E09ED}" type="doc">
      <dgm:prSet loTypeId="urn:microsoft.com/office/officeart/2005/8/layout/b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081C2965-BDBE-4DCC-B5A2-9991CC03279B}">
      <dgm:prSet phldrT="[Текст]" custT="1"/>
      <dgm:spPr/>
      <dgm:t>
        <a:bodyPr/>
        <a:lstStyle/>
        <a:p>
          <a:pPr algn="l"/>
          <a:r>
            <a:rPr lang="uk-UA" sz="2400" b="1" u="sng" dirty="0" smtClean="0"/>
            <a:t>Спостереження</a:t>
          </a:r>
          <a:r>
            <a:rPr lang="uk-UA" sz="2200" b="1" u="sng" dirty="0" smtClean="0"/>
            <a:t>:</a:t>
          </a:r>
          <a:r>
            <a:rPr lang="uk-UA" sz="2200" u="sng" dirty="0" smtClean="0"/>
            <a:t> </a:t>
          </a:r>
          <a:endParaRPr lang="uk-UA" sz="2200" u="sng" dirty="0"/>
        </a:p>
      </dgm:t>
    </dgm:pt>
    <dgm:pt modelId="{15669CDC-A0EF-4E1D-B661-3BE18FB5D0FE}" type="parTrans" cxnId="{3BBFEB2D-FB37-4F68-86E3-CD64A83E82C3}">
      <dgm:prSet/>
      <dgm:spPr/>
      <dgm:t>
        <a:bodyPr/>
        <a:lstStyle/>
        <a:p>
          <a:endParaRPr lang="uk-UA"/>
        </a:p>
      </dgm:t>
    </dgm:pt>
    <dgm:pt modelId="{747BF540-46E5-4751-B124-D175BB80AB61}" type="sibTrans" cxnId="{3BBFEB2D-FB37-4F68-86E3-CD64A83E82C3}">
      <dgm:prSet/>
      <dgm:spPr/>
      <dgm:t>
        <a:bodyPr/>
        <a:lstStyle/>
        <a:p>
          <a:endParaRPr lang="uk-UA"/>
        </a:p>
      </dgm:t>
    </dgm:pt>
    <dgm:pt modelId="{27CE3330-A3EE-4559-A101-E4BE200EDFBE}">
      <dgm:prSet custT="1"/>
      <dgm:spPr/>
      <dgm:t>
        <a:bodyPr/>
        <a:lstStyle/>
        <a:p>
          <a:pPr algn="just"/>
          <a:r>
            <a:rPr lang="uk-UA" sz="2300" b="1" dirty="0" smtClean="0"/>
            <a:t>Як застосовується:</a:t>
          </a:r>
          <a:r>
            <a:rPr lang="uk-UA" sz="2300" dirty="0" smtClean="0"/>
            <a:t> дозволяє виявити не лише поведінку учасників, а й їхні взаємодії, емоційні реакції, організаційні проблеми.</a:t>
          </a:r>
          <a:endParaRPr lang="uk-UA" sz="2300" dirty="0"/>
        </a:p>
      </dgm:t>
    </dgm:pt>
    <dgm:pt modelId="{2718D9FF-910E-4F2D-AD3C-90A265E2E9CE}" type="parTrans" cxnId="{9B0FE247-4C89-4D33-BC3C-7EE2BD3B1575}">
      <dgm:prSet/>
      <dgm:spPr/>
      <dgm:t>
        <a:bodyPr/>
        <a:lstStyle/>
        <a:p>
          <a:endParaRPr lang="uk-UA"/>
        </a:p>
      </dgm:t>
    </dgm:pt>
    <dgm:pt modelId="{F20127EE-956F-405F-B271-CC8C8892AED3}" type="sibTrans" cxnId="{9B0FE247-4C89-4D33-BC3C-7EE2BD3B1575}">
      <dgm:prSet/>
      <dgm:spPr/>
      <dgm:t>
        <a:bodyPr/>
        <a:lstStyle/>
        <a:p>
          <a:endParaRPr lang="uk-UA"/>
        </a:p>
      </dgm:t>
    </dgm:pt>
    <dgm:pt modelId="{87D76761-2EA9-407C-836E-66D2636F7E1B}">
      <dgm:prSet custT="1"/>
      <dgm:spPr/>
      <dgm:t>
        <a:bodyPr/>
        <a:lstStyle/>
        <a:p>
          <a:pPr algn="just"/>
          <a:r>
            <a:rPr lang="uk-UA" sz="2300" b="1" dirty="0" smtClean="0"/>
            <a:t>Приклад:</a:t>
          </a:r>
          <a:r>
            <a:rPr lang="uk-UA" sz="2300" dirty="0" smtClean="0"/>
            <a:t> </a:t>
          </a:r>
          <a:r>
            <a:rPr lang="uk-UA" sz="2300" noProof="0" dirty="0" smtClean="0"/>
            <a:t>спостереження за взаємодією волонтерів і відвідувачів на великому культурному заході для оцінки ефективності комунікацій та організаційних процесів.</a:t>
          </a:r>
          <a:endParaRPr lang="uk-UA" sz="2300" noProof="0" dirty="0"/>
        </a:p>
      </dgm:t>
    </dgm:pt>
    <dgm:pt modelId="{068B936A-01BB-4E06-883E-954F110D7F8F}" type="sibTrans" cxnId="{8CF8E0BE-E882-4538-B107-CFB6F36295A6}">
      <dgm:prSet/>
      <dgm:spPr/>
      <dgm:t>
        <a:bodyPr/>
        <a:lstStyle/>
        <a:p>
          <a:endParaRPr lang="uk-UA"/>
        </a:p>
      </dgm:t>
    </dgm:pt>
    <dgm:pt modelId="{2570A10F-2689-4A4D-985B-941A93CFAE50}" type="parTrans" cxnId="{8CF8E0BE-E882-4538-B107-CFB6F36295A6}">
      <dgm:prSet/>
      <dgm:spPr/>
      <dgm:t>
        <a:bodyPr/>
        <a:lstStyle/>
        <a:p>
          <a:endParaRPr lang="uk-UA"/>
        </a:p>
      </dgm:t>
    </dgm:pt>
    <dgm:pt modelId="{EF9E367F-0D73-4895-AE51-05CB5295AA54}" type="pres">
      <dgm:prSet presAssocID="{24710F08-5E67-43F5-8D42-D8244E6E09E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F03FB5F-6BE2-4374-95DD-2DA7EAAEB040}" type="pres">
      <dgm:prSet presAssocID="{081C2965-BDBE-4DCC-B5A2-9991CC03279B}" presName="compNode" presStyleCnt="0"/>
      <dgm:spPr/>
      <dgm:t>
        <a:bodyPr/>
        <a:lstStyle/>
        <a:p>
          <a:endParaRPr lang="uk-UA"/>
        </a:p>
      </dgm:t>
    </dgm:pt>
    <dgm:pt modelId="{2F3BD185-047A-49C2-BE94-222C77FB1BDC}" type="pres">
      <dgm:prSet presAssocID="{081C2965-BDBE-4DCC-B5A2-9991CC03279B}" presName="childRec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035844-C9DF-4FAC-8284-60D08F5EA0F9}" type="pres">
      <dgm:prSet presAssocID="{081C2965-BDBE-4DCC-B5A2-9991CC03279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336559-EFF4-4F14-9F18-77B1878B749D}" type="pres">
      <dgm:prSet presAssocID="{081C2965-BDBE-4DCC-B5A2-9991CC03279B}" presName="parentRect" presStyleLbl="alignNode1" presStyleIdx="0" presStyleCnt="1"/>
      <dgm:spPr/>
      <dgm:t>
        <a:bodyPr/>
        <a:lstStyle/>
        <a:p>
          <a:endParaRPr lang="uk-UA"/>
        </a:p>
      </dgm:t>
    </dgm:pt>
    <dgm:pt modelId="{16CC4A3B-7549-40BC-9643-A7E383081D11}" type="pres">
      <dgm:prSet presAssocID="{081C2965-BDBE-4DCC-B5A2-9991CC03279B}" presName="adorn" presStyleLbl="fgAccFollow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792E4195-00EE-4B9C-A16F-EB315C9E0F40}" type="presOf" srcId="{081C2965-BDBE-4DCC-B5A2-9991CC03279B}" destId="{68336559-EFF4-4F14-9F18-77B1878B749D}" srcOrd="1" destOrd="0" presId="urn:microsoft.com/office/officeart/2005/8/layout/bList2"/>
    <dgm:cxn modelId="{7FC12AA1-7FE7-488E-9FA2-55A053363153}" type="presOf" srcId="{081C2965-BDBE-4DCC-B5A2-9991CC03279B}" destId="{B5035844-C9DF-4FAC-8284-60D08F5EA0F9}" srcOrd="0" destOrd="0" presId="urn:microsoft.com/office/officeart/2005/8/layout/bList2"/>
    <dgm:cxn modelId="{8CF8E0BE-E882-4538-B107-CFB6F36295A6}" srcId="{081C2965-BDBE-4DCC-B5A2-9991CC03279B}" destId="{87D76761-2EA9-407C-836E-66D2636F7E1B}" srcOrd="1" destOrd="0" parTransId="{2570A10F-2689-4A4D-985B-941A93CFAE50}" sibTransId="{068B936A-01BB-4E06-883E-954F110D7F8F}"/>
    <dgm:cxn modelId="{9B0FE247-4C89-4D33-BC3C-7EE2BD3B1575}" srcId="{081C2965-BDBE-4DCC-B5A2-9991CC03279B}" destId="{27CE3330-A3EE-4559-A101-E4BE200EDFBE}" srcOrd="0" destOrd="0" parTransId="{2718D9FF-910E-4F2D-AD3C-90A265E2E9CE}" sibTransId="{F20127EE-956F-405F-B271-CC8C8892AED3}"/>
    <dgm:cxn modelId="{3BBFEB2D-FB37-4F68-86E3-CD64A83E82C3}" srcId="{24710F08-5E67-43F5-8D42-D8244E6E09ED}" destId="{081C2965-BDBE-4DCC-B5A2-9991CC03279B}" srcOrd="0" destOrd="0" parTransId="{15669CDC-A0EF-4E1D-B661-3BE18FB5D0FE}" sibTransId="{747BF540-46E5-4751-B124-D175BB80AB61}"/>
    <dgm:cxn modelId="{05CA81CD-8827-4CE0-8F71-7D3EF34AB60A}" type="presOf" srcId="{87D76761-2EA9-407C-836E-66D2636F7E1B}" destId="{2F3BD185-047A-49C2-BE94-222C77FB1BDC}" srcOrd="0" destOrd="1" presId="urn:microsoft.com/office/officeart/2005/8/layout/bList2"/>
    <dgm:cxn modelId="{FF18511B-96B0-4221-B1EF-18D9A74B4130}" type="presOf" srcId="{27CE3330-A3EE-4559-A101-E4BE200EDFBE}" destId="{2F3BD185-047A-49C2-BE94-222C77FB1BDC}" srcOrd="0" destOrd="0" presId="urn:microsoft.com/office/officeart/2005/8/layout/bList2"/>
    <dgm:cxn modelId="{B308E4BE-545E-44E1-9B5C-043CA9AE25F2}" type="presOf" srcId="{24710F08-5E67-43F5-8D42-D8244E6E09ED}" destId="{EF9E367F-0D73-4895-AE51-05CB5295AA54}" srcOrd="0" destOrd="0" presId="urn:microsoft.com/office/officeart/2005/8/layout/bList2"/>
    <dgm:cxn modelId="{6DCBAF67-0CEE-46B5-968C-7A2844D81C0E}" type="presParOf" srcId="{EF9E367F-0D73-4895-AE51-05CB5295AA54}" destId="{0F03FB5F-6BE2-4374-95DD-2DA7EAAEB040}" srcOrd="0" destOrd="0" presId="urn:microsoft.com/office/officeart/2005/8/layout/bList2"/>
    <dgm:cxn modelId="{9AD18435-A5CB-4CA8-BE2C-E28BA1C89E12}" type="presParOf" srcId="{0F03FB5F-6BE2-4374-95DD-2DA7EAAEB040}" destId="{2F3BD185-047A-49C2-BE94-222C77FB1BDC}" srcOrd="0" destOrd="0" presId="urn:microsoft.com/office/officeart/2005/8/layout/bList2"/>
    <dgm:cxn modelId="{0E6D68C9-7EA6-42E4-B429-4DAA6F08E891}" type="presParOf" srcId="{0F03FB5F-6BE2-4374-95DD-2DA7EAAEB040}" destId="{B5035844-C9DF-4FAC-8284-60D08F5EA0F9}" srcOrd="1" destOrd="0" presId="urn:microsoft.com/office/officeart/2005/8/layout/bList2"/>
    <dgm:cxn modelId="{91A2082F-B7E0-4F7D-BB7C-30470C25D39B}" type="presParOf" srcId="{0F03FB5F-6BE2-4374-95DD-2DA7EAAEB040}" destId="{68336559-EFF4-4F14-9F18-77B1878B749D}" srcOrd="2" destOrd="0" presId="urn:microsoft.com/office/officeart/2005/8/layout/bList2"/>
    <dgm:cxn modelId="{5B996EBB-F27A-4F8C-9260-A1E48445F133}" type="presParOf" srcId="{0F03FB5F-6BE2-4374-95DD-2DA7EAAEB040}" destId="{16CC4A3B-7549-40BC-9643-A7E383081D1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4D749A-4463-407D-97B9-88505C4D5032}" type="doc">
      <dgm:prSet loTypeId="urn:microsoft.com/office/officeart/2008/layout/VerticalCircleList" loCatId="list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uk-UA"/>
        </a:p>
      </dgm:t>
    </dgm:pt>
    <dgm:pt modelId="{49D28632-5633-4D84-A9E4-99BC841963EA}">
      <dgm:prSet phldrT="[Текст]" custT="1"/>
      <dgm:spPr/>
      <dgm:t>
        <a:bodyPr/>
        <a:lstStyle/>
        <a:p>
          <a:r>
            <a:rPr lang="uk-UA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Учасницьке</a:t>
          </a:r>
          <a:r>
            <a:rPr lang="uk-U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спостереження:</a:t>
          </a:r>
          <a:endParaRPr lang="uk-UA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96A8E0-CA9A-473C-8871-66D4786AF330}" type="parTrans" cxnId="{8E18A7E4-F954-4FD3-AC4D-2CCE2B7581AD}">
      <dgm:prSet/>
      <dgm:spPr/>
      <dgm:t>
        <a:bodyPr/>
        <a:lstStyle/>
        <a:p>
          <a:endParaRPr lang="uk-UA" sz="2000"/>
        </a:p>
      </dgm:t>
    </dgm:pt>
    <dgm:pt modelId="{CD917F40-9584-4D3D-A7A8-99DC860A9A49}" type="sibTrans" cxnId="{8E18A7E4-F954-4FD3-AC4D-2CCE2B7581AD}">
      <dgm:prSet/>
      <dgm:spPr/>
      <dgm:t>
        <a:bodyPr/>
        <a:lstStyle/>
        <a:p>
          <a:endParaRPr lang="uk-UA" sz="2000"/>
        </a:p>
      </dgm:t>
    </dgm:pt>
    <dgm:pt modelId="{1A2AF3C7-B672-4089-A6B0-69E5F44DC4D7}">
      <dgm:prSet phldrT="[Текст]" custT="1"/>
      <dgm:spPr/>
      <dgm:t>
        <a:bodyPr/>
        <a:lstStyle/>
        <a:p>
          <a:r>
            <a:rPr lang="uk-UA" sz="2000" dirty="0" smtClean="0"/>
            <a:t>дослідник бере участь у події як один із учасників для глибшого розуміння досвіду інших учасників.</a:t>
          </a:r>
          <a:endParaRPr lang="uk-UA" sz="2000" dirty="0"/>
        </a:p>
      </dgm:t>
    </dgm:pt>
    <dgm:pt modelId="{4B4F5122-27A9-4F14-8284-E6EEA96B9646}" type="parTrans" cxnId="{83814A8D-5736-450B-AB12-0363C4BBFA6C}">
      <dgm:prSet/>
      <dgm:spPr/>
      <dgm:t>
        <a:bodyPr/>
        <a:lstStyle/>
        <a:p>
          <a:endParaRPr lang="uk-UA" sz="2000"/>
        </a:p>
      </dgm:t>
    </dgm:pt>
    <dgm:pt modelId="{B947A769-1D98-486B-9115-C11DE5BE2FA3}" type="sibTrans" cxnId="{83814A8D-5736-450B-AB12-0363C4BBFA6C}">
      <dgm:prSet/>
      <dgm:spPr/>
      <dgm:t>
        <a:bodyPr/>
        <a:lstStyle/>
        <a:p>
          <a:endParaRPr lang="uk-UA" sz="2000"/>
        </a:p>
      </dgm:t>
    </dgm:pt>
    <dgm:pt modelId="{830C202E-A72F-4B21-8C64-C8383508C84E}">
      <dgm:prSet custT="1"/>
      <dgm:spPr/>
      <dgm:t>
        <a:bodyPr/>
        <a:lstStyle/>
        <a:p>
          <a:r>
            <a:rPr lang="uk-UA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Неучасницьке</a:t>
          </a:r>
          <a:r>
            <a:rPr lang="uk-U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спостереження:</a:t>
          </a:r>
          <a:endParaRPr lang="uk-UA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A413B-18A6-4E5D-AA9A-6B1929D5802C}" type="parTrans" cxnId="{3E3BC6BD-179F-42E7-9214-4D5F3138C504}">
      <dgm:prSet/>
      <dgm:spPr/>
      <dgm:t>
        <a:bodyPr/>
        <a:lstStyle/>
        <a:p>
          <a:endParaRPr lang="uk-UA" sz="2000"/>
        </a:p>
      </dgm:t>
    </dgm:pt>
    <dgm:pt modelId="{56A195FB-7BF0-440E-B5C4-4AC343E34F1E}" type="sibTrans" cxnId="{3E3BC6BD-179F-42E7-9214-4D5F3138C504}">
      <dgm:prSet/>
      <dgm:spPr/>
      <dgm:t>
        <a:bodyPr/>
        <a:lstStyle/>
        <a:p>
          <a:endParaRPr lang="uk-UA" sz="2000"/>
        </a:p>
      </dgm:t>
    </dgm:pt>
    <dgm:pt modelId="{9C0E84D1-9AF7-46EF-BA2B-BCCD5F513F68}">
      <dgm:prSet custT="1"/>
      <dgm:spPr/>
      <dgm:t>
        <a:bodyPr/>
        <a:lstStyle/>
        <a:p>
          <a:r>
            <a:rPr lang="uk-UA" sz="2000" dirty="0" smtClean="0"/>
            <a:t>дослідник спостерігає за подією з боку без безпосередньої участі в процесі</a:t>
          </a:r>
          <a:endParaRPr lang="uk-UA" sz="2000" dirty="0"/>
        </a:p>
      </dgm:t>
    </dgm:pt>
    <dgm:pt modelId="{DD9144BD-B311-4ADC-95F7-F4233205C826}" type="parTrans" cxnId="{00DE4F38-3F3F-44DB-99BA-F301652B1FBF}">
      <dgm:prSet/>
      <dgm:spPr/>
      <dgm:t>
        <a:bodyPr/>
        <a:lstStyle/>
        <a:p>
          <a:endParaRPr lang="uk-UA" sz="2000"/>
        </a:p>
      </dgm:t>
    </dgm:pt>
    <dgm:pt modelId="{146CDE3A-631A-46BF-AF48-9F17B2F40C52}" type="sibTrans" cxnId="{00DE4F38-3F3F-44DB-99BA-F301652B1FBF}">
      <dgm:prSet/>
      <dgm:spPr/>
      <dgm:t>
        <a:bodyPr/>
        <a:lstStyle/>
        <a:p>
          <a:endParaRPr lang="uk-UA" sz="2000"/>
        </a:p>
      </dgm:t>
    </dgm:pt>
    <dgm:pt modelId="{4DE481DA-4D79-4C32-BDCF-19629402A0A4}" type="pres">
      <dgm:prSet presAssocID="{2B4D749A-4463-407D-97B9-88505C4D5032}" presName="Name0" presStyleCnt="0">
        <dgm:presLayoutVars>
          <dgm:dir/>
        </dgm:presLayoutVars>
      </dgm:prSet>
      <dgm:spPr/>
    </dgm:pt>
    <dgm:pt modelId="{B017BC7C-7519-4F73-81D5-8B5FB7B1BC43}" type="pres">
      <dgm:prSet presAssocID="{49D28632-5633-4D84-A9E4-99BC841963EA}" presName="withChildren" presStyleCnt="0"/>
      <dgm:spPr/>
    </dgm:pt>
    <dgm:pt modelId="{9739B27A-C704-49F2-B3B1-0D2D456DF69A}" type="pres">
      <dgm:prSet presAssocID="{49D28632-5633-4D84-A9E4-99BC841963EA}" presName="bigCircle" presStyleLbl="vennNode1" presStyleIdx="0" presStyleCnt="4"/>
      <dgm:spPr/>
    </dgm:pt>
    <dgm:pt modelId="{8B5626E4-24E5-4801-BE9D-DC6A396C7363}" type="pres">
      <dgm:prSet presAssocID="{49D28632-5633-4D84-A9E4-99BC841963EA}" presName="medCircle" presStyleLbl="vennNode1" presStyleIdx="1" presStyleCnt="4"/>
      <dgm:spPr/>
    </dgm:pt>
    <dgm:pt modelId="{A6FF8504-D2F3-4844-83A9-776B8BC58961}" type="pres">
      <dgm:prSet presAssocID="{49D28632-5633-4D84-A9E4-99BC841963EA}" presName="txLvl1" presStyleLbl="revTx" presStyleIdx="0" presStyleCnt="4" custLinFactNeighborX="17080" custLinFactNeighborY="-6963"/>
      <dgm:spPr/>
      <dgm:t>
        <a:bodyPr/>
        <a:lstStyle/>
        <a:p>
          <a:endParaRPr lang="uk-UA"/>
        </a:p>
      </dgm:t>
    </dgm:pt>
    <dgm:pt modelId="{E9B842A5-7491-4153-9B92-4617B5E67C66}" type="pres">
      <dgm:prSet presAssocID="{49D28632-5633-4D84-A9E4-99BC841963EA}" presName="lin" presStyleCnt="0"/>
      <dgm:spPr/>
    </dgm:pt>
    <dgm:pt modelId="{E3ACC2F9-E566-447B-8DA0-E219A4F17F69}" type="pres">
      <dgm:prSet presAssocID="{1A2AF3C7-B672-4089-A6B0-69E5F44DC4D7}" presName="txLvl2" presStyleLbl="revTx" presStyleIdx="1" presStyleCnt="4" custScaleX="90896" custScaleY="320543" custLinFactNeighborX="-2837" custLinFactNeighborY="20033"/>
      <dgm:spPr/>
    </dgm:pt>
    <dgm:pt modelId="{1E31B090-867F-4D90-ABA9-B8E821BF7DB3}" type="pres">
      <dgm:prSet presAssocID="{49D28632-5633-4D84-A9E4-99BC841963EA}" presName="overlap" presStyleCnt="0"/>
      <dgm:spPr/>
    </dgm:pt>
    <dgm:pt modelId="{A8822C15-B854-4C38-8771-46ED757968AE}" type="pres">
      <dgm:prSet presAssocID="{830C202E-A72F-4B21-8C64-C8383508C84E}" presName="withChildren" presStyleCnt="0"/>
      <dgm:spPr/>
    </dgm:pt>
    <dgm:pt modelId="{B4EB3A51-CBA5-46E3-8E24-2A1E2BCFE19F}" type="pres">
      <dgm:prSet presAssocID="{830C202E-A72F-4B21-8C64-C8383508C84E}" presName="bigCircle" presStyleLbl="vennNode1" presStyleIdx="2" presStyleCnt="4"/>
      <dgm:spPr/>
    </dgm:pt>
    <dgm:pt modelId="{087A7974-1D6B-4D61-9F86-8C0E6CC1E45D}" type="pres">
      <dgm:prSet presAssocID="{830C202E-A72F-4B21-8C64-C8383508C84E}" presName="medCircle" presStyleLbl="vennNode1" presStyleIdx="3" presStyleCnt="4"/>
      <dgm:spPr/>
    </dgm:pt>
    <dgm:pt modelId="{347D6EB1-1580-4161-B661-FA8B11E11D44}" type="pres">
      <dgm:prSet presAssocID="{830C202E-A72F-4B21-8C64-C8383508C84E}" presName="txLvl1" presStyleLbl="revTx" presStyleIdx="2" presStyleCnt="4" custScaleX="99543" custScaleY="101516" custLinFactNeighborX="11859" custLinFactNeighborY="48867"/>
      <dgm:spPr/>
    </dgm:pt>
    <dgm:pt modelId="{40CB7111-6272-4B0C-90E0-F7366D3AF2A8}" type="pres">
      <dgm:prSet presAssocID="{830C202E-A72F-4B21-8C64-C8383508C84E}" presName="lin" presStyleCnt="0"/>
      <dgm:spPr/>
    </dgm:pt>
    <dgm:pt modelId="{C847CABE-8463-4DE3-BA51-152D879F4EB3}" type="pres">
      <dgm:prSet presAssocID="{9C0E84D1-9AF7-46EF-BA2B-BCCD5F513F68}" presName="txLvl2" presStyleLbl="revTx" presStyleIdx="3" presStyleCnt="4" custScaleX="90570" custScaleY="405113" custLinFactNeighborX="-7483" custLinFactNeighborY="95025"/>
      <dgm:spPr/>
    </dgm:pt>
  </dgm:ptLst>
  <dgm:cxnLst>
    <dgm:cxn modelId="{00DE4F38-3F3F-44DB-99BA-F301652B1FBF}" srcId="{830C202E-A72F-4B21-8C64-C8383508C84E}" destId="{9C0E84D1-9AF7-46EF-BA2B-BCCD5F513F68}" srcOrd="0" destOrd="0" parTransId="{DD9144BD-B311-4ADC-95F7-F4233205C826}" sibTransId="{146CDE3A-631A-46BF-AF48-9F17B2F40C52}"/>
    <dgm:cxn modelId="{D7E5758C-0B36-4E9B-A1AB-AAFC2EEF5BC6}" type="presOf" srcId="{830C202E-A72F-4B21-8C64-C8383508C84E}" destId="{347D6EB1-1580-4161-B661-FA8B11E11D44}" srcOrd="0" destOrd="0" presId="urn:microsoft.com/office/officeart/2008/layout/VerticalCircleList"/>
    <dgm:cxn modelId="{3E3BC6BD-179F-42E7-9214-4D5F3138C504}" srcId="{2B4D749A-4463-407D-97B9-88505C4D5032}" destId="{830C202E-A72F-4B21-8C64-C8383508C84E}" srcOrd="1" destOrd="0" parTransId="{ACFA413B-18A6-4E5D-AA9A-6B1929D5802C}" sibTransId="{56A195FB-7BF0-440E-B5C4-4AC343E34F1E}"/>
    <dgm:cxn modelId="{00AD7F80-91EC-46C8-B0F3-6D8BBE8CDFEA}" type="presOf" srcId="{2B4D749A-4463-407D-97B9-88505C4D5032}" destId="{4DE481DA-4D79-4C32-BDCF-19629402A0A4}" srcOrd="0" destOrd="0" presId="urn:microsoft.com/office/officeart/2008/layout/VerticalCircleList"/>
    <dgm:cxn modelId="{465E2C99-88AF-4722-B29B-34B9FEE433F7}" type="presOf" srcId="{49D28632-5633-4D84-A9E4-99BC841963EA}" destId="{A6FF8504-D2F3-4844-83A9-776B8BC58961}" srcOrd="0" destOrd="0" presId="urn:microsoft.com/office/officeart/2008/layout/VerticalCircleList"/>
    <dgm:cxn modelId="{83814A8D-5736-450B-AB12-0363C4BBFA6C}" srcId="{49D28632-5633-4D84-A9E4-99BC841963EA}" destId="{1A2AF3C7-B672-4089-A6B0-69E5F44DC4D7}" srcOrd="0" destOrd="0" parTransId="{4B4F5122-27A9-4F14-8284-E6EEA96B9646}" sibTransId="{B947A769-1D98-486B-9115-C11DE5BE2FA3}"/>
    <dgm:cxn modelId="{F2008CD0-AF69-4EF8-840B-1E3070A7E6F7}" type="presOf" srcId="{9C0E84D1-9AF7-46EF-BA2B-BCCD5F513F68}" destId="{C847CABE-8463-4DE3-BA51-152D879F4EB3}" srcOrd="0" destOrd="0" presId="urn:microsoft.com/office/officeart/2008/layout/VerticalCircleList"/>
    <dgm:cxn modelId="{8E18A7E4-F954-4FD3-AC4D-2CCE2B7581AD}" srcId="{2B4D749A-4463-407D-97B9-88505C4D5032}" destId="{49D28632-5633-4D84-A9E4-99BC841963EA}" srcOrd="0" destOrd="0" parTransId="{0196A8E0-CA9A-473C-8871-66D4786AF330}" sibTransId="{CD917F40-9584-4D3D-A7A8-99DC860A9A49}"/>
    <dgm:cxn modelId="{30D898D6-C113-45F8-902D-3D102B384BF8}" type="presOf" srcId="{1A2AF3C7-B672-4089-A6B0-69E5F44DC4D7}" destId="{E3ACC2F9-E566-447B-8DA0-E219A4F17F69}" srcOrd="0" destOrd="0" presId="urn:microsoft.com/office/officeart/2008/layout/VerticalCircleList"/>
    <dgm:cxn modelId="{15C88A4C-CFD4-4D9F-B747-DA386AB1126E}" type="presParOf" srcId="{4DE481DA-4D79-4C32-BDCF-19629402A0A4}" destId="{B017BC7C-7519-4F73-81D5-8B5FB7B1BC43}" srcOrd="0" destOrd="0" presId="urn:microsoft.com/office/officeart/2008/layout/VerticalCircleList"/>
    <dgm:cxn modelId="{502D715D-78DE-4D69-9902-25383278C35C}" type="presParOf" srcId="{B017BC7C-7519-4F73-81D5-8B5FB7B1BC43}" destId="{9739B27A-C704-49F2-B3B1-0D2D456DF69A}" srcOrd="0" destOrd="0" presId="urn:microsoft.com/office/officeart/2008/layout/VerticalCircleList"/>
    <dgm:cxn modelId="{9312721A-8994-45C8-8FE6-FC80D05A102C}" type="presParOf" srcId="{B017BC7C-7519-4F73-81D5-8B5FB7B1BC43}" destId="{8B5626E4-24E5-4801-BE9D-DC6A396C7363}" srcOrd="1" destOrd="0" presId="urn:microsoft.com/office/officeart/2008/layout/VerticalCircleList"/>
    <dgm:cxn modelId="{9DD32877-3893-45D7-8738-ABA7269065DD}" type="presParOf" srcId="{B017BC7C-7519-4F73-81D5-8B5FB7B1BC43}" destId="{A6FF8504-D2F3-4844-83A9-776B8BC58961}" srcOrd="2" destOrd="0" presId="urn:microsoft.com/office/officeart/2008/layout/VerticalCircleList"/>
    <dgm:cxn modelId="{A7E167A5-D772-42D9-BB75-7C37A8FFDF56}" type="presParOf" srcId="{B017BC7C-7519-4F73-81D5-8B5FB7B1BC43}" destId="{E9B842A5-7491-4153-9B92-4617B5E67C66}" srcOrd="3" destOrd="0" presId="urn:microsoft.com/office/officeart/2008/layout/VerticalCircleList"/>
    <dgm:cxn modelId="{3353CAAC-4C3D-4FFF-B1D0-82E4A71356C2}" type="presParOf" srcId="{E9B842A5-7491-4153-9B92-4617B5E67C66}" destId="{E3ACC2F9-E566-447B-8DA0-E219A4F17F69}" srcOrd="0" destOrd="0" presId="urn:microsoft.com/office/officeart/2008/layout/VerticalCircleList"/>
    <dgm:cxn modelId="{AF37D538-E1ED-49AA-B18E-E743D1B0EA61}" type="presParOf" srcId="{4DE481DA-4D79-4C32-BDCF-19629402A0A4}" destId="{1E31B090-867F-4D90-ABA9-B8E821BF7DB3}" srcOrd="1" destOrd="0" presId="urn:microsoft.com/office/officeart/2008/layout/VerticalCircleList"/>
    <dgm:cxn modelId="{87C6D21E-56E1-4146-B019-CFCB3D857420}" type="presParOf" srcId="{4DE481DA-4D79-4C32-BDCF-19629402A0A4}" destId="{A8822C15-B854-4C38-8771-46ED757968AE}" srcOrd="2" destOrd="0" presId="urn:microsoft.com/office/officeart/2008/layout/VerticalCircleList"/>
    <dgm:cxn modelId="{72F6E090-6DB4-4555-9F97-D6A048A63720}" type="presParOf" srcId="{A8822C15-B854-4C38-8771-46ED757968AE}" destId="{B4EB3A51-CBA5-46E3-8E24-2A1E2BCFE19F}" srcOrd="0" destOrd="0" presId="urn:microsoft.com/office/officeart/2008/layout/VerticalCircleList"/>
    <dgm:cxn modelId="{8E44BA4C-1070-4436-A5EC-AEC9B72E71F7}" type="presParOf" srcId="{A8822C15-B854-4C38-8771-46ED757968AE}" destId="{087A7974-1D6B-4D61-9F86-8C0E6CC1E45D}" srcOrd="1" destOrd="0" presId="urn:microsoft.com/office/officeart/2008/layout/VerticalCircleList"/>
    <dgm:cxn modelId="{E41D6795-E473-4E5B-A620-8D45F300D026}" type="presParOf" srcId="{A8822C15-B854-4C38-8771-46ED757968AE}" destId="{347D6EB1-1580-4161-B661-FA8B11E11D44}" srcOrd="2" destOrd="0" presId="urn:microsoft.com/office/officeart/2008/layout/VerticalCircleList"/>
    <dgm:cxn modelId="{09775B2A-BB7A-44CD-9B66-95AAAD36507C}" type="presParOf" srcId="{A8822C15-B854-4C38-8771-46ED757968AE}" destId="{40CB7111-6272-4B0C-90E0-F7366D3AF2A8}" srcOrd="3" destOrd="0" presId="urn:microsoft.com/office/officeart/2008/layout/VerticalCircleList"/>
    <dgm:cxn modelId="{A07C7C75-A460-4E96-B125-EB5ABC63E27F}" type="presParOf" srcId="{40CB7111-6272-4B0C-90E0-F7366D3AF2A8}" destId="{C847CABE-8463-4DE3-BA51-152D879F4EB3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710F08-5E67-43F5-8D42-D8244E6E09ED}" type="doc">
      <dgm:prSet loTypeId="urn:microsoft.com/office/officeart/2005/8/layout/b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081C2965-BDBE-4DCC-B5A2-9991CC03279B}">
      <dgm:prSet phldrT="[Текст]" custT="1"/>
      <dgm:spPr/>
      <dgm:t>
        <a:bodyPr/>
        <a:lstStyle/>
        <a:p>
          <a:pPr algn="l"/>
          <a:r>
            <a:rPr lang="uk-UA" sz="2400" b="1" u="sng" dirty="0" smtClean="0"/>
            <a:t>Глибинні інтерв’ю</a:t>
          </a:r>
          <a:r>
            <a:rPr lang="uk-UA" sz="2200" b="1" u="sng" dirty="0" smtClean="0"/>
            <a:t>:</a:t>
          </a:r>
          <a:r>
            <a:rPr lang="uk-UA" sz="2200" u="sng" dirty="0" smtClean="0"/>
            <a:t> </a:t>
          </a:r>
          <a:endParaRPr lang="uk-UA" sz="2200" u="sng" dirty="0"/>
        </a:p>
      </dgm:t>
    </dgm:pt>
    <dgm:pt modelId="{15669CDC-A0EF-4E1D-B661-3BE18FB5D0FE}" type="parTrans" cxnId="{3BBFEB2D-FB37-4F68-86E3-CD64A83E82C3}">
      <dgm:prSet/>
      <dgm:spPr/>
      <dgm:t>
        <a:bodyPr/>
        <a:lstStyle/>
        <a:p>
          <a:endParaRPr lang="uk-UA"/>
        </a:p>
      </dgm:t>
    </dgm:pt>
    <dgm:pt modelId="{747BF540-46E5-4751-B124-D175BB80AB61}" type="sibTrans" cxnId="{3BBFEB2D-FB37-4F68-86E3-CD64A83E82C3}">
      <dgm:prSet/>
      <dgm:spPr/>
      <dgm:t>
        <a:bodyPr/>
        <a:lstStyle/>
        <a:p>
          <a:endParaRPr lang="uk-UA"/>
        </a:p>
      </dgm:t>
    </dgm:pt>
    <dgm:pt modelId="{27CE3330-A3EE-4559-A101-E4BE200EDFBE}">
      <dgm:prSet custT="1"/>
      <dgm:spPr/>
      <dgm:t>
        <a:bodyPr/>
        <a:lstStyle/>
        <a:p>
          <a:pPr algn="just"/>
          <a:r>
            <a:rPr lang="uk-UA" sz="2300" b="1" dirty="0" smtClean="0"/>
            <a:t>Як застосовується</a:t>
          </a:r>
          <a:r>
            <a:rPr lang="uk-UA" sz="2300" b="1" smtClean="0"/>
            <a:t>: </a:t>
          </a:r>
          <a:r>
            <a:rPr lang="uk-UA" sz="2300" noProof="0" dirty="0" smtClean="0"/>
            <a:t>глибинне інтерв’ю проводиться з учасниками, організаторами або експертами для збору якісних даних</a:t>
          </a:r>
          <a:endParaRPr lang="uk-UA" sz="2300" noProof="0" dirty="0"/>
        </a:p>
      </dgm:t>
    </dgm:pt>
    <dgm:pt modelId="{2718D9FF-910E-4F2D-AD3C-90A265E2E9CE}" type="parTrans" cxnId="{9B0FE247-4C89-4D33-BC3C-7EE2BD3B1575}">
      <dgm:prSet/>
      <dgm:spPr/>
      <dgm:t>
        <a:bodyPr/>
        <a:lstStyle/>
        <a:p>
          <a:endParaRPr lang="uk-UA"/>
        </a:p>
      </dgm:t>
    </dgm:pt>
    <dgm:pt modelId="{F20127EE-956F-405F-B271-CC8C8892AED3}" type="sibTrans" cxnId="{9B0FE247-4C89-4D33-BC3C-7EE2BD3B1575}">
      <dgm:prSet/>
      <dgm:spPr/>
      <dgm:t>
        <a:bodyPr/>
        <a:lstStyle/>
        <a:p>
          <a:endParaRPr lang="uk-UA"/>
        </a:p>
      </dgm:t>
    </dgm:pt>
    <dgm:pt modelId="{87D76761-2EA9-407C-836E-66D2636F7E1B}">
      <dgm:prSet custT="1"/>
      <dgm:spPr/>
      <dgm:t>
        <a:bodyPr/>
        <a:lstStyle/>
        <a:p>
          <a:pPr algn="just"/>
          <a:r>
            <a:rPr lang="uk-UA" sz="2300" b="1" dirty="0" smtClean="0"/>
            <a:t>Приклад:</a:t>
          </a:r>
          <a:r>
            <a:rPr lang="uk-UA" sz="2300" dirty="0" smtClean="0"/>
            <a:t> </a:t>
          </a:r>
          <a:r>
            <a:rPr lang="uk-UA" sz="2300" noProof="0" dirty="0" smtClean="0"/>
            <a:t>інтерв’ю з організаторами великого спортивного заходу для аналізу того, як змінилися їхні стратегії організації з часом, а також оцінки події з точки зору соціального впливу.</a:t>
          </a:r>
          <a:endParaRPr lang="uk-UA" sz="2300" noProof="0" dirty="0"/>
        </a:p>
      </dgm:t>
    </dgm:pt>
    <dgm:pt modelId="{068B936A-01BB-4E06-883E-954F110D7F8F}" type="sibTrans" cxnId="{8CF8E0BE-E882-4538-B107-CFB6F36295A6}">
      <dgm:prSet/>
      <dgm:spPr/>
      <dgm:t>
        <a:bodyPr/>
        <a:lstStyle/>
        <a:p>
          <a:endParaRPr lang="uk-UA"/>
        </a:p>
      </dgm:t>
    </dgm:pt>
    <dgm:pt modelId="{2570A10F-2689-4A4D-985B-941A93CFAE50}" type="parTrans" cxnId="{8CF8E0BE-E882-4538-B107-CFB6F36295A6}">
      <dgm:prSet/>
      <dgm:spPr/>
      <dgm:t>
        <a:bodyPr/>
        <a:lstStyle/>
        <a:p>
          <a:endParaRPr lang="uk-UA"/>
        </a:p>
      </dgm:t>
    </dgm:pt>
    <dgm:pt modelId="{356C30F2-A7C6-4C30-99BF-FF33624F6B1A}">
      <dgm:prSet custT="1"/>
      <dgm:spPr/>
      <dgm:t>
        <a:bodyPr/>
        <a:lstStyle/>
        <a:p>
          <a:pPr algn="just"/>
          <a:r>
            <a:rPr lang="uk-UA" sz="2300" b="1" u="sng" dirty="0" smtClean="0"/>
            <a:t>Фокус-група</a:t>
          </a:r>
          <a:endParaRPr lang="uk-UA" sz="2300" b="1" u="sng" noProof="0" dirty="0"/>
        </a:p>
      </dgm:t>
    </dgm:pt>
    <dgm:pt modelId="{2F2E2211-CE80-488E-989D-CABAD98BCD91}" type="parTrans" cxnId="{2D7D2F06-119E-4FE0-9361-9C85302C55F9}">
      <dgm:prSet/>
      <dgm:spPr/>
      <dgm:t>
        <a:bodyPr/>
        <a:lstStyle/>
        <a:p>
          <a:endParaRPr lang="uk-UA"/>
        </a:p>
      </dgm:t>
    </dgm:pt>
    <dgm:pt modelId="{7F28442F-4086-4521-95F1-57680A5D45AE}" type="sibTrans" cxnId="{2D7D2F06-119E-4FE0-9361-9C85302C55F9}">
      <dgm:prSet/>
      <dgm:spPr/>
      <dgm:t>
        <a:bodyPr/>
        <a:lstStyle/>
        <a:p>
          <a:endParaRPr lang="uk-UA"/>
        </a:p>
      </dgm:t>
    </dgm:pt>
    <dgm:pt modelId="{90D8ADB6-AD0A-48F7-AE29-530ABC9263EA}">
      <dgm:prSet/>
      <dgm:spPr/>
      <dgm:t>
        <a:bodyPr/>
        <a:lstStyle/>
        <a:p>
          <a:r>
            <a:rPr lang="uk-UA" dirty="0" smtClean="0"/>
            <a:t>дискусія з невеликою групою людей, метою якої є виявлення їхніх думок і ставлення до конкретної події.</a:t>
          </a:r>
          <a:endParaRPr lang="uk-UA" dirty="0"/>
        </a:p>
      </dgm:t>
    </dgm:pt>
    <dgm:pt modelId="{3207D831-30AC-4EEA-BB32-9E041962FF1F}" type="parTrans" cxnId="{74B111DF-CEC2-46C5-93E2-2E60ACCF7B96}">
      <dgm:prSet/>
      <dgm:spPr/>
      <dgm:t>
        <a:bodyPr/>
        <a:lstStyle/>
        <a:p>
          <a:endParaRPr lang="uk-UA"/>
        </a:p>
      </dgm:t>
    </dgm:pt>
    <dgm:pt modelId="{EC57B408-F11E-46D2-8AE2-46BE1A100618}" type="sibTrans" cxnId="{74B111DF-CEC2-46C5-93E2-2E60ACCF7B96}">
      <dgm:prSet/>
      <dgm:spPr/>
      <dgm:t>
        <a:bodyPr/>
        <a:lstStyle/>
        <a:p>
          <a:endParaRPr lang="uk-UA"/>
        </a:p>
      </dgm:t>
    </dgm:pt>
    <dgm:pt modelId="{E51AFC88-7374-4662-80BA-CA0302D2889C}">
      <dgm:prSet/>
      <dgm:spPr/>
      <dgm:t>
        <a:bodyPr/>
        <a:lstStyle/>
        <a:p>
          <a:r>
            <a:rPr lang="uk-UA" b="1" smtClean="0"/>
            <a:t>Як застосовується:</a:t>
          </a:r>
          <a:r>
            <a:rPr lang="uk-UA" smtClean="0"/>
            <a:t> дослідник ставить запитання учасникам групи, стимулюючи дискусію для розуміння соціальних процесів і змін у поведінці.</a:t>
          </a:r>
          <a:endParaRPr lang="uk-UA"/>
        </a:p>
      </dgm:t>
    </dgm:pt>
    <dgm:pt modelId="{7697F2E3-A1CC-40DD-B9A9-8825D2C7017F}" type="parTrans" cxnId="{751C688B-631A-4581-998C-184AA4B5219D}">
      <dgm:prSet/>
      <dgm:spPr/>
      <dgm:t>
        <a:bodyPr/>
        <a:lstStyle/>
        <a:p>
          <a:endParaRPr lang="uk-UA"/>
        </a:p>
      </dgm:t>
    </dgm:pt>
    <dgm:pt modelId="{3F591BD2-3C4E-4B95-AA47-C31D1DA29FC0}" type="sibTrans" cxnId="{751C688B-631A-4581-998C-184AA4B5219D}">
      <dgm:prSet/>
      <dgm:spPr/>
      <dgm:t>
        <a:bodyPr/>
        <a:lstStyle/>
        <a:p>
          <a:endParaRPr lang="uk-UA"/>
        </a:p>
      </dgm:t>
    </dgm:pt>
    <dgm:pt modelId="{940C25F5-E2B0-45E1-8B34-66C172D5E64A}">
      <dgm:prSet/>
      <dgm:spPr/>
      <dgm:t>
        <a:bodyPr/>
        <a:lstStyle/>
        <a:p>
          <a:r>
            <a:rPr lang="uk-UA" b="1" smtClean="0"/>
            <a:t>Приклад:</a:t>
          </a:r>
          <a:r>
            <a:rPr lang="uk-UA" smtClean="0"/>
            <a:t> фокус-групи з учасниками музичного фестивалю для аналізу їхнього ставлення до культурних змін, що відбуваються завдяки заходу, або до соціальних аспектів, як-то інклюзивність або екологічність події.</a:t>
          </a:r>
          <a:endParaRPr lang="uk-UA"/>
        </a:p>
      </dgm:t>
    </dgm:pt>
    <dgm:pt modelId="{DA2DF265-358A-44E3-86DC-888F96C68C12}" type="parTrans" cxnId="{D5EBF1B4-4D5B-4966-AA27-79A60872F5E6}">
      <dgm:prSet/>
      <dgm:spPr/>
      <dgm:t>
        <a:bodyPr/>
        <a:lstStyle/>
        <a:p>
          <a:endParaRPr lang="uk-UA"/>
        </a:p>
      </dgm:t>
    </dgm:pt>
    <dgm:pt modelId="{6569027D-101E-4BD1-91CC-F3BCBE69FA37}" type="sibTrans" cxnId="{D5EBF1B4-4D5B-4966-AA27-79A60872F5E6}">
      <dgm:prSet/>
      <dgm:spPr/>
      <dgm:t>
        <a:bodyPr/>
        <a:lstStyle/>
        <a:p>
          <a:endParaRPr lang="uk-UA"/>
        </a:p>
      </dgm:t>
    </dgm:pt>
    <dgm:pt modelId="{EF9E367F-0D73-4895-AE51-05CB5295AA54}" type="pres">
      <dgm:prSet presAssocID="{24710F08-5E67-43F5-8D42-D8244E6E09E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F03FB5F-6BE2-4374-95DD-2DA7EAAEB040}" type="pres">
      <dgm:prSet presAssocID="{081C2965-BDBE-4DCC-B5A2-9991CC03279B}" presName="compNode" presStyleCnt="0"/>
      <dgm:spPr/>
      <dgm:t>
        <a:bodyPr/>
        <a:lstStyle/>
        <a:p>
          <a:endParaRPr lang="uk-UA"/>
        </a:p>
      </dgm:t>
    </dgm:pt>
    <dgm:pt modelId="{2F3BD185-047A-49C2-BE94-222C77FB1BDC}" type="pres">
      <dgm:prSet presAssocID="{081C2965-BDBE-4DCC-B5A2-9991CC03279B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035844-C9DF-4FAC-8284-60D08F5EA0F9}" type="pres">
      <dgm:prSet presAssocID="{081C2965-BDBE-4DCC-B5A2-9991CC03279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336559-EFF4-4F14-9F18-77B1878B749D}" type="pres">
      <dgm:prSet presAssocID="{081C2965-BDBE-4DCC-B5A2-9991CC03279B}" presName="parentRect" presStyleLbl="alignNode1" presStyleIdx="0" presStyleCnt="2"/>
      <dgm:spPr/>
      <dgm:t>
        <a:bodyPr/>
        <a:lstStyle/>
        <a:p>
          <a:endParaRPr lang="uk-UA"/>
        </a:p>
      </dgm:t>
    </dgm:pt>
    <dgm:pt modelId="{16CC4A3B-7549-40BC-9643-A7E383081D11}" type="pres">
      <dgm:prSet presAssocID="{081C2965-BDBE-4DCC-B5A2-9991CC03279B}" presName="adorn" presStyleLbl="fgAccFollow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5EF98958-0586-4441-85CF-1482D3323C2A}" type="pres">
      <dgm:prSet presAssocID="{747BF540-46E5-4751-B124-D175BB80AB61}" presName="sibTrans" presStyleLbl="sibTrans2D1" presStyleIdx="0" presStyleCnt="0"/>
      <dgm:spPr/>
      <dgm:t>
        <a:bodyPr/>
        <a:lstStyle/>
        <a:p>
          <a:endParaRPr lang="uk-UA"/>
        </a:p>
      </dgm:t>
    </dgm:pt>
    <dgm:pt modelId="{9C100A8B-93C9-46B7-B43C-06ACF3B21C3B}" type="pres">
      <dgm:prSet presAssocID="{356C30F2-A7C6-4C30-99BF-FF33624F6B1A}" presName="compNode" presStyleCnt="0"/>
      <dgm:spPr/>
      <dgm:t>
        <a:bodyPr/>
        <a:lstStyle/>
        <a:p>
          <a:endParaRPr lang="uk-UA"/>
        </a:p>
      </dgm:t>
    </dgm:pt>
    <dgm:pt modelId="{9DC3C76E-CD67-4E4F-A134-4A0370DE4856}" type="pres">
      <dgm:prSet presAssocID="{356C30F2-A7C6-4C30-99BF-FF33624F6B1A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4D05E7-7FA1-4684-9AB6-4562894DFE3F}" type="pres">
      <dgm:prSet presAssocID="{356C30F2-A7C6-4C30-99BF-FF33624F6B1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955D2A5-C309-428F-824D-00C383E62B52}" type="pres">
      <dgm:prSet presAssocID="{356C30F2-A7C6-4C30-99BF-FF33624F6B1A}" presName="parentRect" presStyleLbl="alignNode1" presStyleIdx="1" presStyleCnt="2"/>
      <dgm:spPr/>
      <dgm:t>
        <a:bodyPr/>
        <a:lstStyle/>
        <a:p>
          <a:endParaRPr lang="uk-UA"/>
        </a:p>
      </dgm:t>
    </dgm:pt>
    <dgm:pt modelId="{DC68C377-B1A1-4680-80BD-A096392D6D53}" type="pres">
      <dgm:prSet presAssocID="{356C30F2-A7C6-4C30-99BF-FF33624F6B1A}" presName="adorn" presStyleLbl="fgAccFollow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8CF8E0BE-E882-4538-B107-CFB6F36295A6}" srcId="{081C2965-BDBE-4DCC-B5A2-9991CC03279B}" destId="{87D76761-2EA9-407C-836E-66D2636F7E1B}" srcOrd="1" destOrd="0" parTransId="{2570A10F-2689-4A4D-985B-941A93CFAE50}" sibTransId="{068B936A-01BB-4E06-883E-954F110D7F8F}"/>
    <dgm:cxn modelId="{A02F059D-6CA2-4FC7-BEB0-3EFC294EEF84}" type="presOf" srcId="{24710F08-5E67-43F5-8D42-D8244E6E09ED}" destId="{EF9E367F-0D73-4895-AE51-05CB5295AA54}" srcOrd="0" destOrd="0" presId="urn:microsoft.com/office/officeart/2005/8/layout/bList2"/>
    <dgm:cxn modelId="{DD2F42D8-BE85-4FD8-B7DC-A1469D31BC99}" type="presOf" srcId="{27CE3330-A3EE-4559-A101-E4BE200EDFBE}" destId="{2F3BD185-047A-49C2-BE94-222C77FB1BDC}" srcOrd="0" destOrd="0" presId="urn:microsoft.com/office/officeart/2005/8/layout/bList2"/>
    <dgm:cxn modelId="{D5EBF1B4-4D5B-4966-AA27-79A60872F5E6}" srcId="{356C30F2-A7C6-4C30-99BF-FF33624F6B1A}" destId="{940C25F5-E2B0-45E1-8B34-66C172D5E64A}" srcOrd="2" destOrd="0" parTransId="{DA2DF265-358A-44E3-86DC-888F96C68C12}" sibTransId="{6569027D-101E-4BD1-91CC-F3BCBE69FA37}"/>
    <dgm:cxn modelId="{2D7D2F06-119E-4FE0-9361-9C85302C55F9}" srcId="{24710F08-5E67-43F5-8D42-D8244E6E09ED}" destId="{356C30F2-A7C6-4C30-99BF-FF33624F6B1A}" srcOrd="1" destOrd="0" parTransId="{2F2E2211-CE80-488E-989D-CABAD98BCD91}" sibTransId="{7F28442F-4086-4521-95F1-57680A5D45AE}"/>
    <dgm:cxn modelId="{751C688B-631A-4581-998C-184AA4B5219D}" srcId="{356C30F2-A7C6-4C30-99BF-FF33624F6B1A}" destId="{E51AFC88-7374-4662-80BA-CA0302D2889C}" srcOrd="1" destOrd="0" parTransId="{7697F2E3-A1CC-40DD-B9A9-8825D2C7017F}" sibTransId="{3F591BD2-3C4E-4B95-AA47-C31D1DA29FC0}"/>
    <dgm:cxn modelId="{5D20C520-5A6F-4E6D-B9A0-655F7E4879F4}" type="presOf" srcId="{90D8ADB6-AD0A-48F7-AE29-530ABC9263EA}" destId="{9DC3C76E-CD67-4E4F-A134-4A0370DE4856}" srcOrd="0" destOrd="0" presId="urn:microsoft.com/office/officeart/2005/8/layout/bList2"/>
    <dgm:cxn modelId="{74B111DF-CEC2-46C5-93E2-2E60ACCF7B96}" srcId="{356C30F2-A7C6-4C30-99BF-FF33624F6B1A}" destId="{90D8ADB6-AD0A-48F7-AE29-530ABC9263EA}" srcOrd="0" destOrd="0" parTransId="{3207D831-30AC-4EEA-BB32-9E041962FF1F}" sibTransId="{EC57B408-F11E-46D2-8AE2-46BE1A100618}"/>
    <dgm:cxn modelId="{805737CA-64CE-4B10-82B4-F9D556E43BDA}" type="presOf" srcId="{081C2965-BDBE-4DCC-B5A2-9991CC03279B}" destId="{B5035844-C9DF-4FAC-8284-60D08F5EA0F9}" srcOrd="0" destOrd="0" presId="urn:microsoft.com/office/officeart/2005/8/layout/bList2"/>
    <dgm:cxn modelId="{9B0FE247-4C89-4D33-BC3C-7EE2BD3B1575}" srcId="{081C2965-BDBE-4DCC-B5A2-9991CC03279B}" destId="{27CE3330-A3EE-4559-A101-E4BE200EDFBE}" srcOrd="0" destOrd="0" parTransId="{2718D9FF-910E-4F2D-AD3C-90A265E2E9CE}" sibTransId="{F20127EE-956F-405F-B271-CC8C8892AED3}"/>
    <dgm:cxn modelId="{8B300A18-967C-40DD-87DA-9A4D279C71C2}" type="presOf" srcId="{E51AFC88-7374-4662-80BA-CA0302D2889C}" destId="{9DC3C76E-CD67-4E4F-A134-4A0370DE4856}" srcOrd="0" destOrd="1" presId="urn:microsoft.com/office/officeart/2005/8/layout/bList2"/>
    <dgm:cxn modelId="{EBFA336F-F780-44D3-9CD6-00A609510640}" type="presOf" srcId="{081C2965-BDBE-4DCC-B5A2-9991CC03279B}" destId="{68336559-EFF4-4F14-9F18-77B1878B749D}" srcOrd="1" destOrd="0" presId="urn:microsoft.com/office/officeart/2005/8/layout/bList2"/>
    <dgm:cxn modelId="{4B2E31F5-8E31-4751-A1D9-A33B0547D994}" type="presOf" srcId="{356C30F2-A7C6-4C30-99BF-FF33624F6B1A}" destId="{B955D2A5-C309-428F-824D-00C383E62B52}" srcOrd="1" destOrd="0" presId="urn:microsoft.com/office/officeart/2005/8/layout/bList2"/>
    <dgm:cxn modelId="{F2200731-11B3-477B-9FE7-783AE64EDA54}" type="presOf" srcId="{87D76761-2EA9-407C-836E-66D2636F7E1B}" destId="{2F3BD185-047A-49C2-BE94-222C77FB1BDC}" srcOrd="0" destOrd="1" presId="urn:microsoft.com/office/officeart/2005/8/layout/bList2"/>
    <dgm:cxn modelId="{46BB711E-531F-4864-839A-0D2513EED6FD}" type="presOf" srcId="{940C25F5-E2B0-45E1-8B34-66C172D5E64A}" destId="{9DC3C76E-CD67-4E4F-A134-4A0370DE4856}" srcOrd="0" destOrd="2" presId="urn:microsoft.com/office/officeart/2005/8/layout/bList2"/>
    <dgm:cxn modelId="{C3C4919E-1266-4137-88E8-F8040BC3AEE6}" type="presOf" srcId="{747BF540-46E5-4751-B124-D175BB80AB61}" destId="{5EF98958-0586-4441-85CF-1482D3323C2A}" srcOrd="0" destOrd="0" presId="urn:microsoft.com/office/officeart/2005/8/layout/bList2"/>
    <dgm:cxn modelId="{3BBFEB2D-FB37-4F68-86E3-CD64A83E82C3}" srcId="{24710F08-5E67-43F5-8D42-D8244E6E09ED}" destId="{081C2965-BDBE-4DCC-B5A2-9991CC03279B}" srcOrd="0" destOrd="0" parTransId="{15669CDC-A0EF-4E1D-B661-3BE18FB5D0FE}" sibTransId="{747BF540-46E5-4751-B124-D175BB80AB61}"/>
    <dgm:cxn modelId="{FD7424D2-E945-4DDB-8C30-E231D9AA6EA6}" type="presOf" srcId="{356C30F2-A7C6-4C30-99BF-FF33624F6B1A}" destId="{CA4D05E7-7FA1-4684-9AB6-4562894DFE3F}" srcOrd="0" destOrd="0" presId="urn:microsoft.com/office/officeart/2005/8/layout/bList2"/>
    <dgm:cxn modelId="{3BA2AED2-5D09-404A-8ECD-DFDD2455BC76}" type="presParOf" srcId="{EF9E367F-0D73-4895-AE51-05CB5295AA54}" destId="{0F03FB5F-6BE2-4374-95DD-2DA7EAAEB040}" srcOrd="0" destOrd="0" presId="urn:microsoft.com/office/officeart/2005/8/layout/bList2"/>
    <dgm:cxn modelId="{0B679B9D-2FF4-4473-A9D9-EC795143E0BA}" type="presParOf" srcId="{0F03FB5F-6BE2-4374-95DD-2DA7EAAEB040}" destId="{2F3BD185-047A-49C2-BE94-222C77FB1BDC}" srcOrd="0" destOrd="0" presId="urn:microsoft.com/office/officeart/2005/8/layout/bList2"/>
    <dgm:cxn modelId="{884C579A-83EA-4223-AC03-FD88AF34118F}" type="presParOf" srcId="{0F03FB5F-6BE2-4374-95DD-2DA7EAAEB040}" destId="{B5035844-C9DF-4FAC-8284-60D08F5EA0F9}" srcOrd="1" destOrd="0" presId="urn:microsoft.com/office/officeart/2005/8/layout/bList2"/>
    <dgm:cxn modelId="{50725193-DA84-4D27-9E5A-1F060E0D12DC}" type="presParOf" srcId="{0F03FB5F-6BE2-4374-95DD-2DA7EAAEB040}" destId="{68336559-EFF4-4F14-9F18-77B1878B749D}" srcOrd="2" destOrd="0" presId="urn:microsoft.com/office/officeart/2005/8/layout/bList2"/>
    <dgm:cxn modelId="{DA486E22-FFC1-410B-BCE3-5C83F0ADBAD9}" type="presParOf" srcId="{0F03FB5F-6BE2-4374-95DD-2DA7EAAEB040}" destId="{16CC4A3B-7549-40BC-9643-A7E383081D11}" srcOrd="3" destOrd="0" presId="urn:microsoft.com/office/officeart/2005/8/layout/bList2"/>
    <dgm:cxn modelId="{E9F51639-00B3-4855-9046-15C01A168C44}" type="presParOf" srcId="{EF9E367F-0D73-4895-AE51-05CB5295AA54}" destId="{5EF98958-0586-4441-85CF-1482D3323C2A}" srcOrd="1" destOrd="0" presId="urn:microsoft.com/office/officeart/2005/8/layout/bList2"/>
    <dgm:cxn modelId="{11D11409-E4BE-495A-A2E4-D37DF481E1B6}" type="presParOf" srcId="{EF9E367F-0D73-4895-AE51-05CB5295AA54}" destId="{9C100A8B-93C9-46B7-B43C-06ACF3B21C3B}" srcOrd="2" destOrd="0" presId="urn:microsoft.com/office/officeart/2005/8/layout/bList2"/>
    <dgm:cxn modelId="{EE39FC48-50B9-4D56-951D-F305EEB9E3C7}" type="presParOf" srcId="{9C100A8B-93C9-46B7-B43C-06ACF3B21C3B}" destId="{9DC3C76E-CD67-4E4F-A134-4A0370DE4856}" srcOrd="0" destOrd="0" presId="urn:microsoft.com/office/officeart/2005/8/layout/bList2"/>
    <dgm:cxn modelId="{2FDD5DD1-E949-4BB6-9E81-9F7D305863C6}" type="presParOf" srcId="{9C100A8B-93C9-46B7-B43C-06ACF3B21C3B}" destId="{CA4D05E7-7FA1-4684-9AB6-4562894DFE3F}" srcOrd="1" destOrd="0" presId="urn:microsoft.com/office/officeart/2005/8/layout/bList2"/>
    <dgm:cxn modelId="{58B87472-0170-4907-B3FB-AC09EFDBE039}" type="presParOf" srcId="{9C100A8B-93C9-46B7-B43C-06ACF3B21C3B}" destId="{B955D2A5-C309-428F-824D-00C383E62B52}" srcOrd="2" destOrd="0" presId="urn:microsoft.com/office/officeart/2005/8/layout/bList2"/>
    <dgm:cxn modelId="{F0560FB9-1C98-4519-AA6E-A4480DA8C849}" type="presParOf" srcId="{9C100A8B-93C9-46B7-B43C-06ACF3B21C3B}" destId="{DC68C377-B1A1-4680-80BD-A096392D6D5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710F08-5E67-43F5-8D42-D8244E6E09E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81C2965-BDBE-4DCC-B5A2-9991CC03279B}">
      <dgm:prSet phldrT="[Текст]" custT="1"/>
      <dgm:spPr/>
      <dgm:t>
        <a:bodyPr/>
        <a:lstStyle/>
        <a:p>
          <a:r>
            <a:rPr lang="uk-UA" sz="1800" b="1" dirty="0" smtClean="0"/>
            <a:t>Контент-аналіз</a:t>
          </a:r>
          <a:r>
            <a:rPr lang="uk-UA" sz="1800" dirty="0" smtClean="0"/>
            <a:t> (ЗМІ, </a:t>
          </a:r>
          <a:r>
            <a:rPr lang="uk-UA" sz="1800" dirty="0" err="1" smtClean="0"/>
            <a:t>соцмережі</a:t>
          </a:r>
          <a:r>
            <a:rPr lang="uk-UA" sz="1800" dirty="0" smtClean="0"/>
            <a:t>, прес-релізи подій).</a:t>
          </a:r>
          <a:endParaRPr lang="uk-UA" sz="1800" dirty="0"/>
        </a:p>
      </dgm:t>
    </dgm:pt>
    <dgm:pt modelId="{15669CDC-A0EF-4E1D-B661-3BE18FB5D0FE}" type="parTrans" cxnId="{3BBFEB2D-FB37-4F68-86E3-CD64A83E82C3}">
      <dgm:prSet/>
      <dgm:spPr/>
      <dgm:t>
        <a:bodyPr/>
        <a:lstStyle/>
        <a:p>
          <a:endParaRPr lang="uk-UA"/>
        </a:p>
      </dgm:t>
    </dgm:pt>
    <dgm:pt modelId="{747BF540-46E5-4751-B124-D175BB80AB61}" type="sibTrans" cxnId="{3BBFEB2D-FB37-4F68-86E3-CD64A83E82C3}">
      <dgm:prSet/>
      <dgm:spPr/>
      <dgm:t>
        <a:bodyPr/>
        <a:lstStyle/>
        <a:p>
          <a:endParaRPr lang="uk-UA"/>
        </a:p>
      </dgm:t>
    </dgm:pt>
    <dgm:pt modelId="{F9F73629-5052-453C-BC13-6800D9227475}">
      <dgm:prSet custT="1"/>
      <dgm:spPr/>
      <dgm:t>
        <a:bodyPr/>
        <a:lstStyle/>
        <a:p>
          <a:r>
            <a:rPr lang="uk-UA" sz="1800" b="1" noProof="0" dirty="0" smtClean="0"/>
            <a:t>Аналіз документів</a:t>
          </a:r>
          <a:r>
            <a:rPr lang="uk-UA" sz="1800" noProof="0" dirty="0" smtClean="0"/>
            <a:t> (програми заходів, бюджети, звіти).</a:t>
          </a:r>
          <a:endParaRPr lang="uk-UA" sz="1800" noProof="0" dirty="0"/>
        </a:p>
      </dgm:t>
    </dgm:pt>
    <dgm:pt modelId="{4E10C292-FB3F-4F32-89B2-E95391D6725D}" type="parTrans" cxnId="{63BF29AC-F9ED-42A4-BE64-EA4836449CAA}">
      <dgm:prSet/>
      <dgm:spPr/>
      <dgm:t>
        <a:bodyPr/>
        <a:lstStyle/>
        <a:p>
          <a:endParaRPr lang="uk-UA"/>
        </a:p>
      </dgm:t>
    </dgm:pt>
    <dgm:pt modelId="{D428A937-EB15-4DC3-8352-D1BB0A533833}" type="sibTrans" cxnId="{63BF29AC-F9ED-42A4-BE64-EA4836449CAA}">
      <dgm:prSet/>
      <dgm:spPr/>
      <dgm:t>
        <a:bodyPr/>
        <a:lstStyle/>
        <a:p>
          <a:endParaRPr lang="uk-UA"/>
        </a:p>
      </dgm:t>
    </dgm:pt>
    <dgm:pt modelId="{348A39E4-1F2C-49C7-BBE3-DB1E80466B67}">
      <dgm:prSet custT="1"/>
      <dgm:spPr/>
      <dgm:t>
        <a:bodyPr/>
        <a:lstStyle/>
        <a:p>
          <a:r>
            <a:rPr lang="uk-UA" sz="1800" b="1" noProof="0" dirty="0" smtClean="0"/>
            <a:t>Експертне інтерв’ю</a:t>
          </a:r>
          <a:r>
            <a:rPr lang="uk-UA" sz="1800" noProof="0" dirty="0" smtClean="0"/>
            <a:t> (з організаторами, спонсорами, медіа).</a:t>
          </a:r>
          <a:endParaRPr lang="uk-UA" sz="1800" noProof="0" dirty="0"/>
        </a:p>
      </dgm:t>
    </dgm:pt>
    <dgm:pt modelId="{EA184186-0E09-4CA5-89EB-5B9E0AC643EA}" type="parTrans" cxnId="{6AEB1992-3C66-4E7F-B7E7-73FB51F57526}">
      <dgm:prSet/>
      <dgm:spPr/>
      <dgm:t>
        <a:bodyPr/>
        <a:lstStyle/>
        <a:p>
          <a:endParaRPr lang="uk-UA"/>
        </a:p>
      </dgm:t>
    </dgm:pt>
    <dgm:pt modelId="{93326633-CC37-4B69-B625-AD8060F20B37}" type="sibTrans" cxnId="{6AEB1992-3C66-4E7F-B7E7-73FB51F57526}">
      <dgm:prSet/>
      <dgm:spPr/>
      <dgm:t>
        <a:bodyPr/>
        <a:lstStyle/>
        <a:p>
          <a:endParaRPr lang="uk-UA"/>
        </a:p>
      </dgm:t>
    </dgm:pt>
    <dgm:pt modelId="{1FF95C2B-62C8-4D1A-9FF2-92E19E1ADBD0}">
      <dgm:prSet custT="1"/>
      <dgm:spPr/>
      <dgm:t>
        <a:bodyPr/>
        <a:lstStyle/>
        <a:p>
          <a:r>
            <a:rPr lang="uk-UA" sz="1800" b="1" noProof="0" dirty="0" smtClean="0"/>
            <a:t>Аналіз трафіку й соціальних мереж</a:t>
          </a:r>
          <a:r>
            <a:rPr lang="uk-UA" sz="1800" noProof="0" dirty="0" smtClean="0"/>
            <a:t> (SMM-аналітика).</a:t>
          </a:r>
          <a:endParaRPr lang="uk-UA" sz="1800" noProof="0" dirty="0"/>
        </a:p>
      </dgm:t>
    </dgm:pt>
    <dgm:pt modelId="{1715B4E8-AE8F-4C45-9A85-52A02CB95612}" type="parTrans" cxnId="{4FEE791B-DD60-47FB-AD8A-B3A3F6118A13}">
      <dgm:prSet/>
      <dgm:spPr/>
      <dgm:t>
        <a:bodyPr/>
        <a:lstStyle/>
        <a:p>
          <a:endParaRPr lang="uk-UA"/>
        </a:p>
      </dgm:t>
    </dgm:pt>
    <dgm:pt modelId="{7D319525-428A-4FAF-ADF1-C9EFE4ADF0D4}" type="sibTrans" cxnId="{4FEE791B-DD60-47FB-AD8A-B3A3F6118A13}">
      <dgm:prSet/>
      <dgm:spPr/>
      <dgm:t>
        <a:bodyPr/>
        <a:lstStyle/>
        <a:p>
          <a:endParaRPr lang="uk-UA"/>
        </a:p>
      </dgm:t>
    </dgm:pt>
    <dgm:pt modelId="{D5787513-3B41-4362-A260-143755679D59}">
      <dgm:prSet custT="1"/>
      <dgm:spPr/>
      <dgm:t>
        <a:bodyPr/>
        <a:lstStyle/>
        <a:p>
          <a:r>
            <a:rPr lang="uk-UA" sz="1800" b="1" noProof="0" dirty="0" smtClean="0"/>
            <a:t>Етнографічне спостереження</a:t>
          </a:r>
          <a:r>
            <a:rPr lang="uk-UA" sz="1800" noProof="0" dirty="0" smtClean="0"/>
            <a:t> — включення дослідника в середовище події.</a:t>
          </a:r>
          <a:endParaRPr lang="uk-UA" sz="1800" noProof="0" dirty="0"/>
        </a:p>
      </dgm:t>
    </dgm:pt>
    <dgm:pt modelId="{A593FE8D-4FB6-4EF3-9E9E-64F75DFE8C3B}" type="parTrans" cxnId="{B3E2FE85-3DC5-4B6C-876B-BE4CE306987D}">
      <dgm:prSet/>
      <dgm:spPr/>
      <dgm:t>
        <a:bodyPr/>
        <a:lstStyle/>
        <a:p>
          <a:endParaRPr lang="uk-UA"/>
        </a:p>
      </dgm:t>
    </dgm:pt>
    <dgm:pt modelId="{E9958291-BCE6-49EC-B962-AFEBD9F7CC8A}" type="sibTrans" cxnId="{B3E2FE85-3DC5-4B6C-876B-BE4CE306987D}">
      <dgm:prSet/>
      <dgm:spPr/>
      <dgm:t>
        <a:bodyPr/>
        <a:lstStyle/>
        <a:p>
          <a:endParaRPr lang="uk-UA"/>
        </a:p>
      </dgm:t>
    </dgm:pt>
    <dgm:pt modelId="{C28DCA2C-F3C2-438F-AB08-81311F48910F}">
      <dgm:prSet custT="1"/>
      <dgm:spPr/>
      <dgm:t>
        <a:bodyPr/>
        <a:lstStyle/>
        <a:p>
          <a:r>
            <a:rPr lang="uk-UA" sz="1800" b="1" noProof="0" dirty="0" smtClean="0"/>
            <a:t>Візуальна соціологія</a:t>
          </a:r>
          <a:r>
            <a:rPr lang="uk-UA" sz="1800" noProof="0" dirty="0" smtClean="0"/>
            <a:t> — аналіз фото, відео, символіки подій.</a:t>
          </a:r>
          <a:endParaRPr lang="uk-UA" sz="1800" noProof="0" dirty="0"/>
        </a:p>
      </dgm:t>
    </dgm:pt>
    <dgm:pt modelId="{6F108315-52FC-458F-AC6E-3ECAD44B3C3D}" type="parTrans" cxnId="{A9ED8059-29F3-4763-BA03-B7741CD026A3}">
      <dgm:prSet/>
      <dgm:spPr/>
      <dgm:t>
        <a:bodyPr/>
        <a:lstStyle/>
        <a:p>
          <a:endParaRPr lang="uk-UA"/>
        </a:p>
      </dgm:t>
    </dgm:pt>
    <dgm:pt modelId="{D22B3C5C-1F6D-47BB-AADA-FCA4D71B4EC0}" type="sibTrans" cxnId="{A9ED8059-29F3-4763-BA03-B7741CD026A3}">
      <dgm:prSet/>
      <dgm:spPr/>
      <dgm:t>
        <a:bodyPr/>
        <a:lstStyle/>
        <a:p>
          <a:endParaRPr lang="uk-UA"/>
        </a:p>
      </dgm:t>
    </dgm:pt>
    <dgm:pt modelId="{ECD0A3D6-1B8D-4A0E-B3D6-046761A9B41A}" type="pres">
      <dgm:prSet presAssocID="{24710F08-5E67-43F5-8D42-D8244E6E09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C3A8AF6-96D3-4E9B-9C85-03B787868410}" type="pres">
      <dgm:prSet presAssocID="{081C2965-BDBE-4DCC-B5A2-9991CC03279B}" presName="compNode" presStyleCnt="0"/>
      <dgm:spPr/>
    </dgm:pt>
    <dgm:pt modelId="{36421B29-C6E4-439D-9A4A-4BF8AA4F912F}" type="pres">
      <dgm:prSet presAssocID="{081C2965-BDBE-4DCC-B5A2-9991CC03279B}" presName="pictRect" presStyleLbl="nod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A9E98A24-67D0-4E34-B993-FCE23A32C73B}" type="pres">
      <dgm:prSet presAssocID="{081C2965-BDBE-4DCC-B5A2-9991CC03279B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6277351-EAAE-4055-AD55-27910187A06C}" type="pres">
      <dgm:prSet presAssocID="{747BF540-46E5-4751-B124-D175BB80AB61}" presName="sibTrans" presStyleLbl="sibTrans2D1" presStyleIdx="0" presStyleCnt="0"/>
      <dgm:spPr/>
      <dgm:t>
        <a:bodyPr/>
        <a:lstStyle/>
        <a:p>
          <a:endParaRPr lang="uk-UA"/>
        </a:p>
      </dgm:t>
    </dgm:pt>
    <dgm:pt modelId="{95A837B7-866B-4605-AF29-DED58C262BC3}" type="pres">
      <dgm:prSet presAssocID="{F9F73629-5052-453C-BC13-6800D9227475}" presName="compNode" presStyleCnt="0"/>
      <dgm:spPr/>
    </dgm:pt>
    <dgm:pt modelId="{A2F91D43-1389-4791-BA4D-BE999D6A6693}" type="pres">
      <dgm:prSet presAssocID="{F9F73629-5052-453C-BC13-6800D9227475}" presName="pictRect" presStyleLbl="nod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A890FA8-4207-40B4-99E2-0C7D25A543BD}" type="pres">
      <dgm:prSet presAssocID="{F9F73629-5052-453C-BC13-6800D9227475}" presName="textRect" presStyleLbl="revTx" presStyleIdx="1" presStyleCnt="6">
        <dgm:presLayoutVars>
          <dgm:bulletEnabled val="1"/>
        </dgm:presLayoutVars>
      </dgm:prSet>
      <dgm:spPr/>
    </dgm:pt>
    <dgm:pt modelId="{F573AAA7-EF19-4A4C-8325-6433254088EB}" type="pres">
      <dgm:prSet presAssocID="{D428A937-EB15-4DC3-8352-D1BB0A533833}" presName="sibTrans" presStyleLbl="sibTrans2D1" presStyleIdx="0" presStyleCnt="0"/>
      <dgm:spPr/>
    </dgm:pt>
    <dgm:pt modelId="{3F8DFC08-C03B-45F7-9366-C8E46320F33D}" type="pres">
      <dgm:prSet presAssocID="{348A39E4-1F2C-49C7-BBE3-DB1E80466B67}" presName="compNode" presStyleCnt="0"/>
      <dgm:spPr/>
    </dgm:pt>
    <dgm:pt modelId="{B4E173C3-9079-40AB-AA6B-D4DB5472F88E}" type="pres">
      <dgm:prSet presAssocID="{348A39E4-1F2C-49C7-BBE3-DB1E80466B67}" presName="pictRect" presStyleLbl="nod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484EB8A5-7EF3-4508-B2E9-689DAD95D8DD}" type="pres">
      <dgm:prSet presAssocID="{348A39E4-1F2C-49C7-BBE3-DB1E80466B67}" presName="textRect" presStyleLbl="revTx" presStyleIdx="2" presStyleCnt="6">
        <dgm:presLayoutVars>
          <dgm:bulletEnabled val="1"/>
        </dgm:presLayoutVars>
      </dgm:prSet>
      <dgm:spPr/>
    </dgm:pt>
    <dgm:pt modelId="{9D98BB11-29AC-4FA6-A23F-380239EB6A09}" type="pres">
      <dgm:prSet presAssocID="{93326633-CC37-4B69-B625-AD8060F20B37}" presName="sibTrans" presStyleLbl="sibTrans2D1" presStyleIdx="0" presStyleCnt="0"/>
      <dgm:spPr/>
    </dgm:pt>
    <dgm:pt modelId="{E04046BC-051E-4B08-AC51-0A12252C0AD0}" type="pres">
      <dgm:prSet presAssocID="{1FF95C2B-62C8-4D1A-9FF2-92E19E1ADBD0}" presName="compNode" presStyleCnt="0"/>
      <dgm:spPr/>
    </dgm:pt>
    <dgm:pt modelId="{5564C1C1-DB99-4B7E-B12D-34D9F8E70912}" type="pres">
      <dgm:prSet presAssocID="{1FF95C2B-62C8-4D1A-9FF2-92E19E1ADBD0}" presName="pictRect" presStyleLbl="nod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895730B9-FB32-4C38-B216-8E3E4B6DD981}" type="pres">
      <dgm:prSet presAssocID="{1FF95C2B-62C8-4D1A-9FF2-92E19E1ADBD0}" presName="textRect" presStyleLbl="revTx" presStyleIdx="3" presStyleCnt="6">
        <dgm:presLayoutVars>
          <dgm:bulletEnabled val="1"/>
        </dgm:presLayoutVars>
      </dgm:prSet>
      <dgm:spPr/>
    </dgm:pt>
    <dgm:pt modelId="{6A515A11-591F-4DE5-9CD4-01ACEC50F156}" type="pres">
      <dgm:prSet presAssocID="{7D319525-428A-4FAF-ADF1-C9EFE4ADF0D4}" presName="sibTrans" presStyleLbl="sibTrans2D1" presStyleIdx="0" presStyleCnt="0"/>
      <dgm:spPr/>
    </dgm:pt>
    <dgm:pt modelId="{6AFA25A5-E2B3-426E-89FE-463DBBD5723A}" type="pres">
      <dgm:prSet presAssocID="{D5787513-3B41-4362-A260-143755679D59}" presName="compNode" presStyleCnt="0"/>
      <dgm:spPr/>
    </dgm:pt>
    <dgm:pt modelId="{4068CB65-1CE0-4FBD-A5AC-89094A6EB94F}" type="pres">
      <dgm:prSet presAssocID="{D5787513-3B41-4362-A260-143755679D59}" presName="pictRect" presStyleLbl="nod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3F2D73CE-8797-47F7-A8B0-D52D0F7C7A4F}" type="pres">
      <dgm:prSet presAssocID="{D5787513-3B41-4362-A260-143755679D59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0F8A45-EAC3-4773-87F5-A2E80620D56C}" type="pres">
      <dgm:prSet presAssocID="{E9958291-BCE6-49EC-B962-AFEBD9F7CC8A}" presName="sibTrans" presStyleLbl="sibTrans2D1" presStyleIdx="0" presStyleCnt="0"/>
      <dgm:spPr/>
    </dgm:pt>
    <dgm:pt modelId="{6F8F14D1-48CC-444F-B285-5560C7A569D0}" type="pres">
      <dgm:prSet presAssocID="{C28DCA2C-F3C2-438F-AB08-81311F48910F}" presName="compNode" presStyleCnt="0"/>
      <dgm:spPr/>
    </dgm:pt>
    <dgm:pt modelId="{D1B767D2-ED2C-4BD2-BE65-84437B1AB1FC}" type="pres">
      <dgm:prSet presAssocID="{C28DCA2C-F3C2-438F-AB08-81311F48910F}" presName="pictRect" presStyleLbl="nod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2DF96787-E6F0-4CD0-A50D-E672A8D36047}" type="pres">
      <dgm:prSet presAssocID="{C28DCA2C-F3C2-438F-AB08-81311F48910F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B084D19C-A3F1-4380-84F7-AABC8E7F55AF}" type="presOf" srcId="{348A39E4-1F2C-49C7-BBE3-DB1E80466B67}" destId="{484EB8A5-7EF3-4508-B2E9-689DAD95D8DD}" srcOrd="0" destOrd="0" presId="urn:microsoft.com/office/officeart/2005/8/layout/pList1"/>
    <dgm:cxn modelId="{63BF29AC-F9ED-42A4-BE64-EA4836449CAA}" srcId="{24710F08-5E67-43F5-8D42-D8244E6E09ED}" destId="{F9F73629-5052-453C-BC13-6800D9227475}" srcOrd="1" destOrd="0" parTransId="{4E10C292-FB3F-4F32-89B2-E95391D6725D}" sibTransId="{D428A937-EB15-4DC3-8352-D1BB0A533833}"/>
    <dgm:cxn modelId="{AFBDD93C-1E3C-4ACA-B2C5-6318D94F8560}" type="presOf" srcId="{1FF95C2B-62C8-4D1A-9FF2-92E19E1ADBD0}" destId="{895730B9-FB32-4C38-B216-8E3E4B6DD981}" srcOrd="0" destOrd="0" presId="urn:microsoft.com/office/officeart/2005/8/layout/pList1"/>
    <dgm:cxn modelId="{3BBFEB2D-FB37-4F68-86E3-CD64A83E82C3}" srcId="{24710F08-5E67-43F5-8D42-D8244E6E09ED}" destId="{081C2965-BDBE-4DCC-B5A2-9991CC03279B}" srcOrd="0" destOrd="0" parTransId="{15669CDC-A0EF-4E1D-B661-3BE18FB5D0FE}" sibTransId="{747BF540-46E5-4751-B124-D175BB80AB61}"/>
    <dgm:cxn modelId="{9419DE3B-64F8-40D6-8FF1-AE8D415BC686}" type="presOf" srcId="{D5787513-3B41-4362-A260-143755679D59}" destId="{3F2D73CE-8797-47F7-A8B0-D52D0F7C7A4F}" srcOrd="0" destOrd="0" presId="urn:microsoft.com/office/officeart/2005/8/layout/pList1"/>
    <dgm:cxn modelId="{4FEE791B-DD60-47FB-AD8A-B3A3F6118A13}" srcId="{24710F08-5E67-43F5-8D42-D8244E6E09ED}" destId="{1FF95C2B-62C8-4D1A-9FF2-92E19E1ADBD0}" srcOrd="3" destOrd="0" parTransId="{1715B4E8-AE8F-4C45-9A85-52A02CB95612}" sibTransId="{7D319525-428A-4FAF-ADF1-C9EFE4ADF0D4}"/>
    <dgm:cxn modelId="{DEA13A8E-07F6-43EF-B185-42B9AE43FB04}" type="presOf" srcId="{24710F08-5E67-43F5-8D42-D8244E6E09ED}" destId="{ECD0A3D6-1B8D-4A0E-B3D6-046761A9B41A}" srcOrd="0" destOrd="0" presId="urn:microsoft.com/office/officeart/2005/8/layout/pList1"/>
    <dgm:cxn modelId="{18F23ED2-4E5F-4749-A659-AFCBAFE01DC1}" type="presOf" srcId="{D428A937-EB15-4DC3-8352-D1BB0A533833}" destId="{F573AAA7-EF19-4A4C-8325-6433254088EB}" srcOrd="0" destOrd="0" presId="urn:microsoft.com/office/officeart/2005/8/layout/pList1"/>
    <dgm:cxn modelId="{48283391-E57B-46B7-A2B2-3EA22BF6A799}" type="presOf" srcId="{7D319525-428A-4FAF-ADF1-C9EFE4ADF0D4}" destId="{6A515A11-591F-4DE5-9CD4-01ACEC50F156}" srcOrd="0" destOrd="0" presId="urn:microsoft.com/office/officeart/2005/8/layout/pList1"/>
    <dgm:cxn modelId="{B3E2FE85-3DC5-4B6C-876B-BE4CE306987D}" srcId="{24710F08-5E67-43F5-8D42-D8244E6E09ED}" destId="{D5787513-3B41-4362-A260-143755679D59}" srcOrd="4" destOrd="0" parTransId="{A593FE8D-4FB6-4EF3-9E9E-64F75DFE8C3B}" sibTransId="{E9958291-BCE6-49EC-B962-AFEBD9F7CC8A}"/>
    <dgm:cxn modelId="{3E4B3C61-1B99-4BA9-A92C-D11B6E6876AC}" type="presOf" srcId="{F9F73629-5052-453C-BC13-6800D9227475}" destId="{9A890FA8-4207-40B4-99E2-0C7D25A543BD}" srcOrd="0" destOrd="0" presId="urn:microsoft.com/office/officeart/2005/8/layout/pList1"/>
    <dgm:cxn modelId="{9D0320C5-8CF3-4420-B340-7F8A9AB0985F}" type="presOf" srcId="{C28DCA2C-F3C2-438F-AB08-81311F48910F}" destId="{2DF96787-E6F0-4CD0-A50D-E672A8D36047}" srcOrd="0" destOrd="0" presId="urn:microsoft.com/office/officeart/2005/8/layout/pList1"/>
    <dgm:cxn modelId="{6A646BD1-30D1-4528-8564-FC017BC72A38}" type="presOf" srcId="{747BF540-46E5-4751-B124-D175BB80AB61}" destId="{46277351-EAAE-4055-AD55-27910187A06C}" srcOrd="0" destOrd="0" presId="urn:microsoft.com/office/officeart/2005/8/layout/pList1"/>
    <dgm:cxn modelId="{E834B5E7-39CB-4B73-92CE-6E745160F45A}" type="presOf" srcId="{E9958291-BCE6-49EC-B962-AFEBD9F7CC8A}" destId="{080F8A45-EAC3-4773-87F5-A2E80620D56C}" srcOrd="0" destOrd="0" presId="urn:microsoft.com/office/officeart/2005/8/layout/pList1"/>
    <dgm:cxn modelId="{6AEB1992-3C66-4E7F-B7E7-73FB51F57526}" srcId="{24710F08-5E67-43F5-8D42-D8244E6E09ED}" destId="{348A39E4-1F2C-49C7-BBE3-DB1E80466B67}" srcOrd="2" destOrd="0" parTransId="{EA184186-0E09-4CA5-89EB-5B9E0AC643EA}" sibTransId="{93326633-CC37-4B69-B625-AD8060F20B37}"/>
    <dgm:cxn modelId="{842226AE-C5F4-476E-9332-BD18222233D0}" type="presOf" srcId="{93326633-CC37-4B69-B625-AD8060F20B37}" destId="{9D98BB11-29AC-4FA6-A23F-380239EB6A09}" srcOrd="0" destOrd="0" presId="urn:microsoft.com/office/officeart/2005/8/layout/pList1"/>
    <dgm:cxn modelId="{A9ED8059-29F3-4763-BA03-B7741CD026A3}" srcId="{24710F08-5E67-43F5-8D42-D8244E6E09ED}" destId="{C28DCA2C-F3C2-438F-AB08-81311F48910F}" srcOrd="5" destOrd="0" parTransId="{6F108315-52FC-458F-AC6E-3ECAD44B3C3D}" sibTransId="{D22B3C5C-1F6D-47BB-AADA-FCA4D71B4EC0}"/>
    <dgm:cxn modelId="{D364152C-8E4F-46D8-A95F-F2FFE5A78015}" type="presOf" srcId="{081C2965-BDBE-4DCC-B5A2-9991CC03279B}" destId="{A9E98A24-67D0-4E34-B993-FCE23A32C73B}" srcOrd="0" destOrd="0" presId="urn:microsoft.com/office/officeart/2005/8/layout/pList1"/>
    <dgm:cxn modelId="{B1FA27AE-98E0-428F-A59D-DE7231A641F4}" type="presParOf" srcId="{ECD0A3D6-1B8D-4A0E-B3D6-046761A9B41A}" destId="{CC3A8AF6-96D3-4E9B-9C85-03B787868410}" srcOrd="0" destOrd="0" presId="urn:microsoft.com/office/officeart/2005/8/layout/pList1"/>
    <dgm:cxn modelId="{4F78F9FA-E417-4B9B-B8D8-96E7803D18D5}" type="presParOf" srcId="{CC3A8AF6-96D3-4E9B-9C85-03B787868410}" destId="{36421B29-C6E4-439D-9A4A-4BF8AA4F912F}" srcOrd="0" destOrd="0" presId="urn:microsoft.com/office/officeart/2005/8/layout/pList1"/>
    <dgm:cxn modelId="{61A75B69-50D0-4652-9AF2-1E543AA70979}" type="presParOf" srcId="{CC3A8AF6-96D3-4E9B-9C85-03B787868410}" destId="{A9E98A24-67D0-4E34-B993-FCE23A32C73B}" srcOrd="1" destOrd="0" presId="urn:microsoft.com/office/officeart/2005/8/layout/pList1"/>
    <dgm:cxn modelId="{E4F158B7-EFF6-410B-958F-1B9E0ABCD1AE}" type="presParOf" srcId="{ECD0A3D6-1B8D-4A0E-B3D6-046761A9B41A}" destId="{46277351-EAAE-4055-AD55-27910187A06C}" srcOrd="1" destOrd="0" presId="urn:microsoft.com/office/officeart/2005/8/layout/pList1"/>
    <dgm:cxn modelId="{BC25EACB-1F22-48DE-B89B-20008A6DB928}" type="presParOf" srcId="{ECD0A3D6-1B8D-4A0E-B3D6-046761A9B41A}" destId="{95A837B7-866B-4605-AF29-DED58C262BC3}" srcOrd="2" destOrd="0" presId="urn:microsoft.com/office/officeart/2005/8/layout/pList1"/>
    <dgm:cxn modelId="{32041F19-AB0C-4439-A1CE-4A3AF91FF527}" type="presParOf" srcId="{95A837B7-866B-4605-AF29-DED58C262BC3}" destId="{A2F91D43-1389-4791-BA4D-BE999D6A6693}" srcOrd="0" destOrd="0" presId="urn:microsoft.com/office/officeart/2005/8/layout/pList1"/>
    <dgm:cxn modelId="{047B51EE-8F43-4297-A48D-9FC03BA2EBD5}" type="presParOf" srcId="{95A837B7-866B-4605-AF29-DED58C262BC3}" destId="{9A890FA8-4207-40B4-99E2-0C7D25A543BD}" srcOrd="1" destOrd="0" presId="urn:microsoft.com/office/officeart/2005/8/layout/pList1"/>
    <dgm:cxn modelId="{6CBA5C7B-1F83-4D2E-B3CE-8286BC452422}" type="presParOf" srcId="{ECD0A3D6-1B8D-4A0E-B3D6-046761A9B41A}" destId="{F573AAA7-EF19-4A4C-8325-6433254088EB}" srcOrd="3" destOrd="0" presId="urn:microsoft.com/office/officeart/2005/8/layout/pList1"/>
    <dgm:cxn modelId="{6D0B858D-8EED-4A25-A35A-4508889ABE3B}" type="presParOf" srcId="{ECD0A3D6-1B8D-4A0E-B3D6-046761A9B41A}" destId="{3F8DFC08-C03B-45F7-9366-C8E46320F33D}" srcOrd="4" destOrd="0" presId="urn:microsoft.com/office/officeart/2005/8/layout/pList1"/>
    <dgm:cxn modelId="{E62B47E8-5A0A-43A7-83ED-C5A54D7C6CD9}" type="presParOf" srcId="{3F8DFC08-C03B-45F7-9366-C8E46320F33D}" destId="{B4E173C3-9079-40AB-AA6B-D4DB5472F88E}" srcOrd="0" destOrd="0" presId="urn:microsoft.com/office/officeart/2005/8/layout/pList1"/>
    <dgm:cxn modelId="{94C7E653-3F94-4AD9-A0EE-B2A8BA1D0C29}" type="presParOf" srcId="{3F8DFC08-C03B-45F7-9366-C8E46320F33D}" destId="{484EB8A5-7EF3-4508-B2E9-689DAD95D8DD}" srcOrd="1" destOrd="0" presId="urn:microsoft.com/office/officeart/2005/8/layout/pList1"/>
    <dgm:cxn modelId="{D6212EEA-859B-4E1D-9CD1-400F7A33E3E2}" type="presParOf" srcId="{ECD0A3D6-1B8D-4A0E-B3D6-046761A9B41A}" destId="{9D98BB11-29AC-4FA6-A23F-380239EB6A09}" srcOrd="5" destOrd="0" presId="urn:microsoft.com/office/officeart/2005/8/layout/pList1"/>
    <dgm:cxn modelId="{9CF9552B-D354-42D9-B599-38A61F7BF113}" type="presParOf" srcId="{ECD0A3D6-1B8D-4A0E-B3D6-046761A9B41A}" destId="{E04046BC-051E-4B08-AC51-0A12252C0AD0}" srcOrd="6" destOrd="0" presId="urn:microsoft.com/office/officeart/2005/8/layout/pList1"/>
    <dgm:cxn modelId="{FD74AB68-778B-4259-8A77-934D71431ECA}" type="presParOf" srcId="{E04046BC-051E-4B08-AC51-0A12252C0AD0}" destId="{5564C1C1-DB99-4B7E-B12D-34D9F8E70912}" srcOrd="0" destOrd="0" presId="urn:microsoft.com/office/officeart/2005/8/layout/pList1"/>
    <dgm:cxn modelId="{E9480635-36C0-472E-98C1-5E048DE20E13}" type="presParOf" srcId="{E04046BC-051E-4B08-AC51-0A12252C0AD0}" destId="{895730B9-FB32-4C38-B216-8E3E4B6DD981}" srcOrd="1" destOrd="0" presId="urn:microsoft.com/office/officeart/2005/8/layout/pList1"/>
    <dgm:cxn modelId="{38ADBB89-CAA2-487C-931B-EAE3689B598F}" type="presParOf" srcId="{ECD0A3D6-1B8D-4A0E-B3D6-046761A9B41A}" destId="{6A515A11-591F-4DE5-9CD4-01ACEC50F156}" srcOrd="7" destOrd="0" presId="urn:microsoft.com/office/officeart/2005/8/layout/pList1"/>
    <dgm:cxn modelId="{A968A696-5F3A-4356-84FB-DC8470FD1C1C}" type="presParOf" srcId="{ECD0A3D6-1B8D-4A0E-B3D6-046761A9B41A}" destId="{6AFA25A5-E2B3-426E-89FE-463DBBD5723A}" srcOrd="8" destOrd="0" presId="urn:microsoft.com/office/officeart/2005/8/layout/pList1"/>
    <dgm:cxn modelId="{21003D4A-E9A5-4BD7-8F0C-B151C29AC274}" type="presParOf" srcId="{6AFA25A5-E2B3-426E-89FE-463DBBD5723A}" destId="{4068CB65-1CE0-4FBD-A5AC-89094A6EB94F}" srcOrd="0" destOrd="0" presId="urn:microsoft.com/office/officeart/2005/8/layout/pList1"/>
    <dgm:cxn modelId="{B0AF90B2-BE17-45A1-B6FC-B1432D665EC1}" type="presParOf" srcId="{6AFA25A5-E2B3-426E-89FE-463DBBD5723A}" destId="{3F2D73CE-8797-47F7-A8B0-D52D0F7C7A4F}" srcOrd="1" destOrd="0" presId="urn:microsoft.com/office/officeart/2005/8/layout/pList1"/>
    <dgm:cxn modelId="{D8CE208A-F2FE-4ED4-88EA-D7E3F6586498}" type="presParOf" srcId="{ECD0A3D6-1B8D-4A0E-B3D6-046761A9B41A}" destId="{080F8A45-EAC3-4773-87F5-A2E80620D56C}" srcOrd="9" destOrd="0" presId="urn:microsoft.com/office/officeart/2005/8/layout/pList1"/>
    <dgm:cxn modelId="{52DD17B8-CFFB-4A71-9645-13F153B5A3EA}" type="presParOf" srcId="{ECD0A3D6-1B8D-4A0E-B3D6-046761A9B41A}" destId="{6F8F14D1-48CC-444F-B285-5560C7A569D0}" srcOrd="10" destOrd="0" presId="urn:microsoft.com/office/officeart/2005/8/layout/pList1"/>
    <dgm:cxn modelId="{B63C5912-B15F-4E38-ACF4-DEFB396DAB30}" type="presParOf" srcId="{6F8F14D1-48CC-444F-B285-5560C7A569D0}" destId="{D1B767D2-ED2C-4BD2-BE65-84437B1AB1FC}" srcOrd="0" destOrd="0" presId="urn:microsoft.com/office/officeart/2005/8/layout/pList1"/>
    <dgm:cxn modelId="{DC84125A-44F9-4203-9679-A429AC6F6D82}" type="presParOf" srcId="{6F8F14D1-48CC-444F-B285-5560C7A569D0}" destId="{2DF96787-E6F0-4CD0-A50D-E672A8D3604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E3DB8-45F4-4A9F-8C5D-103F3821FBF0}">
      <dsp:nvSpPr>
        <dsp:cNvPr id="0" name=""/>
        <dsp:cNvSpPr/>
      </dsp:nvSpPr>
      <dsp:spPr>
        <a:xfrm>
          <a:off x="5589" y="1290529"/>
          <a:ext cx="2659943" cy="183270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C9E92B1-8D81-4851-9DB5-757B02D055AB}">
      <dsp:nvSpPr>
        <dsp:cNvPr id="0" name=""/>
        <dsp:cNvSpPr/>
      </dsp:nvSpPr>
      <dsp:spPr>
        <a:xfrm>
          <a:off x="5589" y="3123231"/>
          <a:ext cx="2659943" cy="986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dirty="0" smtClean="0"/>
            <a:t>події </a:t>
          </a:r>
          <a:r>
            <a:rPr lang="uk-UA" sz="1800" b="1" kern="1200" noProof="0" dirty="0" smtClean="0"/>
            <a:t>обмежені у часі й просторі</a:t>
          </a:r>
          <a:endParaRPr lang="uk-UA" sz="1800" b="1" kern="1200" noProof="0" dirty="0"/>
        </a:p>
      </dsp:txBody>
      <dsp:txXfrm>
        <a:off x="5589" y="3123231"/>
        <a:ext cx="2659943" cy="986839"/>
      </dsp:txXfrm>
    </dsp:sp>
    <dsp:sp modelId="{F2A12FC5-FCEA-4F1A-95EC-A599387E6681}">
      <dsp:nvSpPr>
        <dsp:cNvPr id="0" name=""/>
        <dsp:cNvSpPr/>
      </dsp:nvSpPr>
      <dsp:spPr>
        <a:xfrm>
          <a:off x="2931639" y="1290529"/>
          <a:ext cx="2659943" cy="183270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6B4190B-610D-464F-8136-1FCB91169C20}">
      <dsp:nvSpPr>
        <dsp:cNvPr id="0" name=""/>
        <dsp:cNvSpPr/>
      </dsp:nvSpPr>
      <dsp:spPr>
        <a:xfrm>
          <a:off x="2931639" y="3123231"/>
          <a:ext cx="2659943" cy="986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dirty="0" smtClean="0"/>
            <a:t>включають </a:t>
          </a:r>
          <a:r>
            <a:rPr lang="uk-UA" sz="1800" b="1" kern="1200" noProof="0" dirty="0" smtClean="0"/>
            <a:t>різні типи учасників </a:t>
          </a:r>
          <a:r>
            <a:rPr lang="uk-UA" sz="1800" kern="1200" noProof="0" dirty="0" smtClean="0"/>
            <a:t>(організатори, учасники, глядачі, онлайн-аудиторія)</a:t>
          </a:r>
          <a:endParaRPr lang="uk-UA" sz="1800" kern="1200" noProof="0" dirty="0"/>
        </a:p>
      </dsp:txBody>
      <dsp:txXfrm>
        <a:off x="2931639" y="3123231"/>
        <a:ext cx="2659943" cy="986839"/>
      </dsp:txXfrm>
    </dsp:sp>
    <dsp:sp modelId="{814A2C5B-445C-4D1D-9A20-B5B143B0B318}">
      <dsp:nvSpPr>
        <dsp:cNvPr id="0" name=""/>
        <dsp:cNvSpPr/>
      </dsp:nvSpPr>
      <dsp:spPr>
        <a:xfrm>
          <a:off x="5857689" y="1290529"/>
          <a:ext cx="2659943" cy="183270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515E3C2-F3A1-4813-8AA9-47AFAAEE961A}">
      <dsp:nvSpPr>
        <dsp:cNvPr id="0" name=""/>
        <dsp:cNvSpPr/>
      </dsp:nvSpPr>
      <dsp:spPr>
        <a:xfrm>
          <a:off x="5857689" y="3123231"/>
          <a:ext cx="2659943" cy="986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noProof="0" dirty="0" smtClean="0"/>
            <a:t>вимагають </a:t>
          </a:r>
          <a:r>
            <a:rPr lang="uk-UA" sz="1800" b="1" kern="1200" noProof="0" dirty="0" smtClean="0"/>
            <a:t>адаптивних методик</a:t>
          </a:r>
          <a:r>
            <a:rPr lang="uk-UA" sz="1800" kern="1200" noProof="0" dirty="0" smtClean="0"/>
            <a:t>, бо дослідження часто проводиться “в полі” або в умовах непередбачуваності</a:t>
          </a:r>
          <a:endParaRPr lang="uk-UA" sz="1800" kern="1200" noProof="0" dirty="0"/>
        </a:p>
      </dsp:txBody>
      <dsp:txXfrm>
        <a:off x="5857689" y="3123231"/>
        <a:ext cx="2659943" cy="986839"/>
      </dsp:txXfrm>
    </dsp:sp>
    <dsp:sp modelId="{D9FEF721-1ABB-44CC-84CA-A3354183641F}">
      <dsp:nvSpPr>
        <dsp:cNvPr id="0" name=""/>
        <dsp:cNvSpPr/>
      </dsp:nvSpPr>
      <dsp:spPr>
        <a:xfrm>
          <a:off x="8783738" y="1290529"/>
          <a:ext cx="2659943" cy="1832701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3EBBB73-736A-4078-8B71-C45AF7567D5B}">
      <dsp:nvSpPr>
        <dsp:cNvPr id="0" name=""/>
        <dsp:cNvSpPr/>
      </dsp:nvSpPr>
      <dsp:spPr>
        <a:xfrm>
          <a:off x="8783738" y="3123231"/>
          <a:ext cx="2659943" cy="986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вимагають </a:t>
          </a:r>
          <a:r>
            <a:rPr lang="uk-UA" sz="1800" b="1" kern="1200" dirty="0" smtClean="0"/>
            <a:t>міждисциплінарного підходу </a:t>
          </a:r>
          <a:r>
            <a:rPr lang="uk-UA" sz="1800" kern="1200" dirty="0" smtClean="0"/>
            <a:t>(соціологія, культурологія, політологія)</a:t>
          </a:r>
          <a:endParaRPr lang="ru-RU" sz="1800" kern="1200" dirty="0"/>
        </a:p>
      </dsp:txBody>
      <dsp:txXfrm>
        <a:off x="8783738" y="3123231"/>
        <a:ext cx="2659943" cy="9868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6EDDB-B608-46C9-96FB-50ED2D3E5910}">
      <dsp:nvSpPr>
        <dsp:cNvPr id="0" name=""/>
        <dsp:cNvSpPr/>
      </dsp:nvSpPr>
      <dsp:spPr>
        <a:xfrm>
          <a:off x="327208" y="599294"/>
          <a:ext cx="7665679" cy="400960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2569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dirty="0" smtClean="0"/>
            <a:t>1. Допомагають </a:t>
          </a:r>
          <a:r>
            <a:rPr lang="uk-UA" sz="2400" b="1" i="0" kern="1200" dirty="0" smtClean="0"/>
            <a:t>зрозуміти соціальні потреби </a:t>
          </a:r>
          <a:r>
            <a:rPr lang="uk-UA" sz="2400" b="0" kern="1200" dirty="0" smtClean="0"/>
            <a:t>учасників, їхні очікування.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noProof="0" dirty="0" smtClean="0"/>
            <a:t>2. Дають змогу </a:t>
          </a:r>
          <a:r>
            <a:rPr lang="uk-UA" sz="2400" b="1" kern="1200" noProof="0" dirty="0" smtClean="0"/>
            <a:t>оцінити ефективність </a:t>
          </a:r>
          <a:r>
            <a:rPr lang="uk-UA" sz="2400" b="0" kern="1200" noProof="0" dirty="0" smtClean="0"/>
            <a:t>заходів і виявити можливі проблеми в організації</a:t>
          </a:r>
          <a:r>
            <a:rPr lang="ru-RU" sz="2400" b="0" kern="1200" dirty="0" smtClean="0"/>
            <a:t>.</a:t>
          </a:r>
          <a:endParaRPr lang="uk-UA" sz="2400" b="0" kern="1200" dirty="0" smtClean="0"/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noProof="0" dirty="0" smtClean="0"/>
            <a:t>3. </a:t>
          </a:r>
          <a:r>
            <a:rPr lang="uk-UA" sz="2400" b="1" kern="1200" noProof="0" dirty="0" smtClean="0"/>
            <a:t>Визначення соціальних впливів</a:t>
          </a:r>
          <a:r>
            <a:rPr lang="uk-UA" sz="2400" b="0" kern="1200" noProof="0" dirty="0" smtClean="0"/>
            <a:t>, що відбуваються після проведення події (наприклад, зміни в поведінці або ставленні)</a:t>
          </a:r>
          <a:r>
            <a:rPr lang="ru-RU" sz="2400" b="0" kern="1200" dirty="0" smtClean="0"/>
            <a:t>.</a:t>
          </a:r>
          <a:endParaRPr lang="uk-UA" sz="2400" b="0" kern="1200" dirty="0" smtClean="0"/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/>
        </a:p>
      </dsp:txBody>
      <dsp:txXfrm>
        <a:off x="327208" y="599294"/>
        <a:ext cx="7665679" cy="4009605"/>
      </dsp:txXfrm>
    </dsp:sp>
    <dsp:sp modelId="{D7B75EC7-9A73-4225-8F2D-F2AE8EDA0B6D}">
      <dsp:nvSpPr>
        <dsp:cNvPr id="0" name=""/>
        <dsp:cNvSpPr/>
      </dsp:nvSpPr>
      <dsp:spPr>
        <a:xfrm>
          <a:off x="0" y="1082446"/>
          <a:ext cx="1676867" cy="251530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BD185-047A-49C2-BE94-222C77FB1BDC}">
      <dsp:nvSpPr>
        <dsp:cNvPr id="0" name=""/>
        <dsp:cNvSpPr/>
      </dsp:nvSpPr>
      <dsp:spPr>
        <a:xfrm>
          <a:off x="1405861" y="2858"/>
          <a:ext cx="4919274" cy="367213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/>
            <a:t>Як застосовується:</a:t>
          </a:r>
          <a:r>
            <a:rPr lang="uk-UA" sz="2400" kern="1200" dirty="0" smtClean="0"/>
            <a:t> за допомогою стандартних або відкритих анкет можна зібрати інформацію про ставлення, досвід і оцінку події учасниками.</a:t>
          </a:r>
          <a:endParaRPr lang="uk-UA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/>
            <a:t>Приклад:</a:t>
          </a:r>
          <a:r>
            <a:rPr lang="uk-UA" sz="2400" kern="1200" dirty="0" smtClean="0"/>
            <a:t> опитування учасників фестивалю, щоб дізнатися, які фактори вплинули на їхній досвід, як вони оцінюють організацію заходу.</a:t>
          </a:r>
          <a:endParaRPr lang="uk-UA" sz="2400" kern="1200" dirty="0"/>
        </a:p>
      </dsp:txBody>
      <dsp:txXfrm>
        <a:off x="1491904" y="88901"/>
        <a:ext cx="4747188" cy="3586091"/>
      </dsp:txXfrm>
    </dsp:sp>
    <dsp:sp modelId="{68336559-EFF4-4F14-9F18-77B1878B749D}">
      <dsp:nvSpPr>
        <dsp:cNvPr id="0" name=""/>
        <dsp:cNvSpPr/>
      </dsp:nvSpPr>
      <dsp:spPr>
        <a:xfrm>
          <a:off x="1405861" y="3674992"/>
          <a:ext cx="4919274" cy="15790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u="sng" kern="1200" dirty="0" smtClean="0"/>
            <a:t>Анкетування та опитування</a:t>
          </a:r>
          <a:r>
            <a:rPr lang="uk-UA" sz="2200" b="1" u="sng" kern="1200" dirty="0" smtClean="0"/>
            <a:t>:</a:t>
          </a:r>
          <a:r>
            <a:rPr lang="uk-UA" sz="2200" u="sng" kern="1200" dirty="0" smtClean="0"/>
            <a:t> </a:t>
          </a:r>
          <a:endParaRPr lang="uk-UA" sz="2200" u="sng" kern="1200" dirty="0"/>
        </a:p>
      </dsp:txBody>
      <dsp:txXfrm>
        <a:off x="1405861" y="3674992"/>
        <a:ext cx="3464277" cy="1579017"/>
      </dsp:txXfrm>
    </dsp:sp>
    <dsp:sp modelId="{16CC4A3B-7549-40BC-9643-A7E383081D11}">
      <dsp:nvSpPr>
        <dsp:cNvPr id="0" name=""/>
        <dsp:cNvSpPr/>
      </dsp:nvSpPr>
      <dsp:spPr>
        <a:xfrm>
          <a:off x="5009296" y="3925805"/>
          <a:ext cx="1721745" cy="17217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9A6B7-C40D-48A5-A72A-B75345870A41}">
      <dsp:nvSpPr>
        <dsp:cNvPr id="0" name=""/>
        <dsp:cNvSpPr/>
      </dsp:nvSpPr>
      <dsp:spPr>
        <a:xfrm>
          <a:off x="1697185" y="558"/>
          <a:ext cx="3937592" cy="317942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7A8BD8-8F0E-4173-87CA-709E3189529A}">
      <dsp:nvSpPr>
        <dsp:cNvPr id="0" name=""/>
        <dsp:cNvSpPr/>
      </dsp:nvSpPr>
      <dsp:spPr>
        <a:xfrm>
          <a:off x="2226670" y="134094"/>
          <a:ext cx="572296" cy="572296"/>
        </a:xfrm>
        <a:prstGeom prst="ellipse">
          <a:avLst/>
        </a:prstGeom>
        <a:solidFill>
          <a:schemeClr val="accent4">
            <a:alpha val="50000"/>
            <a:hueOff val="-1488257"/>
            <a:satOff val="8966"/>
            <a:lumOff val="7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79AE60A-5946-47C2-8C6C-8F2952AEC72E}">
      <dsp:nvSpPr>
        <dsp:cNvPr id="0" name=""/>
        <dsp:cNvSpPr/>
      </dsp:nvSpPr>
      <dsp:spPr>
        <a:xfrm>
          <a:off x="2512818" y="134094"/>
          <a:ext cx="3061168" cy="5722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/>
            <a:t>Кількісні опитування</a:t>
          </a:r>
          <a:endParaRPr lang="uk-UA" sz="2600" kern="1200" dirty="0"/>
        </a:p>
      </dsp:txBody>
      <dsp:txXfrm>
        <a:off x="2512818" y="134094"/>
        <a:ext cx="3061168" cy="572296"/>
      </dsp:txXfrm>
    </dsp:sp>
    <dsp:sp modelId="{FF32DBD0-7EF4-4645-B8BB-5BB8F91201FC}">
      <dsp:nvSpPr>
        <dsp:cNvPr id="0" name=""/>
        <dsp:cNvSpPr/>
      </dsp:nvSpPr>
      <dsp:spPr>
        <a:xfrm>
          <a:off x="2512818" y="706390"/>
          <a:ext cx="3061168" cy="14742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для збору статистичних даних (наприклад, скільки людей відвідують певний тип події, як оцінюють певні аспекти події).</a:t>
          </a:r>
          <a:endParaRPr lang="uk-UA" sz="2000" kern="1200" dirty="0"/>
        </a:p>
      </dsp:txBody>
      <dsp:txXfrm>
        <a:off x="2512818" y="706390"/>
        <a:ext cx="3061168" cy="1474200"/>
      </dsp:txXfrm>
    </dsp:sp>
    <dsp:sp modelId="{ED44E226-87D5-4FCD-8428-E38DCEA41CA1}">
      <dsp:nvSpPr>
        <dsp:cNvPr id="0" name=""/>
        <dsp:cNvSpPr/>
      </dsp:nvSpPr>
      <dsp:spPr>
        <a:xfrm>
          <a:off x="1681065" y="2868687"/>
          <a:ext cx="3969831" cy="3179426"/>
        </a:xfrm>
        <a:prstGeom prst="ellipse">
          <a:avLst/>
        </a:prstGeom>
        <a:solidFill>
          <a:schemeClr val="accent4">
            <a:alpha val="50000"/>
            <a:hueOff val="-2976513"/>
            <a:satOff val="17933"/>
            <a:lumOff val="143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232152-5CCC-42B1-B22B-C35E9F6A141B}">
      <dsp:nvSpPr>
        <dsp:cNvPr id="0" name=""/>
        <dsp:cNvSpPr/>
      </dsp:nvSpPr>
      <dsp:spPr>
        <a:xfrm>
          <a:off x="2226670" y="3002223"/>
          <a:ext cx="572296" cy="572296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BD7FB16-F077-4D2B-8F19-511EBD35CB45}">
      <dsp:nvSpPr>
        <dsp:cNvPr id="0" name=""/>
        <dsp:cNvSpPr/>
      </dsp:nvSpPr>
      <dsp:spPr>
        <a:xfrm>
          <a:off x="2512818" y="3002223"/>
          <a:ext cx="3061168" cy="5722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/>
            <a:t>Якісні опитування</a:t>
          </a:r>
          <a:endParaRPr lang="uk-UA" sz="2600" kern="1200" dirty="0"/>
        </a:p>
      </dsp:txBody>
      <dsp:txXfrm>
        <a:off x="2512818" y="3002223"/>
        <a:ext cx="3061168" cy="572296"/>
      </dsp:txXfrm>
    </dsp:sp>
    <dsp:sp modelId="{7BE98093-17C7-4B5E-B006-4E701333432C}">
      <dsp:nvSpPr>
        <dsp:cNvPr id="0" name=""/>
        <dsp:cNvSpPr/>
      </dsp:nvSpPr>
      <dsp:spPr>
        <a:xfrm>
          <a:off x="2461544" y="3574520"/>
          <a:ext cx="3163717" cy="20358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для збору глибших відгуків, думок, переживань учасників (наприклад, як вони почувалися під час події, які соціальні або культурні зміни вони відчули).</a:t>
          </a:r>
          <a:endParaRPr lang="uk-UA" sz="2000" kern="1200" dirty="0"/>
        </a:p>
      </dsp:txBody>
      <dsp:txXfrm>
        <a:off x="2461544" y="3574520"/>
        <a:ext cx="3163717" cy="20358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BD185-047A-49C2-BE94-222C77FB1BDC}">
      <dsp:nvSpPr>
        <dsp:cNvPr id="0" name=""/>
        <dsp:cNvSpPr/>
      </dsp:nvSpPr>
      <dsp:spPr>
        <a:xfrm>
          <a:off x="1322531" y="5647"/>
          <a:ext cx="5073230" cy="3787059"/>
        </a:xfrm>
        <a:prstGeom prst="round2SameRect">
          <a:avLst>
            <a:gd name="adj1" fmla="val 8000"/>
            <a:gd name="adj2" fmla="val 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b="1" kern="1200" dirty="0" smtClean="0"/>
            <a:t>Як застосовується:</a:t>
          </a:r>
          <a:r>
            <a:rPr lang="uk-UA" sz="2300" kern="1200" dirty="0" smtClean="0"/>
            <a:t> дозволяє виявити не лише поведінку учасників, а й їхні взаємодії, емоційні реакції, організаційні проблеми.</a:t>
          </a:r>
          <a:endParaRPr lang="uk-UA" sz="2300" kern="1200" dirty="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b="1" kern="1200" dirty="0" smtClean="0"/>
            <a:t>Приклад:</a:t>
          </a:r>
          <a:r>
            <a:rPr lang="uk-UA" sz="2300" kern="1200" dirty="0" smtClean="0"/>
            <a:t> </a:t>
          </a:r>
          <a:r>
            <a:rPr lang="uk-UA" sz="2300" kern="1200" noProof="0" dirty="0" smtClean="0"/>
            <a:t>спостереження за взаємодією волонтерів і відвідувачів на великому культурному заході для оцінки ефективності комунікацій та організаційних процесів.</a:t>
          </a:r>
          <a:endParaRPr lang="uk-UA" sz="2300" kern="1200" noProof="0" dirty="0"/>
        </a:p>
      </dsp:txBody>
      <dsp:txXfrm>
        <a:off x="1411266" y="94382"/>
        <a:ext cx="4895760" cy="3698324"/>
      </dsp:txXfrm>
    </dsp:sp>
    <dsp:sp modelId="{68336559-EFF4-4F14-9F18-77B1878B749D}">
      <dsp:nvSpPr>
        <dsp:cNvPr id="0" name=""/>
        <dsp:cNvSpPr/>
      </dsp:nvSpPr>
      <dsp:spPr>
        <a:xfrm>
          <a:off x="1322531" y="3792707"/>
          <a:ext cx="5073230" cy="162843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u="sng" kern="1200" dirty="0" smtClean="0"/>
            <a:t>Спостереження</a:t>
          </a:r>
          <a:r>
            <a:rPr lang="uk-UA" sz="2200" b="1" u="sng" kern="1200" dirty="0" smtClean="0"/>
            <a:t>:</a:t>
          </a:r>
          <a:r>
            <a:rPr lang="uk-UA" sz="2200" u="sng" kern="1200" dirty="0" smtClean="0"/>
            <a:t> </a:t>
          </a:r>
          <a:endParaRPr lang="uk-UA" sz="2200" u="sng" kern="1200" dirty="0"/>
        </a:p>
      </dsp:txBody>
      <dsp:txXfrm>
        <a:off x="1322531" y="3792707"/>
        <a:ext cx="3572697" cy="1628435"/>
      </dsp:txXfrm>
    </dsp:sp>
    <dsp:sp modelId="{16CC4A3B-7549-40BC-9643-A7E383081D11}">
      <dsp:nvSpPr>
        <dsp:cNvPr id="0" name=""/>
        <dsp:cNvSpPr/>
      </dsp:nvSpPr>
      <dsp:spPr>
        <a:xfrm>
          <a:off x="5038742" y="4051369"/>
          <a:ext cx="1775630" cy="177563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9B27A-C704-49F2-B3B1-0D2D456DF69A}">
      <dsp:nvSpPr>
        <dsp:cNvPr id="0" name=""/>
        <dsp:cNvSpPr/>
      </dsp:nvSpPr>
      <dsp:spPr>
        <a:xfrm>
          <a:off x="1327670" y="4279"/>
          <a:ext cx="3047762" cy="3047762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B5626E4-24E5-4801-BE9D-DC6A396C7363}">
      <dsp:nvSpPr>
        <dsp:cNvPr id="0" name=""/>
        <dsp:cNvSpPr/>
      </dsp:nvSpPr>
      <dsp:spPr>
        <a:xfrm>
          <a:off x="1471844" y="132285"/>
          <a:ext cx="548597" cy="548597"/>
        </a:xfrm>
        <a:prstGeom prst="ellipse">
          <a:avLst/>
        </a:prstGeom>
        <a:solidFill>
          <a:schemeClr val="accent1">
            <a:shade val="80000"/>
            <a:alpha val="50000"/>
            <a:hueOff val="-3"/>
            <a:satOff val="1329"/>
            <a:lumOff val="1718"/>
            <a:alphaOff val="1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6FF8504-D2F3-4844-83A9-776B8BC58961}">
      <dsp:nvSpPr>
        <dsp:cNvPr id="0" name=""/>
        <dsp:cNvSpPr/>
      </dsp:nvSpPr>
      <dsp:spPr>
        <a:xfrm>
          <a:off x="2247338" y="94086"/>
          <a:ext cx="2934402" cy="54859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Учасницьке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спостереження:</a:t>
          </a:r>
          <a:endParaRPr lang="uk-UA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47338" y="94086"/>
        <a:ext cx="2934402" cy="548597"/>
      </dsp:txXfrm>
    </dsp:sp>
    <dsp:sp modelId="{E3ACC2F9-E566-447B-8DA0-E219A4F17F69}">
      <dsp:nvSpPr>
        <dsp:cNvPr id="0" name=""/>
        <dsp:cNvSpPr/>
      </dsp:nvSpPr>
      <dsp:spPr>
        <a:xfrm>
          <a:off x="1669214" y="780943"/>
          <a:ext cx="2426797" cy="160105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дослідник бере участь у події як один із учасників для глибшого розуміння досвіду інших учасників.</a:t>
          </a:r>
          <a:endParaRPr lang="uk-UA" sz="2000" kern="1200" dirty="0"/>
        </a:p>
      </dsp:txBody>
      <dsp:txXfrm>
        <a:off x="1669214" y="780943"/>
        <a:ext cx="2426797" cy="1601051"/>
      </dsp:txXfrm>
    </dsp:sp>
    <dsp:sp modelId="{B4EB3A51-CBA5-46E3-8E24-2A1E2BCFE19F}">
      <dsp:nvSpPr>
        <dsp:cNvPr id="0" name=""/>
        <dsp:cNvSpPr/>
      </dsp:nvSpPr>
      <dsp:spPr>
        <a:xfrm>
          <a:off x="1331023" y="2753636"/>
          <a:ext cx="3047762" cy="3047762"/>
        </a:xfrm>
        <a:prstGeom prst="ellipse">
          <a:avLst/>
        </a:prstGeom>
        <a:solidFill>
          <a:schemeClr val="accent1">
            <a:shade val="80000"/>
            <a:alpha val="50000"/>
            <a:hueOff val="-6"/>
            <a:satOff val="2658"/>
            <a:lumOff val="3436"/>
            <a:alphaOff val="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87A7974-1D6B-4D61-9F86-8C0E6CC1E45D}">
      <dsp:nvSpPr>
        <dsp:cNvPr id="0" name=""/>
        <dsp:cNvSpPr/>
      </dsp:nvSpPr>
      <dsp:spPr>
        <a:xfrm>
          <a:off x="1475196" y="2881642"/>
          <a:ext cx="548597" cy="548597"/>
        </a:xfrm>
        <a:prstGeom prst="ellipse">
          <a:avLst/>
        </a:prstGeom>
        <a:solidFill>
          <a:schemeClr val="accent1">
            <a:shade val="80000"/>
            <a:alpha val="50000"/>
            <a:hueOff val="-9"/>
            <a:satOff val="3987"/>
            <a:lumOff val="5154"/>
            <a:alphaOff val="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47D6EB1-1580-4161-B661-FA8B11E11D44}">
      <dsp:nvSpPr>
        <dsp:cNvPr id="0" name=""/>
        <dsp:cNvSpPr/>
      </dsp:nvSpPr>
      <dsp:spPr>
        <a:xfrm>
          <a:off x="2104191" y="3145566"/>
          <a:ext cx="2920991" cy="55691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Неучасницьке</a:t>
          </a:r>
          <a:r>
            <a:rPr lang="uk-UA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спостереження:</a:t>
          </a:r>
          <a:endParaRPr lang="uk-UA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04191" y="3145566"/>
        <a:ext cx="2920991" cy="556914"/>
      </dsp:txXfrm>
    </dsp:sp>
    <dsp:sp modelId="{C847CABE-8463-4DE3-BA51-152D879F4EB3}">
      <dsp:nvSpPr>
        <dsp:cNvPr id="0" name=""/>
        <dsp:cNvSpPr/>
      </dsp:nvSpPr>
      <dsp:spPr>
        <a:xfrm>
          <a:off x="1682867" y="3809944"/>
          <a:ext cx="2180081" cy="161877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дослідник спостерігає за подією з боку без безпосередньої участі в процесі</a:t>
          </a:r>
          <a:endParaRPr lang="uk-UA" sz="2000" kern="1200" dirty="0"/>
        </a:p>
      </dsp:txBody>
      <dsp:txXfrm>
        <a:off x="1682867" y="3809944"/>
        <a:ext cx="2180081" cy="16187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BD185-047A-49C2-BE94-222C77FB1BDC}">
      <dsp:nvSpPr>
        <dsp:cNvPr id="0" name=""/>
        <dsp:cNvSpPr/>
      </dsp:nvSpPr>
      <dsp:spPr>
        <a:xfrm>
          <a:off x="304329" y="4133"/>
          <a:ext cx="4974226" cy="37131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b="1" kern="1200" dirty="0" smtClean="0"/>
            <a:t>Як застосовується</a:t>
          </a:r>
          <a:r>
            <a:rPr lang="uk-UA" sz="2300" b="1" kern="1200" smtClean="0"/>
            <a:t>: </a:t>
          </a:r>
          <a:r>
            <a:rPr lang="uk-UA" sz="2300" kern="1200" noProof="0" dirty="0" smtClean="0"/>
            <a:t>глибинне інтерв’ю проводиться з учасниками, організаторами або експертами для збору якісних даних</a:t>
          </a:r>
          <a:endParaRPr lang="uk-UA" sz="2300" kern="1200" noProof="0" dirty="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b="1" kern="1200" dirty="0" smtClean="0"/>
            <a:t>Приклад:</a:t>
          </a:r>
          <a:r>
            <a:rPr lang="uk-UA" sz="2300" kern="1200" dirty="0" smtClean="0"/>
            <a:t> </a:t>
          </a:r>
          <a:r>
            <a:rPr lang="uk-UA" sz="2300" kern="1200" noProof="0" dirty="0" smtClean="0"/>
            <a:t>інтерв’ю з організаторами великого спортивного заходу для аналізу того, як змінилися їхні стратегії організації з часом, а також оцінки події з точки зору соціального впливу.</a:t>
          </a:r>
          <a:endParaRPr lang="uk-UA" sz="2300" kern="1200" noProof="0" dirty="0"/>
        </a:p>
      </dsp:txBody>
      <dsp:txXfrm>
        <a:off x="391333" y="91137"/>
        <a:ext cx="4800218" cy="3626150"/>
      </dsp:txXfrm>
    </dsp:sp>
    <dsp:sp modelId="{68336559-EFF4-4F14-9F18-77B1878B749D}">
      <dsp:nvSpPr>
        <dsp:cNvPr id="0" name=""/>
        <dsp:cNvSpPr/>
      </dsp:nvSpPr>
      <dsp:spPr>
        <a:xfrm>
          <a:off x="304329" y="3717288"/>
          <a:ext cx="4974226" cy="15966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u="sng" kern="1200" dirty="0" smtClean="0"/>
            <a:t>Глибинні інтерв’ю</a:t>
          </a:r>
          <a:r>
            <a:rPr lang="uk-UA" sz="2200" b="1" u="sng" kern="1200" dirty="0" smtClean="0"/>
            <a:t>:</a:t>
          </a:r>
          <a:r>
            <a:rPr lang="uk-UA" sz="2200" u="sng" kern="1200" dirty="0" smtClean="0"/>
            <a:t> </a:t>
          </a:r>
          <a:endParaRPr lang="uk-UA" sz="2200" u="sng" kern="1200" dirty="0"/>
        </a:p>
      </dsp:txBody>
      <dsp:txXfrm>
        <a:off x="304329" y="3717288"/>
        <a:ext cx="3502976" cy="1596656"/>
      </dsp:txXfrm>
    </dsp:sp>
    <dsp:sp modelId="{16CC4A3B-7549-40BC-9643-A7E383081D11}">
      <dsp:nvSpPr>
        <dsp:cNvPr id="0" name=""/>
        <dsp:cNvSpPr/>
      </dsp:nvSpPr>
      <dsp:spPr>
        <a:xfrm>
          <a:off x="3948018" y="3970902"/>
          <a:ext cx="1740979" cy="17409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3C76E-CD67-4E4F-A134-4A0370DE4856}">
      <dsp:nvSpPr>
        <dsp:cNvPr id="0" name=""/>
        <dsp:cNvSpPr/>
      </dsp:nvSpPr>
      <dsp:spPr>
        <a:xfrm>
          <a:off x="6120314" y="4133"/>
          <a:ext cx="4974226" cy="37131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дискусія з невеликою групою людей, метою якої є виявлення їхніх думок і ставлення до конкретної події.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smtClean="0"/>
            <a:t>Як застосовується:</a:t>
          </a:r>
          <a:r>
            <a:rPr lang="uk-UA" sz="1800" kern="1200" smtClean="0"/>
            <a:t> дослідник ставить запитання учасникам групи, стимулюючи дискусію для розуміння соціальних процесів і змін у поведінці.</a:t>
          </a:r>
          <a:endParaRPr lang="uk-UA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smtClean="0"/>
            <a:t>Приклад:</a:t>
          </a:r>
          <a:r>
            <a:rPr lang="uk-UA" sz="1800" kern="1200" smtClean="0"/>
            <a:t> фокус-групи з учасниками музичного фестивалю для аналізу їхнього ставлення до культурних змін, що відбуваються завдяки заходу, або до соціальних аспектів, як-то інклюзивність або екологічність події.</a:t>
          </a:r>
          <a:endParaRPr lang="uk-UA" sz="1800" kern="1200"/>
        </a:p>
      </dsp:txBody>
      <dsp:txXfrm>
        <a:off x="6207318" y="91137"/>
        <a:ext cx="4800218" cy="3626150"/>
      </dsp:txXfrm>
    </dsp:sp>
    <dsp:sp modelId="{B955D2A5-C309-428F-824D-00C383E62B52}">
      <dsp:nvSpPr>
        <dsp:cNvPr id="0" name=""/>
        <dsp:cNvSpPr/>
      </dsp:nvSpPr>
      <dsp:spPr>
        <a:xfrm>
          <a:off x="6120314" y="3717288"/>
          <a:ext cx="4974226" cy="1596656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u="sng" kern="1200" dirty="0" smtClean="0"/>
            <a:t>Фокус-група</a:t>
          </a:r>
          <a:endParaRPr lang="uk-UA" sz="2300" b="1" u="sng" kern="1200" noProof="0" dirty="0"/>
        </a:p>
      </dsp:txBody>
      <dsp:txXfrm>
        <a:off x="6120314" y="3717288"/>
        <a:ext cx="3502976" cy="1596656"/>
      </dsp:txXfrm>
    </dsp:sp>
    <dsp:sp modelId="{DC68C377-B1A1-4680-80BD-A096392D6D53}">
      <dsp:nvSpPr>
        <dsp:cNvPr id="0" name=""/>
        <dsp:cNvSpPr/>
      </dsp:nvSpPr>
      <dsp:spPr>
        <a:xfrm>
          <a:off x="9764003" y="3970902"/>
          <a:ext cx="1740979" cy="174097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21B29-C6E4-439D-9A4A-4BF8AA4F912F}">
      <dsp:nvSpPr>
        <dsp:cNvPr id="0" name=""/>
        <dsp:cNvSpPr/>
      </dsp:nvSpPr>
      <dsp:spPr>
        <a:xfrm>
          <a:off x="40848" y="1748"/>
          <a:ext cx="2593307" cy="178678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98A24-67D0-4E34-B993-FCE23A32C73B}">
      <dsp:nvSpPr>
        <dsp:cNvPr id="0" name=""/>
        <dsp:cNvSpPr/>
      </dsp:nvSpPr>
      <dsp:spPr>
        <a:xfrm>
          <a:off x="40848" y="1788537"/>
          <a:ext cx="2593307" cy="962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Контент-аналіз</a:t>
          </a:r>
          <a:r>
            <a:rPr lang="uk-UA" sz="1800" kern="1200" dirty="0" smtClean="0"/>
            <a:t> (ЗМІ, </a:t>
          </a:r>
          <a:r>
            <a:rPr lang="uk-UA" sz="1800" kern="1200" dirty="0" err="1" smtClean="0"/>
            <a:t>соцмережі</a:t>
          </a:r>
          <a:r>
            <a:rPr lang="uk-UA" sz="1800" kern="1200" dirty="0" smtClean="0"/>
            <a:t>, прес-релізи подій).</a:t>
          </a:r>
          <a:endParaRPr lang="uk-UA" sz="1800" kern="1200" dirty="0"/>
        </a:p>
      </dsp:txBody>
      <dsp:txXfrm>
        <a:off x="40848" y="1788537"/>
        <a:ext cx="2593307" cy="962117"/>
      </dsp:txXfrm>
    </dsp:sp>
    <dsp:sp modelId="{A2F91D43-1389-4791-BA4D-BE999D6A6693}">
      <dsp:nvSpPr>
        <dsp:cNvPr id="0" name=""/>
        <dsp:cNvSpPr/>
      </dsp:nvSpPr>
      <dsp:spPr>
        <a:xfrm>
          <a:off x="2893596" y="1748"/>
          <a:ext cx="2593307" cy="178678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90FA8-4207-40B4-99E2-0C7D25A543BD}">
      <dsp:nvSpPr>
        <dsp:cNvPr id="0" name=""/>
        <dsp:cNvSpPr/>
      </dsp:nvSpPr>
      <dsp:spPr>
        <a:xfrm>
          <a:off x="2893596" y="1788537"/>
          <a:ext cx="2593307" cy="962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Аналіз документів</a:t>
          </a:r>
          <a:r>
            <a:rPr lang="uk-UA" sz="1800" kern="1200" noProof="0" dirty="0" smtClean="0"/>
            <a:t> (програми заходів, бюджети, звіти).</a:t>
          </a:r>
          <a:endParaRPr lang="uk-UA" sz="1800" kern="1200" noProof="0" dirty="0"/>
        </a:p>
      </dsp:txBody>
      <dsp:txXfrm>
        <a:off x="2893596" y="1788537"/>
        <a:ext cx="2593307" cy="962117"/>
      </dsp:txXfrm>
    </dsp:sp>
    <dsp:sp modelId="{B4E173C3-9079-40AB-AA6B-D4DB5472F88E}">
      <dsp:nvSpPr>
        <dsp:cNvPr id="0" name=""/>
        <dsp:cNvSpPr/>
      </dsp:nvSpPr>
      <dsp:spPr>
        <a:xfrm>
          <a:off x="5746343" y="1748"/>
          <a:ext cx="2593307" cy="178678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EB8A5-7EF3-4508-B2E9-689DAD95D8DD}">
      <dsp:nvSpPr>
        <dsp:cNvPr id="0" name=""/>
        <dsp:cNvSpPr/>
      </dsp:nvSpPr>
      <dsp:spPr>
        <a:xfrm>
          <a:off x="5746343" y="1788537"/>
          <a:ext cx="2593307" cy="962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Експертне інтерв’ю</a:t>
          </a:r>
          <a:r>
            <a:rPr lang="uk-UA" sz="1800" kern="1200" noProof="0" dirty="0" smtClean="0"/>
            <a:t> (з організаторами, спонсорами, медіа).</a:t>
          </a:r>
          <a:endParaRPr lang="uk-UA" sz="1800" kern="1200" noProof="0" dirty="0"/>
        </a:p>
      </dsp:txBody>
      <dsp:txXfrm>
        <a:off x="5746343" y="1788537"/>
        <a:ext cx="2593307" cy="962117"/>
      </dsp:txXfrm>
    </dsp:sp>
    <dsp:sp modelId="{5564C1C1-DB99-4B7E-B12D-34D9F8E70912}">
      <dsp:nvSpPr>
        <dsp:cNvPr id="0" name=""/>
        <dsp:cNvSpPr/>
      </dsp:nvSpPr>
      <dsp:spPr>
        <a:xfrm>
          <a:off x="8599091" y="1748"/>
          <a:ext cx="2593307" cy="178678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730B9-FB32-4C38-B216-8E3E4B6DD981}">
      <dsp:nvSpPr>
        <dsp:cNvPr id="0" name=""/>
        <dsp:cNvSpPr/>
      </dsp:nvSpPr>
      <dsp:spPr>
        <a:xfrm>
          <a:off x="8599091" y="1788537"/>
          <a:ext cx="2593307" cy="962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Аналіз трафіку й соціальних мереж</a:t>
          </a:r>
          <a:r>
            <a:rPr lang="uk-UA" sz="1800" kern="1200" noProof="0" dirty="0" smtClean="0"/>
            <a:t> (SMM-аналітика).</a:t>
          </a:r>
          <a:endParaRPr lang="uk-UA" sz="1800" kern="1200" noProof="0" dirty="0"/>
        </a:p>
      </dsp:txBody>
      <dsp:txXfrm>
        <a:off x="8599091" y="1788537"/>
        <a:ext cx="2593307" cy="962117"/>
      </dsp:txXfrm>
    </dsp:sp>
    <dsp:sp modelId="{4068CB65-1CE0-4FBD-A5AC-89094A6EB94F}">
      <dsp:nvSpPr>
        <dsp:cNvPr id="0" name=""/>
        <dsp:cNvSpPr/>
      </dsp:nvSpPr>
      <dsp:spPr>
        <a:xfrm>
          <a:off x="2893596" y="3009985"/>
          <a:ext cx="2593307" cy="1786789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D73CE-8797-47F7-A8B0-D52D0F7C7A4F}">
      <dsp:nvSpPr>
        <dsp:cNvPr id="0" name=""/>
        <dsp:cNvSpPr/>
      </dsp:nvSpPr>
      <dsp:spPr>
        <a:xfrm>
          <a:off x="2893596" y="4796774"/>
          <a:ext cx="2593307" cy="962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Етнографічне спостереження</a:t>
          </a:r>
          <a:r>
            <a:rPr lang="uk-UA" sz="1800" kern="1200" noProof="0" dirty="0" smtClean="0"/>
            <a:t> — включення дослідника в середовище події.</a:t>
          </a:r>
          <a:endParaRPr lang="uk-UA" sz="1800" kern="1200" noProof="0" dirty="0"/>
        </a:p>
      </dsp:txBody>
      <dsp:txXfrm>
        <a:off x="2893596" y="4796774"/>
        <a:ext cx="2593307" cy="962117"/>
      </dsp:txXfrm>
    </dsp:sp>
    <dsp:sp modelId="{D1B767D2-ED2C-4BD2-BE65-84437B1AB1FC}">
      <dsp:nvSpPr>
        <dsp:cNvPr id="0" name=""/>
        <dsp:cNvSpPr/>
      </dsp:nvSpPr>
      <dsp:spPr>
        <a:xfrm>
          <a:off x="5746343" y="3009985"/>
          <a:ext cx="2593307" cy="1786789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96787-E6F0-4CD0-A50D-E672A8D36047}">
      <dsp:nvSpPr>
        <dsp:cNvPr id="0" name=""/>
        <dsp:cNvSpPr/>
      </dsp:nvSpPr>
      <dsp:spPr>
        <a:xfrm>
          <a:off x="5746343" y="4796774"/>
          <a:ext cx="2593307" cy="962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Візуальна соціологія</a:t>
          </a:r>
          <a:r>
            <a:rPr lang="uk-UA" sz="1800" kern="1200" noProof="0" dirty="0" smtClean="0"/>
            <a:t> — аналіз фото, відео, символіки подій.</a:t>
          </a:r>
          <a:endParaRPr lang="uk-UA" sz="1800" kern="1200" noProof="0" dirty="0"/>
        </a:p>
      </dsp:txBody>
      <dsp:txXfrm>
        <a:off x="5746343" y="4796774"/>
        <a:ext cx="2593307" cy="962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30.04.2025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4062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93032" y="-535622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836712"/>
            <a:ext cx="9825766" cy="376937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Соціальні технології подій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20.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Методи соціологічних досліджень подій. 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68896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11624" y="332656"/>
            <a:ext cx="8280920" cy="720080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Дослідження </a:t>
            </a:r>
            <a:r>
              <a:rPr lang="uk-UA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Євромайдану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(2013–2014) як соціального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руху</a:t>
            </a:r>
            <a:endParaRPr lang="uk-UA" sz="28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404" y="1412776"/>
            <a:ext cx="70927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Дослідження:</a:t>
            </a:r>
            <a:r>
              <a:rPr lang="uk-UA" sz="2000" dirty="0"/>
              <a:t> Інститут соціології НАН України, Київський міжнародний інститут соціології (КМІС), Центр Разумкова.</a:t>
            </a:r>
            <a:br>
              <a:rPr lang="uk-UA" sz="2000" dirty="0"/>
            </a:br>
            <a:r>
              <a:rPr lang="uk-UA" sz="2000" b="1" dirty="0"/>
              <a:t>Методи:</a:t>
            </a:r>
            <a:r>
              <a:rPr lang="uk-UA" sz="2000" dirty="0"/>
              <a:t> опитування учасників протестів, глибинні інтерв’ю, контент-аналіз ЗМІ, аналіз соціальних мереж.</a:t>
            </a:r>
            <a:br>
              <a:rPr lang="uk-UA" sz="2000" dirty="0"/>
            </a:br>
            <a:r>
              <a:rPr lang="uk-UA" sz="2000" b="1" dirty="0"/>
              <a:t>Результати:</a:t>
            </a:r>
            <a:endParaRPr lang="uk-UA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/>
              <a:t>92% опитаних учасників Майдану назвали головною причиною участі "бажання змінити владу".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dirty="0"/>
              <a:t>Близько 60% мали вищу освіту — події об'єднали активну частину середнього класу.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/>
              <a:t>Аналіз </a:t>
            </a:r>
            <a:r>
              <a:rPr lang="uk-UA" sz="2000" dirty="0" err="1"/>
              <a:t>соцмереж</a:t>
            </a:r>
            <a:r>
              <a:rPr lang="uk-UA" sz="2000" dirty="0"/>
              <a:t> (</a:t>
            </a:r>
            <a:r>
              <a:rPr lang="en-US" sz="2000" dirty="0"/>
              <a:t>Twitter, Facebook) </a:t>
            </a:r>
            <a:r>
              <a:rPr lang="uk-UA" sz="2000" dirty="0"/>
              <a:t>показав зростання інтенсивності онлайн-активності в періоди насильства та політичних рішень</a:t>
            </a:r>
            <a:r>
              <a:rPr lang="uk-UA" sz="20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err="1"/>
              <a:t>Серед</a:t>
            </a:r>
            <a:r>
              <a:rPr lang="ru-RU" sz="2000" dirty="0"/>
              <a:t> </a:t>
            </a:r>
            <a:r>
              <a:rPr lang="ru-RU" sz="2000" dirty="0" err="1"/>
              <a:t>учасників</a:t>
            </a:r>
            <a:r>
              <a:rPr lang="ru-RU" sz="2000" dirty="0"/>
              <a:t> </a:t>
            </a:r>
            <a:r>
              <a:rPr lang="ru-RU" sz="2000" dirty="0" err="1"/>
              <a:t>протестів</a:t>
            </a:r>
            <a:r>
              <a:rPr lang="ru-RU" sz="2000" dirty="0"/>
              <a:t> у </a:t>
            </a:r>
            <a:r>
              <a:rPr lang="ru-RU" sz="2000" dirty="0" err="1"/>
              <a:t>Києві</a:t>
            </a:r>
            <a:r>
              <a:rPr lang="ru-RU" sz="2000" dirty="0"/>
              <a:t> 76% </a:t>
            </a:r>
            <a:r>
              <a:rPr lang="ru-RU" sz="2000" dirty="0" err="1"/>
              <a:t>підтримували</a:t>
            </a:r>
            <a:r>
              <a:rPr lang="ru-RU" sz="2000" dirty="0"/>
              <a:t> </a:t>
            </a:r>
            <a:r>
              <a:rPr lang="ru-RU" sz="2000" dirty="0" err="1"/>
              <a:t>вступ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до НАТО, а </a:t>
            </a:r>
            <a:r>
              <a:rPr lang="ru-RU" sz="2000" dirty="0" err="1"/>
              <a:t>серед</a:t>
            </a:r>
            <a:r>
              <a:rPr lang="ru-RU" sz="2000" dirty="0"/>
              <a:t> </a:t>
            </a:r>
            <a:r>
              <a:rPr lang="ru-RU" sz="2000" dirty="0" err="1"/>
              <a:t>учасників</a:t>
            </a:r>
            <a:r>
              <a:rPr lang="ru-RU" sz="2000" dirty="0"/>
              <a:t> за межами </a:t>
            </a:r>
            <a:r>
              <a:rPr lang="ru-RU" sz="2000" dirty="0" err="1"/>
              <a:t>Києва</a:t>
            </a:r>
            <a:r>
              <a:rPr lang="ru-RU" sz="2000" dirty="0"/>
              <a:t> — 90%. </a:t>
            </a:r>
            <a:r>
              <a:rPr lang="ru-RU" sz="2000" dirty="0" err="1"/>
              <a:t>Загалом</a:t>
            </a:r>
            <a:r>
              <a:rPr lang="ru-RU" sz="2000" dirty="0"/>
              <a:t> по </a:t>
            </a:r>
            <a:r>
              <a:rPr lang="ru-RU" sz="2000" dirty="0" err="1"/>
              <a:t>Україні</a:t>
            </a:r>
            <a:r>
              <a:rPr lang="ru-RU" sz="2000" dirty="0"/>
              <a:t> — 44% .</a:t>
            </a:r>
            <a:endParaRPr lang="uk-UA" sz="2000" dirty="0"/>
          </a:p>
          <a:p>
            <a:endParaRPr lang="uk-UA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1451968"/>
            <a:ext cx="4079737" cy="21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84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28936" y="-578802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19536" y="548680"/>
            <a:ext cx="89289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/>
              <a:t>Конкретні приклади</a:t>
            </a:r>
            <a:r>
              <a:rPr lang="uk-UA" sz="2400" b="1" u="sng" dirty="0" smtClean="0"/>
              <a:t>:</a:t>
            </a:r>
          </a:p>
          <a:p>
            <a:pPr algn="just"/>
            <a:endParaRPr lang="uk-UA" sz="2400" u="sng" dirty="0"/>
          </a:p>
          <a:p>
            <a:pPr algn="just"/>
            <a:r>
              <a:rPr lang="uk-UA" sz="2400" b="1" dirty="0"/>
              <a:t>Фестиваль «Схід-Рок» (Україна)</a:t>
            </a:r>
            <a:r>
              <a:rPr lang="uk-UA" sz="2400" dirty="0"/>
              <a:t> — дослідження впливу на місцеву економіку та культурний капітал. </a:t>
            </a:r>
            <a:endParaRPr lang="uk-UA" sz="2400" dirty="0" smtClean="0"/>
          </a:p>
          <a:p>
            <a:pPr algn="just"/>
            <a:r>
              <a:rPr lang="uk-UA" sz="2400" dirty="0"/>
              <a:t>	</a:t>
            </a:r>
            <a:r>
              <a:rPr lang="uk-UA" sz="2400" b="1" i="1" dirty="0"/>
              <a:t>Метод</a:t>
            </a:r>
            <a:r>
              <a:rPr lang="uk-UA" sz="2400" dirty="0"/>
              <a:t>: змішане опитування + експертні інтерв’ю.</a:t>
            </a:r>
          </a:p>
          <a:p>
            <a:pPr algn="just"/>
            <a:r>
              <a:rPr lang="uk-UA" sz="2400" b="1" dirty="0"/>
              <a:t>Марш рівності (</a:t>
            </a:r>
            <a:r>
              <a:rPr lang="uk-UA" sz="2400" b="1" dirty="0" err="1"/>
              <a:t>Прайд</a:t>
            </a:r>
            <a:r>
              <a:rPr lang="uk-UA" sz="2400" b="1" dirty="0"/>
              <a:t>)</a:t>
            </a:r>
            <a:r>
              <a:rPr lang="uk-UA" sz="2400" dirty="0"/>
              <a:t> у Києві — фокус на безпеці, сприйнятті в суспільстві. </a:t>
            </a:r>
            <a:endParaRPr lang="uk-UA" sz="2400" dirty="0" smtClean="0"/>
          </a:p>
          <a:p>
            <a:pPr algn="just"/>
            <a:r>
              <a:rPr lang="uk-UA" sz="2400" dirty="0"/>
              <a:t>	</a:t>
            </a:r>
            <a:r>
              <a:rPr lang="uk-UA" sz="2400" b="1" i="1" dirty="0"/>
              <a:t>Методи</a:t>
            </a:r>
            <a:r>
              <a:rPr lang="uk-UA" sz="2400" dirty="0"/>
              <a:t>: контент-аналіз новин, фокус-групи, онлайн-опитування.</a:t>
            </a:r>
          </a:p>
          <a:p>
            <a:pPr algn="just"/>
            <a:r>
              <a:rPr lang="uk-UA" sz="2400" b="1" dirty="0"/>
              <a:t>Події на кордоні з Польщею (2022)</a:t>
            </a:r>
            <a:r>
              <a:rPr lang="uk-UA" sz="2400" dirty="0"/>
              <a:t> — дослідження координації волонтерських ініціатив. </a:t>
            </a:r>
            <a:endParaRPr lang="uk-UA" sz="2400" dirty="0" smtClean="0"/>
          </a:p>
          <a:p>
            <a:pPr algn="just"/>
            <a:r>
              <a:rPr lang="uk-UA" sz="2400" dirty="0"/>
              <a:t>	</a:t>
            </a:r>
            <a:r>
              <a:rPr lang="uk-UA" sz="2400" b="1" i="1" dirty="0" smtClean="0"/>
              <a:t>Методи</a:t>
            </a:r>
            <a:r>
              <a:rPr lang="uk-UA" sz="2400" dirty="0"/>
              <a:t>: включене спостереження, кейс-стаді</a:t>
            </a:r>
            <a:r>
              <a:rPr lang="uk-UA" sz="2400" dirty="0" smtClean="0"/>
              <a:t>.</a:t>
            </a:r>
          </a:p>
          <a:p>
            <a:pPr algn="just"/>
            <a:r>
              <a:rPr lang="uk-UA" sz="2400" b="1" dirty="0"/>
              <a:t>Дослідження «</a:t>
            </a:r>
            <a:r>
              <a:rPr lang="en-US" sz="2400" b="1" dirty="0"/>
              <a:t>Burning Man» (</a:t>
            </a:r>
            <a:r>
              <a:rPr lang="uk-UA" sz="2400" b="1" dirty="0"/>
              <a:t>США</a:t>
            </a:r>
            <a:r>
              <a:rPr lang="uk-UA" sz="2400" dirty="0"/>
              <a:t>): етнографія учасників, аналіз символів, візуальної культури.</a:t>
            </a:r>
          </a:p>
        </p:txBody>
      </p:sp>
    </p:spTree>
    <p:extLst>
      <p:ext uri="{BB962C8B-B14F-4D97-AF65-F5344CB8AC3E}">
        <p14:creationId xmlns:p14="http://schemas.microsoft.com/office/powerpoint/2010/main" val="1369549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4800" y="-71561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9611" y="620688"/>
            <a:ext cx="63367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 завдання</a:t>
            </a:r>
            <a:r>
              <a:rPr lang="uk-UA" sz="2400" b="1" u="sng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endParaRPr lang="uk-UA" sz="2400" b="1" u="sng" dirty="0" smtClean="0">
              <a:solidFill>
                <a:srgbClr val="C00000"/>
              </a:solidFill>
            </a:endParaRPr>
          </a:p>
          <a:p>
            <a:r>
              <a:rPr lang="uk-UA" sz="2400" dirty="0" smtClean="0"/>
              <a:t>Обрати одну з подій й проаналізувати:</a:t>
            </a:r>
          </a:p>
          <a:p>
            <a:endParaRPr lang="uk-UA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 smtClean="0"/>
              <a:t>Які методи можна застосувати?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 smtClean="0"/>
              <a:t>Яку інформацію важливо отримати?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 smtClean="0"/>
              <a:t>Які можуть бути труднощі в зборі даних?</a:t>
            </a:r>
            <a:endParaRPr lang="uk-UA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332656"/>
            <a:ext cx="2143125" cy="2143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881" y="1556792"/>
            <a:ext cx="2177355" cy="2177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4" y="3861048"/>
            <a:ext cx="2287141" cy="2287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620" y="3734147"/>
            <a:ext cx="2564904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108" y="3560359"/>
            <a:ext cx="2708920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06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4880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3429000"/>
            <a:ext cx="4798209" cy="3096344"/>
          </a:xfrm>
          <a:prstGeom prst="rect">
            <a:avLst/>
          </a:prstGeom>
        </p:spPr>
      </p:pic>
      <p:sp>
        <p:nvSpPr>
          <p:cNvPr id="2" name="Выноска-облако 1"/>
          <p:cNvSpPr/>
          <p:nvPr/>
        </p:nvSpPr>
        <p:spPr>
          <a:xfrm flipH="1">
            <a:off x="185829" y="414734"/>
            <a:ext cx="5688632" cy="382979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>
              <a:solidFill>
                <a:schemeClr val="tx1"/>
              </a:solidFill>
            </a:endParaRPr>
          </a:p>
          <a:p>
            <a:pPr lvl="1" algn="ctr"/>
            <a:r>
              <a:rPr lang="uk-UA" sz="2800" b="1" dirty="0">
                <a:solidFill>
                  <a:schemeClr val="tx1"/>
                </a:solidFill>
              </a:rPr>
              <a:t>Чому важливо досліджувати соціальні події з соціологічної точки зору? </a:t>
            </a:r>
            <a:endParaRPr lang="uk-UA" sz="2800" b="1" dirty="0">
              <a:solidFill>
                <a:schemeClr val="tx1"/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6456040" y="332656"/>
            <a:ext cx="5631816" cy="3993954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b="1" dirty="0">
              <a:solidFill>
                <a:schemeClr val="tx1"/>
              </a:solidFill>
            </a:endParaRPr>
          </a:p>
          <a:p>
            <a:pPr lvl="1" algn="ctr"/>
            <a:r>
              <a:rPr lang="uk-UA" sz="2800" b="1" dirty="0" smtClean="0">
                <a:solidFill>
                  <a:schemeClr val="tx1"/>
                </a:solidFill>
              </a:rPr>
              <a:t>Як </a:t>
            </a:r>
            <a:r>
              <a:rPr lang="uk-UA" sz="2800" b="1" dirty="0">
                <a:solidFill>
                  <a:schemeClr val="tx1"/>
                </a:solidFill>
              </a:rPr>
              <a:t>ви думаєте, які аспекти соціальних подій можна досліджувати за допомогою соціології?</a:t>
            </a:r>
            <a:endParaRPr lang="uk-U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03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4800" y="-653470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6330" y="1366468"/>
            <a:ext cx="99371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i="1" dirty="0" smtClean="0"/>
              <a:t>Соціологічне </a:t>
            </a:r>
            <a:r>
              <a:rPr lang="uk-UA" sz="2600" b="1" i="1" dirty="0"/>
              <a:t>дослідження подій </a:t>
            </a:r>
            <a:r>
              <a:rPr lang="uk-UA" sz="2600" dirty="0"/>
              <a:t>вивчають взаємодію людей під час соціальних подій, соціальні процеси, що виникають внаслідок цих подій, та їхні наслідки для суспільства.</a:t>
            </a:r>
            <a:endParaRPr lang="uk-UA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479376" y="3068960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/>
              <a:t>Мета </a:t>
            </a:r>
            <a:r>
              <a:rPr lang="uk-UA" sz="2400" b="1" i="1" dirty="0"/>
              <a:t>досліджень: </a:t>
            </a:r>
            <a:r>
              <a:rPr lang="uk-UA" sz="2400" dirty="0"/>
              <a:t>оцінити вплив подій на учасників, їхні соціальні групи та більшу соціальну структуру, а також аналізувати зміни в поведінці, ставленнях і цінностях учасників</a:t>
            </a:r>
            <a:endParaRPr lang="uk-UA" sz="2200" dirty="0"/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553672" y="310804"/>
            <a:ext cx="8424936" cy="899690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 соціологічних досліджень соціальних подій </a:t>
            </a:r>
            <a:endParaRPr lang="uk-UA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864943"/>
            <a:ext cx="4748208" cy="251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46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2832" y="-678268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15480" y="404664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Дослідження таких подій мають специфіку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:</a:t>
            </a:r>
            <a:endParaRPr lang="uk-UA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45586101"/>
              </p:ext>
            </p:extLst>
          </p:nvPr>
        </p:nvGraphicFramePr>
        <p:xfrm>
          <a:off x="263352" y="512675"/>
          <a:ext cx="114492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28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36848" y="-6536417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639616" y="328831"/>
            <a:ext cx="8476175" cy="860216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соціологічні дослідження важливі для організації подій?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888657"/>
              </p:ext>
            </p:extLst>
          </p:nvPr>
        </p:nvGraphicFramePr>
        <p:xfrm>
          <a:off x="191344" y="836712"/>
          <a:ext cx="799288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8385064" y="3356992"/>
            <a:ext cx="3528392" cy="3384376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i="1" dirty="0" smtClean="0">
                <a:solidFill>
                  <a:schemeClr val="tx1"/>
                </a:solidFill>
              </a:rPr>
              <a:t>Назвіть соціальні </a:t>
            </a:r>
            <a:r>
              <a:rPr lang="uk-UA" sz="2200" i="1" dirty="0">
                <a:solidFill>
                  <a:schemeClr val="tx1"/>
                </a:solidFill>
              </a:rPr>
              <a:t>події, які ви відвідали чи спостерігали за останній рік. Які соціальні питання чи теми можна дослідити на їх основі</a:t>
            </a:r>
            <a:r>
              <a:rPr lang="uk-UA" sz="2200" i="1" dirty="0" smtClean="0">
                <a:solidFill>
                  <a:schemeClr val="tx1"/>
                </a:solidFill>
              </a:rPr>
              <a:t>?</a:t>
            </a:r>
            <a:endParaRPr lang="uk-UA" sz="2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19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69045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423592" y="83876"/>
            <a:ext cx="9034666" cy="782879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методи соціологічних досліджень подій 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68595877"/>
              </p:ext>
            </p:extLst>
          </p:nvPr>
        </p:nvGraphicFramePr>
        <p:xfrm>
          <a:off x="-816768" y="946942"/>
          <a:ext cx="8136904" cy="5650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45704194"/>
              </p:ext>
            </p:extLst>
          </p:nvPr>
        </p:nvGraphicFramePr>
        <p:xfrm>
          <a:off x="4580810" y="692696"/>
          <a:ext cx="7331963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3230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69045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423592" y="83876"/>
            <a:ext cx="9034666" cy="782879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методи соціологічних досліджень подій 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11057801"/>
              </p:ext>
            </p:extLst>
          </p:nvPr>
        </p:nvGraphicFramePr>
        <p:xfrm>
          <a:off x="-888776" y="1025352"/>
          <a:ext cx="813690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54457488"/>
              </p:ext>
            </p:extLst>
          </p:nvPr>
        </p:nvGraphicFramePr>
        <p:xfrm>
          <a:off x="5144803" y="931268"/>
          <a:ext cx="6008216" cy="580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865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69045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423592" y="83876"/>
            <a:ext cx="9034666" cy="782879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методи соціологічних досліджень подій 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70587764"/>
              </p:ext>
            </p:extLst>
          </p:nvPr>
        </p:nvGraphicFramePr>
        <p:xfrm>
          <a:off x="119336" y="1052736"/>
          <a:ext cx="11809312" cy="571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591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76808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359696" y="116632"/>
            <a:ext cx="8026554" cy="43204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 соціологічних досліджень подій </a:t>
            </a:r>
            <a:endParaRPr lang="uk-U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07898849"/>
              </p:ext>
            </p:extLst>
          </p:nvPr>
        </p:nvGraphicFramePr>
        <p:xfrm>
          <a:off x="407368" y="692696"/>
          <a:ext cx="1123324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6201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10322</TotalTime>
  <Words>676</Words>
  <Application>Microsoft Office PowerPoint</Application>
  <PresentationFormat>Широкоэкранный</PresentationFormat>
  <Paragraphs>77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George</vt:lpstr>
      <vt:lpstr>Plantagenet Cherokee</vt:lpstr>
      <vt:lpstr>Times New Roman</vt:lpstr>
      <vt:lpstr>Wingdings</vt:lpstr>
      <vt:lpstr>Тема Office</vt:lpstr>
      <vt:lpstr>Соціальні технології подій  Лекція 20. Методи соціологічних досліджень подій. </vt:lpstr>
      <vt:lpstr>Презентация PowerPoint</vt:lpstr>
      <vt:lpstr> Особливості соціологічних досліджень соціальних подій </vt:lpstr>
      <vt:lpstr>Дослідження таких подій мають специфіку:</vt:lpstr>
      <vt:lpstr>Чому соціологічні дослідження важливі для організації подій?</vt:lpstr>
      <vt:lpstr>Основні методи соціологічних досліджень подій </vt:lpstr>
      <vt:lpstr>Основні методи соціологічних досліджень подій </vt:lpstr>
      <vt:lpstr>Основні методи соціологічних досліджень подій </vt:lpstr>
      <vt:lpstr>методи соціологічних досліджень подій </vt:lpstr>
      <vt:lpstr>Дослідження Євромайдану (2013–2014) як соціального руху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Учетная запись Майкрософт</cp:lastModifiedBy>
  <cp:revision>662</cp:revision>
  <dcterms:created xsi:type="dcterms:W3CDTF">2014-05-17T18:57:21Z</dcterms:created>
  <dcterms:modified xsi:type="dcterms:W3CDTF">2025-04-30T11:02:46Z</dcterms:modified>
</cp:coreProperties>
</file>