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Голонасінні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Пінофіти</a:t>
            </a:r>
            <a:r>
              <a:rPr lang="ru-RU" dirty="0"/>
              <a:t> – </a:t>
            </a:r>
            <a:r>
              <a:rPr lang="en-US" dirty="0" err="1"/>
              <a:t>Pinophyta</a:t>
            </a:r>
            <a:r>
              <a:rPr lang="en-US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 err="1"/>
              <a:t>Gymnospermae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2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Форми росту саговникових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2"/>
          <a:stretch/>
        </p:blipFill>
        <p:spPr>
          <a:xfrm>
            <a:off x="1795677" y="1124744"/>
            <a:ext cx="4996992" cy="5733256"/>
          </a:xfrm>
        </p:spPr>
      </p:pic>
    </p:spTree>
    <p:extLst>
      <p:ext uri="{BB962C8B-B14F-4D97-AF65-F5344CB8AC3E}">
        <p14:creationId xmlns:p14="http://schemas.microsoft.com/office/powerpoint/2010/main" val="344949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Форми листків саговникових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43" y="980728"/>
            <a:ext cx="3763066" cy="5736479"/>
          </a:xfrm>
        </p:spPr>
      </p:pic>
    </p:spTree>
    <p:extLst>
      <p:ext uri="{BB962C8B-B14F-4D97-AF65-F5344CB8AC3E}">
        <p14:creationId xmlns:p14="http://schemas.microsoft.com/office/powerpoint/2010/main" val="399026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Мега- та </a:t>
            </a:r>
            <a:r>
              <a:rPr lang="ru-RU" dirty="0" err="1"/>
              <a:t>мікростробіли</a:t>
            </a:r>
            <a:r>
              <a:rPr lang="ru-RU" dirty="0"/>
              <a:t> </a:t>
            </a:r>
            <a:r>
              <a:rPr lang="ru-RU" dirty="0" err="1"/>
              <a:t>замії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58" y="1268760"/>
            <a:ext cx="4259759" cy="5472608"/>
          </a:xfrm>
        </p:spPr>
      </p:pic>
    </p:spTree>
    <p:extLst>
      <p:ext uri="{BB962C8B-B14F-4D97-AF65-F5344CB8AC3E}">
        <p14:creationId xmlns:p14="http://schemas.microsoft.com/office/powerpoint/2010/main" val="338328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Будова </a:t>
            </a:r>
            <a:r>
              <a:rPr lang="ru-RU" dirty="0" err="1"/>
              <a:t>сім’язачатку</a:t>
            </a:r>
            <a:r>
              <a:rPr lang="ru-RU" dirty="0"/>
              <a:t> </a:t>
            </a:r>
            <a:r>
              <a:rPr lang="ru-RU" dirty="0" err="1"/>
              <a:t>саговникових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13625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122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12168"/>
          </a:xfrm>
        </p:spPr>
        <p:txBody>
          <a:bodyPr>
            <a:normAutofit fontScale="90000"/>
          </a:bodyPr>
          <a:lstStyle/>
          <a:p>
            <a:r>
              <a:rPr lang="ru-RU" sz="2700" dirty="0" err="1"/>
              <a:t>Гінкго</a:t>
            </a:r>
            <a:r>
              <a:rPr lang="ru-RU" sz="2700" dirty="0"/>
              <a:t> </a:t>
            </a:r>
            <a:r>
              <a:rPr lang="ru-RU" sz="2700" dirty="0" err="1"/>
              <a:t>двулопатеве</a:t>
            </a:r>
            <a:r>
              <a:rPr lang="ru-RU" sz="2700" dirty="0"/>
              <a:t> (</a:t>
            </a:r>
            <a:r>
              <a:rPr lang="en-US" sz="2700" dirty="0"/>
              <a:t>Ginkgo </a:t>
            </a:r>
            <a:r>
              <a:rPr lang="en-US" sz="2700" dirty="0" err="1"/>
              <a:t>biloba</a:t>
            </a:r>
            <a:r>
              <a:rPr lang="en-US" sz="2700" dirty="0"/>
              <a:t>) </a:t>
            </a:r>
            <a:r>
              <a:rPr lang="ru-RU" sz="2700" dirty="0"/>
              <a:t>А – </a:t>
            </a:r>
            <a:r>
              <a:rPr lang="ru-RU" sz="2700" dirty="0" err="1"/>
              <a:t>пагін</a:t>
            </a:r>
            <a:r>
              <a:rPr lang="ru-RU" sz="2700" dirty="0"/>
              <a:t> </a:t>
            </a:r>
            <a:r>
              <a:rPr lang="ru-RU" sz="2700" dirty="0" err="1"/>
              <a:t>чоловічої</a:t>
            </a:r>
            <a:r>
              <a:rPr lang="ru-RU" sz="2700" dirty="0"/>
              <a:t> </a:t>
            </a:r>
            <a:r>
              <a:rPr lang="ru-RU" sz="2700" dirty="0" err="1"/>
              <a:t>рослини</a:t>
            </a:r>
            <a:r>
              <a:rPr lang="ru-RU" sz="2700" dirty="0"/>
              <a:t> з </a:t>
            </a:r>
            <a:r>
              <a:rPr lang="ru-RU" sz="2700" dirty="0" err="1"/>
              <a:t>сережкоподібною</a:t>
            </a:r>
            <a:r>
              <a:rPr lang="ru-RU" sz="2700" dirty="0"/>
              <a:t> шишкою; Б – </a:t>
            </a:r>
            <a:r>
              <a:rPr lang="ru-RU" sz="2700" dirty="0" err="1"/>
              <a:t>мікроспорофіл</a:t>
            </a:r>
            <a:r>
              <a:rPr lang="ru-RU" sz="2700" dirty="0"/>
              <a:t> з </a:t>
            </a:r>
            <a:r>
              <a:rPr lang="ru-RU" sz="2700" dirty="0" err="1"/>
              <a:t>мікроспорангіями</a:t>
            </a:r>
            <a:r>
              <a:rPr lang="ru-RU" sz="2700" dirty="0"/>
              <a:t>; В, Г – </a:t>
            </a:r>
            <a:r>
              <a:rPr lang="ru-RU" sz="2700" dirty="0" err="1"/>
              <a:t>пагони</a:t>
            </a:r>
            <a:r>
              <a:rPr lang="ru-RU" sz="2700" dirty="0"/>
              <a:t> </a:t>
            </a:r>
            <a:r>
              <a:rPr lang="ru-RU" sz="2700" dirty="0" err="1"/>
              <a:t>жіночої</a:t>
            </a:r>
            <a:r>
              <a:rPr lang="ru-RU" sz="2700" dirty="0"/>
              <a:t> </a:t>
            </a:r>
            <a:r>
              <a:rPr lang="ru-RU" sz="2700" dirty="0" err="1"/>
              <a:t>рослини</a:t>
            </a:r>
            <a:r>
              <a:rPr lang="ru-RU" sz="2700" dirty="0"/>
              <a:t> з шишками; Д – </a:t>
            </a:r>
            <a:r>
              <a:rPr lang="ru-RU" sz="2700" dirty="0" err="1"/>
              <a:t>жіноча</a:t>
            </a:r>
            <a:r>
              <a:rPr lang="ru-RU" sz="2700" dirty="0"/>
              <a:t> шишка (</a:t>
            </a:r>
            <a:r>
              <a:rPr lang="ru-RU" sz="2700" dirty="0" err="1"/>
              <a:t>розріз</a:t>
            </a:r>
            <a:r>
              <a:rPr lang="ru-RU" sz="2700" dirty="0"/>
              <a:t>); Е – </a:t>
            </a:r>
            <a:r>
              <a:rPr lang="ru-RU" sz="2700" dirty="0" err="1"/>
              <a:t>поздовжній</a:t>
            </a:r>
            <a:r>
              <a:rPr lang="ru-RU" sz="2700" dirty="0"/>
              <a:t> </a:t>
            </a:r>
            <a:r>
              <a:rPr lang="ru-RU" sz="2700" dirty="0" err="1"/>
              <a:t>розріз</a:t>
            </a:r>
            <a:r>
              <a:rPr lang="ru-RU" sz="2700" dirty="0"/>
              <a:t> </a:t>
            </a:r>
            <a:r>
              <a:rPr lang="ru-RU" sz="2700" dirty="0" err="1"/>
              <a:t>верхньої</a:t>
            </a:r>
            <a:r>
              <a:rPr lang="ru-RU" sz="2700" dirty="0"/>
              <a:t> </a:t>
            </a:r>
            <a:r>
              <a:rPr lang="ru-RU" sz="2700" dirty="0" err="1"/>
              <a:t>частини</a:t>
            </a:r>
            <a:r>
              <a:rPr lang="ru-RU" sz="2700" dirty="0"/>
              <a:t> </a:t>
            </a:r>
            <a:r>
              <a:rPr lang="ru-RU" sz="2700" dirty="0" err="1"/>
              <a:t>сім’язачатка</a:t>
            </a:r>
            <a:r>
              <a:rPr lang="ru-RU" sz="2700" dirty="0"/>
              <a:t>; Ж – </a:t>
            </a:r>
            <a:r>
              <a:rPr lang="ru-RU" sz="2700" dirty="0" err="1"/>
              <a:t>насінина</a:t>
            </a:r>
            <a:r>
              <a:rPr lang="ru-RU" sz="2700" dirty="0"/>
              <a:t>, З – </a:t>
            </a:r>
            <a:r>
              <a:rPr lang="ru-RU" sz="2700" dirty="0" err="1"/>
              <a:t>поздовжній</a:t>
            </a:r>
            <a:r>
              <a:rPr lang="ru-RU" sz="2700" dirty="0"/>
              <a:t> </a:t>
            </a:r>
            <a:r>
              <a:rPr lang="ru-RU" sz="2700" dirty="0" err="1"/>
              <a:t>розріз</a:t>
            </a:r>
            <a:r>
              <a:rPr lang="ru-RU" sz="2700" dirty="0"/>
              <a:t> </a:t>
            </a:r>
            <a:r>
              <a:rPr lang="ru-RU" sz="2700" dirty="0" err="1"/>
              <a:t>насінини</a:t>
            </a:r>
            <a:endParaRPr lang="ru-RU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4503"/>
            <a:ext cx="7632848" cy="508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45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25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306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28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Відділ Голонасінні, або Пінофіти – Pinophyta, або Gymnospermae.</vt:lpstr>
      <vt:lpstr>Форми росту саговникових</vt:lpstr>
      <vt:lpstr>Форми листків саговникових</vt:lpstr>
      <vt:lpstr>Мега- та мікростробіли замії</vt:lpstr>
      <vt:lpstr>Будова сім’язачатку саговникових</vt:lpstr>
      <vt:lpstr>Гінкго двулопатеве (Ginkgo biloba) А – пагін чоловічої рослини з сережкоподібною шишкою; Б – мікроспорофіл з мікроспорангіями; В, Г – пагони жіночої рослини з шишками; Д – жіноча шишка (розріз); Е – поздовжній розріз верхньої частини сім’язачатка; Ж – насінина, З – поздовжній розріз насінини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УЛЫБНИСЬ!</dc:creator>
  <cp:lastModifiedBy>Gyrocopter_UA</cp:lastModifiedBy>
  <cp:revision>6</cp:revision>
  <dcterms:created xsi:type="dcterms:W3CDTF">2021-04-08T17:30:45Z</dcterms:created>
  <dcterms:modified xsi:type="dcterms:W3CDTF">2021-04-08T18:05:50Z</dcterms:modified>
</cp:coreProperties>
</file>