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1.xml" ContentType="application/vnd.openxmlformats-officedocument.presentationml.tags+xml"/>
  <Override PartName="/ppt/tags/tag2.xml" ContentType="application/vnd.openxmlformats-officedocument.presentationml.tags+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77" r:id="rId1"/>
  </p:sldMasterIdLst>
  <p:notesMasterIdLst>
    <p:notesMasterId r:id="rId74"/>
  </p:notesMasterIdLst>
  <p:sldIdLst>
    <p:sldId id="256" r:id="rId2"/>
    <p:sldId id="311" r:id="rId3"/>
    <p:sldId id="257" r:id="rId4"/>
    <p:sldId id="312" r:id="rId5"/>
    <p:sldId id="258" r:id="rId6"/>
    <p:sldId id="259" r:id="rId7"/>
    <p:sldId id="313" r:id="rId8"/>
    <p:sldId id="260" r:id="rId9"/>
    <p:sldId id="315" r:id="rId10"/>
    <p:sldId id="314" r:id="rId11"/>
    <p:sldId id="316" r:id="rId12"/>
    <p:sldId id="317" r:id="rId13"/>
    <p:sldId id="318" r:id="rId14"/>
    <p:sldId id="319" r:id="rId15"/>
    <p:sldId id="320" r:id="rId16"/>
    <p:sldId id="261" r:id="rId17"/>
    <p:sldId id="322" r:id="rId18"/>
    <p:sldId id="321" r:id="rId19"/>
    <p:sldId id="323" r:id="rId20"/>
    <p:sldId id="324" r:id="rId21"/>
    <p:sldId id="266" r:id="rId22"/>
    <p:sldId id="325" r:id="rId23"/>
    <p:sldId id="326" r:id="rId24"/>
    <p:sldId id="262" r:id="rId25"/>
    <p:sldId id="263" r:id="rId26"/>
    <p:sldId id="327" r:id="rId27"/>
    <p:sldId id="329" r:id="rId28"/>
    <p:sldId id="334" r:id="rId29"/>
    <p:sldId id="328" r:id="rId30"/>
    <p:sldId id="330" r:id="rId31"/>
    <p:sldId id="331" r:id="rId32"/>
    <p:sldId id="342" r:id="rId33"/>
    <p:sldId id="332" r:id="rId34"/>
    <p:sldId id="264" r:id="rId35"/>
    <p:sldId id="335" r:id="rId36"/>
    <p:sldId id="270" r:id="rId37"/>
    <p:sldId id="337" r:id="rId38"/>
    <p:sldId id="338" r:id="rId39"/>
    <p:sldId id="339" r:id="rId40"/>
    <p:sldId id="269" r:id="rId41"/>
    <p:sldId id="340" r:id="rId42"/>
    <p:sldId id="343" r:id="rId43"/>
    <p:sldId id="341" r:id="rId44"/>
    <p:sldId id="344" r:id="rId45"/>
    <p:sldId id="346" r:id="rId46"/>
    <p:sldId id="347" r:id="rId47"/>
    <p:sldId id="348" r:id="rId48"/>
    <p:sldId id="349" r:id="rId49"/>
    <p:sldId id="350" r:id="rId50"/>
    <p:sldId id="333" r:id="rId51"/>
    <p:sldId id="351" r:id="rId52"/>
    <p:sldId id="267" r:id="rId53"/>
    <p:sldId id="268" r:id="rId54"/>
    <p:sldId id="271" r:id="rId55"/>
    <p:sldId id="272" r:id="rId56"/>
    <p:sldId id="352" r:id="rId57"/>
    <p:sldId id="353" r:id="rId58"/>
    <p:sldId id="354" r:id="rId59"/>
    <p:sldId id="357" r:id="rId60"/>
    <p:sldId id="359" r:id="rId61"/>
    <p:sldId id="360" r:id="rId62"/>
    <p:sldId id="361" r:id="rId63"/>
    <p:sldId id="366" r:id="rId64"/>
    <p:sldId id="367" r:id="rId65"/>
    <p:sldId id="362" r:id="rId66"/>
    <p:sldId id="363" r:id="rId67"/>
    <p:sldId id="364" r:id="rId68"/>
    <p:sldId id="368" r:id="rId69"/>
    <p:sldId id="358" r:id="rId70"/>
    <p:sldId id="370" r:id="rId71"/>
    <p:sldId id="371" r:id="rId72"/>
    <p:sldId id="290" r:id="rId73"/>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9AA0A6"/>
          </p15:clr>
        </p15:guide>
        <p15:guide id="2" pos="2880">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14DADCFE-3F6C-4F3F-83BD-49CB35140619}">
  <a:tblStyle styleId="{14DADCFE-3F6C-4F3F-83BD-49CB35140619}"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autoAdjust="0"/>
    <p:restoredTop sz="93979" autoAdjust="0"/>
  </p:normalViewPr>
  <p:slideViewPr>
    <p:cSldViewPr snapToGrid="0">
      <p:cViewPr varScale="1">
        <p:scale>
          <a:sx n="86" d="100"/>
          <a:sy n="86" d="100"/>
        </p:scale>
        <p:origin x="720" y="64"/>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1B7AFE5-ED25-4587-B0E3-7F49AEDEB263}" type="doc">
      <dgm:prSet loTypeId="urn:microsoft.com/office/officeart/2005/8/layout/StepDownProcess" loCatId="process" qsTypeId="urn:microsoft.com/office/officeart/2005/8/quickstyle/simple1" qsCatId="simple" csTypeId="urn:microsoft.com/office/officeart/2005/8/colors/colorful5" csCatId="colorful" phldr="1"/>
      <dgm:spPr/>
      <dgm:t>
        <a:bodyPr/>
        <a:lstStyle/>
        <a:p>
          <a:endParaRPr lang="ru-RU"/>
        </a:p>
      </dgm:t>
    </dgm:pt>
    <dgm:pt modelId="{12936150-402D-47AD-B962-1BE80E59BF70}">
      <dgm:prSet custT="1"/>
      <dgm:spPr/>
      <dgm:t>
        <a:bodyPr/>
        <a:lstStyle/>
        <a:p>
          <a:pPr rtl="0"/>
          <a:r>
            <a:rPr lang="en-US" sz="1600" dirty="0" smtClean="0">
              <a:solidFill>
                <a:schemeClr val="tx1"/>
              </a:solidFill>
            </a:rPr>
            <a:t>PREDICT</a:t>
          </a:r>
          <a:endParaRPr lang="ru-RU" sz="1600" dirty="0">
            <a:solidFill>
              <a:schemeClr val="tx1"/>
            </a:solidFill>
          </a:endParaRPr>
        </a:p>
      </dgm:t>
    </dgm:pt>
    <dgm:pt modelId="{0B889D97-A2D8-4D76-A108-41A8069F7E6F}" type="parTrans" cxnId="{E9D14C76-AA0A-4F57-BC35-41E7D1EF5E17}">
      <dgm:prSet/>
      <dgm:spPr/>
      <dgm:t>
        <a:bodyPr/>
        <a:lstStyle/>
        <a:p>
          <a:endParaRPr lang="ru-RU"/>
        </a:p>
      </dgm:t>
    </dgm:pt>
    <dgm:pt modelId="{C2593FF1-FC61-4A84-A863-169807203657}" type="sibTrans" cxnId="{E9D14C76-AA0A-4F57-BC35-41E7D1EF5E17}">
      <dgm:prSet/>
      <dgm:spPr/>
      <dgm:t>
        <a:bodyPr/>
        <a:lstStyle/>
        <a:p>
          <a:endParaRPr lang="ru-RU"/>
        </a:p>
      </dgm:t>
    </dgm:pt>
    <dgm:pt modelId="{19315191-39BE-4C42-A409-59153DE08BDA}">
      <dgm:prSet custT="1"/>
      <dgm:spPr/>
      <dgm:t>
        <a:bodyPr/>
        <a:lstStyle/>
        <a:p>
          <a:pPr rtl="0"/>
          <a:r>
            <a:rPr lang="en-US" sz="1600" dirty="0" smtClean="0">
              <a:solidFill>
                <a:schemeClr val="tx1"/>
              </a:solidFill>
            </a:rPr>
            <a:t>VISUALIZE</a:t>
          </a:r>
          <a:r>
            <a:rPr lang="en-US" sz="1600" dirty="0" smtClean="0"/>
            <a:t> </a:t>
          </a:r>
          <a:endParaRPr lang="ru-RU" sz="1600" dirty="0"/>
        </a:p>
      </dgm:t>
    </dgm:pt>
    <dgm:pt modelId="{E343900F-1276-41B4-9EFB-562983367387}" type="parTrans" cxnId="{3F1E4214-F5B7-44D0-A10F-D74D4FE3027A}">
      <dgm:prSet/>
      <dgm:spPr/>
      <dgm:t>
        <a:bodyPr/>
        <a:lstStyle/>
        <a:p>
          <a:endParaRPr lang="ru-RU"/>
        </a:p>
      </dgm:t>
    </dgm:pt>
    <dgm:pt modelId="{4024C8E4-B1BC-498D-B142-ACAA9B49442E}" type="sibTrans" cxnId="{3F1E4214-F5B7-44D0-A10F-D74D4FE3027A}">
      <dgm:prSet/>
      <dgm:spPr/>
      <dgm:t>
        <a:bodyPr/>
        <a:lstStyle/>
        <a:p>
          <a:endParaRPr lang="ru-RU"/>
        </a:p>
      </dgm:t>
    </dgm:pt>
    <dgm:pt modelId="{3B959052-FC49-41E2-A27E-095A91DAB14B}">
      <dgm:prSet custT="1"/>
      <dgm:spPr/>
      <dgm:t>
        <a:bodyPr/>
        <a:lstStyle/>
        <a:p>
          <a:pPr rtl="0"/>
          <a:r>
            <a:rPr lang="en-US" sz="1600" dirty="0" smtClean="0">
              <a:solidFill>
                <a:schemeClr val="tx1"/>
              </a:solidFill>
            </a:rPr>
            <a:t>CONNECT</a:t>
          </a:r>
          <a:r>
            <a:rPr lang="en-US" sz="1600" dirty="0" smtClean="0"/>
            <a:t> </a:t>
          </a:r>
          <a:endParaRPr lang="ru-RU" sz="1600" dirty="0"/>
        </a:p>
      </dgm:t>
    </dgm:pt>
    <dgm:pt modelId="{98A775C7-B1B2-4896-A62A-FDE5E7D6E061}" type="parTrans" cxnId="{04DF70FC-E567-4A03-A8BD-1723D8CB5EC6}">
      <dgm:prSet/>
      <dgm:spPr/>
      <dgm:t>
        <a:bodyPr/>
        <a:lstStyle/>
        <a:p>
          <a:endParaRPr lang="ru-RU"/>
        </a:p>
      </dgm:t>
    </dgm:pt>
    <dgm:pt modelId="{BBA60945-89D8-48FC-AAF0-3FE42BEC7DF2}" type="sibTrans" cxnId="{04DF70FC-E567-4A03-A8BD-1723D8CB5EC6}">
      <dgm:prSet/>
      <dgm:spPr/>
      <dgm:t>
        <a:bodyPr/>
        <a:lstStyle/>
        <a:p>
          <a:endParaRPr lang="ru-RU"/>
        </a:p>
      </dgm:t>
    </dgm:pt>
    <dgm:pt modelId="{FACE2606-847D-4842-8B71-8F4AF2C2424E}">
      <dgm:prSet custT="1"/>
      <dgm:spPr/>
      <dgm:t>
        <a:bodyPr/>
        <a:lstStyle/>
        <a:p>
          <a:pPr rtl="0"/>
          <a:r>
            <a:rPr lang="en-US" sz="1600" dirty="0" smtClean="0">
              <a:solidFill>
                <a:schemeClr val="tx1"/>
              </a:solidFill>
            </a:rPr>
            <a:t>CLARIFY</a:t>
          </a:r>
          <a:r>
            <a:rPr lang="en-US" sz="1600" dirty="0" smtClean="0"/>
            <a:t> </a:t>
          </a:r>
          <a:endParaRPr lang="ru-RU" sz="1600" dirty="0"/>
        </a:p>
      </dgm:t>
    </dgm:pt>
    <dgm:pt modelId="{5828DA4F-EE26-48FF-A229-FC2DDB2C0C04}" type="parTrans" cxnId="{715D52C4-3DA5-4E0B-AD13-3A34CC42ED05}">
      <dgm:prSet/>
      <dgm:spPr/>
      <dgm:t>
        <a:bodyPr/>
        <a:lstStyle/>
        <a:p>
          <a:endParaRPr lang="ru-RU"/>
        </a:p>
      </dgm:t>
    </dgm:pt>
    <dgm:pt modelId="{05697101-A048-46F1-8FC6-4E56B323AFCF}" type="sibTrans" cxnId="{715D52C4-3DA5-4E0B-AD13-3A34CC42ED05}">
      <dgm:prSet/>
      <dgm:spPr/>
      <dgm:t>
        <a:bodyPr/>
        <a:lstStyle/>
        <a:p>
          <a:endParaRPr lang="ru-RU"/>
        </a:p>
      </dgm:t>
    </dgm:pt>
    <dgm:pt modelId="{0CCD465C-930C-4BBA-BA3E-78711AC0BE28}">
      <dgm:prSet custT="1"/>
      <dgm:spPr/>
      <dgm:t>
        <a:bodyPr/>
        <a:lstStyle/>
        <a:p>
          <a:pPr rtl="0"/>
          <a:r>
            <a:rPr lang="en-US" sz="1600" dirty="0" smtClean="0">
              <a:solidFill>
                <a:schemeClr val="tx1"/>
              </a:solidFill>
            </a:rPr>
            <a:t>EVALUATE</a:t>
          </a:r>
          <a:r>
            <a:rPr lang="en-US" sz="1600" dirty="0" smtClean="0"/>
            <a:t> </a:t>
          </a:r>
          <a:endParaRPr lang="ru-RU" sz="1600" dirty="0"/>
        </a:p>
      </dgm:t>
    </dgm:pt>
    <dgm:pt modelId="{148CE203-30AA-4D1C-AE2F-EEDE3B2C72AC}" type="parTrans" cxnId="{52C35589-A823-4A17-B73A-2B45855FB978}">
      <dgm:prSet/>
      <dgm:spPr/>
      <dgm:t>
        <a:bodyPr/>
        <a:lstStyle/>
        <a:p>
          <a:endParaRPr lang="ru-RU"/>
        </a:p>
      </dgm:t>
    </dgm:pt>
    <dgm:pt modelId="{E0F181C1-DB3A-40F3-BCA7-DDA6E13369C2}" type="sibTrans" cxnId="{52C35589-A823-4A17-B73A-2B45855FB978}">
      <dgm:prSet/>
      <dgm:spPr/>
      <dgm:t>
        <a:bodyPr/>
        <a:lstStyle/>
        <a:p>
          <a:endParaRPr lang="ru-RU"/>
        </a:p>
      </dgm:t>
    </dgm:pt>
    <dgm:pt modelId="{5CEDA6DE-8374-4815-974D-C84FCCFAB94C}">
      <dgm:prSet custT="1"/>
      <dgm:spPr/>
      <dgm:t>
        <a:bodyPr/>
        <a:lstStyle/>
        <a:p>
          <a:pPr rtl="0"/>
          <a:r>
            <a:rPr lang="en-US" sz="1600" dirty="0" smtClean="0">
              <a:solidFill>
                <a:schemeClr val="tx1"/>
              </a:solidFill>
            </a:rPr>
            <a:t>QUESTION</a:t>
          </a:r>
          <a:r>
            <a:rPr lang="en-US" sz="1600" dirty="0" smtClean="0"/>
            <a:t> </a:t>
          </a:r>
          <a:endParaRPr lang="ru-RU" sz="1600" dirty="0"/>
        </a:p>
      </dgm:t>
    </dgm:pt>
    <dgm:pt modelId="{07D5CCA3-2A89-48D8-8940-19898401B413}" type="sibTrans" cxnId="{6A3B17AC-6A23-47A1-B134-40AA56BACC25}">
      <dgm:prSet/>
      <dgm:spPr/>
      <dgm:t>
        <a:bodyPr/>
        <a:lstStyle/>
        <a:p>
          <a:endParaRPr lang="ru-RU"/>
        </a:p>
      </dgm:t>
    </dgm:pt>
    <dgm:pt modelId="{D8F02870-E68F-40EE-9211-7927D5B9F0A6}" type="parTrans" cxnId="{6A3B17AC-6A23-47A1-B134-40AA56BACC25}">
      <dgm:prSet/>
      <dgm:spPr/>
      <dgm:t>
        <a:bodyPr/>
        <a:lstStyle/>
        <a:p>
          <a:endParaRPr lang="ru-RU"/>
        </a:p>
      </dgm:t>
    </dgm:pt>
    <dgm:pt modelId="{AD03C118-5696-4345-BEAE-4E76B8927992}" type="pres">
      <dgm:prSet presAssocID="{F1B7AFE5-ED25-4587-B0E3-7F49AEDEB263}" presName="rootnode" presStyleCnt="0">
        <dgm:presLayoutVars>
          <dgm:chMax/>
          <dgm:chPref/>
          <dgm:dir/>
          <dgm:animLvl val="lvl"/>
        </dgm:presLayoutVars>
      </dgm:prSet>
      <dgm:spPr/>
      <dgm:t>
        <a:bodyPr/>
        <a:lstStyle/>
        <a:p>
          <a:endParaRPr lang="ru-RU"/>
        </a:p>
      </dgm:t>
    </dgm:pt>
    <dgm:pt modelId="{F084B397-3D7A-4A39-BD14-BE3C66D1B351}" type="pres">
      <dgm:prSet presAssocID="{12936150-402D-47AD-B962-1BE80E59BF70}" presName="composite" presStyleCnt="0"/>
      <dgm:spPr/>
    </dgm:pt>
    <dgm:pt modelId="{ECF26159-1BAE-4B10-8839-8DF769210B74}" type="pres">
      <dgm:prSet presAssocID="{12936150-402D-47AD-B962-1BE80E59BF70}" presName="bentUpArrow1" presStyleLbl="alignImgPlace1" presStyleIdx="0" presStyleCnt="5"/>
      <dgm:spPr/>
    </dgm:pt>
    <dgm:pt modelId="{D089B16B-A74F-4C60-8939-EED57A9DFA1F}" type="pres">
      <dgm:prSet presAssocID="{12936150-402D-47AD-B962-1BE80E59BF70}" presName="ParentText" presStyleLbl="node1" presStyleIdx="0" presStyleCnt="6" custScaleX="142188">
        <dgm:presLayoutVars>
          <dgm:chMax val="1"/>
          <dgm:chPref val="1"/>
          <dgm:bulletEnabled val="1"/>
        </dgm:presLayoutVars>
      </dgm:prSet>
      <dgm:spPr/>
      <dgm:t>
        <a:bodyPr/>
        <a:lstStyle/>
        <a:p>
          <a:endParaRPr lang="ru-RU"/>
        </a:p>
      </dgm:t>
    </dgm:pt>
    <dgm:pt modelId="{DD0F245C-8A65-485A-94D9-56DA1AFE577A}" type="pres">
      <dgm:prSet presAssocID="{12936150-402D-47AD-B962-1BE80E59BF70}" presName="ChildText" presStyleLbl="revTx" presStyleIdx="0" presStyleCnt="5">
        <dgm:presLayoutVars>
          <dgm:chMax val="0"/>
          <dgm:chPref val="0"/>
          <dgm:bulletEnabled val="1"/>
        </dgm:presLayoutVars>
      </dgm:prSet>
      <dgm:spPr/>
    </dgm:pt>
    <dgm:pt modelId="{82D0A898-CD28-4325-A8C0-F6B902FF106A}" type="pres">
      <dgm:prSet presAssocID="{C2593FF1-FC61-4A84-A863-169807203657}" presName="sibTrans" presStyleCnt="0"/>
      <dgm:spPr/>
    </dgm:pt>
    <dgm:pt modelId="{1BD9371D-7C67-4974-93E7-C2BC31F4CD06}" type="pres">
      <dgm:prSet presAssocID="{19315191-39BE-4C42-A409-59153DE08BDA}" presName="composite" presStyleCnt="0"/>
      <dgm:spPr/>
    </dgm:pt>
    <dgm:pt modelId="{8C9C0297-11FA-4EA5-9A30-957AFAEDB269}" type="pres">
      <dgm:prSet presAssocID="{19315191-39BE-4C42-A409-59153DE08BDA}" presName="bentUpArrow1" presStyleLbl="alignImgPlace1" presStyleIdx="1" presStyleCnt="5"/>
      <dgm:spPr/>
    </dgm:pt>
    <dgm:pt modelId="{248BC8F0-1214-41AA-BA27-923F881FCDC7}" type="pres">
      <dgm:prSet presAssocID="{19315191-39BE-4C42-A409-59153DE08BDA}" presName="ParentText" presStyleLbl="node1" presStyleIdx="1" presStyleCnt="6" custScaleX="155908" custScaleY="102538">
        <dgm:presLayoutVars>
          <dgm:chMax val="1"/>
          <dgm:chPref val="1"/>
          <dgm:bulletEnabled val="1"/>
        </dgm:presLayoutVars>
      </dgm:prSet>
      <dgm:spPr/>
      <dgm:t>
        <a:bodyPr/>
        <a:lstStyle/>
        <a:p>
          <a:endParaRPr lang="ru-RU"/>
        </a:p>
      </dgm:t>
    </dgm:pt>
    <dgm:pt modelId="{4552F309-86D6-4204-9301-81241A747091}" type="pres">
      <dgm:prSet presAssocID="{19315191-39BE-4C42-A409-59153DE08BDA}" presName="ChildText" presStyleLbl="revTx" presStyleIdx="1" presStyleCnt="5">
        <dgm:presLayoutVars>
          <dgm:chMax val="0"/>
          <dgm:chPref val="0"/>
          <dgm:bulletEnabled val="1"/>
        </dgm:presLayoutVars>
      </dgm:prSet>
      <dgm:spPr/>
    </dgm:pt>
    <dgm:pt modelId="{4D90E044-6839-43B2-AF4A-B7CB035C47D4}" type="pres">
      <dgm:prSet presAssocID="{4024C8E4-B1BC-498D-B142-ACAA9B49442E}" presName="sibTrans" presStyleCnt="0"/>
      <dgm:spPr/>
    </dgm:pt>
    <dgm:pt modelId="{BB064F59-42A1-42DD-961C-CF014D362F62}" type="pres">
      <dgm:prSet presAssocID="{3B959052-FC49-41E2-A27E-095A91DAB14B}" presName="composite" presStyleCnt="0"/>
      <dgm:spPr/>
    </dgm:pt>
    <dgm:pt modelId="{6B74D250-2D3D-42F5-99F2-EE02EC633ED8}" type="pres">
      <dgm:prSet presAssocID="{3B959052-FC49-41E2-A27E-095A91DAB14B}" presName="bentUpArrow1" presStyleLbl="alignImgPlace1" presStyleIdx="2" presStyleCnt="5" custLinFactNeighborX="19335" custLinFactNeighborY="-8747"/>
      <dgm:spPr/>
    </dgm:pt>
    <dgm:pt modelId="{44B0D16E-4958-4682-8191-41AD39C53F14}" type="pres">
      <dgm:prSet presAssocID="{3B959052-FC49-41E2-A27E-095A91DAB14B}" presName="ParentText" presStyleLbl="node1" presStyleIdx="2" presStyleCnt="6" custScaleX="127243" custLinFactNeighborX="25034" custLinFactNeighborY="-2399">
        <dgm:presLayoutVars>
          <dgm:chMax val="1"/>
          <dgm:chPref val="1"/>
          <dgm:bulletEnabled val="1"/>
        </dgm:presLayoutVars>
      </dgm:prSet>
      <dgm:spPr/>
      <dgm:t>
        <a:bodyPr/>
        <a:lstStyle/>
        <a:p>
          <a:endParaRPr lang="ru-RU"/>
        </a:p>
      </dgm:t>
    </dgm:pt>
    <dgm:pt modelId="{56B3925F-353A-4E92-BCA3-810276CBCA4E}" type="pres">
      <dgm:prSet presAssocID="{3B959052-FC49-41E2-A27E-095A91DAB14B}" presName="ChildText" presStyleLbl="revTx" presStyleIdx="2" presStyleCnt="5">
        <dgm:presLayoutVars>
          <dgm:chMax val="0"/>
          <dgm:chPref val="0"/>
          <dgm:bulletEnabled val="1"/>
        </dgm:presLayoutVars>
      </dgm:prSet>
      <dgm:spPr/>
    </dgm:pt>
    <dgm:pt modelId="{0689D50B-EED8-4E74-BFAE-1EAAE7DE2346}" type="pres">
      <dgm:prSet presAssocID="{BBA60945-89D8-48FC-AAF0-3FE42BEC7DF2}" presName="sibTrans" presStyleCnt="0"/>
      <dgm:spPr/>
    </dgm:pt>
    <dgm:pt modelId="{63E064FB-17AB-4D1F-B442-0A3008367571}" type="pres">
      <dgm:prSet presAssocID="{5CEDA6DE-8374-4815-974D-C84FCCFAB94C}" presName="composite" presStyleCnt="0"/>
      <dgm:spPr/>
    </dgm:pt>
    <dgm:pt modelId="{1F764867-D5A9-4C81-8685-9B5B0090F752}" type="pres">
      <dgm:prSet presAssocID="{5CEDA6DE-8374-4815-974D-C84FCCFAB94C}" presName="bentUpArrow1" presStyleLbl="alignImgPlace1" presStyleIdx="3" presStyleCnt="5"/>
      <dgm:spPr/>
    </dgm:pt>
    <dgm:pt modelId="{A5DB1145-A7A8-4448-BD43-05730BB08EC9}" type="pres">
      <dgm:prSet presAssocID="{5CEDA6DE-8374-4815-974D-C84FCCFAB94C}" presName="ParentText" presStyleLbl="node1" presStyleIdx="3" presStyleCnt="6" custScaleX="155177" custScaleY="104936" custLinFactNeighborX="17195" custLinFactNeighborY="2704">
        <dgm:presLayoutVars>
          <dgm:chMax val="1"/>
          <dgm:chPref val="1"/>
          <dgm:bulletEnabled val="1"/>
        </dgm:presLayoutVars>
      </dgm:prSet>
      <dgm:spPr/>
      <dgm:t>
        <a:bodyPr/>
        <a:lstStyle/>
        <a:p>
          <a:endParaRPr lang="ru-RU"/>
        </a:p>
      </dgm:t>
    </dgm:pt>
    <dgm:pt modelId="{8BC1CC85-BAF7-4D9D-B7EA-C0B85D4DC145}" type="pres">
      <dgm:prSet presAssocID="{5CEDA6DE-8374-4815-974D-C84FCCFAB94C}" presName="ChildText" presStyleLbl="revTx" presStyleIdx="3" presStyleCnt="5">
        <dgm:presLayoutVars>
          <dgm:chMax val="0"/>
          <dgm:chPref val="0"/>
          <dgm:bulletEnabled val="1"/>
        </dgm:presLayoutVars>
      </dgm:prSet>
      <dgm:spPr/>
    </dgm:pt>
    <dgm:pt modelId="{EA153D9C-0B57-488B-BC03-CDCBF9A38CE1}" type="pres">
      <dgm:prSet presAssocID="{07D5CCA3-2A89-48D8-8940-19898401B413}" presName="sibTrans" presStyleCnt="0"/>
      <dgm:spPr/>
    </dgm:pt>
    <dgm:pt modelId="{758A5668-491F-4A96-93A2-9CFB5C9AB71E}" type="pres">
      <dgm:prSet presAssocID="{FACE2606-847D-4842-8B71-8F4AF2C2424E}" presName="composite" presStyleCnt="0"/>
      <dgm:spPr/>
    </dgm:pt>
    <dgm:pt modelId="{A37869E0-3DEC-4D36-9032-87224F52984F}" type="pres">
      <dgm:prSet presAssocID="{FACE2606-847D-4842-8B71-8F4AF2C2424E}" presName="bentUpArrow1" presStyleLbl="alignImgPlace1" presStyleIdx="4" presStyleCnt="5" custLinFactNeighborX="39417" custLinFactNeighborY="-30307"/>
      <dgm:spPr/>
    </dgm:pt>
    <dgm:pt modelId="{C36DAAA5-1E10-4060-A195-5CC570CDABFD}" type="pres">
      <dgm:prSet presAssocID="{FACE2606-847D-4842-8B71-8F4AF2C2424E}" presName="ParentText" presStyleLbl="node1" presStyleIdx="4" presStyleCnt="6" custScaleX="137459" custLinFactNeighborX="18349" custLinFactNeighborY="-11203">
        <dgm:presLayoutVars>
          <dgm:chMax val="1"/>
          <dgm:chPref val="1"/>
          <dgm:bulletEnabled val="1"/>
        </dgm:presLayoutVars>
      </dgm:prSet>
      <dgm:spPr/>
      <dgm:t>
        <a:bodyPr/>
        <a:lstStyle/>
        <a:p>
          <a:endParaRPr lang="ru-RU"/>
        </a:p>
      </dgm:t>
    </dgm:pt>
    <dgm:pt modelId="{F64BB6BC-F3E3-489A-B55C-CF79369CEC70}" type="pres">
      <dgm:prSet presAssocID="{FACE2606-847D-4842-8B71-8F4AF2C2424E}" presName="ChildText" presStyleLbl="revTx" presStyleIdx="4" presStyleCnt="5">
        <dgm:presLayoutVars>
          <dgm:chMax val="0"/>
          <dgm:chPref val="0"/>
          <dgm:bulletEnabled val="1"/>
        </dgm:presLayoutVars>
      </dgm:prSet>
      <dgm:spPr/>
    </dgm:pt>
    <dgm:pt modelId="{90E0FCC9-26A4-478E-8141-01EFDB13C316}" type="pres">
      <dgm:prSet presAssocID="{05697101-A048-46F1-8FC6-4E56B323AFCF}" presName="sibTrans" presStyleCnt="0"/>
      <dgm:spPr/>
    </dgm:pt>
    <dgm:pt modelId="{D54745D6-D7AC-4910-9F48-45C6E2DE4688}" type="pres">
      <dgm:prSet presAssocID="{0CCD465C-930C-4BBA-BA3E-78711AC0BE28}" presName="composite" presStyleCnt="0"/>
      <dgm:spPr/>
    </dgm:pt>
    <dgm:pt modelId="{1ED1E834-ABEF-46D2-A819-4BD3E8A547E8}" type="pres">
      <dgm:prSet presAssocID="{0CCD465C-930C-4BBA-BA3E-78711AC0BE28}" presName="ParentText" presStyleLbl="node1" presStyleIdx="5" presStyleCnt="6" custScaleX="144219" custLinFactNeighborX="21817" custLinFactNeighborY="-28610">
        <dgm:presLayoutVars>
          <dgm:chMax val="1"/>
          <dgm:chPref val="1"/>
          <dgm:bulletEnabled val="1"/>
        </dgm:presLayoutVars>
      </dgm:prSet>
      <dgm:spPr/>
      <dgm:t>
        <a:bodyPr/>
        <a:lstStyle/>
        <a:p>
          <a:endParaRPr lang="ru-RU"/>
        </a:p>
      </dgm:t>
    </dgm:pt>
  </dgm:ptLst>
  <dgm:cxnLst>
    <dgm:cxn modelId="{A3B6938B-F4FD-4CD5-A8F1-3FA15CA6EF19}" type="presOf" srcId="{5CEDA6DE-8374-4815-974D-C84FCCFAB94C}" destId="{A5DB1145-A7A8-4448-BD43-05730BB08EC9}" srcOrd="0" destOrd="0" presId="urn:microsoft.com/office/officeart/2005/8/layout/StepDownProcess"/>
    <dgm:cxn modelId="{D2BB4350-B34E-4DA3-B41B-62082ADC97B5}" type="presOf" srcId="{F1B7AFE5-ED25-4587-B0E3-7F49AEDEB263}" destId="{AD03C118-5696-4345-BEAE-4E76B8927992}" srcOrd="0" destOrd="0" presId="urn:microsoft.com/office/officeart/2005/8/layout/StepDownProcess"/>
    <dgm:cxn modelId="{52C35589-A823-4A17-B73A-2B45855FB978}" srcId="{F1B7AFE5-ED25-4587-B0E3-7F49AEDEB263}" destId="{0CCD465C-930C-4BBA-BA3E-78711AC0BE28}" srcOrd="5" destOrd="0" parTransId="{148CE203-30AA-4D1C-AE2F-EEDE3B2C72AC}" sibTransId="{E0F181C1-DB3A-40F3-BCA7-DDA6E13369C2}"/>
    <dgm:cxn modelId="{D9402085-2043-47F5-AAE6-A1864901CBBF}" type="presOf" srcId="{FACE2606-847D-4842-8B71-8F4AF2C2424E}" destId="{C36DAAA5-1E10-4060-A195-5CC570CDABFD}" srcOrd="0" destOrd="0" presId="urn:microsoft.com/office/officeart/2005/8/layout/StepDownProcess"/>
    <dgm:cxn modelId="{B7F2098C-549A-4002-AE85-A3EA89307D44}" type="presOf" srcId="{12936150-402D-47AD-B962-1BE80E59BF70}" destId="{D089B16B-A74F-4C60-8939-EED57A9DFA1F}" srcOrd="0" destOrd="0" presId="urn:microsoft.com/office/officeart/2005/8/layout/StepDownProcess"/>
    <dgm:cxn modelId="{E9D14C76-AA0A-4F57-BC35-41E7D1EF5E17}" srcId="{F1B7AFE5-ED25-4587-B0E3-7F49AEDEB263}" destId="{12936150-402D-47AD-B962-1BE80E59BF70}" srcOrd="0" destOrd="0" parTransId="{0B889D97-A2D8-4D76-A108-41A8069F7E6F}" sibTransId="{C2593FF1-FC61-4A84-A863-169807203657}"/>
    <dgm:cxn modelId="{715D52C4-3DA5-4E0B-AD13-3A34CC42ED05}" srcId="{F1B7AFE5-ED25-4587-B0E3-7F49AEDEB263}" destId="{FACE2606-847D-4842-8B71-8F4AF2C2424E}" srcOrd="4" destOrd="0" parTransId="{5828DA4F-EE26-48FF-A229-FC2DDB2C0C04}" sibTransId="{05697101-A048-46F1-8FC6-4E56B323AFCF}"/>
    <dgm:cxn modelId="{8306891B-549F-4FCF-92AE-3F532F33AA7A}" type="presOf" srcId="{0CCD465C-930C-4BBA-BA3E-78711AC0BE28}" destId="{1ED1E834-ABEF-46D2-A819-4BD3E8A547E8}" srcOrd="0" destOrd="0" presId="urn:microsoft.com/office/officeart/2005/8/layout/StepDownProcess"/>
    <dgm:cxn modelId="{3F1E4214-F5B7-44D0-A10F-D74D4FE3027A}" srcId="{F1B7AFE5-ED25-4587-B0E3-7F49AEDEB263}" destId="{19315191-39BE-4C42-A409-59153DE08BDA}" srcOrd="1" destOrd="0" parTransId="{E343900F-1276-41B4-9EFB-562983367387}" sibTransId="{4024C8E4-B1BC-498D-B142-ACAA9B49442E}"/>
    <dgm:cxn modelId="{0A74CC57-DD88-4AF7-BE61-49C067BCAC8D}" type="presOf" srcId="{19315191-39BE-4C42-A409-59153DE08BDA}" destId="{248BC8F0-1214-41AA-BA27-923F881FCDC7}" srcOrd="0" destOrd="0" presId="urn:microsoft.com/office/officeart/2005/8/layout/StepDownProcess"/>
    <dgm:cxn modelId="{04DF70FC-E567-4A03-A8BD-1723D8CB5EC6}" srcId="{F1B7AFE5-ED25-4587-B0E3-7F49AEDEB263}" destId="{3B959052-FC49-41E2-A27E-095A91DAB14B}" srcOrd="2" destOrd="0" parTransId="{98A775C7-B1B2-4896-A62A-FDE5E7D6E061}" sibTransId="{BBA60945-89D8-48FC-AAF0-3FE42BEC7DF2}"/>
    <dgm:cxn modelId="{6A3B17AC-6A23-47A1-B134-40AA56BACC25}" srcId="{F1B7AFE5-ED25-4587-B0E3-7F49AEDEB263}" destId="{5CEDA6DE-8374-4815-974D-C84FCCFAB94C}" srcOrd="3" destOrd="0" parTransId="{D8F02870-E68F-40EE-9211-7927D5B9F0A6}" sibTransId="{07D5CCA3-2A89-48D8-8940-19898401B413}"/>
    <dgm:cxn modelId="{8A23EA8A-8D15-4821-90C5-3F79A34CF0C1}" type="presOf" srcId="{3B959052-FC49-41E2-A27E-095A91DAB14B}" destId="{44B0D16E-4958-4682-8191-41AD39C53F14}" srcOrd="0" destOrd="0" presId="urn:microsoft.com/office/officeart/2005/8/layout/StepDownProcess"/>
    <dgm:cxn modelId="{46C53004-1CC8-4A68-85B3-DF2B5DE4A679}" type="presParOf" srcId="{AD03C118-5696-4345-BEAE-4E76B8927992}" destId="{F084B397-3D7A-4A39-BD14-BE3C66D1B351}" srcOrd="0" destOrd="0" presId="urn:microsoft.com/office/officeart/2005/8/layout/StepDownProcess"/>
    <dgm:cxn modelId="{E7C5472D-C278-4FE4-ACE9-54F3A1175D89}" type="presParOf" srcId="{F084B397-3D7A-4A39-BD14-BE3C66D1B351}" destId="{ECF26159-1BAE-4B10-8839-8DF769210B74}" srcOrd="0" destOrd="0" presId="urn:microsoft.com/office/officeart/2005/8/layout/StepDownProcess"/>
    <dgm:cxn modelId="{9EC976C6-1246-4B83-99C5-37EF4A33D262}" type="presParOf" srcId="{F084B397-3D7A-4A39-BD14-BE3C66D1B351}" destId="{D089B16B-A74F-4C60-8939-EED57A9DFA1F}" srcOrd="1" destOrd="0" presId="urn:microsoft.com/office/officeart/2005/8/layout/StepDownProcess"/>
    <dgm:cxn modelId="{CCDFE1E6-7749-4CF4-99AC-83BDDD5F64AA}" type="presParOf" srcId="{F084B397-3D7A-4A39-BD14-BE3C66D1B351}" destId="{DD0F245C-8A65-485A-94D9-56DA1AFE577A}" srcOrd="2" destOrd="0" presId="urn:microsoft.com/office/officeart/2005/8/layout/StepDownProcess"/>
    <dgm:cxn modelId="{6DFF3A9B-6944-4AFF-A52A-5F3F6774D869}" type="presParOf" srcId="{AD03C118-5696-4345-BEAE-4E76B8927992}" destId="{82D0A898-CD28-4325-A8C0-F6B902FF106A}" srcOrd="1" destOrd="0" presId="urn:microsoft.com/office/officeart/2005/8/layout/StepDownProcess"/>
    <dgm:cxn modelId="{0F646EDB-034C-4886-A11C-5FB77E4FF432}" type="presParOf" srcId="{AD03C118-5696-4345-BEAE-4E76B8927992}" destId="{1BD9371D-7C67-4974-93E7-C2BC31F4CD06}" srcOrd="2" destOrd="0" presId="urn:microsoft.com/office/officeart/2005/8/layout/StepDownProcess"/>
    <dgm:cxn modelId="{E3B0A48A-28FD-415A-8DB6-73D318406939}" type="presParOf" srcId="{1BD9371D-7C67-4974-93E7-C2BC31F4CD06}" destId="{8C9C0297-11FA-4EA5-9A30-957AFAEDB269}" srcOrd="0" destOrd="0" presId="urn:microsoft.com/office/officeart/2005/8/layout/StepDownProcess"/>
    <dgm:cxn modelId="{BA25F181-4C55-4F38-8939-DA7D52BCF4F1}" type="presParOf" srcId="{1BD9371D-7C67-4974-93E7-C2BC31F4CD06}" destId="{248BC8F0-1214-41AA-BA27-923F881FCDC7}" srcOrd="1" destOrd="0" presId="urn:microsoft.com/office/officeart/2005/8/layout/StepDownProcess"/>
    <dgm:cxn modelId="{C625BED4-D907-4248-8453-CAC2915D806D}" type="presParOf" srcId="{1BD9371D-7C67-4974-93E7-C2BC31F4CD06}" destId="{4552F309-86D6-4204-9301-81241A747091}" srcOrd="2" destOrd="0" presId="urn:microsoft.com/office/officeart/2005/8/layout/StepDownProcess"/>
    <dgm:cxn modelId="{5C477B06-AA7C-426C-B04B-29F3DE3FC3C3}" type="presParOf" srcId="{AD03C118-5696-4345-BEAE-4E76B8927992}" destId="{4D90E044-6839-43B2-AF4A-B7CB035C47D4}" srcOrd="3" destOrd="0" presId="urn:microsoft.com/office/officeart/2005/8/layout/StepDownProcess"/>
    <dgm:cxn modelId="{D7EFFD69-8F5E-442D-895F-F1703E8C1E37}" type="presParOf" srcId="{AD03C118-5696-4345-BEAE-4E76B8927992}" destId="{BB064F59-42A1-42DD-961C-CF014D362F62}" srcOrd="4" destOrd="0" presId="urn:microsoft.com/office/officeart/2005/8/layout/StepDownProcess"/>
    <dgm:cxn modelId="{19585072-0D4C-45A8-B7A9-CBAEDBCE70F8}" type="presParOf" srcId="{BB064F59-42A1-42DD-961C-CF014D362F62}" destId="{6B74D250-2D3D-42F5-99F2-EE02EC633ED8}" srcOrd="0" destOrd="0" presId="urn:microsoft.com/office/officeart/2005/8/layout/StepDownProcess"/>
    <dgm:cxn modelId="{A626D0C3-37DC-4E11-BF98-EFC815F3221A}" type="presParOf" srcId="{BB064F59-42A1-42DD-961C-CF014D362F62}" destId="{44B0D16E-4958-4682-8191-41AD39C53F14}" srcOrd="1" destOrd="0" presId="urn:microsoft.com/office/officeart/2005/8/layout/StepDownProcess"/>
    <dgm:cxn modelId="{9D23A13F-9564-48EC-A401-472125B48FC0}" type="presParOf" srcId="{BB064F59-42A1-42DD-961C-CF014D362F62}" destId="{56B3925F-353A-4E92-BCA3-810276CBCA4E}" srcOrd="2" destOrd="0" presId="urn:microsoft.com/office/officeart/2005/8/layout/StepDownProcess"/>
    <dgm:cxn modelId="{F99C8E30-CFA6-4B1A-92B4-52C4D732249B}" type="presParOf" srcId="{AD03C118-5696-4345-BEAE-4E76B8927992}" destId="{0689D50B-EED8-4E74-BFAE-1EAAE7DE2346}" srcOrd="5" destOrd="0" presId="urn:microsoft.com/office/officeart/2005/8/layout/StepDownProcess"/>
    <dgm:cxn modelId="{BA460327-CC3A-4738-8B1D-4782B9A0E753}" type="presParOf" srcId="{AD03C118-5696-4345-BEAE-4E76B8927992}" destId="{63E064FB-17AB-4D1F-B442-0A3008367571}" srcOrd="6" destOrd="0" presId="urn:microsoft.com/office/officeart/2005/8/layout/StepDownProcess"/>
    <dgm:cxn modelId="{C0D52144-0EAD-4EBA-A700-F9460F1C89DF}" type="presParOf" srcId="{63E064FB-17AB-4D1F-B442-0A3008367571}" destId="{1F764867-D5A9-4C81-8685-9B5B0090F752}" srcOrd="0" destOrd="0" presId="urn:microsoft.com/office/officeart/2005/8/layout/StepDownProcess"/>
    <dgm:cxn modelId="{47512343-D785-493E-B48D-55E3A92DCD86}" type="presParOf" srcId="{63E064FB-17AB-4D1F-B442-0A3008367571}" destId="{A5DB1145-A7A8-4448-BD43-05730BB08EC9}" srcOrd="1" destOrd="0" presId="urn:microsoft.com/office/officeart/2005/8/layout/StepDownProcess"/>
    <dgm:cxn modelId="{3E9CBE8E-45AD-40D7-8A5E-63EC556049DB}" type="presParOf" srcId="{63E064FB-17AB-4D1F-B442-0A3008367571}" destId="{8BC1CC85-BAF7-4D9D-B7EA-C0B85D4DC145}" srcOrd="2" destOrd="0" presId="urn:microsoft.com/office/officeart/2005/8/layout/StepDownProcess"/>
    <dgm:cxn modelId="{A0E2CC88-B86A-4238-9283-7C86EA3F6A96}" type="presParOf" srcId="{AD03C118-5696-4345-BEAE-4E76B8927992}" destId="{EA153D9C-0B57-488B-BC03-CDCBF9A38CE1}" srcOrd="7" destOrd="0" presId="urn:microsoft.com/office/officeart/2005/8/layout/StepDownProcess"/>
    <dgm:cxn modelId="{B98C7E56-5169-4A19-9B2B-F94F3ED3627B}" type="presParOf" srcId="{AD03C118-5696-4345-BEAE-4E76B8927992}" destId="{758A5668-491F-4A96-93A2-9CFB5C9AB71E}" srcOrd="8" destOrd="0" presId="urn:microsoft.com/office/officeart/2005/8/layout/StepDownProcess"/>
    <dgm:cxn modelId="{1C5C83CA-367D-46BE-A7D0-EE1151F8C62C}" type="presParOf" srcId="{758A5668-491F-4A96-93A2-9CFB5C9AB71E}" destId="{A37869E0-3DEC-4D36-9032-87224F52984F}" srcOrd="0" destOrd="0" presId="urn:microsoft.com/office/officeart/2005/8/layout/StepDownProcess"/>
    <dgm:cxn modelId="{201D1D14-448A-4770-ABFC-258094DC57E1}" type="presParOf" srcId="{758A5668-491F-4A96-93A2-9CFB5C9AB71E}" destId="{C36DAAA5-1E10-4060-A195-5CC570CDABFD}" srcOrd="1" destOrd="0" presId="urn:microsoft.com/office/officeart/2005/8/layout/StepDownProcess"/>
    <dgm:cxn modelId="{4D5A4C63-D29B-4B9A-AFB9-D48E8FBCB196}" type="presParOf" srcId="{758A5668-491F-4A96-93A2-9CFB5C9AB71E}" destId="{F64BB6BC-F3E3-489A-B55C-CF79369CEC70}" srcOrd="2" destOrd="0" presId="urn:microsoft.com/office/officeart/2005/8/layout/StepDownProcess"/>
    <dgm:cxn modelId="{B0431919-1054-48F2-BC64-070DC8763E7B}" type="presParOf" srcId="{AD03C118-5696-4345-BEAE-4E76B8927992}" destId="{90E0FCC9-26A4-478E-8141-01EFDB13C316}" srcOrd="9" destOrd="0" presId="urn:microsoft.com/office/officeart/2005/8/layout/StepDownProcess"/>
    <dgm:cxn modelId="{200B50F4-94CC-4DC5-BF64-AB6979250E3A}" type="presParOf" srcId="{AD03C118-5696-4345-BEAE-4E76B8927992}" destId="{D54745D6-D7AC-4910-9F48-45C6E2DE4688}" srcOrd="10" destOrd="0" presId="urn:microsoft.com/office/officeart/2005/8/layout/StepDownProcess"/>
    <dgm:cxn modelId="{8094FCA1-9D96-4D8D-8D43-49632107DD35}" type="presParOf" srcId="{D54745D6-D7AC-4910-9F48-45C6E2DE4688}" destId="{1ED1E834-ABEF-46D2-A819-4BD3E8A547E8}" srcOrd="0" destOrd="0" presId="urn:microsoft.com/office/officeart/2005/8/layout/StepDown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F26159-1BAE-4B10-8839-8DF769210B74}">
      <dsp:nvSpPr>
        <dsp:cNvPr id="0" name=""/>
        <dsp:cNvSpPr/>
      </dsp:nvSpPr>
      <dsp:spPr>
        <a:xfrm rot="5400000">
          <a:off x="606542" y="669952"/>
          <a:ext cx="578027" cy="658064"/>
        </a:xfrm>
        <a:prstGeom prst="bentUpArrow">
          <a:avLst>
            <a:gd name="adj1" fmla="val 32840"/>
            <a:gd name="adj2" fmla="val 25000"/>
            <a:gd name="adj3" fmla="val 35780"/>
          </a:avLst>
        </a:prstGeom>
        <a:solidFill>
          <a:schemeClr val="accent5">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089B16B-A74F-4C60-8939-EED57A9DFA1F}">
      <dsp:nvSpPr>
        <dsp:cNvPr id="0" name=""/>
        <dsp:cNvSpPr/>
      </dsp:nvSpPr>
      <dsp:spPr>
        <a:xfrm>
          <a:off x="248143" y="29197"/>
          <a:ext cx="1383572" cy="681109"/>
        </a:xfrm>
        <a:prstGeom prst="roundRect">
          <a:avLst>
            <a:gd name="adj" fmla="val 1667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rtl="0">
            <a:lnSpc>
              <a:spcPct val="90000"/>
            </a:lnSpc>
            <a:spcBef>
              <a:spcPct val="0"/>
            </a:spcBef>
            <a:spcAft>
              <a:spcPct val="35000"/>
            </a:spcAft>
          </a:pPr>
          <a:r>
            <a:rPr lang="en-US" sz="1600" kern="1200" dirty="0" smtClean="0">
              <a:solidFill>
                <a:schemeClr val="tx1"/>
              </a:solidFill>
            </a:rPr>
            <a:t>PREDICT</a:t>
          </a:r>
          <a:endParaRPr lang="ru-RU" sz="1600" kern="1200" dirty="0">
            <a:solidFill>
              <a:schemeClr val="tx1"/>
            </a:solidFill>
          </a:endParaRPr>
        </a:p>
      </dsp:txBody>
      <dsp:txXfrm>
        <a:off x="281398" y="62452"/>
        <a:ext cx="1317062" cy="614599"/>
      </dsp:txXfrm>
    </dsp:sp>
    <dsp:sp modelId="{DD0F245C-8A65-485A-94D9-56DA1AFE577A}">
      <dsp:nvSpPr>
        <dsp:cNvPr id="0" name=""/>
        <dsp:cNvSpPr/>
      </dsp:nvSpPr>
      <dsp:spPr>
        <a:xfrm>
          <a:off x="1426458" y="94156"/>
          <a:ext cx="707709" cy="550502"/>
        </a:xfrm>
        <a:prstGeom prst="rect">
          <a:avLst/>
        </a:prstGeom>
        <a:noFill/>
        <a:ln>
          <a:noFill/>
        </a:ln>
        <a:effectLst/>
      </dsp:spPr>
      <dsp:style>
        <a:lnRef idx="0">
          <a:scrgbClr r="0" g="0" b="0"/>
        </a:lnRef>
        <a:fillRef idx="0">
          <a:scrgbClr r="0" g="0" b="0"/>
        </a:fillRef>
        <a:effectRef idx="0">
          <a:scrgbClr r="0" g="0" b="0"/>
        </a:effectRef>
        <a:fontRef idx="minor"/>
      </dsp:style>
    </dsp:sp>
    <dsp:sp modelId="{8C9C0297-11FA-4EA5-9A30-957AFAEDB269}">
      <dsp:nvSpPr>
        <dsp:cNvPr id="0" name=""/>
        <dsp:cNvSpPr/>
      </dsp:nvSpPr>
      <dsp:spPr>
        <a:xfrm rot="5400000">
          <a:off x="1578586" y="1443706"/>
          <a:ext cx="578027" cy="658064"/>
        </a:xfrm>
        <a:prstGeom prst="bentUpArrow">
          <a:avLst>
            <a:gd name="adj1" fmla="val 32840"/>
            <a:gd name="adj2" fmla="val 25000"/>
            <a:gd name="adj3" fmla="val 35780"/>
          </a:avLst>
        </a:prstGeom>
        <a:solidFill>
          <a:schemeClr val="accent5">
            <a:tint val="50000"/>
            <a:hueOff val="-33083"/>
            <a:satOff val="-13379"/>
            <a:lumOff val="-64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48BC8F0-1214-41AA-BA27-923F881FCDC7}">
      <dsp:nvSpPr>
        <dsp:cNvPr id="0" name=""/>
        <dsp:cNvSpPr/>
      </dsp:nvSpPr>
      <dsp:spPr>
        <a:xfrm>
          <a:off x="1153435" y="794308"/>
          <a:ext cx="1517075" cy="698395"/>
        </a:xfrm>
        <a:prstGeom prst="roundRect">
          <a:avLst>
            <a:gd name="adj" fmla="val 16670"/>
          </a:avLst>
        </a:prstGeom>
        <a:solidFill>
          <a:schemeClr val="accent5">
            <a:hueOff val="406"/>
            <a:satOff val="-9331"/>
            <a:lumOff val="-725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rtl="0">
            <a:lnSpc>
              <a:spcPct val="90000"/>
            </a:lnSpc>
            <a:spcBef>
              <a:spcPct val="0"/>
            </a:spcBef>
            <a:spcAft>
              <a:spcPct val="35000"/>
            </a:spcAft>
          </a:pPr>
          <a:r>
            <a:rPr lang="en-US" sz="1600" kern="1200" dirty="0" smtClean="0">
              <a:solidFill>
                <a:schemeClr val="tx1"/>
              </a:solidFill>
            </a:rPr>
            <a:t>VISUALIZE</a:t>
          </a:r>
          <a:r>
            <a:rPr lang="en-US" sz="1600" kern="1200" dirty="0" smtClean="0"/>
            <a:t> </a:t>
          </a:r>
          <a:endParaRPr lang="ru-RU" sz="1600" kern="1200" dirty="0"/>
        </a:p>
      </dsp:txBody>
      <dsp:txXfrm>
        <a:off x="1187534" y="828407"/>
        <a:ext cx="1448877" cy="630197"/>
      </dsp:txXfrm>
    </dsp:sp>
    <dsp:sp modelId="{4552F309-86D6-4204-9301-81241A747091}">
      <dsp:nvSpPr>
        <dsp:cNvPr id="0" name=""/>
        <dsp:cNvSpPr/>
      </dsp:nvSpPr>
      <dsp:spPr>
        <a:xfrm>
          <a:off x="2398502" y="867910"/>
          <a:ext cx="707709" cy="550502"/>
        </a:xfrm>
        <a:prstGeom prst="rect">
          <a:avLst/>
        </a:prstGeom>
        <a:noFill/>
        <a:ln>
          <a:noFill/>
        </a:ln>
        <a:effectLst/>
      </dsp:spPr>
      <dsp:style>
        <a:lnRef idx="0">
          <a:scrgbClr r="0" g="0" b="0"/>
        </a:lnRef>
        <a:fillRef idx="0">
          <a:scrgbClr r="0" g="0" b="0"/>
        </a:fillRef>
        <a:effectRef idx="0">
          <a:scrgbClr r="0" g="0" b="0"/>
        </a:effectRef>
        <a:fontRef idx="minor"/>
      </dsp:style>
    </dsp:sp>
    <dsp:sp modelId="{6B74D250-2D3D-42F5-99F2-EE02EC633ED8}">
      <dsp:nvSpPr>
        <dsp:cNvPr id="0" name=""/>
        <dsp:cNvSpPr/>
      </dsp:nvSpPr>
      <dsp:spPr>
        <a:xfrm rot="5400000">
          <a:off x="2471651" y="2158257"/>
          <a:ext cx="578027" cy="658064"/>
        </a:xfrm>
        <a:prstGeom prst="bentUpArrow">
          <a:avLst>
            <a:gd name="adj1" fmla="val 32840"/>
            <a:gd name="adj2" fmla="val 25000"/>
            <a:gd name="adj3" fmla="val 35780"/>
          </a:avLst>
        </a:prstGeom>
        <a:solidFill>
          <a:schemeClr val="accent5">
            <a:tint val="50000"/>
            <a:hueOff val="-66167"/>
            <a:satOff val="-26758"/>
            <a:lumOff val="-129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4B0D16E-4958-4682-8191-41AD39C53F14}">
      <dsp:nvSpPr>
        <dsp:cNvPr id="0" name=""/>
        <dsp:cNvSpPr/>
      </dsp:nvSpPr>
      <dsp:spPr>
        <a:xfrm>
          <a:off x="2302323" y="1551722"/>
          <a:ext cx="1238148" cy="681109"/>
        </a:xfrm>
        <a:prstGeom prst="roundRect">
          <a:avLst>
            <a:gd name="adj" fmla="val 16670"/>
          </a:avLst>
        </a:prstGeom>
        <a:solidFill>
          <a:schemeClr val="accent5">
            <a:hueOff val="812"/>
            <a:satOff val="-18662"/>
            <a:lumOff val="-1451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rtl="0">
            <a:lnSpc>
              <a:spcPct val="90000"/>
            </a:lnSpc>
            <a:spcBef>
              <a:spcPct val="0"/>
            </a:spcBef>
            <a:spcAft>
              <a:spcPct val="35000"/>
            </a:spcAft>
          </a:pPr>
          <a:r>
            <a:rPr lang="en-US" sz="1600" kern="1200" dirty="0" smtClean="0">
              <a:solidFill>
                <a:schemeClr val="tx1"/>
              </a:solidFill>
            </a:rPr>
            <a:t>CONNECT</a:t>
          </a:r>
          <a:r>
            <a:rPr lang="en-US" sz="1600" kern="1200" dirty="0" smtClean="0"/>
            <a:t> </a:t>
          </a:r>
          <a:endParaRPr lang="ru-RU" sz="1600" kern="1200" dirty="0"/>
        </a:p>
      </dsp:txBody>
      <dsp:txXfrm>
        <a:off x="2335578" y="1584977"/>
        <a:ext cx="1171638" cy="614599"/>
      </dsp:txXfrm>
    </dsp:sp>
    <dsp:sp modelId="{56B3925F-353A-4E92-BCA3-810276CBCA4E}">
      <dsp:nvSpPr>
        <dsp:cNvPr id="0" name=""/>
        <dsp:cNvSpPr/>
      </dsp:nvSpPr>
      <dsp:spPr>
        <a:xfrm>
          <a:off x="3164331" y="1633021"/>
          <a:ext cx="707709" cy="550502"/>
        </a:xfrm>
        <a:prstGeom prst="rect">
          <a:avLst/>
        </a:prstGeom>
        <a:noFill/>
        <a:ln>
          <a:noFill/>
        </a:ln>
        <a:effectLst/>
      </dsp:spPr>
      <dsp:style>
        <a:lnRef idx="0">
          <a:scrgbClr r="0" g="0" b="0"/>
        </a:lnRef>
        <a:fillRef idx="0">
          <a:scrgbClr r="0" g="0" b="0"/>
        </a:fillRef>
        <a:effectRef idx="0">
          <a:scrgbClr r="0" g="0" b="0"/>
        </a:effectRef>
        <a:fontRef idx="minor"/>
      </dsp:style>
    </dsp:sp>
    <dsp:sp modelId="{1F764867-D5A9-4C81-8685-9B5B0090F752}">
      <dsp:nvSpPr>
        <dsp:cNvPr id="0" name=""/>
        <dsp:cNvSpPr/>
      </dsp:nvSpPr>
      <dsp:spPr>
        <a:xfrm rot="5400000">
          <a:off x="3385614" y="2990737"/>
          <a:ext cx="578027" cy="658064"/>
        </a:xfrm>
        <a:prstGeom prst="bentUpArrow">
          <a:avLst>
            <a:gd name="adj1" fmla="val 32840"/>
            <a:gd name="adj2" fmla="val 25000"/>
            <a:gd name="adj3" fmla="val 35780"/>
          </a:avLst>
        </a:prstGeom>
        <a:solidFill>
          <a:schemeClr val="accent5">
            <a:tint val="50000"/>
            <a:hueOff val="-99250"/>
            <a:satOff val="-40138"/>
            <a:lumOff val="-193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5DB1145-A7A8-4448-BD43-05730BB08EC9}">
      <dsp:nvSpPr>
        <dsp:cNvPr id="0" name=""/>
        <dsp:cNvSpPr/>
      </dsp:nvSpPr>
      <dsp:spPr>
        <a:xfrm>
          <a:off x="3131337" y="2351589"/>
          <a:ext cx="1509962" cy="714728"/>
        </a:xfrm>
        <a:prstGeom prst="roundRect">
          <a:avLst>
            <a:gd name="adj" fmla="val 16670"/>
          </a:avLst>
        </a:prstGeom>
        <a:solidFill>
          <a:schemeClr val="accent5">
            <a:hueOff val="1218"/>
            <a:satOff val="-27994"/>
            <a:lumOff val="-2176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rtl="0">
            <a:lnSpc>
              <a:spcPct val="90000"/>
            </a:lnSpc>
            <a:spcBef>
              <a:spcPct val="0"/>
            </a:spcBef>
            <a:spcAft>
              <a:spcPct val="35000"/>
            </a:spcAft>
          </a:pPr>
          <a:r>
            <a:rPr lang="en-US" sz="1600" kern="1200" dirty="0" smtClean="0">
              <a:solidFill>
                <a:schemeClr val="tx1"/>
              </a:solidFill>
            </a:rPr>
            <a:t>QUESTION</a:t>
          </a:r>
          <a:r>
            <a:rPr lang="en-US" sz="1600" kern="1200" dirty="0" smtClean="0"/>
            <a:t> </a:t>
          </a:r>
          <a:endParaRPr lang="ru-RU" sz="1600" kern="1200" dirty="0"/>
        </a:p>
      </dsp:txBody>
      <dsp:txXfrm>
        <a:off x="3166233" y="2386485"/>
        <a:ext cx="1440170" cy="644936"/>
      </dsp:txXfrm>
    </dsp:sp>
    <dsp:sp modelId="{8BC1CC85-BAF7-4D9D-B7EA-C0B85D4DC145}">
      <dsp:nvSpPr>
        <dsp:cNvPr id="0" name=""/>
        <dsp:cNvSpPr/>
      </dsp:nvSpPr>
      <dsp:spPr>
        <a:xfrm>
          <a:off x="4205530" y="2414941"/>
          <a:ext cx="707709" cy="550502"/>
        </a:xfrm>
        <a:prstGeom prst="rect">
          <a:avLst/>
        </a:prstGeom>
        <a:noFill/>
        <a:ln>
          <a:noFill/>
        </a:ln>
        <a:effectLst/>
      </dsp:spPr>
      <dsp:style>
        <a:lnRef idx="0">
          <a:scrgbClr r="0" g="0" b="0"/>
        </a:lnRef>
        <a:fillRef idx="0">
          <a:scrgbClr r="0" g="0" b="0"/>
        </a:fillRef>
        <a:effectRef idx="0">
          <a:scrgbClr r="0" g="0" b="0"/>
        </a:effectRef>
        <a:fontRef idx="minor"/>
      </dsp:style>
    </dsp:sp>
    <dsp:sp modelId="{A37869E0-3DEC-4D36-9032-87224F52984F}">
      <dsp:nvSpPr>
        <dsp:cNvPr id="0" name=""/>
        <dsp:cNvSpPr/>
      </dsp:nvSpPr>
      <dsp:spPr>
        <a:xfrm rot="5400000">
          <a:off x="4464092" y="3580665"/>
          <a:ext cx="578027" cy="658064"/>
        </a:xfrm>
        <a:prstGeom prst="bentUpArrow">
          <a:avLst>
            <a:gd name="adj1" fmla="val 32840"/>
            <a:gd name="adj2" fmla="val 25000"/>
            <a:gd name="adj3" fmla="val 35780"/>
          </a:avLst>
        </a:prstGeom>
        <a:solidFill>
          <a:schemeClr val="accent5">
            <a:tint val="50000"/>
            <a:hueOff val="-132333"/>
            <a:satOff val="-53517"/>
            <a:lumOff val="-258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36DAAA5-1E10-4060-A195-5CC570CDABFD}">
      <dsp:nvSpPr>
        <dsp:cNvPr id="0" name=""/>
        <dsp:cNvSpPr/>
      </dsp:nvSpPr>
      <dsp:spPr>
        <a:xfrm>
          <a:off x="4047858" y="3038787"/>
          <a:ext cx="1337556" cy="681109"/>
        </a:xfrm>
        <a:prstGeom prst="roundRect">
          <a:avLst>
            <a:gd name="adj" fmla="val 16670"/>
          </a:avLst>
        </a:prstGeom>
        <a:solidFill>
          <a:schemeClr val="accent5">
            <a:hueOff val="1624"/>
            <a:satOff val="-37325"/>
            <a:lumOff val="-2902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rtl="0">
            <a:lnSpc>
              <a:spcPct val="90000"/>
            </a:lnSpc>
            <a:spcBef>
              <a:spcPct val="0"/>
            </a:spcBef>
            <a:spcAft>
              <a:spcPct val="35000"/>
            </a:spcAft>
          </a:pPr>
          <a:r>
            <a:rPr lang="en-US" sz="1600" kern="1200" dirty="0" smtClean="0">
              <a:solidFill>
                <a:schemeClr val="tx1"/>
              </a:solidFill>
            </a:rPr>
            <a:t>CLARIFY</a:t>
          </a:r>
          <a:r>
            <a:rPr lang="en-US" sz="1600" kern="1200" dirty="0" smtClean="0"/>
            <a:t> </a:t>
          </a:r>
          <a:endParaRPr lang="ru-RU" sz="1600" kern="1200" dirty="0"/>
        </a:p>
      </dsp:txBody>
      <dsp:txXfrm>
        <a:off x="4081113" y="3072042"/>
        <a:ext cx="1271046" cy="614599"/>
      </dsp:txXfrm>
    </dsp:sp>
    <dsp:sp modelId="{F64BB6BC-F3E3-489A-B55C-CF79369CEC70}">
      <dsp:nvSpPr>
        <dsp:cNvPr id="0" name=""/>
        <dsp:cNvSpPr/>
      </dsp:nvSpPr>
      <dsp:spPr>
        <a:xfrm>
          <a:off x="5024619" y="3180051"/>
          <a:ext cx="707709" cy="550502"/>
        </a:xfrm>
        <a:prstGeom prst="rect">
          <a:avLst/>
        </a:prstGeom>
        <a:noFill/>
        <a:ln>
          <a:noFill/>
        </a:ln>
        <a:effectLst/>
      </dsp:spPr>
      <dsp:style>
        <a:lnRef idx="0">
          <a:scrgbClr r="0" g="0" b="0"/>
        </a:lnRef>
        <a:fillRef idx="0">
          <a:scrgbClr r="0" g="0" b="0"/>
        </a:fillRef>
        <a:effectRef idx="0">
          <a:scrgbClr r="0" g="0" b="0"/>
        </a:effectRef>
        <a:fontRef idx="minor"/>
      </dsp:style>
    </dsp:sp>
    <dsp:sp modelId="{1ED1E834-ABEF-46D2-A819-4BD3E8A547E8}">
      <dsp:nvSpPr>
        <dsp:cNvPr id="0" name=""/>
        <dsp:cNvSpPr/>
      </dsp:nvSpPr>
      <dsp:spPr>
        <a:xfrm>
          <a:off x="4986896" y="3685337"/>
          <a:ext cx="1403335" cy="681109"/>
        </a:xfrm>
        <a:prstGeom prst="roundRect">
          <a:avLst>
            <a:gd name="adj" fmla="val 16670"/>
          </a:avLst>
        </a:prstGeom>
        <a:solidFill>
          <a:schemeClr val="accent5">
            <a:hueOff val="2030"/>
            <a:satOff val="-46656"/>
            <a:lumOff val="-3627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rtl="0">
            <a:lnSpc>
              <a:spcPct val="90000"/>
            </a:lnSpc>
            <a:spcBef>
              <a:spcPct val="0"/>
            </a:spcBef>
            <a:spcAft>
              <a:spcPct val="35000"/>
            </a:spcAft>
          </a:pPr>
          <a:r>
            <a:rPr lang="en-US" sz="1600" kern="1200" dirty="0" smtClean="0">
              <a:solidFill>
                <a:schemeClr val="tx1"/>
              </a:solidFill>
            </a:rPr>
            <a:t>EVALUATE</a:t>
          </a:r>
          <a:r>
            <a:rPr lang="en-US" sz="1600" kern="1200" dirty="0" smtClean="0"/>
            <a:t> </a:t>
          </a:r>
          <a:endParaRPr lang="ru-RU" sz="1600" kern="1200" dirty="0"/>
        </a:p>
      </dsp:txBody>
      <dsp:txXfrm>
        <a:off x="5020151" y="3718592"/>
        <a:ext cx="1336825" cy="614599"/>
      </dsp:txXfrm>
    </dsp:sp>
  </dsp:spTree>
</dsp:drawing>
</file>

<file path=ppt/diagrams/layout1.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p:cNvGrpSpPr/>
        <p:nvPr/>
      </p:nvGrpSpPr>
      <p:grpSpPr>
        <a:xfrm>
          <a:off x="0" y="0"/>
          <a:ext cx="0" cy="0"/>
          <a:chOff x="0" y="0"/>
          <a:chExt cx="0" cy="0"/>
        </a:xfrm>
      </p:grpSpPr>
      <p:sp>
        <p:nvSpPr>
          <p:cNvPr id="350" name="Google Shape;350;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1" name="Google Shape;35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
        <p:cNvGrpSpPr/>
        <p:nvPr/>
      </p:nvGrpSpPr>
      <p:grpSpPr>
        <a:xfrm>
          <a:off x="0" y="0"/>
          <a:ext cx="0" cy="0"/>
          <a:chOff x="0" y="0"/>
          <a:chExt cx="0" cy="0"/>
        </a:xfrm>
      </p:grpSpPr>
      <p:sp>
        <p:nvSpPr>
          <p:cNvPr id="465" name="Google Shape;465;ge695bdf7eb_0_2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6" name="Google Shape;466;ge695bdf7eb_0_2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8"/>
        <p:cNvGrpSpPr/>
        <p:nvPr/>
      </p:nvGrpSpPr>
      <p:grpSpPr>
        <a:xfrm>
          <a:off x="0" y="0"/>
          <a:ext cx="0" cy="0"/>
          <a:chOff x="0" y="0"/>
          <a:chExt cx="0" cy="0"/>
        </a:xfrm>
      </p:grpSpPr>
      <p:sp>
        <p:nvSpPr>
          <p:cNvPr id="479" name="Google Shape;479;ge695bdf7eb_1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0" name="Google Shape;480;ge695bdf7eb_1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1"/>
        <p:cNvGrpSpPr/>
        <p:nvPr/>
      </p:nvGrpSpPr>
      <p:grpSpPr>
        <a:xfrm>
          <a:off x="0" y="0"/>
          <a:ext cx="0" cy="0"/>
          <a:chOff x="0" y="0"/>
          <a:chExt cx="0" cy="0"/>
        </a:xfrm>
      </p:grpSpPr>
      <p:sp>
        <p:nvSpPr>
          <p:cNvPr id="822" name="Google Shape;822;ge695bdf7eb_1_5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3" name="Google Shape;823;ge695bdf7eb_1_5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9"/>
        <p:cNvGrpSpPr/>
        <p:nvPr/>
      </p:nvGrpSpPr>
      <p:grpSpPr>
        <a:xfrm>
          <a:off x="0" y="0"/>
          <a:ext cx="0" cy="0"/>
          <a:chOff x="0" y="0"/>
          <a:chExt cx="0" cy="0"/>
        </a:xfrm>
      </p:grpSpPr>
      <p:sp>
        <p:nvSpPr>
          <p:cNvPr id="810" name="Google Shape;810;ge695bdf7eb_1_5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1" name="Google Shape;811;ge695bdf7eb_1_5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6"/>
        <p:cNvGrpSpPr/>
        <p:nvPr/>
      </p:nvGrpSpPr>
      <p:grpSpPr>
        <a:xfrm>
          <a:off x="0" y="0"/>
          <a:ext cx="0" cy="0"/>
          <a:chOff x="0" y="0"/>
          <a:chExt cx="0" cy="0"/>
        </a:xfrm>
      </p:grpSpPr>
      <p:sp>
        <p:nvSpPr>
          <p:cNvPr id="797" name="Google Shape;797;ge695bdf7eb_1_4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8" name="Google Shape;798;ge695bdf7eb_1_4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2"/>
        <p:cNvGrpSpPr/>
        <p:nvPr/>
      </p:nvGrpSpPr>
      <p:grpSpPr>
        <a:xfrm>
          <a:off x="0" y="0"/>
          <a:ext cx="0" cy="0"/>
          <a:chOff x="0" y="0"/>
          <a:chExt cx="0" cy="0"/>
        </a:xfrm>
      </p:grpSpPr>
      <p:sp>
        <p:nvSpPr>
          <p:cNvPr id="803" name="Google Shape;803;ge695bdf7eb_1_4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4" name="Google Shape;804;ge695bdf7eb_1_4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8"/>
        <p:cNvGrpSpPr/>
        <p:nvPr/>
      </p:nvGrpSpPr>
      <p:grpSpPr>
        <a:xfrm>
          <a:off x="0" y="0"/>
          <a:ext cx="0" cy="0"/>
          <a:chOff x="0" y="0"/>
          <a:chExt cx="0" cy="0"/>
        </a:xfrm>
      </p:grpSpPr>
      <p:sp>
        <p:nvSpPr>
          <p:cNvPr id="829" name="Google Shape;829;ge695bdf7eb_1_5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0" name="Google Shape;830;ge695bdf7eb_1_5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7"/>
        <p:cNvGrpSpPr/>
        <p:nvPr/>
      </p:nvGrpSpPr>
      <p:grpSpPr>
        <a:xfrm>
          <a:off x="0" y="0"/>
          <a:ext cx="0" cy="0"/>
          <a:chOff x="0" y="0"/>
          <a:chExt cx="0" cy="0"/>
        </a:xfrm>
      </p:grpSpPr>
      <p:sp>
        <p:nvSpPr>
          <p:cNvPr id="838" name="Google Shape;838;ge695bdf7eb_1_5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9" name="Google Shape;839;ge695bdf7eb_1_5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9"/>
        <p:cNvGrpSpPr/>
        <p:nvPr/>
      </p:nvGrpSpPr>
      <p:grpSpPr>
        <a:xfrm>
          <a:off x="0" y="0"/>
          <a:ext cx="0" cy="0"/>
          <a:chOff x="0" y="0"/>
          <a:chExt cx="0" cy="0"/>
        </a:xfrm>
      </p:grpSpPr>
      <p:sp>
        <p:nvSpPr>
          <p:cNvPr id="1630" name="Google Shape;1630;ge695bdf7eb_1_17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1" name="Google Shape;1631;ge695bdf7eb_1_17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p:cNvGrpSpPr/>
        <p:nvPr/>
      </p:nvGrpSpPr>
      <p:grpSpPr>
        <a:xfrm>
          <a:off x="0" y="0"/>
          <a:ext cx="0" cy="0"/>
          <a:chOff x="0" y="0"/>
          <a:chExt cx="0" cy="0"/>
        </a:xfrm>
      </p:grpSpPr>
      <p:sp>
        <p:nvSpPr>
          <p:cNvPr id="360" name="Google Shape;360;g8fb8d6ea64_0_5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1" name="Google Shape;361;g8fb8d6ea64_0_5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gb5cfccbfe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7" name="Google Shape;367;gb5cfccbfe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g8fb8d6ea64_0_6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2" name="Google Shape;392;g8fb8d6ea64_0_6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g8fb8d6ea64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5" name="Google Shape;415;g8fb8d6ea64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
        <p:cNvGrpSpPr/>
        <p:nvPr/>
      </p:nvGrpSpPr>
      <p:grpSpPr>
        <a:xfrm>
          <a:off x="0" y="0"/>
          <a:ext cx="0" cy="0"/>
          <a:chOff x="0" y="0"/>
          <a:chExt cx="0" cy="0"/>
        </a:xfrm>
      </p:grpSpPr>
      <p:sp>
        <p:nvSpPr>
          <p:cNvPr id="430" name="Google Shape;430;gd88af441a2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1" name="Google Shape;431;gd88af441a2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g8fb8d6ea64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5" name="Google Shape;415;g8fb8d6ea64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386099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9"/>
        <p:cNvGrpSpPr/>
        <p:nvPr/>
      </p:nvGrpSpPr>
      <p:grpSpPr>
        <a:xfrm>
          <a:off x="0" y="0"/>
          <a:ext cx="0" cy="0"/>
          <a:chOff x="0" y="0"/>
          <a:chExt cx="0" cy="0"/>
        </a:xfrm>
      </p:grpSpPr>
      <p:sp>
        <p:nvSpPr>
          <p:cNvPr id="780" name="Google Shape;780;ge695bdf7eb_1_3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1" name="Google Shape;781;ge695bdf7eb_1_3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
        <p:cNvGrpSpPr/>
        <p:nvPr/>
      </p:nvGrpSpPr>
      <p:grpSpPr>
        <a:xfrm>
          <a:off x="0" y="0"/>
          <a:ext cx="0" cy="0"/>
          <a:chOff x="0" y="0"/>
          <a:chExt cx="0" cy="0"/>
        </a:xfrm>
      </p:grpSpPr>
      <p:sp>
        <p:nvSpPr>
          <p:cNvPr id="436" name="Google Shape;436;ge695bdf7eb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7" name="Google Shape;437;ge695bdf7eb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3.png"/><Relationship Id="rId4"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2.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5.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3.png"/><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1.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6.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image" Target="../media/image1.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2.png"/><Relationship Id="rId5" Type="http://schemas.openxmlformats.org/officeDocument/2006/relationships/image" Target="../media/image5.png"/><Relationship Id="rId4"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p:nvPr/>
        </p:nvSpPr>
        <p:spPr>
          <a:xfrm>
            <a:off x="50" y="4713104"/>
            <a:ext cx="9144142" cy="422728"/>
          </a:xfrm>
          <a:custGeom>
            <a:avLst/>
            <a:gdLst/>
            <a:ahLst/>
            <a:cxnLst/>
            <a:rect l="l" t="t" r="r" b="b"/>
            <a:pathLst>
              <a:path w="131613" h="21272" extrusionOk="0">
                <a:moveTo>
                  <a:pt x="37604" y="1"/>
                </a:moveTo>
                <a:cubicBezTo>
                  <a:pt x="25066" y="1"/>
                  <a:pt x="12521" y="624"/>
                  <a:pt x="0" y="1543"/>
                </a:cubicBezTo>
                <a:lnTo>
                  <a:pt x="0" y="21272"/>
                </a:lnTo>
                <a:lnTo>
                  <a:pt x="131612" y="21272"/>
                </a:lnTo>
                <a:lnTo>
                  <a:pt x="131612" y="6770"/>
                </a:lnTo>
                <a:cubicBezTo>
                  <a:pt x="131189" y="6773"/>
                  <a:pt x="130767" y="6774"/>
                  <a:pt x="130344" y="6774"/>
                </a:cubicBezTo>
                <a:cubicBezTo>
                  <a:pt x="106838" y="6774"/>
                  <a:pt x="83074" y="2288"/>
                  <a:pt x="59460" y="698"/>
                </a:cubicBezTo>
                <a:cubicBezTo>
                  <a:pt x="52181" y="212"/>
                  <a:pt x="44894" y="1"/>
                  <a:pt x="376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 name="Google Shape;10;p2"/>
          <p:cNvPicPr preferRelativeResize="0"/>
          <p:nvPr/>
        </p:nvPicPr>
        <p:blipFill>
          <a:blip r:embed="rId2">
            <a:alphaModFix/>
          </a:blip>
          <a:stretch>
            <a:fillRect/>
          </a:stretch>
        </p:blipFill>
        <p:spPr>
          <a:xfrm rot="10800000" flipH="1">
            <a:off x="-54324" y="2539975"/>
            <a:ext cx="1184750" cy="1668625"/>
          </a:xfrm>
          <a:prstGeom prst="rect">
            <a:avLst/>
          </a:prstGeom>
          <a:noFill/>
          <a:ln>
            <a:noFill/>
          </a:ln>
        </p:spPr>
      </p:pic>
      <p:pic>
        <p:nvPicPr>
          <p:cNvPr id="11" name="Google Shape;11;p2"/>
          <p:cNvPicPr preferRelativeResize="0"/>
          <p:nvPr/>
        </p:nvPicPr>
        <p:blipFill>
          <a:blip r:embed="rId3">
            <a:alphaModFix/>
          </a:blip>
          <a:stretch>
            <a:fillRect/>
          </a:stretch>
        </p:blipFill>
        <p:spPr>
          <a:xfrm rot="2101870">
            <a:off x="467649" y="1213498"/>
            <a:ext cx="1419755" cy="461700"/>
          </a:xfrm>
          <a:prstGeom prst="rect">
            <a:avLst/>
          </a:prstGeom>
          <a:noFill/>
          <a:ln>
            <a:noFill/>
          </a:ln>
        </p:spPr>
      </p:pic>
      <p:sp>
        <p:nvSpPr>
          <p:cNvPr id="12" name="Google Shape;12;p2"/>
          <p:cNvSpPr txBox="1">
            <a:spLocks noGrp="1"/>
          </p:cNvSpPr>
          <p:nvPr>
            <p:ph type="subTitle" idx="1"/>
          </p:nvPr>
        </p:nvSpPr>
        <p:spPr>
          <a:xfrm>
            <a:off x="2030825" y="3562100"/>
            <a:ext cx="6399900" cy="461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1800">
                <a:solidFill>
                  <a:schemeClr val="accent3"/>
                </a:solidFill>
              </a:defRPr>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a:endParaRPr/>
          </a:p>
        </p:txBody>
      </p:sp>
      <p:sp>
        <p:nvSpPr>
          <p:cNvPr id="13" name="Google Shape;13;p2"/>
          <p:cNvSpPr txBox="1">
            <a:spLocks noGrp="1"/>
          </p:cNvSpPr>
          <p:nvPr>
            <p:ph type="ctrTitle"/>
          </p:nvPr>
        </p:nvSpPr>
        <p:spPr>
          <a:xfrm>
            <a:off x="2030825" y="965475"/>
            <a:ext cx="6399900" cy="24012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7200"/>
              <a:buNone/>
              <a:defRPr sz="6500" b="0"/>
            </a:lvl1pPr>
            <a:lvl2pPr lvl="1" algn="ctr" rtl="0">
              <a:spcBef>
                <a:spcPts val="0"/>
              </a:spcBef>
              <a:spcAft>
                <a:spcPts val="0"/>
              </a:spcAft>
              <a:buSzPts val="7200"/>
              <a:buNone/>
              <a:defRPr sz="7200"/>
            </a:lvl2pPr>
            <a:lvl3pPr lvl="2" algn="ctr" rtl="0">
              <a:spcBef>
                <a:spcPts val="0"/>
              </a:spcBef>
              <a:spcAft>
                <a:spcPts val="0"/>
              </a:spcAft>
              <a:buSzPts val="7200"/>
              <a:buNone/>
              <a:defRPr sz="7200"/>
            </a:lvl3pPr>
            <a:lvl4pPr lvl="3" algn="ctr" rtl="0">
              <a:spcBef>
                <a:spcPts val="0"/>
              </a:spcBef>
              <a:spcAft>
                <a:spcPts val="0"/>
              </a:spcAft>
              <a:buSzPts val="7200"/>
              <a:buNone/>
              <a:defRPr sz="7200"/>
            </a:lvl4pPr>
            <a:lvl5pPr lvl="4" algn="ctr" rtl="0">
              <a:spcBef>
                <a:spcPts val="0"/>
              </a:spcBef>
              <a:spcAft>
                <a:spcPts val="0"/>
              </a:spcAft>
              <a:buSzPts val="7200"/>
              <a:buNone/>
              <a:defRPr sz="7200"/>
            </a:lvl5pPr>
            <a:lvl6pPr lvl="5" algn="ctr" rtl="0">
              <a:spcBef>
                <a:spcPts val="0"/>
              </a:spcBef>
              <a:spcAft>
                <a:spcPts val="0"/>
              </a:spcAft>
              <a:buSzPts val="7200"/>
              <a:buNone/>
              <a:defRPr sz="7200"/>
            </a:lvl6pPr>
            <a:lvl7pPr lvl="6" algn="ctr" rtl="0">
              <a:spcBef>
                <a:spcPts val="0"/>
              </a:spcBef>
              <a:spcAft>
                <a:spcPts val="0"/>
              </a:spcAft>
              <a:buSzPts val="7200"/>
              <a:buNone/>
              <a:defRPr sz="7200"/>
            </a:lvl7pPr>
            <a:lvl8pPr lvl="7" algn="ctr" rtl="0">
              <a:spcBef>
                <a:spcPts val="0"/>
              </a:spcBef>
              <a:spcAft>
                <a:spcPts val="0"/>
              </a:spcAft>
              <a:buSzPts val="7200"/>
              <a:buNone/>
              <a:defRPr sz="7200"/>
            </a:lvl8pPr>
            <a:lvl9pPr lvl="8" algn="ctr" rtl="0">
              <a:spcBef>
                <a:spcPts val="0"/>
              </a:spcBef>
              <a:spcAft>
                <a:spcPts val="0"/>
              </a:spcAft>
              <a:buSzPts val="7200"/>
              <a:buNone/>
              <a:defRPr sz="7200"/>
            </a:lvl9pPr>
          </a:lstStyle>
          <a:p>
            <a:endParaRPr/>
          </a:p>
        </p:txBody>
      </p:sp>
      <p:pic>
        <p:nvPicPr>
          <p:cNvPr id="14" name="Google Shape;14;p2"/>
          <p:cNvPicPr preferRelativeResize="0"/>
          <p:nvPr/>
        </p:nvPicPr>
        <p:blipFill>
          <a:blip r:embed="rId4">
            <a:alphaModFix/>
          </a:blip>
          <a:stretch>
            <a:fillRect/>
          </a:stretch>
        </p:blipFill>
        <p:spPr>
          <a:xfrm rot="4065820">
            <a:off x="1802577" y="-593946"/>
            <a:ext cx="1167272" cy="1368418"/>
          </a:xfrm>
          <a:prstGeom prst="rect">
            <a:avLst/>
          </a:prstGeom>
          <a:noFill/>
          <a:ln>
            <a:noFill/>
          </a:ln>
        </p:spPr>
      </p:pic>
      <p:pic>
        <p:nvPicPr>
          <p:cNvPr id="15" name="Google Shape;15;p2"/>
          <p:cNvPicPr preferRelativeResize="0"/>
          <p:nvPr/>
        </p:nvPicPr>
        <p:blipFill>
          <a:blip r:embed="rId5">
            <a:alphaModFix/>
          </a:blip>
          <a:stretch>
            <a:fillRect/>
          </a:stretch>
        </p:blipFill>
        <p:spPr>
          <a:xfrm>
            <a:off x="-1075509" y="-1131675"/>
            <a:ext cx="3641590" cy="3060143"/>
          </a:xfrm>
          <a:prstGeom prst="rect">
            <a:avLst/>
          </a:prstGeom>
          <a:noFill/>
          <a:ln>
            <a:noFill/>
          </a:ln>
        </p:spPr>
      </p:pic>
      <p:pic>
        <p:nvPicPr>
          <p:cNvPr id="16" name="Google Shape;16;p2"/>
          <p:cNvPicPr preferRelativeResize="0"/>
          <p:nvPr/>
        </p:nvPicPr>
        <p:blipFill>
          <a:blip r:embed="rId6">
            <a:alphaModFix/>
          </a:blip>
          <a:stretch>
            <a:fillRect/>
          </a:stretch>
        </p:blipFill>
        <p:spPr>
          <a:xfrm rot="1392348">
            <a:off x="-938027" y="929395"/>
            <a:ext cx="2726349" cy="2421263"/>
          </a:xfrm>
          <a:prstGeom prst="rect">
            <a:avLst/>
          </a:prstGeom>
          <a:noFill/>
          <a:ln>
            <a:noFill/>
          </a:ln>
        </p:spPr>
      </p:pic>
      <p:pic>
        <p:nvPicPr>
          <p:cNvPr id="17" name="Google Shape;17;p2"/>
          <p:cNvPicPr preferRelativeResize="0"/>
          <p:nvPr/>
        </p:nvPicPr>
        <p:blipFill>
          <a:blip r:embed="rId7">
            <a:alphaModFix/>
          </a:blip>
          <a:stretch>
            <a:fillRect/>
          </a:stretch>
        </p:blipFill>
        <p:spPr>
          <a:xfrm rot="504750">
            <a:off x="7728997" y="2967165"/>
            <a:ext cx="2386256" cy="2752317"/>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114"/>
        <p:cNvGrpSpPr/>
        <p:nvPr/>
      </p:nvGrpSpPr>
      <p:grpSpPr>
        <a:xfrm>
          <a:off x="0" y="0"/>
          <a:ext cx="0" cy="0"/>
          <a:chOff x="0" y="0"/>
          <a:chExt cx="0" cy="0"/>
        </a:xfrm>
      </p:grpSpPr>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able of content">
  <p:cSld name="CUSTOM_1">
    <p:spTree>
      <p:nvGrpSpPr>
        <p:cNvPr id="1" name="Shape 115"/>
        <p:cNvGrpSpPr/>
        <p:nvPr/>
      </p:nvGrpSpPr>
      <p:grpSpPr>
        <a:xfrm>
          <a:off x="0" y="0"/>
          <a:ext cx="0" cy="0"/>
          <a:chOff x="0" y="0"/>
          <a:chExt cx="0" cy="0"/>
        </a:xfrm>
      </p:grpSpPr>
      <p:sp>
        <p:nvSpPr>
          <p:cNvPr id="116" name="Google Shape;116;p13"/>
          <p:cNvSpPr txBox="1">
            <a:spLocks noGrp="1"/>
          </p:cNvSpPr>
          <p:nvPr>
            <p:ph type="subTitle" idx="1"/>
          </p:nvPr>
        </p:nvSpPr>
        <p:spPr>
          <a:xfrm>
            <a:off x="1894798" y="1857388"/>
            <a:ext cx="2439900" cy="420600"/>
          </a:xfrm>
          <a:prstGeom prst="rect">
            <a:avLst/>
          </a:prstGeom>
        </p:spPr>
        <p:txBody>
          <a:bodyPr spcFirstLastPara="1" wrap="square" lIns="91425" tIns="91425" rIns="91425" bIns="91425" anchor="b" anchorCtr="0">
            <a:noAutofit/>
          </a:bodyPr>
          <a:lstStyle>
            <a:lvl1pPr lvl="0" rtl="0">
              <a:spcBef>
                <a:spcPts val="0"/>
              </a:spcBef>
              <a:spcAft>
                <a:spcPts val="0"/>
              </a:spcAft>
              <a:buNone/>
              <a:defRPr sz="1800" b="1" i="1">
                <a:solidFill>
                  <a:schemeClr val="dk2"/>
                </a:solidFill>
              </a:defRPr>
            </a:lvl1pPr>
            <a:lvl2pPr lvl="1" rtl="0">
              <a:spcBef>
                <a:spcPts val="0"/>
              </a:spcBef>
              <a:spcAft>
                <a:spcPts val="0"/>
              </a:spcAft>
              <a:buNone/>
              <a:defRPr sz="1800" b="1" i="1">
                <a:solidFill>
                  <a:schemeClr val="dk2"/>
                </a:solidFill>
              </a:defRPr>
            </a:lvl2pPr>
            <a:lvl3pPr lvl="2" rtl="0">
              <a:spcBef>
                <a:spcPts val="0"/>
              </a:spcBef>
              <a:spcAft>
                <a:spcPts val="0"/>
              </a:spcAft>
              <a:buNone/>
              <a:defRPr sz="1800" b="1" i="1">
                <a:solidFill>
                  <a:schemeClr val="dk2"/>
                </a:solidFill>
              </a:defRPr>
            </a:lvl3pPr>
            <a:lvl4pPr lvl="3" rtl="0">
              <a:spcBef>
                <a:spcPts val="0"/>
              </a:spcBef>
              <a:spcAft>
                <a:spcPts val="0"/>
              </a:spcAft>
              <a:buNone/>
              <a:defRPr sz="1800" b="1" i="1">
                <a:solidFill>
                  <a:schemeClr val="dk2"/>
                </a:solidFill>
              </a:defRPr>
            </a:lvl4pPr>
            <a:lvl5pPr lvl="4" rtl="0">
              <a:spcBef>
                <a:spcPts val="0"/>
              </a:spcBef>
              <a:spcAft>
                <a:spcPts val="0"/>
              </a:spcAft>
              <a:buNone/>
              <a:defRPr sz="1800" b="1" i="1">
                <a:solidFill>
                  <a:schemeClr val="dk2"/>
                </a:solidFill>
              </a:defRPr>
            </a:lvl5pPr>
            <a:lvl6pPr lvl="5" rtl="0">
              <a:spcBef>
                <a:spcPts val="0"/>
              </a:spcBef>
              <a:spcAft>
                <a:spcPts val="0"/>
              </a:spcAft>
              <a:buNone/>
              <a:defRPr sz="1800" b="1" i="1">
                <a:solidFill>
                  <a:schemeClr val="dk2"/>
                </a:solidFill>
              </a:defRPr>
            </a:lvl6pPr>
            <a:lvl7pPr lvl="6" rtl="0">
              <a:spcBef>
                <a:spcPts val="0"/>
              </a:spcBef>
              <a:spcAft>
                <a:spcPts val="0"/>
              </a:spcAft>
              <a:buNone/>
              <a:defRPr sz="1800" b="1" i="1">
                <a:solidFill>
                  <a:schemeClr val="dk2"/>
                </a:solidFill>
              </a:defRPr>
            </a:lvl7pPr>
            <a:lvl8pPr lvl="7" rtl="0">
              <a:spcBef>
                <a:spcPts val="0"/>
              </a:spcBef>
              <a:spcAft>
                <a:spcPts val="0"/>
              </a:spcAft>
              <a:buNone/>
              <a:defRPr sz="1800" b="1" i="1">
                <a:solidFill>
                  <a:schemeClr val="dk2"/>
                </a:solidFill>
              </a:defRPr>
            </a:lvl8pPr>
            <a:lvl9pPr lvl="8" rtl="0">
              <a:spcBef>
                <a:spcPts val="0"/>
              </a:spcBef>
              <a:spcAft>
                <a:spcPts val="0"/>
              </a:spcAft>
              <a:buNone/>
              <a:defRPr sz="1800" b="1" i="1">
                <a:solidFill>
                  <a:schemeClr val="dk2"/>
                </a:solidFill>
              </a:defRPr>
            </a:lvl9pPr>
          </a:lstStyle>
          <a:p>
            <a:endParaRPr/>
          </a:p>
        </p:txBody>
      </p:sp>
      <p:sp>
        <p:nvSpPr>
          <p:cNvPr id="117" name="Google Shape;117;p13"/>
          <p:cNvSpPr txBox="1">
            <a:spLocks noGrp="1"/>
          </p:cNvSpPr>
          <p:nvPr>
            <p:ph type="title" hasCustomPrompt="1"/>
          </p:nvPr>
        </p:nvSpPr>
        <p:spPr>
          <a:xfrm>
            <a:off x="972489" y="2088088"/>
            <a:ext cx="623100" cy="4761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accent4"/>
              </a:buClr>
              <a:buSzPts val="2400"/>
              <a:buNone/>
              <a:defRPr sz="2400" i="1">
                <a:solidFill>
                  <a:schemeClr val="dk2"/>
                </a:solidFill>
              </a:defRPr>
            </a:lvl1pPr>
            <a:lvl2pPr lvl="1" algn="ctr" rtl="0">
              <a:spcBef>
                <a:spcPts val="0"/>
              </a:spcBef>
              <a:spcAft>
                <a:spcPts val="0"/>
              </a:spcAft>
              <a:buClr>
                <a:schemeClr val="accent4"/>
              </a:buClr>
              <a:buSzPts val="2400"/>
              <a:buNone/>
              <a:defRPr sz="2400">
                <a:solidFill>
                  <a:schemeClr val="accent4"/>
                </a:solidFill>
              </a:defRPr>
            </a:lvl2pPr>
            <a:lvl3pPr lvl="2" algn="ctr" rtl="0">
              <a:spcBef>
                <a:spcPts val="0"/>
              </a:spcBef>
              <a:spcAft>
                <a:spcPts val="0"/>
              </a:spcAft>
              <a:buClr>
                <a:schemeClr val="accent4"/>
              </a:buClr>
              <a:buSzPts val="2400"/>
              <a:buNone/>
              <a:defRPr sz="2400">
                <a:solidFill>
                  <a:schemeClr val="accent4"/>
                </a:solidFill>
              </a:defRPr>
            </a:lvl3pPr>
            <a:lvl4pPr lvl="3" algn="ctr" rtl="0">
              <a:spcBef>
                <a:spcPts val="0"/>
              </a:spcBef>
              <a:spcAft>
                <a:spcPts val="0"/>
              </a:spcAft>
              <a:buClr>
                <a:schemeClr val="accent4"/>
              </a:buClr>
              <a:buSzPts val="2400"/>
              <a:buNone/>
              <a:defRPr sz="2400">
                <a:solidFill>
                  <a:schemeClr val="accent4"/>
                </a:solidFill>
              </a:defRPr>
            </a:lvl4pPr>
            <a:lvl5pPr lvl="4" algn="ctr" rtl="0">
              <a:spcBef>
                <a:spcPts val="0"/>
              </a:spcBef>
              <a:spcAft>
                <a:spcPts val="0"/>
              </a:spcAft>
              <a:buClr>
                <a:schemeClr val="accent4"/>
              </a:buClr>
              <a:buSzPts val="2400"/>
              <a:buNone/>
              <a:defRPr sz="2400">
                <a:solidFill>
                  <a:schemeClr val="accent4"/>
                </a:solidFill>
              </a:defRPr>
            </a:lvl5pPr>
            <a:lvl6pPr lvl="5" algn="ctr" rtl="0">
              <a:spcBef>
                <a:spcPts val="0"/>
              </a:spcBef>
              <a:spcAft>
                <a:spcPts val="0"/>
              </a:spcAft>
              <a:buClr>
                <a:schemeClr val="accent4"/>
              </a:buClr>
              <a:buSzPts val="2400"/>
              <a:buNone/>
              <a:defRPr sz="2400">
                <a:solidFill>
                  <a:schemeClr val="accent4"/>
                </a:solidFill>
              </a:defRPr>
            </a:lvl6pPr>
            <a:lvl7pPr lvl="6" algn="ctr" rtl="0">
              <a:spcBef>
                <a:spcPts val="0"/>
              </a:spcBef>
              <a:spcAft>
                <a:spcPts val="0"/>
              </a:spcAft>
              <a:buClr>
                <a:schemeClr val="accent4"/>
              </a:buClr>
              <a:buSzPts val="2400"/>
              <a:buNone/>
              <a:defRPr sz="2400">
                <a:solidFill>
                  <a:schemeClr val="accent4"/>
                </a:solidFill>
              </a:defRPr>
            </a:lvl7pPr>
            <a:lvl8pPr lvl="7" algn="ctr" rtl="0">
              <a:spcBef>
                <a:spcPts val="0"/>
              </a:spcBef>
              <a:spcAft>
                <a:spcPts val="0"/>
              </a:spcAft>
              <a:buClr>
                <a:schemeClr val="accent4"/>
              </a:buClr>
              <a:buSzPts val="2400"/>
              <a:buNone/>
              <a:defRPr sz="2400">
                <a:solidFill>
                  <a:schemeClr val="accent4"/>
                </a:solidFill>
              </a:defRPr>
            </a:lvl8pPr>
            <a:lvl9pPr lvl="8" algn="ctr" rtl="0">
              <a:spcBef>
                <a:spcPts val="0"/>
              </a:spcBef>
              <a:spcAft>
                <a:spcPts val="0"/>
              </a:spcAft>
              <a:buClr>
                <a:schemeClr val="accent4"/>
              </a:buClr>
              <a:buSzPts val="2400"/>
              <a:buNone/>
              <a:defRPr sz="2400">
                <a:solidFill>
                  <a:schemeClr val="accent4"/>
                </a:solidFill>
              </a:defRPr>
            </a:lvl9pPr>
          </a:lstStyle>
          <a:p>
            <a:r>
              <a:t>xx%</a:t>
            </a:r>
          </a:p>
        </p:txBody>
      </p:sp>
      <p:sp>
        <p:nvSpPr>
          <p:cNvPr id="118" name="Google Shape;118;p13"/>
          <p:cNvSpPr txBox="1">
            <a:spLocks noGrp="1"/>
          </p:cNvSpPr>
          <p:nvPr>
            <p:ph type="subTitle" idx="2"/>
          </p:nvPr>
        </p:nvSpPr>
        <p:spPr>
          <a:xfrm>
            <a:off x="1894798" y="2166283"/>
            <a:ext cx="2438700" cy="6156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chemeClr val="accent3"/>
                </a:solidFill>
              </a:defRPr>
            </a:lvl1pPr>
            <a:lvl2pPr lvl="1" rtl="0">
              <a:spcBef>
                <a:spcPts val="0"/>
              </a:spcBef>
              <a:spcAft>
                <a:spcPts val="0"/>
              </a:spcAft>
              <a:buNone/>
              <a:defRPr b="1">
                <a:solidFill>
                  <a:schemeClr val="accent3"/>
                </a:solidFill>
              </a:defRPr>
            </a:lvl2pPr>
            <a:lvl3pPr lvl="2" rtl="0">
              <a:spcBef>
                <a:spcPts val="0"/>
              </a:spcBef>
              <a:spcAft>
                <a:spcPts val="0"/>
              </a:spcAft>
              <a:buNone/>
              <a:defRPr b="1">
                <a:solidFill>
                  <a:schemeClr val="accent3"/>
                </a:solidFill>
              </a:defRPr>
            </a:lvl3pPr>
            <a:lvl4pPr lvl="3" rtl="0">
              <a:spcBef>
                <a:spcPts val="0"/>
              </a:spcBef>
              <a:spcAft>
                <a:spcPts val="0"/>
              </a:spcAft>
              <a:buNone/>
              <a:defRPr b="1">
                <a:solidFill>
                  <a:schemeClr val="accent3"/>
                </a:solidFill>
              </a:defRPr>
            </a:lvl4pPr>
            <a:lvl5pPr lvl="4" rtl="0">
              <a:spcBef>
                <a:spcPts val="0"/>
              </a:spcBef>
              <a:spcAft>
                <a:spcPts val="0"/>
              </a:spcAft>
              <a:buNone/>
              <a:defRPr b="1">
                <a:solidFill>
                  <a:schemeClr val="accent3"/>
                </a:solidFill>
              </a:defRPr>
            </a:lvl5pPr>
            <a:lvl6pPr lvl="5" rtl="0">
              <a:spcBef>
                <a:spcPts val="0"/>
              </a:spcBef>
              <a:spcAft>
                <a:spcPts val="0"/>
              </a:spcAft>
              <a:buNone/>
              <a:defRPr b="1">
                <a:solidFill>
                  <a:schemeClr val="accent3"/>
                </a:solidFill>
              </a:defRPr>
            </a:lvl6pPr>
            <a:lvl7pPr lvl="6" rtl="0">
              <a:spcBef>
                <a:spcPts val="0"/>
              </a:spcBef>
              <a:spcAft>
                <a:spcPts val="0"/>
              </a:spcAft>
              <a:buNone/>
              <a:defRPr b="1">
                <a:solidFill>
                  <a:schemeClr val="accent3"/>
                </a:solidFill>
              </a:defRPr>
            </a:lvl7pPr>
            <a:lvl8pPr lvl="7" rtl="0">
              <a:spcBef>
                <a:spcPts val="0"/>
              </a:spcBef>
              <a:spcAft>
                <a:spcPts val="0"/>
              </a:spcAft>
              <a:buNone/>
              <a:defRPr b="1">
                <a:solidFill>
                  <a:schemeClr val="accent3"/>
                </a:solidFill>
              </a:defRPr>
            </a:lvl8pPr>
            <a:lvl9pPr lvl="8" rtl="0">
              <a:spcBef>
                <a:spcPts val="0"/>
              </a:spcBef>
              <a:spcAft>
                <a:spcPts val="0"/>
              </a:spcAft>
              <a:buNone/>
              <a:defRPr b="1">
                <a:solidFill>
                  <a:schemeClr val="accent3"/>
                </a:solidFill>
              </a:defRPr>
            </a:lvl9pPr>
          </a:lstStyle>
          <a:p>
            <a:endParaRPr/>
          </a:p>
        </p:txBody>
      </p:sp>
      <p:sp>
        <p:nvSpPr>
          <p:cNvPr id="119" name="Google Shape;119;p13"/>
          <p:cNvSpPr txBox="1">
            <a:spLocks noGrp="1"/>
          </p:cNvSpPr>
          <p:nvPr>
            <p:ph type="title" idx="3" hasCustomPrompt="1"/>
          </p:nvPr>
        </p:nvSpPr>
        <p:spPr>
          <a:xfrm>
            <a:off x="4939864" y="2088088"/>
            <a:ext cx="623100" cy="4761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accent4"/>
              </a:buClr>
              <a:buSzPts val="2400"/>
              <a:buNone/>
              <a:defRPr sz="2400" i="1">
                <a:solidFill>
                  <a:schemeClr val="dk2"/>
                </a:solidFill>
              </a:defRPr>
            </a:lvl1pPr>
            <a:lvl2pPr lvl="1" algn="ctr" rtl="0">
              <a:spcBef>
                <a:spcPts val="0"/>
              </a:spcBef>
              <a:spcAft>
                <a:spcPts val="0"/>
              </a:spcAft>
              <a:buClr>
                <a:schemeClr val="accent4"/>
              </a:buClr>
              <a:buSzPts val="2400"/>
              <a:buNone/>
              <a:defRPr sz="2400">
                <a:solidFill>
                  <a:schemeClr val="accent4"/>
                </a:solidFill>
              </a:defRPr>
            </a:lvl2pPr>
            <a:lvl3pPr lvl="2" algn="ctr" rtl="0">
              <a:spcBef>
                <a:spcPts val="0"/>
              </a:spcBef>
              <a:spcAft>
                <a:spcPts val="0"/>
              </a:spcAft>
              <a:buClr>
                <a:schemeClr val="accent4"/>
              </a:buClr>
              <a:buSzPts val="2400"/>
              <a:buNone/>
              <a:defRPr sz="2400">
                <a:solidFill>
                  <a:schemeClr val="accent4"/>
                </a:solidFill>
              </a:defRPr>
            </a:lvl3pPr>
            <a:lvl4pPr lvl="3" algn="ctr" rtl="0">
              <a:spcBef>
                <a:spcPts val="0"/>
              </a:spcBef>
              <a:spcAft>
                <a:spcPts val="0"/>
              </a:spcAft>
              <a:buClr>
                <a:schemeClr val="accent4"/>
              </a:buClr>
              <a:buSzPts val="2400"/>
              <a:buNone/>
              <a:defRPr sz="2400">
                <a:solidFill>
                  <a:schemeClr val="accent4"/>
                </a:solidFill>
              </a:defRPr>
            </a:lvl4pPr>
            <a:lvl5pPr lvl="4" algn="ctr" rtl="0">
              <a:spcBef>
                <a:spcPts val="0"/>
              </a:spcBef>
              <a:spcAft>
                <a:spcPts val="0"/>
              </a:spcAft>
              <a:buClr>
                <a:schemeClr val="accent4"/>
              </a:buClr>
              <a:buSzPts val="2400"/>
              <a:buNone/>
              <a:defRPr sz="2400">
                <a:solidFill>
                  <a:schemeClr val="accent4"/>
                </a:solidFill>
              </a:defRPr>
            </a:lvl5pPr>
            <a:lvl6pPr lvl="5" algn="ctr" rtl="0">
              <a:spcBef>
                <a:spcPts val="0"/>
              </a:spcBef>
              <a:spcAft>
                <a:spcPts val="0"/>
              </a:spcAft>
              <a:buClr>
                <a:schemeClr val="accent4"/>
              </a:buClr>
              <a:buSzPts val="2400"/>
              <a:buNone/>
              <a:defRPr sz="2400">
                <a:solidFill>
                  <a:schemeClr val="accent4"/>
                </a:solidFill>
              </a:defRPr>
            </a:lvl6pPr>
            <a:lvl7pPr lvl="6" algn="ctr" rtl="0">
              <a:spcBef>
                <a:spcPts val="0"/>
              </a:spcBef>
              <a:spcAft>
                <a:spcPts val="0"/>
              </a:spcAft>
              <a:buClr>
                <a:schemeClr val="accent4"/>
              </a:buClr>
              <a:buSzPts val="2400"/>
              <a:buNone/>
              <a:defRPr sz="2400">
                <a:solidFill>
                  <a:schemeClr val="accent4"/>
                </a:solidFill>
              </a:defRPr>
            </a:lvl7pPr>
            <a:lvl8pPr lvl="7" algn="ctr" rtl="0">
              <a:spcBef>
                <a:spcPts val="0"/>
              </a:spcBef>
              <a:spcAft>
                <a:spcPts val="0"/>
              </a:spcAft>
              <a:buClr>
                <a:schemeClr val="accent4"/>
              </a:buClr>
              <a:buSzPts val="2400"/>
              <a:buNone/>
              <a:defRPr sz="2400">
                <a:solidFill>
                  <a:schemeClr val="accent4"/>
                </a:solidFill>
              </a:defRPr>
            </a:lvl8pPr>
            <a:lvl9pPr lvl="8" algn="ctr" rtl="0">
              <a:spcBef>
                <a:spcPts val="0"/>
              </a:spcBef>
              <a:spcAft>
                <a:spcPts val="0"/>
              </a:spcAft>
              <a:buClr>
                <a:schemeClr val="accent4"/>
              </a:buClr>
              <a:buSzPts val="2400"/>
              <a:buNone/>
              <a:defRPr sz="2400">
                <a:solidFill>
                  <a:schemeClr val="accent4"/>
                </a:solidFill>
              </a:defRPr>
            </a:lvl9pPr>
          </a:lstStyle>
          <a:p>
            <a:r>
              <a:t>xx%</a:t>
            </a:r>
          </a:p>
        </p:txBody>
      </p:sp>
      <p:sp>
        <p:nvSpPr>
          <p:cNvPr id="120" name="Google Shape;120;p13"/>
          <p:cNvSpPr txBox="1">
            <a:spLocks noGrp="1"/>
          </p:cNvSpPr>
          <p:nvPr>
            <p:ph type="title" idx="4" hasCustomPrompt="1"/>
          </p:nvPr>
        </p:nvSpPr>
        <p:spPr>
          <a:xfrm>
            <a:off x="972488" y="3514913"/>
            <a:ext cx="623100" cy="469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accent4"/>
              </a:buClr>
              <a:buSzPts val="2400"/>
              <a:buNone/>
              <a:defRPr sz="2400" i="1">
                <a:solidFill>
                  <a:schemeClr val="dk2"/>
                </a:solidFill>
              </a:defRPr>
            </a:lvl1pPr>
            <a:lvl2pPr lvl="1" algn="ctr" rtl="0">
              <a:spcBef>
                <a:spcPts val="0"/>
              </a:spcBef>
              <a:spcAft>
                <a:spcPts val="0"/>
              </a:spcAft>
              <a:buClr>
                <a:schemeClr val="accent4"/>
              </a:buClr>
              <a:buSzPts val="2400"/>
              <a:buNone/>
              <a:defRPr sz="2400">
                <a:solidFill>
                  <a:schemeClr val="accent4"/>
                </a:solidFill>
              </a:defRPr>
            </a:lvl2pPr>
            <a:lvl3pPr lvl="2" algn="ctr" rtl="0">
              <a:spcBef>
                <a:spcPts val="0"/>
              </a:spcBef>
              <a:spcAft>
                <a:spcPts val="0"/>
              </a:spcAft>
              <a:buClr>
                <a:schemeClr val="accent4"/>
              </a:buClr>
              <a:buSzPts val="2400"/>
              <a:buNone/>
              <a:defRPr sz="2400">
                <a:solidFill>
                  <a:schemeClr val="accent4"/>
                </a:solidFill>
              </a:defRPr>
            </a:lvl3pPr>
            <a:lvl4pPr lvl="3" algn="ctr" rtl="0">
              <a:spcBef>
                <a:spcPts val="0"/>
              </a:spcBef>
              <a:spcAft>
                <a:spcPts val="0"/>
              </a:spcAft>
              <a:buClr>
                <a:schemeClr val="accent4"/>
              </a:buClr>
              <a:buSzPts val="2400"/>
              <a:buNone/>
              <a:defRPr sz="2400">
                <a:solidFill>
                  <a:schemeClr val="accent4"/>
                </a:solidFill>
              </a:defRPr>
            </a:lvl4pPr>
            <a:lvl5pPr lvl="4" algn="ctr" rtl="0">
              <a:spcBef>
                <a:spcPts val="0"/>
              </a:spcBef>
              <a:spcAft>
                <a:spcPts val="0"/>
              </a:spcAft>
              <a:buClr>
                <a:schemeClr val="accent4"/>
              </a:buClr>
              <a:buSzPts val="2400"/>
              <a:buNone/>
              <a:defRPr sz="2400">
                <a:solidFill>
                  <a:schemeClr val="accent4"/>
                </a:solidFill>
              </a:defRPr>
            </a:lvl5pPr>
            <a:lvl6pPr lvl="5" algn="ctr" rtl="0">
              <a:spcBef>
                <a:spcPts val="0"/>
              </a:spcBef>
              <a:spcAft>
                <a:spcPts val="0"/>
              </a:spcAft>
              <a:buClr>
                <a:schemeClr val="accent4"/>
              </a:buClr>
              <a:buSzPts val="2400"/>
              <a:buNone/>
              <a:defRPr sz="2400">
                <a:solidFill>
                  <a:schemeClr val="accent4"/>
                </a:solidFill>
              </a:defRPr>
            </a:lvl6pPr>
            <a:lvl7pPr lvl="6" algn="ctr" rtl="0">
              <a:spcBef>
                <a:spcPts val="0"/>
              </a:spcBef>
              <a:spcAft>
                <a:spcPts val="0"/>
              </a:spcAft>
              <a:buClr>
                <a:schemeClr val="accent4"/>
              </a:buClr>
              <a:buSzPts val="2400"/>
              <a:buNone/>
              <a:defRPr sz="2400">
                <a:solidFill>
                  <a:schemeClr val="accent4"/>
                </a:solidFill>
              </a:defRPr>
            </a:lvl7pPr>
            <a:lvl8pPr lvl="7" algn="ctr" rtl="0">
              <a:spcBef>
                <a:spcPts val="0"/>
              </a:spcBef>
              <a:spcAft>
                <a:spcPts val="0"/>
              </a:spcAft>
              <a:buClr>
                <a:schemeClr val="accent4"/>
              </a:buClr>
              <a:buSzPts val="2400"/>
              <a:buNone/>
              <a:defRPr sz="2400">
                <a:solidFill>
                  <a:schemeClr val="accent4"/>
                </a:solidFill>
              </a:defRPr>
            </a:lvl8pPr>
            <a:lvl9pPr lvl="8" algn="ctr" rtl="0">
              <a:spcBef>
                <a:spcPts val="0"/>
              </a:spcBef>
              <a:spcAft>
                <a:spcPts val="0"/>
              </a:spcAft>
              <a:buClr>
                <a:schemeClr val="accent4"/>
              </a:buClr>
              <a:buSzPts val="2400"/>
              <a:buNone/>
              <a:defRPr sz="2400">
                <a:solidFill>
                  <a:schemeClr val="accent4"/>
                </a:solidFill>
              </a:defRPr>
            </a:lvl9pPr>
          </a:lstStyle>
          <a:p>
            <a:r>
              <a:t>xx%</a:t>
            </a:r>
          </a:p>
        </p:txBody>
      </p:sp>
      <p:sp>
        <p:nvSpPr>
          <p:cNvPr id="121" name="Google Shape;121;p13"/>
          <p:cNvSpPr txBox="1">
            <a:spLocks noGrp="1"/>
          </p:cNvSpPr>
          <p:nvPr>
            <p:ph type="title" idx="5" hasCustomPrompt="1"/>
          </p:nvPr>
        </p:nvSpPr>
        <p:spPr>
          <a:xfrm>
            <a:off x="4939864" y="3514913"/>
            <a:ext cx="623100" cy="469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accent4"/>
              </a:buClr>
              <a:buSzPts val="2400"/>
              <a:buNone/>
              <a:defRPr sz="2400" i="1">
                <a:solidFill>
                  <a:schemeClr val="dk2"/>
                </a:solidFill>
              </a:defRPr>
            </a:lvl1pPr>
            <a:lvl2pPr lvl="1" algn="ctr" rtl="0">
              <a:spcBef>
                <a:spcPts val="0"/>
              </a:spcBef>
              <a:spcAft>
                <a:spcPts val="0"/>
              </a:spcAft>
              <a:buClr>
                <a:schemeClr val="accent4"/>
              </a:buClr>
              <a:buSzPts val="2400"/>
              <a:buNone/>
              <a:defRPr sz="2400">
                <a:solidFill>
                  <a:schemeClr val="accent4"/>
                </a:solidFill>
              </a:defRPr>
            </a:lvl2pPr>
            <a:lvl3pPr lvl="2" algn="ctr" rtl="0">
              <a:spcBef>
                <a:spcPts val="0"/>
              </a:spcBef>
              <a:spcAft>
                <a:spcPts val="0"/>
              </a:spcAft>
              <a:buClr>
                <a:schemeClr val="accent4"/>
              </a:buClr>
              <a:buSzPts val="2400"/>
              <a:buNone/>
              <a:defRPr sz="2400">
                <a:solidFill>
                  <a:schemeClr val="accent4"/>
                </a:solidFill>
              </a:defRPr>
            </a:lvl3pPr>
            <a:lvl4pPr lvl="3" algn="ctr" rtl="0">
              <a:spcBef>
                <a:spcPts val="0"/>
              </a:spcBef>
              <a:spcAft>
                <a:spcPts val="0"/>
              </a:spcAft>
              <a:buClr>
                <a:schemeClr val="accent4"/>
              </a:buClr>
              <a:buSzPts val="2400"/>
              <a:buNone/>
              <a:defRPr sz="2400">
                <a:solidFill>
                  <a:schemeClr val="accent4"/>
                </a:solidFill>
              </a:defRPr>
            </a:lvl4pPr>
            <a:lvl5pPr lvl="4" algn="ctr" rtl="0">
              <a:spcBef>
                <a:spcPts val="0"/>
              </a:spcBef>
              <a:spcAft>
                <a:spcPts val="0"/>
              </a:spcAft>
              <a:buClr>
                <a:schemeClr val="accent4"/>
              </a:buClr>
              <a:buSzPts val="2400"/>
              <a:buNone/>
              <a:defRPr sz="2400">
                <a:solidFill>
                  <a:schemeClr val="accent4"/>
                </a:solidFill>
              </a:defRPr>
            </a:lvl5pPr>
            <a:lvl6pPr lvl="5" algn="ctr" rtl="0">
              <a:spcBef>
                <a:spcPts val="0"/>
              </a:spcBef>
              <a:spcAft>
                <a:spcPts val="0"/>
              </a:spcAft>
              <a:buClr>
                <a:schemeClr val="accent4"/>
              </a:buClr>
              <a:buSzPts val="2400"/>
              <a:buNone/>
              <a:defRPr sz="2400">
                <a:solidFill>
                  <a:schemeClr val="accent4"/>
                </a:solidFill>
              </a:defRPr>
            </a:lvl6pPr>
            <a:lvl7pPr lvl="6" algn="ctr" rtl="0">
              <a:spcBef>
                <a:spcPts val="0"/>
              </a:spcBef>
              <a:spcAft>
                <a:spcPts val="0"/>
              </a:spcAft>
              <a:buClr>
                <a:schemeClr val="accent4"/>
              </a:buClr>
              <a:buSzPts val="2400"/>
              <a:buNone/>
              <a:defRPr sz="2400">
                <a:solidFill>
                  <a:schemeClr val="accent4"/>
                </a:solidFill>
              </a:defRPr>
            </a:lvl7pPr>
            <a:lvl8pPr lvl="7" algn="ctr" rtl="0">
              <a:spcBef>
                <a:spcPts val="0"/>
              </a:spcBef>
              <a:spcAft>
                <a:spcPts val="0"/>
              </a:spcAft>
              <a:buClr>
                <a:schemeClr val="accent4"/>
              </a:buClr>
              <a:buSzPts val="2400"/>
              <a:buNone/>
              <a:defRPr sz="2400">
                <a:solidFill>
                  <a:schemeClr val="accent4"/>
                </a:solidFill>
              </a:defRPr>
            </a:lvl8pPr>
            <a:lvl9pPr lvl="8" algn="ctr" rtl="0">
              <a:spcBef>
                <a:spcPts val="0"/>
              </a:spcBef>
              <a:spcAft>
                <a:spcPts val="0"/>
              </a:spcAft>
              <a:buClr>
                <a:schemeClr val="accent4"/>
              </a:buClr>
              <a:buSzPts val="2400"/>
              <a:buNone/>
              <a:defRPr sz="2400">
                <a:solidFill>
                  <a:schemeClr val="accent4"/>
                </a:solidFill>
              </a:defRPr>
            </a:lvl9pPr>
          </a:lstStyle>
          <a:p>
            <a:r>
              <a:t>xx%</a:t>
            </a:r>
          </a:p>
        </p:txBody>
      </p:sp>
      <p:sp>
        <p:nvSpPr>
          <p:cNvPr id="122" name="Google Shape;122;p13"/>
          <p:cNvSpPr txBox="1">
            <a:spLocks noGrp="1"/>
          </p:cNvSpPr>
          <p:nvPr>
            <p:ph type="subTitle" idx="6"/>
          </p:nvPr>
        </p:nvSpPr>
        <p:spPr>
          <a:xfrm>
            <a:off x="5868000" y="1857388"/>
            <a:ext cx="2439900" cy="420600"/>
          </a:xfrm>
          <a:prstGeom prst="rect">
            <a:avLst/>
          </a:prstGeom>
        </p:spPr>
        <p:txBody>
          <a:bodyPr spcFirstLastPara="1" wrap="square" lIns="91425" tIns="91425" rIns="91425" bIns="91425" anchor="b" anchorCtr="0">
            <a:noAutofit/>
          </a:bodyPr>
          <a:lstStyle>
            <a:lvl1pPr lvl="0" rtl="0">
              <a:spcBef>
                <a:spcPts val="0"/>
              </a:spcBef>
              <a:spcAft>
                <a:spcPts val="0"/>
              </a:spcAft>
              <a:buNone/>
              <a:defRPr sz="1800" b="1" i="1">
                <a:solidFill>
                  <a:schemeClr val="dk2"/>
                </a:solidFill>
              </a:defRPr>
            </a:lvl1pPr>
            <a:lvl2pPr lvl="1" rtl="0">
              <a:spcBef>
                <a:spcPts val="0"/>
              </a:spcBef>
              <a:spcAft>
                <a:spcPts val="0"/>
              </a:spcAft>
              <a:buNone/>
              <a:defRPr sz="1800" b="1" i="1">
                <a:solidFill>
                  <a:schemeClr val="dk2"/>
                </a:solidFill>
              </a:defRPr>
            </a:lvl2pPr>
            <a:lvl3pPr lvl="2" rtl="0">
              <a:spcBef>
                <a:spcPts val="0"/>
              </a:spcBef>
              <a:spcAft>
                <a:spcPts val="0"/>
              </a:spcAft>
              <a:buNone/>
              <a:defRPr sz="1800" b="1" i="1">
                <a:solidFill>
                  <a:schemeClr val="dk2"/>
                </a:solidFill>
              </a:defRPr>
            </a:lvl3pPr>
            <a:lvl4pPr lvl="3" rtl="0">
              <a:spcBef>
                <a:spcPts val="0"/>
              </a:spcBef>
              <a:spcAft>
                <a:spcPts val="0"/>
              </a:spcAft>
              <a:buNone/>
              <a:defRPr sz="1800" b="1" i="1">
                <a:solidFill>
                  <a:schemeClr val="dk2"/>
                </a:solidFill>
              </a:defRPr>
            </a:lvl4pPr>
            <a:lvl5pPr lvl="4" rtl="0">
              <a:spcBef>
                <a:spcPts val="0"/>
              </a:spcBef>
              <a:spcAft>
                <a:spcPts val="0"/>
              </a:spcAft>
              <a:buNone/>
              <a:defRPr sz="1800" b="1" i="1">
                <a:solidFill>
                  <a:schemeClr val="dk2"/>
                </a:solidFill>
              </a:defRPr>
            </a:lvl5pPr>
            <a:lvl6pPr lvl="5" rtl="0">
              <a:spcBef>
                <a:spcPts val="0"/>
              </a:spcBef>
              <a:spcAft>
                <a:spcPts val="0"/>
              </a:spcAft>
              <a:buNone/>
              <a:defRPr sz="1800" b="1" i="1">
                <a:solidFill>
                  <a:schemeClr val="dk2"/>
                </a:solidFill>
              </a:defRPr>
            </a:lvl6pPr>
            <a:lvl7pPr lvl="6" rtl="0">
              <a:spcBef>
                <a:spcPts val="0"/>
              </a:spcBef>
              <a:spcAft>
                <a:spcPts val="0"/>
              </a:spcAft>
              <a:buNone/>
              <a:defRPr sz="1800" b="1" i="1">
                <a:solidFill>
                  <a:schemeClr val="dk2"/>
                </a:solidFill>
              </a:defRPr>
            </a:lvl7pPr>
            <a:lvl8pPr lvl="7" rtl="0">
              <a:spcBef>
                <a:spcPts val="0"/>
              </a:spcBef>
              <a:spcAft>
                <a:spcPts val="0"/>
              </a:spcAft>
              <a:buNone/>
              <a:defRPr sz="1800" b="1" i="1">
                <a:solidFill>
                  <a:schemeClr val="dk2"/>
                </a:solidFill>
              </a:defRPr>
            </a:lvl8pPr>
            <a:lvl9pPr lvl="8" rtl="0">
              <a:spcBef>
                <a:spcPts val="0"/>
              </a:spcBef>
              <a:spcAft>
                <a:spcPts val="0"/>
              </a:spcAft>
              <a:buNone/>
              <a:defRPr sz="1800" b="1" i="1">
                <a:solidFill>
                  <a:schemeClr val="dk2"/>
                </a:solidFill>
              </a:defRPr>
            </a:lvl9pPr>
          </a:lstStyle>
          <a:p>
            <a:endParaRPr/>
          </a:p>
        </p:txBody>
      </p:sp>
      <p:sp>
        <p:nvSpPr>
          <p:cNvPr id="123" name="Google Shape;123;p13"/>
          <p:cNvSpPr txBox="1">
            <a:spLocks noGrp="1"/>
          </p:cNvSpPr>
          <p:nvPr>
            <p:ph type="subTitle" idx="7"/>
          </p:nvPr>
        </p:nvSpPr>
        <p:spPr>
          <a:xfrm>
            <a:off x="5868000" y="2166283"/>
            <a:ext cx="2437500" cy="6156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chemeClr val="accent3"/>
                </a:solidFill>
              </a:defRPr>
            </a:lvl1pPr>
            <a:lvl2pPr lvl="1" rtl="0">
              <a:spcBef>
                <a:spcPts val="0"/>
              </a:spcBef>
              <a:spcAft>
                <a:spcPts val="0"/>
              </a:spcAft>
              <a:buNone/>
              <a:defRPr b="1">
                <a:solidFill>
                  <a:schemeClr val="accent3"/>
                </a:solidFill>
              </a:defRPr>
            </a:lvl2pPr>
            <a:lvl3pPr lvl="2" rtl="0">
              <a:spcBef>
                <a:spcPts val="0"/>
              </a:spcBef>
              <a:spcAft>
                <a:spcPts val="0"/>
              </a:spcAft>
              <a:buNone/>
              <a:defRPr b="1">
                <a:solidFill>
                  <a:schemeClr val="accent3"/>
                </a:solidFill>
              </a:defRPr>
            </a:lvl3pPr>
            <a:lvl4pPr lvl="3" rtl="0">
              <a:spcBef>
                <a:spcPts val="0"/>
              </a:spcBef>
              <a:spcAft>
                <a:spcPts val="0"/>
              </a:spcAft>
              <a:buNone/>
              <a:defRPr b="1">
                <a:solidFill>
                  <a:schemeClr val="accent3"/>
                </a:solidFill>
              </a:defRPr>
            </a:lvl4pPr>
            <a:lvl5pPr lvl="4" rtl="0">
              <a:spcBef>
                <a:spcPts val="0"/>
              </a:spcBef>
              <a:spcAft>
                <a:spcPts val="0"/>
              </a:spcAft>
              <a:buNone/>
              <a:defRPr b="1">
                <a:solidFill>
                  <a:schemeClr val="accent3"/>
                </a:solidFill>
              </a:defRPr>
            </a:lvl5pPr>
            <a:lvl6pPr lvl="5" rtl="0">
              <a:spcBef>
                <a:spcPts val="0"/>
              </a:spcBef>
              <a:spcAft>
                <a:spcPts val="0"/>
              </a:spcAft>
              <a:buNone/>
              <a:defRPr b="1">
                <a:solidFill>
                  <a:schemeClr val="accent3"/>
                </a:solidFill>
              </a:defRPr>
            </a:lvl6pPr>
            <a:lvl7pPr lvl="6" rtl="0">
              <a:spcBef>
                <a:spcPts val="0"/>
              </a:spcBef>
              <a:spcAft>
                <a:spcPts val="0"/>
              </a:spcAft>
              <a:buNone/>
              <a:defRPr b="1">
                <a:solidFill>
                  <a:schemeClr val="accent3"/>
                </a:solidFill>
              </a:defRPr>
            </a:lvl7pPr>
            <a:lvl8pPr lvl="7" rtl="0">
              <a:spcBef>
                <a:spcPts val="0"/>
              </a:spcBef>
              <a:spcAft>
                <a:spcPts val="0"/>
              </a:spcAft>
              <a:buNone/>
              <a:defRPr b="1">
                <a:solidFill>
                  <a:schemeClr val="accent3"/>
                </a:solidFill>
              </a:defRPr>
            </a:lvl8pPr>
            <a:lvl9pPr lvl="8" rtl="0">
              <a:spcBef>
                <a:spcPts val="0"/>
              </a:spcBef>
              <a:spcAft>
                <a:spcPts val="0"/>
              </a:spcAft>
              <a:buNone/>
              <a:defRPr b="1">
                <a:solidFill>
                  <a:schemeClr val="accent3"/>
                </a:solidFill>
              </a:defRPr>
            </a:lvl9pPr>
          </a:lstStyle>
          <a:p>
            <a:endParaRPr/>
          </a:p>
        </p:txBody>
      </p:sp>
      <p:sp>
        <p:nvSpPr>
          <p:cNvPr id="124" name="Google Shape;124;p13"/>
          <p:cNvSpPr txBox="1">
            <a:spLocks noGrp="1"/>
          </p:cNvSpPr>
          <p:nvPr>
            <p:ph type="subTitle" idx="8"/>
          </p:nvPr>
        </p:nvSpPr>
        <p:spPr>
          <a:xfrm>
            <a:off x="1894788" y="3297742"/>
            <a:ext cx="2439900" cy="420600"/>
          </a:xfrm>
          <a:prstGeom prst="rect">
            <a:avLst/>
          </a:prstGeom>
        </p:spPr>
        <p:txBody>
          <a:bodyPr spcFirstLastPara="1" wrap="square" lIns="91425" tIns="91425" rIns="91425" bIns="91425" anchor="b" anchorCtr="0">
            <a:noAutofit/>
          </a:bodyPr>
          <a:lstStyle>
            <a:lvl1pPr lvl="0" rtl="0">
              <a:spcBef>
                <a:spcPts val="0"/>
              </a:spcBef>
              <a:spcAft>
                <a:spcPts val="0"/>
              </a:spcAft>
              <a:buNone/>
              <a:defRPr sz="1800" b="1" i="1">
                <a:solidFill>
                  <a:schemeClr val="dk2"/>
                </a:solidFill>
              </a:defRPr>
            </a:lvl1pPr>
            <a:lvl2pPr lvl="1" rtl="0">
              <a:spcBef>
                <a:spcPts val="0"/>
              </a:spcBef>
              <a:spcAft>
                <a:spcPts val="0"/>
              </a:spcAft>
              <a:buNone/>
              <a:defRPr sz="1800" b="1" i="1">
                <a:solidFill>
                  <a:schemeClr val="dk2"/>
                </a:solidFill>
              </a:defRPr>
            </a:lvl2pPr>
            <a:lvl3pPr lvl="2" rtl="0">
              <a:spcBef>
                <a:spcPts val="0"/>
              </a:spcBef>
              <a:spcAft>
                <a:spcPts val="0"/>
              </a:spcAft>
              <a:buNone/>
              <a:defRPr sz="1800" b="1" i="1">
                <a:solidFill>
                  <a:schemeClr val="dk2"/>
                </a:solidFill>
              </a:defRPr>
            </a:lvl3pPr>
            <a:lvl4pPr lvl="3" rtl="0">
              <a:spcBef>
                <a:spcPts val="0"/>
              </a:spcBef>
              <a:spcAft>
                <a:spcPts val="0"/>
              </a:spcAft>
              <a:buNone/>
              <a:defRPr sz="1800" b="1" i="1">
                <a:solidFill>
                  <a:schemeClr val="dk2"/>
                </a:solidFill>
              </a:defRPr>
            </a:lvl4pPr>
            <a:lvl5pPr lvl="4" rtl="0">
              <a:spcBef>
                <a:spcPts val="0"/>
              </a:spcBef>
              <a:spcAft>
                <a:spcPts val="0"/>
              </a:spcAft>
              <a:buNone/>
              <a:defRPr sz="1800" b="1" i="1">
                <a:solidFill>
                  <a:schemeClr val="dk2"/>
                </a:solidFill>
              </a:defRPr>
            </a:lvl5pPr>
            <a:lvl6pPr lvl="5" rtl="0">
              <a:spcBef>
                <a:spcPts val="0"/>
              </a:spcBef>
              <a:spcAft>
                <a:spcPts val="0"/>
              </a:spcAft>
              <a:buNone/>
              <a:defRPr sz="1800" b="1" i="1">
                <a:solidFill>
                  <a:schemeClr val="dk2"/>
                </a:solidFill>
              </a:defRPr>
            </a:lvl6pPr>
            <a:lvl7pPr lvl="6" rtl="0">
              <a:spcBef>
                <a:spcPts val="0"/>
              </a:spcBef>
              <a:spcAft>
                <a:spcPts val="0"/>
              </a:spcAft>
              <a:buNone/>
              <a:defRPr sz="1800" b="1" i="1">
                <a:solidFill>
                  <a:schemeClr val="dk2"/>
                </a:solidFill>
              </a:defRPr>
            </a:lvl7pPr>
            <a:lvl8pPr lvl="7" rtl="0">
              <a:spcBef>
                <a:spcPts val="0"/>
              </a:spcBef>
              <a:spcAft>
                <a:spcPts val="0"/>
              </a:spcAft>
              <a:buNone/>
              <a:defRPr sz="1800" b="1" i="1">
                <a:solidFill>
                  <a:schemeClr val="dk2"/>
                </a:solidFill>
              </a:defRPr>
            </a:lvl8pPr>
            <a:lvl9pPr lvl="8" rtl="0">
              <a:spcBef>
                <a:spcPts val="0"/>
              </a:spcBef>
              <a:spcAft>
                <a:spcPts val="0"/>
              </a:spcAft>
              <a:buNone/>
              <a:defRPr sz="1800" b="1" i="1">
                <a:solidFill>
                  <a:schemeClr val="dk2"/>
                </a:solidFill>
              </a:defRPr>
            </a:lvl9pPr>
          </a:lstStyle>
          <a:p>
            <a:endParaRPr/>
          </a:p>
        </p:txBody>
      </p:sp>
      <p:sp>
        <p:nvSpPr>
          <p:cNvPr id="125" name="Google Shape;125;p13"/>
          <p:cNvSpPr txBox="1">
            <a:spLocks noGrp="1"/>
          </p:cNvSpPr>
          <p:nvPr>
            <p:ph type="subTitle" idx="9"/>
          </p:nvPr>
        </p:nvSpPr>
        <p:spPr>
          <a:xfrm>
            <a:off x="1896945" y="3606638"/>
            <a:ext cx="2437500" cy="6156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chemeClr val="accent3"/>
                </a:solidFill>
              </a:defRPr>
            </a:lvl1pPr>
            <a:lvl2pPr lvl="1" rtl="0">
              <a:spcBef>
                <a:spcPts val="0"/>
              </a:spcBef>
              <a:spcAft>
                <a:spcPts val="0"/>
              </a:spcAft>
              <a:buNone/>
              <a:defRPr b="1">
                <a:solidFill>
                  <a:schemeClr val="accent3"/>
                </a:solidFill>
              </a:defRPr>
            </a:lvl2pPr>
            <a:lvl3pPr lvl="2" rtl="0">
              <a:spcBef>
                <a:spcPts val="0"/>
              </a:spcBef>
              <a:spcAft>
                <a:spcPts val="0"/>
              </a:spcAft>
              <a:buNone/>
              <a:defRPr b="1">
                <a:solidFill>
                  <a:schemeClr val="accent3"/>
                </a:solidFill>
              </a:defRPr>
            </a:lvl3pPr>
            <a:lvl4pPr lvl="3" rtl="0">
              <a:spcBef>
                <a:spcPts val="0"/>
              </a:spcBef>
              <a:spcAft>
                <a:spcPts val="0"/>
              </a:spcAft>
              <a:buNone/>
              <a:defRPr b="1">
                <a:solidFill>
                  <a:schemeClr val="accent3"/>
                </a:solidFill>
              </a:defRPr>
            </a:lvl4pPr>
            <a:lvl5pPr lvl="4" rtl="0">
              <a:spcBef>
                <a:spcPts val="0"/>
              </a:spcBef>
              <a:spcAft>
                <a:spcPts val="0"/>
              </a:spcAft>
              <a:buNone/>
              <a:defRPr b="1">
                <a:solidFill>
                  <a:schemeClr val="accent3"/>
                </a:solidFill>
              </a:defRPr>
            </a:lvl5pPr>
            <a:lvl6pPr lvl="5" rtl="0">
              <a:spcBef>
                <a:spcPts val="0"/>
              </a:spcBef>
              <a:spcAft>
                <a:spcPts val="0"/>
              </a:spcAft>
              <a:buNone/>
              <a:defRPr b="1">
                <a:solidFill>
                  <a:schemeClr val="accent3"/>
                </a:solidFill>
              </a:defRPr>
            </a:lvl6pPr>
            <a:lvl7pPr lvl="6" rtl="0">
              <a:spcBef>
                <a:spcPts val="0"/>
              </a:spcBef>
              <a:spcAft>
                <a:spcPts val="0"/>
              </a:spcAft>
              <a:buNone/>
              <a:defRPr b="1">
                <a:solidFill>
                  <a:schemeClr val="accent3"/>
                </a:solidFill>
              </a:defRPr>
            </a:lvl7pPr>
            <a:lvl8pPr lvl="7" rtl="0">
              <a:spcBef>
                <a:spcPts val="0"/>
              </a:spcBef>
              <a:spcAft>
                <a:spcPts val="0"/>
              </a:spcAft>
              <a:buNone/>
              <a:defRPr b="1">
                <a:solidFill>
                  <a:schemeClr val="accent3"/>
                </a:solidFill>
              </a:defRPr>
            </a:lvl8pPr>
            <a:lvl9pPr lvl="8" rtl="0">
              <a:spcBef>
                <a:spcPts val="0"/>
              </a:spcBef>
              <a:spcAft>
                <a:spcPts val="0"/>
              </a:spcAft>
              <a:buNone/>
              <a:defRPr b="1">
                <a:solidFill>
                  <a:schemeClr val="accent3"/>
                </a:solidFill>
              </a:defRPr>
            </a:lvl9pPr>
          </a:lstStyle>
          <a:p>
            <a:endParaRPr/>
          </a:p>
        </p:txBody>
      </p:sp>
      <p:sp>
        <p:nvSpPr>
          <p:cNvPr id="126" name="Google Shape;126;p13"/>
          <p:cNvSpPr txBox="1">
            <a:spLocks noGrp="1"/>
          </p:cNvSpPr>
          <p:nvPr>
            <p:ph type="subTitle" idx="13"/>
          </p:nvPr>
        </p:nvSpPr>
        <p:spPr>
          <a:xfrm>
            <a:off x="5868000" y="3293766"/>
            <a:ext cx="2439900" cy="420600"/>
          </a:xfrm>
          <a:prstGeom prst="rect">
            <a:avLst/>
          </a:prstGeom>
        </p:spPr>
        <p:txBody>
          <a:bodyPr spcFirstLastPara="1" wrap="square" lIns="91425" tIns="91425" rIns="91425" bIns="91425" anchor="b" anchorCtr="0">
            <a:noAutofit/>
          </a:bodyPr>
          <a:lstStyle>
            <a:lvl1pPr lvl="0" rtl="0">
              <a:spcBef>
                <a:spcPts val="0"/>
              </a:spcBef>
              <a:spcAft>
                <a:spcPts val="0"/>
              </a:spcAft>
              <a:buNone/>
              <a:defRPr sz="1800" b="1" i="1">
                <a:solidFill>
                  <a:schemeClr val="dk2"/>
                </a:solidFill>
              </a:defRPr>
            </a:lvl1pPr>
            <a:lvl2pPr lvl="1" rtl="0">
              <a:spcBef>
                <a:spcPts val="0"/>
              </a:spcBef>
              <a:spcAft>
                <a:spcPts val="0"/>
              </a:spcAft>
              <a:buNone/>
              <a:defRPr sz="1800" b="1" i="1">
                <a:solidFill>
                  <a:schemeClr val="dk2"/>
                </a:solidFill>
              </a:defRPr>
            </a:lvl2pPr>
            <a:lvl3pPr lvl="2" rtl="0">
              <a:spcBef>
                <a:spcPts val="0"/>
              </a:spcBef>
              <a:spcAft>
                <a:spcPts val="0"/>
              </a:spcAft>
              <a:buNone/>
              <a:defRPr sz="1800" b="1" i="1">
                <a:solidFill>
                  <a:schemeClr val="dk2"/>
                </a:solidFill>
              </a:defRPr>
            </a:lvl3pPr>
            <a:lvl4pPr lvl="3" rtl="0">
              <a:spcBef>
                <a:spcPts val="0"/>
              </a:spcBef>
              <a:spcAft>
                <a:spcPts val="0"/>
              </a:spcAft>
              <a:buNone/>
              <a:defRPr sz="1800" b="1" i="1">
                <a:solidFill>
                  <a:schemeClr val="dk2"/>
                </a:solidFill>
              </a:defRPr>
            </a:lvl4pPr>
            <a:lvl5pPr lvl="4" rtl="0">
              <a:spcBef>
                <a:spcPts val="0"/>
              </a:spcBef>
              <a:spcAft>
                <a:spcPts val="0"/>
              </a:spcAft>
              <a:buNone/>
              <a:defRPr sz="1800" b="1" i="1">
                <a:solidFill>
                  <a:schemeClr val="dk2"/>
                </a:solidFill>
              </a:defRPr>
            </a:lvl5pPr>
            <a:lvl6pPr lvl="5" rtl="0">
              <a:spcBef>
                <a:spcPts val="0"/>
              </a:spcBef>
              <a:spcAft>
                <a:spcPts val="0"/>
              </a:spcAft>
              <a:buNone/>
              <a:defRPr sz="1800" b="1" i="1">
                <a:solidFill>
                  <a:schemeClr val="dk2"/>
                </a:solidFill>
              </a:defRPr>
            </a:lvl6pPr>
            <a:lvl7pPr lvl="6" rtl="0">
              <a:spcBef>
                <a:spcPts val="0"/>
              </a:spcBef>
              <a:spcAft>
                <a:spcPts val="0"/>
              </a:spcAft>
              <a:buNone/>
              <a:defRPr sz="1800" b="1" i="1">
                <a:solidFill>
                  <a:schemeClr val="dk2"/>
                </a:solidFill>
              </a:defRPr>
            </a:lvl7pPr>
            <a:lvl8pPr lvl="7" rtl="0">
              <a:spcBef>
                <a:spcPts val="0"/>
              </a:spcBef>
              <a:spcAft>
                <a:spcPts val="0"/>
              </a:spcAft>
              <a:buNone/>
              <a:defRPr sz="1800" b="1" i="1">
                <a:solidFill>
                  <a:schemeClr val="dk2"/>
                </a:solidFill>
              </a:defRPr>
            </a:lvl8pPr>
            <a:lvl9pPr lvl="8" rtl="0">
              <a:spcBef>
                <a:spcPts val="0"/>
              </a:spcBef>
              <a:spcAft>
                <a:spcPts val="0"/>
              </a:spcAft>
              <a:buNone/>
              <a:defRPr sz="1800" b="1" i="1">
                <a:solidFill>
                  <a:schemeClr val="dk2"/>
                </a:solidFill>
              </a:defRPr>
            </a:lvl9pPr>
          </a:lstStyle>
          <a:p>
            <a:endParaRPr/>
          </a:p>
        </p:txBody>
      </p:sp>
      <p:sp>
        <p:nvSpPr>
          <p:cNvPr id="127" name="Google Shape;127;p13"/>
          <p:cNvSpPr txBox="1">
            <a:spLocks noGrp="1"/>
          </p:cNvSpPr>
          <p:nvPr>
            <p:ph type="subTitle" idx="14"/>
          </p:nvPr>
        </p:nvSpPr>
        <p:spPr>
          <a:xfrm>
            <a:off x="5868000" y="3602663"/>
            <a:ext cx="2438700" cy="6156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chemeClr val="accent3"/>
                </a:solidFill>
              </a:defRPr>
            </a:lvl1pPr>
            <a:lvl2pPr lvl="1" rtl="0">
              <a:spcBef>
                <a:spcPts val="0"/>
              </a:spcBef>
              <a:spcAft>
                <a:spcPts val="0"/>
              </a:spcAft>
              <a:buNone/>
              <a:defRPr b="1">
                <a:solidFill>
                  <a:schemeClr val="accent3"/>
                </a:solidFill>
              </a:defRPr>
            </a:lvl2pPr>
            <a:lvl3pPr lvl="2" rtl="0">
              <a:spcBef>
                <a:spcPts val="0"/>
              </a:spcBef>
              <a:spcAft>
                <a:spcPts val="0"/>
              </a:spcAft>
              <a:buNone/>
              <a:defRPr b="1">
                <a:solidFill>
                  <a:schemeClr val="accent3"/>
                </a:solidFill>
              </a:defRPr>
            </a:lvl3pPr>
            <a:lvl4pPr lvl="3" rtl="0">
              <a:spcBef>
                <a:spcPts val="0"/>
              </a:spcBef>
              <a:spcAft>
                <a:spcPts val="0"/>
              </a:spcAft>
              <a:buNone/>
              <a:defRPr b="1">
                <a:solidFill>
                  <a:schemeClr val="accent3"/>
                </a:solidFill>
              </a:defRPr>
            </a:lvl4pPr>
            <a:lvl5pPr lvl="4" rtl="0">
              <a:spcBef>
                <a:spcPts val="0"/>
              </a:spcBef>
              <a:spcAft>
                <a:spcPts val="0"/>
              </a:spcAft>
              <a:buNone/>
              <a:defRPr b="1">
                <a:solidFill>
                  <a:schemeClr val="accent3"/>
                </a:solidFill>
              </a:defRPr>
            </a:lvl5pPr>
            <a:lvl6pPr lvl="5" rtl="0">
              <a:spcBef>
                <a:spcPts val="0"/>
              </a:spcBef>
              <a:spcAft>
                <a:spcPts val="0"/>
              </a:spcAft>
              <a:buNone/>
              <a:defRPr b="1">
                <a:solidFill>
                  <a:schemeClr val="accent3"/>
                </a:solidFill>
              </a:defRPr>
            </a:lvl6pPr>
            <a:lvl7pPr lvl="6" rtl="0">
              <a:spcBef>
                <a:spcPts val="0"/>
              </a:spcBef>
              <a:spcAft>
                <a:spcPts val="0"/>
              </a:spcAft>
              <a:buNone/>
              <a:defRPr b="1">
                <a:solidFill>
                  <a:schemeClr val="accent3"/>
                </a:solidFill>
              </a:defRPr>
            </a:lvl7pPr>
            <a:lvl8pPr lvl="7" rtl="0">
              <a:spcBef>
                <a:spcPts val="0"/>
              </a:spcBef>
              <a:spcAft>
                <a:spcPts val="0"/>
              </a:spcAft>
              <a:buNone/>
              <a:defRPr b="1">
                <a:solidFill>
                  <a:schemeClr val="accent3"/>
                </a:solidFill>
              </a:defRPr>
            </a:lvl8pPr>
            <a:lvl9pPr lvl="8" rtl="0">
              <a:spcBef>
                <a:spcPts val="0"/>
              </a:spcBef>
              <a:spcAft>
                <a:spcPts val="0"/>
              </a:spcAft>
              <a:buNone/>
              <a:defRPr b="1">
                <a:solidFill>
                  <a:schemeClr val="accent3"/>
                </a:solidFill>
              </a:defRPr>
            </a:lvl9pPr>
          </a:lstStyle>
          <a:p>
            <a:endParaRPr/>
          </a:p>
        </p:txBody>
      </p:sp>
      <p:sp>
        <p:nvSpPr>
          <p:cNvPr id="128" name="Google Shape;128;p13"/>
          <p:cNvSpPr txBox="1">
            <a:spLocks noGrp="1"/>
          </p:cNvSpPr>
          <p:nvPr>
            <p:ph type="title" idx="15"/>
          </p:nvPr>
        </p:nvSpPr>
        <p:spPr>
          <a:xfrm>
            <a:off x="720300" y="452325"/>
            <a:ext cx="7176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29" name="Google Shape;129;p13"/>
          <p:cNvSpPr/>
          <p:nvPr/>
        </p:nvSpPr>
        <p:spPr>
          <a:xfrm>
            <a:off x="50" y="4713104"/>
            <a:ext cx="9144142" cy="422728"/>
          </a:xfrm>
          <a:custGeom>
            <a:avLst/>
            <a:gdLst/>
            <a:ahLst/>
            <a:cxnLst/>
            <a:rect l="l" t="t" r="r" b="b"/>
            <a:pathLst>
              <a:path w="131613" h="21272" extrusionOk="0">
                <a:moveTo>
                  <a:pt x="37604" y="1"/>
                </a:moveTo>
                <a:cubicBezTo>
                  <a:pt x="25066" y="1"/>
                  <a:pt x="12521" y="624"/>
                  <a:pt x="0" y="1543"/>
                </a:cubicBezTo>
                <a:lnTo>
                  <a:pt x="0" y="21272"/>
                </a:lnTo>
                <a:lnTo>
                  <a:pt x="131612" y="21272"/>
                </a:lnTo>
                <a:lnTo>
                  <a:pt x="131612" y="6770"/>
                </a:lnTo>
                <a:cubicBezTo>
                  <a:pt x="131189" y="6773"/>
                  <a:pt x="130767" y="6774"/>
                  <a:pt x="130344" y="6774"/>
                </a:cubicBezTo>
                <a:cubicBezTo>
                  <a:pt x="106838" y="6774"/>
                  <a:pt x="83074" y="2288"/>
                  <a:pt x="59460" y="698"/>
                </a:cubicBezTo>
                <a:cubicBezTo>
                  <a:pt x="52181" y="212"/>
                  <a:pt x="44894" y="1"/>
                  <a:pt x="376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30" name="Google Shape;130;p13"/>
          <p:cNvPicPr preferRelativeResize="0"/>
          <p:nvPr/>
        </p:nvPicPr>
        <p:blipFill>
          <a:blip r:embed="rId2">
            <a:alphaModFix/>
          </a:blip>
          <a:stretch>
            <a:fillRect/>
          </a:stretch>
        </p:blipFill>
        <p:spPr>
          <a:xfrm>
            <a:off x="7057600" y="-1039025"/>
            <a:ext cx="3356050" cy="2820200"/>
          </a:xfrm>
          <a:prstGeom prst="rect">
            <a:avLst/>
          </a:prstGeom>
          <a:noFill/>
          <a:ln>
            <a:noFill/>
          </a:ln>
        </p:spPr>
      </p:pic>
      <p:pic>
        <p:nvPicPr>
          <p:cNvPr id="131" name="Google Shape;131;p13"/>
          <p:cNvPicPr preferRelativeResize="0"/>
          <p:nvPr/>
        </p:nvPicPr>
        <p:blipFill>
          <a:blip r:embed="rId3">
            <a:alphaModFix/>
          </a:blip>
          <a:stretch>
            <a:fillRect/>
          </a:stretch>
        </p:blipFill>
        <p:spPr>
          <a:xfrm rot="-2277127" flipH="1">
            <a:off x="-311731" y="4042534"/>
            <a:ext cx="1386958" cy="1599726"/>
          </a:xfrm>
          <a:prstGeom prst="rect">
            <a:avLst/>
          </a:prstGeom>
          <a:noFill/>
          <a:ln>
            <a:noFill/>
          </a:ln>
        </p:spPr>
      </p:pic>
      <p:pic>
        <p:nvPicPr>
          <p:cNvPr id="132" name="Google Shape;132;p13"/>
          <p:cNvPicPr preferRelativeResize="0"/>
          <p:nvPr/>
        </p:nvPicPr>
        <p:blipFill>
          <a:blip r:embed="rId4">
            <a:alphaModFix/>
          </a:blip>
          <a:stretch>
            <a:fillRect/>
          </a:stretch>
        </p:blipFill>
        <p:spPr>
          <a:xfrm rot="-5221289">
            <a:off x="6238953" y="-605753"/>
            <a:ext cx="1018033" cy="1433805"/>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Quote">
  <p:cSld name="CUSTOM_1_1">
    <p:spTree>
      <p:nvGrpSpPr>
        <p:cNvPr id="1" name="Shape 133"/>
        <p:cNvGrpSpPr/>
        <p:nvPr/>
      </p:nvGrpSpPr>
      <p:grpSpPr>
        <a:xfrm>
          <a:off x="0" y="0"/>
          <a:ext cx="0" cy="0"/>
          <a:chOff x="0" y="0"/>
          <a:chExt cx="0" cy="0"/>
        </a:xfrm>
      </p:grpSpPr>
      <p:sp>
        <p:nvSpPr>
          <p:cNvPr id="134" name="Google Shape;134;p14"/>
          <p:cNvSpPr txBox="1">
            <a:spLocks noGrp="1"/>
          </p:cNvSpPr>
          <p:nvPr>
            <p:ph type="title"/>
          </p:nvPr>
        </p:nvSpPr>
        <p:spPr>
          <a:xfrm>
            <a:off x="2086725" y="3142375"/>
            <a:ext cx="4971300" cy="6465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3000"/>
            </a:lvl1pPr>
            <a:lvl2pPr lvl="1" algn="ctr" rtl="0">
              <a:spcBef>
                <a:spcPts val="0"/>
              </a:spcBef>
              <a:spcAft>
                <a:spcPts val="0"/>
              </a:spcAft>
              <a:buNone/>
              <a:defRPr sz="3000" b="1"/>
            </a:lvl2pPr>
            <a:lvl3pPr lvl="2" algn="ctr" rtl="0">
              <a:spcBef>
                <a:spcPts val="0"/>
              </a:spcBef>
              <a:spcAft>
                <a:spcPts val="0"/>
              </a:spcAft>
              <a:buNone/>
              <a:defRPr sz="3000" b="1"/>
            </a:lvl3pPr>
            <a:lvl4pPr lvl="3" algn="ctr" rtl="0">
              <a:spcBef>
                <a:spcPts val="0"/>
              </a:spcBef>
              <a:spcAft>
                <a:spcPts val="0"/>
              </a:spcAft>
              <a:buNone/>
              <a:defRPr sz="3000" b="1"/>
            </a:lvl4pPr>
            <a:lvl5pPr lvl="4" algn="ctr" rtl="0">
              <a:spcBef>
                <a:spcPts val="0"/>
              </a:spcBef>
              <a:spcAft>
                <a:spcPts val="0"/>
              </a:spcAft>
              <a:buNone/>
              <a:defRPr sz="3000" b="1"/>
            </a:lvl5pPr>
            <a:lvl6pPr lvl="5" algn="ctr" rtl="0">
              <a:spcBef>
                <a:spcPts val="0"/>
              </a:spcBef>
              <a:spcAft>
                <a:spcPts val="0"/>
              </a:spcAft>
              <a:buNone/>
              <a:defRPr sz="3000" b="1"/>
            </a:lvl6pPr>
            <a:lvl7pPr lvl="6" algn="ctr" rtl="0">
              <a:spcBef>
                <a:spcPts val="0"/>
              </a:spcBef>
              <a:spcAft>
                <a:spcPts val="0"/>
              </a:spcAft>
              <a:buNone/>
              <a:defRPr sz="3000" b="1"/>
            </a:lvl7pPr>
            <a:lvl8pPr lvl="7" algn="ctr" rtl="0">
              <a:spcBef>
                <a:spcPts val="0"/>
              </a:spcBef>
              <a:spcAft>
                <a:spcPts val="0"/>
              </a:spcAft>
              <a:buNone/>
              <a:defRPr sz="3000" b="1"/>
            </a:lvl8pPr>
            <a:lvl9pPr lvl="8" algn="ctr" rtl="0">
              <a:spcBef>
                <a:spcPts val="0"/>
              </a:spcBef>
              <a:spcAft>
                <a:spcPts val="0"/>
              </a:spcAft>
              <a:buNone/>
              <a:defRPr sz="3000" b="1"/>
            </a:lvl9pPr>
          </a:lstStyle>
          <a:p>
            <a:endParaRPr/>
          </a:p>
        </p:txBody>
      </p:sp>
      <p:sp>
        <p:nvSpPr>
          <p:cNvPr id="135" name="Google Shape;135;p14"/>
          <p:cNvSpPr txBox="1">
            <a:spLocks noGrp="1"/>
          </p:cNvSpPr>
          <p:nvPr>
            <p:ph type="subTitle" idx="1"/>
          </p:nvPr>
        </p:nvSpPr>
        <p:spPr>
          <a:xfrm>
            <a:off x="2085975" y="1354638"/>
            <a:ext cx="4971900" cy="16623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400"/>
            </a:lvl1pPr>
            <a:lvl2pPr lvl="1" algn="ctr" rtl="0">
              <a:spcBef>
                <a:spcPts val="0"/>
              </a:spcBef>
              <a:spcAft>
                <a:spcPts val="0"/>
              </a:spcAft>
              <a:buNone/>
              <a:defRPr sz="2400" b="1"/>
            </a:lvl2pPr>
            <a:lvl3pPr lvl="2" algn="ctr" rtl="0">
              <a:spcBef>
                <a:spcPts val="0"/>
              </a:spcBef>
              <a:spcAft>
                <a:spcPts val="0"/>
              </a:spcAft>
              <a:buNone/>
              <a:defRPr sz="2400" b="1"/>
            </a:lvl3pPr>
            <a:lvl4pPr lvl="3" algn="ctr" rtl="0">
              <a:spcBef>
                <a:spcPts val="0"/>
              </a:spcBef>
              <a:spcAft>
                <a:spcPts val="0"/>
              </a:spcAft>
              <a:buNone/>
              <a:defRPr sz="2400" b="1"/>
            </a:lvl4pPr>
            <a:lvl5pPr lvl="4" algn="ctr" rtl="0">
              <a:spcBef>
                <a:spcPts val="0"/>
              </a:spcBef>
              <a:spcAft>
                <a:spcPts val="0"/>
              </a:spcAft>
              <a:buNone/>
              <a:defRPr sz="2400" b="1"/>
            </a:lvl5pPr>
            <a:lvl6pPr lvl="5" algn="ctr" rtl="0">
              <a:spcBef>
                <a:spcPts val="0"/>
              </a:spcBef>
              <a:spcAft>
                <a:spcPts val="0"/>
              </a:spcAft>
              <a:buNone/>
              <a:defRPr sz="2400" b="1"/>
            </a:lvl6pPr>
            <a:lvl7pPr lvl="6" algn="ctr" rtl="0">
              <a:spcBef>
                <a:spcPts val="0"/>
              </a:spcBef>
              <a:spcAft>
                <a:spcPts val="0"/>
              </a:spcAft>
              <a:buNone/>
              <a:defRPr sz="2400" b="1"/>
            </a:lvl7pPr>
            <a:lvl8pPr lvl="7" algn="ctr" rtl="0">
              <a:spcBef>
                <a:spcPts val="0"/>
              </a:spcBef>
              <a:spcAft>
                <a:spcPts val="0"/>
              </a:spcAft>
              <a:buNone/>
              <a:defRPr sz="2400" b="1"/>
            </a:lvl8pPr>
            <a:lvl9pPr lvl="8" algn="ctr" rtl="0">
              <a:spcBef>
                <a:spcPts val="0"/>
              </a:spcBef>
              <a:spcAft>
                <a:spcPts val="0"/>
              </a:spcAft>
              <a:buNone/>
              <a:defRPr sz="2400" b="1"/>
            </a:lvl9pPr>
          </a:lstStyle>
          <a:p>
            <a:endParaRPr/>
          </a:p>
        </p:txBody>
      </p:sp>
      <p:sp>
        <p:nvSpPr>
          <p:cNvPr id="136" name="Google Shape;136;p14"/>
          <p:cNvSpPr/>
          <p:nvPr/>
        </p:nvSpPr>
        <p:spPr>
          <a:xfrm>
            <a:off x="58" y="4543416"/>
            <a:ext cx="9144142" cy="600083"/>
          </a:xfrm>
          <a:custGeom>
            <a:avLst/>
            <a:gdLst/>
            <a:ahLst/>
            <a:cxnLst/>
            <a:rect l="l" t="t" r="r" b="b"/>
            <a:pathLst>
              <a:path w="131613" h="21272" extrusionOk="0">
                <a:moveTo>
                  <a:pt x="37604" y="1"/>
                </a:moveTo>
                <a:cubicBezTo>
                  <a:pt x="25066" y="1"/>
                  <a:pt x="12521" y="624"/>
                  <a:pt x="0" y="1543"/>
                </a:cubicBezTo>
                <a:lnTo>
                  <a:pt x="0" y="21272"/>
                </a:lnTo>
                <a:lnTo>
                  <a:pt x="131612" y="21272"/>
                </a:lnTo>
                <a:lnTo>
                  <a:pt x="131612" y="6770"/>
                </a:lnTo>
                <a:cubicBezTo>
                  <a:pt x="131189" y="6773"/>
                  <a:pt x="130767" y="6774"/>
                  <a:pt x="130344" y="6774"/>
                </a:cubicBezTo>
                <a:cubicBezTo>
                  <a:pt x="106838" y="6774"/>
                  <a:pt x="83074" y="2288"/>
                  <a:pt x="59460" y="698"/>
                </a:cubicBezTo>
                <a:cubicBezTo>
                  <a:pt x="52181" y="212"/>
                  <a:pt x="44894" y="1"/>
                  <a:pt x="376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14"/>
          <p:cNvSpPr/>
          <p:nvPr/>
        </p:nvSpPr>
        <p:spPr>
          <a:xfrm rot="10800000">
            <a:off x="58" y="-9"/>
            <a:ext cx="9144142" cy="600083"/>
          </a:xfrm>
          <a:custGeom>
            <a:avLst/>
            <a:gdLst/>
            <a:ahLst/>
            <a:cxnLst/>
            <a:rect l="l" t="t" r="r" b="b"/>
            <a:pathLst>
              <a:path w="131613" h="21272" extrusionOk="0">
                <a:moveTo>
                  <a:pt x="37604" y="1"/>
                </a:moveTo>
                <a:cubicBezTo>
                  <a:pt x="25066" y="1"/>
                  <a:pt x="12521" y="624"/>
                  <a:pt x="0" y="1543"/>
                </a:cubicBezTo>
                <a:lnTo>
                  <a:pt x="0" y="21272"/>
                </a:lnTo>
                <a:lnTo>
                  <a:pt x="131612" y="21272"/>
                </a:lnTo>
                <a:lnTo>
                  <a:pt x="131612" y="6770"/>
                </a:lnTo>
                <a:cubicBezTo>
                  <a:pt x="131189" y="6773"/>
                  <a:pt x="130767" y="6774"/>
                  <a:pt x="130344" y="6774"/>
                </a:cubicBezTo>
                <a:cubicBezTo>
                  <a:pt x="106838" y="6774"/>
                  <a:pt x="83074" y="2288"/>
                  <a:pt x="59460" y="698"/>
                </a:cubicBezTo>
                <a:cubicBezTo>
                  <a:pt x="52181" y="212"/>
                  <a:pt x="44894" y="1"/>
                  <a:pt x="376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8" name="Google Shape;138;p14"/>
          <p:cNvGrpSpPr/>
          <p:nvPr/>
        </p:nvGrpSpPr>
        <p:grpSpPr>
          <a:xfrm>
            <a:off x="6668323" y="2583819"/>
            <a:ext cx="3029216" cy="3004406"/>
            <a:chOff x="5325298" y="1774194"/>
            <a:chExt cx="3029216" cy="3004406"/>
          </a:xfrm>
        </p:grpSpPr>
        <p:pic>
          <p:nvPicPr>
            <p:cNvPr id="139" name="Google Shape;139;p14"/>
            <p:cNvPicPr preferRelativeResize="0"/>
            <p:nvPr/>
          </p:nvPicPr>
          <p:blipFill>
            <a:blip r:embed="rId2">
              <a:alphaModFix/>
            </a:blip>
            <a:stretch>
              <a:fillRect/>
            </a:stretch>
          </p:blipFill>
          <p:spPr>
            <a:xfrm rot="-3834659">
              <a:off x="6636448" y="2167222"/>
              <a:ext cx="1097961" cy="357055"/>
            </a:xfrm>
            <a:prstGeom prst="rect">
              <a:avLst/>
            </a:prstGeom>
            <a:noFill/>
            <a:ln>
              <a:noFill/>
            </a:ln>
          </p:spPr>
        </p:pic>
        <p:pic>
          <p:nvPicPr>
            <p:cNvPr id="140" name="Google Shape;140;p14"/>
            <p:cNvPicPr preferRelativeResize="0"/>
            <p:nvPr/>
          </p:nvPicPr>
          <p:blipFill>
            <a:blip r:embed="rId2">
              <a:alphaModFix/>
            </a:blip>
            <a:stretch>
              <a:fillRect/>
            </a:stretch>
          </p:blipFill>
          <p:spPr>
            <a:xfrm rot="-5244271">
              <a:off x="6186098" y="2182273"/>
              <a:ext cx="1097958" cy="357056"/>
            </a:xfrm>
            <a:prstGeom prst="rect">
              <a:avLst/>
            </a:prstGeom>
            <a:noFill/>
            <a:ln>
              <a:noFill/>
            </a:ln>
          </p:spPr>
        </p:pic>
        <p:pic>
          <p:nvPicPr>
            <p:cNvPr id="141" name="Google Shape;141;p14"/>
            <p:cNvPicPr preferRelativeResize="0"/>
            <p:nvPr/>
          </p:nvPicPr>
          <p:blipFill>
            <a:blip r:embed="rId3">
              <a:alphaModFix/>
            </a:blip>
            <a:stretch>
              <a:fillRect/>
            </a:stretch>
          </p:blipFill>
          <p:spPr>
            <a:xfrm rot="5172484" flipH="1">
              <a:off x="7130170" y="2170760"/>
              <a:ext cx="990785" cy="1395436"/>
            </a:xfrm>
            <a:prstGeom prst="rect">
              <a:avLst/>
            </a:prstGeom>
            <a:noFill/>
            <a:ln>
              <a:noFill/>
            </a:ln>
          </p:spPr>
        </p:pic>
        <p:pic>
          <p:nvPicPr>
            <p:cNvPr id="142" name="Google Shape;142;p14"/>
            <p:cNvPicPr preferRelativeResize="0"/>
            <p:nvPr/>
          </p:nvPicPr>
          <p:blipFill>
            <a:blip r:embed="rId4">
              <a:alphaModFix/>
            </a:blip>
            <a:stretch>
              <a:fillRect/>
            </a:stretch>
          </p:blipFill>
          <p:spPr>
            <a:xfrm>
              <a:off x="5325298" y="2329184"/>
              <a:ext cx="2914801" cy="2449415"/>
            </a:xfrm>
            <a:prstGeom prst="rect">
              <a:avLst/>
            </a:prstGeom>
            <a:noFill/>
            <a:ln>
              <a:noFill/>
            </a:ln>
          </p:spPr>
        </p:pic>
      </p:grpSp>
      <p:grpSp>
        <p:nvGrpSpPr>
          <p:cNvPr id="143" name="Google Shape;143;p14"/>
          <p:cNvGrpSpPr/>
          <p:nvPr/>
        </p:nvGrpSpPr>
        <p:grpSpPr>
          <a:xfrm flipH="1">
            <a:off x="-1614224" y="-1024634"/>
            <a:ext cx="3777681" cy="3731916"/>
            <a:chOff x="395551" y="-262634"/>
            <a:chExt cx="3777681" cy="3731916"/>
          </a:xfrm>
        </p:grpSpPr>
        <p:pic>
          <p:nvPicPr>
            <p:cNvPr id="144" name="Google Shape;144;p14"/>
            <p:cNvPicPr preferRelativeResize="0"/>
            <p:nvPr/>
          </p:nvPicPr>
          <p:blipFill>
            <a:blip r:embed="rId2">
              <a:alphaModFix/>
            </a:blip>
            <a:stretch>
              <a:fillRect/>
            </a:stretch>
          </p:blipFill>
          <p:spPr>
            <a:xfrm rot="-4265453" flipH="1">
              <a:off x="1663234" y="2545547"/>
              <a:ext cx="1097963" cy="357054"/>
            </a:xfrm>
            <a:prstGeom prst="rect">
              <a:avLst/>
            </a:prstGeom>
            <a:noFill/>
            <a:ln>
              <a:noFill/>
            </a:ln>
          </p:spPr>
        </p:pic>
        <p:pic>
          <p:nvPicPr>
            <p:cNvPr id="145" name="Google Shape;145;p14"/>
            <p:cNvPicPr preferRelativeResize="0"/>
            <p:nvPr/>
          </p:nvPicPr>
          <p:blipFill>
            <a:blip r:embed="rId2">
              <a:alphaModFix/>
            </a:blip>
            <a:stretch>
              <a:fillRect/>
            </a:stretch>
          </p:blipFill>
          <p:spPr>
            <a:xfrm rot="-5400000" flipH="1">
              <a:off x="2047059" y="2741772"/>
              <a:ext cx="1097964" cy="357054"/>
            </a:xfrm>
            <a:prstGeom prst="rect">
              <a:avLst/>
            </a:prstGeom>
            <a:noFill/>
            <a:ln>
              <a:noFill/>
            </a:ln>
          </p:spPr>
        </p:pic>
        <p:pic>
          <p:nvPicPr>
            <p:cNvPr id="146" name="Google Shape;146;p14"/>
            <p:cNvPicPr preferRelativeResize="0"/>
            <p:nvPr/>
          </p:nvPicPr>
          <p:blipFill>
            <a:blip r:embed="rId5">
              <a:alphaModFix/>
            </a:blip>
            <a:stretch>
              <a:fillRect/>
            </a:stretch>
          </p:blipFill>
          <p:spPr>
            <a:xfrm rot="-1867234" flipH="1">
              <a:off x="665176" y="-4947"/>
              <a:ext cx="1167270" cy="1368416"/>
            </a:xfrm>
            <a:prstGeom prst="rect">
              <a:avLst/>
            </a:prstGeom>
            <a:noFill/>
            <a:ln>
              <a:noFill/>
            </a:ln>
          </p:spPr>
        </p:pic>
        <p:pic>
          <p:nvPicPr>
            <p:cNvPr id="147" name="Google Shape;147;p14"/>
            <p:cNvPicPr preferRelativeResize="0"/>
            <p:nvPr/>
          </p:nvPicPr>
          <p:blipFill>
            <a:blip r:embed="rId3">
              <a:alphaModFix/>
            </a:blip>
            <a:stretch>
              <a:fillRect/>
            </a:stretch>
          </p:blipFill>
          <p:spPr>
            <a:xfrm rot="-6306671" flipH="1">
              <a:off x="1371644" y="1704035"/>
              <a:ext cx="990786" cy="1395435"/>
            </a:xfrm>
            <a:prstGeom prst="rect">
              <a:avLst/>
            </a:prstGeom>
            <a:noFill/>
            <a:ln>
              <a:noFill/>
            </a:ln>
          </p:spPr>
        </p:pic>
        <p:pic>
          <p:nvPicPr>
            <p:cNvPr id="148" name="Google Shape;148;p14"/>
            <p:cNvPicPr preferRelativeResize="0"/>
            <p:nvPr/>
          </p:nvPicPr>
          <p:blipFill>
            <a:blip r:embed="rId6">
              <a:alphaModFix/>
            </a:blip>
            <a:stretch>
              <a:fillRect/>
            </a:stretch>
          </p:blipFill>
          <p:spPr>
            <a:xfrm rot="1392348">
              <a:off x="1080136" y="176558"/>
              <a:ext cx="2726349" cy="2421263"/>
            </a:xfrm>
            <a:prstGeom prst="rect">
              <a:avLst/>
            </a:prstGeom>
            <a:noFill/>
            <a:ln>
              <a:noFill/>
            </a:ln>
          </p:spPr>
        </p:pic>
      </p:grpSp>
      <p:pic>
        <p:nvPicPr>
          <p:cNvPr id="149" name="Google Shape;149;p14"/>
          <p:cNvPicPr preferRelativeResize="0"/>
          <p:nvPr/>
        </p:nvPicPr>
        <p:blipFill>
          <a:blip r:embed="rId2">
            <a:alphaModFix/>
          </a:blip>
          <a:stretch>
            <a:fillRect/>
          </a:stretch>
        </p:blipFill>
        <p:spPr>
          <a:xfrm rot="-9823372" flipH="1">
            <a:off x="7492641" y="248220"/>
            <a:ext cx="1380599" cy="448964"/>
          </a:xfrm>
          <a:prstGeom prst="rect">
            <a:avLst/>
          </a:prstGeom>
          <a:noFill/>
          <a:ln>
            <a:noFill/>
          </a:ln>
        </p:spPr>
      </p:pic>
      <p:pic>
        <p:nvPicPr>
          <p:cNvPr id="150" name="Google Shape;150;p14"/>
          <p:cNvPicPr preferRelativeResize="0"/>
          <p:nvPr/>
        </p:nvPicPr>
        <p:blipFill>
          <a:blip r:embed="rId2">
            <a:alphaModFix/>
          </a:blip>
          <a:stretch>
            <a:fillRect/>
          </a:stretch>
        </p:blipFill>
        <p:spPr>
          <a:xfrm rot="-2063656">
            <a:off x="-377830" y="4555372"/>
            <a:ext cx="944213" cy="307056"/>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1">
  <p:cSld name="CUSTOM_10">
    <p:spTree>
      <p:nvGrpSpPr>
        <p:cNvPr id="1" name="Shape 151"/>
        <p:cNvGrpSpPr/>
        <p:nvPr/>
      </p:nvGrpSpPr>
      <p:grpSpPr>
        <a:xfrm>
          <a:off x="0" y="0"/>
          <a:ext cx="0" cy="0"/>
          <a:chOff x="0" y="0"/>
          <a:chExt cx="0" cy="0"/>
        </a:xfrm>
      </p:grpSpPr>
      <p:sp>
        <p:nvSpPr>
          <p:cNvPr id="152" name="Google Shape;152;p15"/>
          <p:cNvSpPr txBox="1">
            <a:spLocks noGrp="1"/>
          </p:cNvSpPr>
          <p:nvPr>
            <p:ph type="title" hasCustomPrompt="1"/>
          </p:nvPr>
        </p:nvSpPr>
        <p:spPr>
          <a:xfrm flipH="1">
            <a:off x="5069500" y="1573500"/>
            <a:ext cx="2495100" cy="19965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4800"/>
              <a:buNone/>
              <a:defRPr sz="15000">
                <a:solidFill>
                  <a:schemeClr val="dk2"/>
                </a:solidFill>
              </a:defRPr>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r>
              <a:t>xx%</a:t>
            </a:r>
          </a:p>
        </p:txBody>
      </p:sp>
      <p:sp>
        <p:nvSpPr>
          <p:cNvPr id="153" name="Google Shape;153;p15"/>
          <p:cNvSpPr txBox="1">
            <a:spLocks noGrp="1"/>
          </p:cNvSpPr>
          <p:nvPr>
            <p:ph type="subTitle" idx="1"/>
          </p:nvPr>
        </p:nvSpPr>
        <p:spPr>
          <a:xfrm flipH="1">
            <a:off x="1121900" y="3035238"/>
            <a:ext cx="2733900" cy="6675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600">
                <a:solidFill>
                  <a:schemeClr val="accent3"/>
                </a:solidFill>
              </a:defRPr>
            </a:lvl1pPr>
            <a:lvl2pPr lvl="1" rtl="0">
              <a:spcBef>
                <a:spcPts val="0"/>
              </a:spcBef>
              <a:spcAft>
                <a:spcPts val="0"/>
              </a:spcAft>
              <a:buNone/>
              <a:defRPr sz="1600" b="1">
                <a:solidFill>
                  <a:schemeClr val="accent3"/>
                </a:solidFill>
              </a:defRPr>
            </a:lvl2pPr>
            <a:lvl3pPr lvl="2" rtl="0">
              <a:spcBef>
                <a:spcPts val="0"/>
              </a:spcBef>
              <a:spcAft>
                <a:spcPts val="0"/>
              </a:spcAft>
              <a:buNone/>
              <a:defRPr sz="1600" b="1">
                <a:solidFill>
                  <a:schemeClr val="accent3"/>
                </a:solidFill>
              </a:defRPr>
            </a:lvl3pPr>
            <a:lvl4pPr lvl="3" rtl="0">
              <a:spcBef>
                <a:spcPts val="0"/>
              </a:spcBef>
              <a:spcAft>
                <a:spcPts val="0"/>
              </a:spcAft>
              <a:buNone/>
              <a:defRPr sz="1600" b="1">
                <a:solidFill>
                  <a:schemeClr val="accent3"/>
                </a:solidFill>
              </a:defRPr>
            </a:lvl4pPr>
            <a:lvl5pPr lvl="4" rtl="0">
              <a:spcBef>
                <a:spcPts val="0"/>
              </a:spcBef>
              <a:spcAft>
                <a:spcPts val="0"/>
              </a:spcAft>
              <a:buNone/>
              <a:defRPr sz="1600" b="1">
                <a:solidFill>
                  <a:schemeClr val="accent3"/>
                </a:solidFill>
              </a:defRPr>
            </a:lvl5pPr>
            <a:lvl6pPr lvl="5" rtl="0">
              <a:spcBef>
                <a:spcPts val="0"/>
              </a:spcBef>
              <a:spcAft>
                <a:spcPts val="0"/>
              </a:spcAft>
              <a:buNone/>
              <a:defRPr sz="1600" b="1">
                <a:solidFill>
                  <a:schemeClr val="accent3"/>
                </a:solidFill>
              </a:defRPr>
            </a:lvl6pPr>
            <a:lvl7pPr lvl="6" rtl="0">
              <a:spcBef>
                <a:spcPts val="0"/>
              </a:spcBef>
              <a:spcAft>
                <a:spcPts val="0"/>
              </a:spcAft>
              <a:buNone/>
              <a:defRPr sz="1600" b="1">
                <a:solidFill>
                  <a:schemeClr val="accent3"/>
                </a:solidFill>
              </a:defRPr>
            </a:lvl7pPr>
            <a:lvl8pPr lvl="7" rtl="0">
              <a:spcBef>
                <a:spcPts val="0"/>
              </a:spcBef>
              <a:spcAft>
                <a:spcPts val="0"/>
              </a:spcAft>
              <a:buNone/>
              <a:defRPr sz="1600" b="1">
                <a:solidFill>
                  <a:schemeClr val="accent3"/>
                </a:solidFill>
              </a:defRPr>
            </a:lvl8pPr>
            <a:lvl9pPr lvl="8" rtl="0">
              <a:spcBef>
                <a:spcPts val="0"/>
              </a:spcBef>
              <a:spcAft>
                <a:spcPts val="0"/>
              </a:spcAft>
              <a:buNone/>
              <a:defRPr sz="1600" b="1">
                <a:solidFill>
                  <a:schemeClr val="accent3"/>
                </a:solidFill>
              </a:defRPr>
            </a:lvl9pPr>
          </a:lstStyle>
          <a:p>
            <a:endParaRPr/>
          </a:p>
        </p:txBody>
      </p:sp>
      <p:sp>
        <p:nvSpPr>
          <p:cNvPr id="154" name="Google Shape;154;p15"/>
          <p:cNvSpPr txBox="1">
            <a:spLocks noGrp="1"/>
          </p:cNvSpPr>
          <p:nvPr>
            <p:ph type="title" idx="2"/>
          </p:nvPr>
        </p:nvSpPr>
        <p:spPr>
          <a:xfrm flipH="1">
            <a:off x="1121900" y="1440738"/>
            <a:ext cx="2733900" cy="14172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600"/>
              <a:buNone/>
              <a:defRPr sz="5200" i="1"/>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pic>
        <p:nvPicPr>
          <p:cNvPr id="155" name="Google Shape;155;p15"/>
          <p:cNvPicPr preferRelativeResize="0"/>
          <p:nvPr/>
        </p:nvPicPr>
        <p:blipFill>
          <a:blip r:embed="rId2">
            <a:alphaModFix/>
          </a:blip>
          <a:stretch>
            <a:fillRect/>
          </a:stretch>
        </p:blipFill>
        <p:spPr>
          <a:xfrm rot="-6302891" flipH="1">
            <a:off x="7748077" y="-512597"/>
            <a:ext cx="1167272" cy="1368418"/>
          </a:xfrm>
          <a:prstGeom prst="rect">
            <a:avLst/>
          </a:prstGeom>
          <a:noFill/>
          <a:ln>
            <a:noFill/>
          </a:ln>
        </p:spPr>
      </p:pic>
      <p:pic>
        <p:nvPicPr>
          <p:cNvPr id="156" name="Google Shape;156;p15"/>
          <p:cNvPicPr preferRelativeResize="0"/>
          <p:nvPr/>
        </p:nvPicPr>
        <p:blipFill>
          <a:blip r:embed="rId3">
            <a:alphaModFix/>
          </a:blip>
          <a:stretch>
            <a:fillRect/>
          </a:stretch>
        </p:blipFill>
        <p:spPr>
          <a:xfrm rot="-9407649">
            <a:off x="-160702" y="4047576"/>
            <a:ext cx="2140557" cy="1901023"/>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hree columns 1">
  <p:cSld name="TITLE_AND_TWO_COLUMNS_1_1">
    <p:spTree>
      <p:nvGrpSpPr>
        <p:cNvPr id="1" name="Shape 176"/>
        <p:cNvGrpSpPr/>
        <p:nvPr/>
      </p:nvGrpSpPr>
      <p:grpSpPr>
        <a:xfrm>
          <a:off x="0" y="0"/>
          <a:ext cx="0" cy="0"/>
          <a:chOff x="0" y="0"/>
          <a:chExt cx="0" cy="0"/>
        </a:xfrm>
      </p:grpSpPr>
      <p:sp>
        <p:nvSpPr>
          <p:cNvPr id="177" name="Google Shape;177;p17"/>
          <p:cNvSpPr txBox="1">
            <a:spLocks noGrp="1"/>
          </p:cNvSpPr>
          <p:nvPr>
            <p:ph type="subTitle" idx="1"/>
          </p:nvPr>
        </p:nvSpPr>
        <p:spPr>
          <a:xfrm>
            <a:off x="1605425" y="1764487"/>
            <a:ext cx="2513700" cy="402300"/>
          </a:xfrm>
          <a:prstGeom prst="rect">
            <a:avLst/>
          </a:prstGeom>
        </p:spPr>
        <p:txBody>
          <a:bodyPr spcFirstLastPara="1" wrap="square" lIns="91425" tIns="91425" rIns="91425" bIns="91425" anchor="b" anchorCtr="0">
            <a:noAutofit/>
          </a:bodyPr>
          <a:lstStyle>
            <a:lvl1pPr lvl="0" algn="ctr" rtl="0">
              <a:spcBef>
                <a:spcPts val="0"/>
              </a:spcBef>
              <a:spcAft>
                <a:spcPts val="0"/>
              </a:spcAft>
              <a:buNone/>
              <a:defRPr sz="2000" b="1" i="1">
                <a:solidFill>
                  <a:schemeClr val="dk2"/>
                </a:solidFill>
              </a:defRPr>
            </a:lvl1pPr>
            <a:lvl2pPr lvl="1" algn="ctr" rtl="0">
              <a:spcBef>
                <a:spcPts val="0"/>
              </a:spcBef>
              <a:spcAft>
                <a:spcPts val="0"/>
              </a:spcAft>
              <a:buNone/>
              <a:defRPr sz="2000" b="1" i="1">
                <a:solidFill>
                  <a:schemeClr val="dk2"/>
                </a:solidFill>
              </a:defRPr>
            </a:lvl2pPr>
            <a:lvl3pPr lvl="2" algn="ctr" rtl="0">
              <a:spcBef>
                <a:spcPts val="0"/>
              </a:spcBef>
              <a:spcAft>
                <a:spcPts val="0"/>
              </a:spcAft>
              <a:buNone/>
              <a:defRPr sz="2000" b="1" i="1">
                <a:solidFill>
                  <a:schemeClr val="dk2"/>
                </a:solidFill>
              </a:defRPr>
            </a:lvl3pPr>
            <a:lvl4pPr lvl="3" algn="ctr" rtl="0">
              <a:spcBef>
                <a:spcPts val="0"/>
              </a:spcBef>
              <a:spcAft>
                <a:spcPts val="0"/>
              </a:spcAft>
              <a:buNone/>
              <a:defRPr sz="2000" b="1" i="1">
                <a:solidFill>
                  <a:schemeClr val="dk2"/>
                </a:solidFill>
              </a:defRPr>
            </a:lvl4pPr>
            <a:lvl5pPr lvl="4" algn="ctr" rtl="0">
              <a:spcBef>
                <a:spcPts val="0"/>
              </a:spcBef>
              <a:spcAft>
                <a:spcPts val="0"/>
              </a:spcAft>
              <a:buNone/>
              <a:defRPr sz="2000" b="1" i="1">
                <a:solidFill>
                  <a:schemeClr val="dk2"/>
                </a:solidFill>
              </a:defRPr>
            </a:lvl5pPr>
            <a:lvl6pPr lvl="5" algn="ctr" rtl="0">
              <a:spcBef>
                <a:spcPts val="0"/>
              </a:spcBef>
              <a:spcAft>
                <a:spcPts val="0"/>
              </a:spcAft>
              <a:buNone/>
              <a:defRPr sz="2000" b="1" i="1">
                <a:solidFill>
                  <a:schemeClr val="dk2"/>
                </a:solidFill>
              </a:defRPr>
            </a:lvl6pPr>
            <a:lvl7pPr lvl="6" algn="ctr" rtl="0">
              <a:spcBef>
                <a:spcPts val="0"/>
              </a:spcBef>
              <a:spcAft>
                <a:spcPts val="0"/>
              </a:spcAft>
              <a:buNone/>
              <a:defRPr sz="2000" b="1" i="1">
                <a:solidFill>
                  <a:schemeClr val="dk2"/>
                </a:solidFill>
              </a:defRPr>
            </a:lvl7pPr>
            <a:lvl8pPr lvl="7" algn="ctr" rtl="0">
              <a:spcBef>
                <a:spcPts val="0"/>
              </a:spcBef>
              <a:spcAft>
                <a:spcPts val="0"/>
              </a:spcAft>
              <a:buNone/>
              <a:defRPr sz="2000" b="1" i="1">
                <a:solidFill>
                  <a:schemeClr val="dk2"/>
                </a:solidFill>
              </a:defRPr>
            </a:lvl8pPr>
            <a:lvl9pPr lvl="8" algn="ctr" rtl="0">
              <a:spcBef>
                <a:spcPts val="0"/>
              </a:spcBef>
              <a:spcAft>
                <a:spcPts val="0"/>
              </a:spcAft>
              <a:buNone/>
              <a:defRPr sz="2000" b="1" i="1">
                <a:solidFill>
                  <a:schemeClr val="dk2"/>
                </a:solidFill>
              </a:defRPr>
            </a:lvl9pPr>
          </a:lstStyle>
          <a:p>
            <a:endParaRPr/>
          </a:p>
        </p:txBody>
      </p:sp>
      <p:sp>
        <p:nvSpPr>
          <p:cNvPr id="178" name="Google Shape;178;p17"/>
          <p:cNvSpPr txBox="1">
            <a:spLocks noGrp="1"/>
          </p:cNvSpPr>
          <p:nvPr>
            <p:ph type="subTitle" idx="2"/>
          </p:nvPr>
        </p:nvSpPr>
        <p:spPr>
          <a:xfrm>
            <a:off x="1605425" y="2073853"/>
            <a:ext cx="2513700" cy="6585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600"/>
            </a:lvl1pPr>
            <a:lvl2pPr lvl="1" algn="ctr" rtl="0">
              <a:spcBef>
                <a:spcPts val="0"/>
              </a:spcBef>
              <a:spcAft>
                <a:spcPts val="0"/>
              </a:spcAft>
              <a:buNone/>
              <a:defRPr sz="1600" b="1"/>
            </a:lvl2pPr>
            <a:lvl3pPr lvl="2" algn="ctr" rtl="0">
              <a:spcBef>
                <a:spcPts val="0"/>
              </a:spcBef>
              <a:spcAft>
                <a:spcPts val="0"/>
              </a:spcAft>
              <a:buNone/>
              <a:defRPr sz="1600" b="1"/>
            </a:lvl3pPr>
            <a:lvl4pPr lvl="3" algn="ctr" rtl="0">
              <a:spcBef>
                <a:spcPts val="0"/>
              </a:spcBef>
              <a:spcAft>
                <a:spcPts val="0"/>
              </a:spcAft>
              <a:buNone/>
              <a:defRPr sz="1600" b="1"/>
            </a:lvl4pPr>
            <a:lvl5pPr lvl="4" algn="ctr" rtl="0">
              <a:spcBef>
                <a:spcPts val="0"/>
              </a:spcBef>
              <a:spcAft>
                <a:spcPts val="0"/>
              </a:spcAft>
              <a:buNone/>
              <a:defRPr sz="1600" b="1"/>
            </a:lvl5pPr>
            <a:lvl6pPr lvl="5" algn="ctr" rtl="0">
              <a:spcBef>
                <a:spcPts val="0"/>
              </a:spcBef>
              <a:spcAft>
                <a:spcPts val="0"/>
              </a:spcAft>
              <a:buNone/>
              <a:defRPr sz="1600" b="1"/>
            </a:lvl6pPr>
            <a:lvl7pPr lvl="6" algn="ctr" rtl="0">
              <a:spcBef>
                <a:spcPts val="0"/>
              </a:spcBef>
              <a:spcAft>
                <a:spcPts val="0"/>
              </a:spcAft>
              <a:buNone/>
              <a:defRPr sz="1600" b="1"/>
            </a:lvl7pPr>
            <a:lvl8pPr lvl="7" algn="ctr" rtl="0">
              <a:spcBef>
                <a:spcPts val="0"/>
              </a:spcBef>
              <a:spcAft>
                <a:spcPts val="0"/>
              </a:spcAft>
              <a:buNone/>
              <a:defRPr sz="1600" b="1"/>
            </a:lvl8pPr>
            <a:lvl9pPr lvl="8" algn="ctr" rtl="0">
              <a:spcBef>
                <a:spcPts val="0"/>
              </a:spcBef>
              <a:spcAft>
                <a:spcPts val="0"/>
              </a:spcAft>
              <a:buNone/>
              <a:defRPr sz="1600" b="1"/>
            </a:lvl9pPr>
          </a:lstStyle>
          <a:p>
            <a:endParaRPr/>
          </a:p>
        </p:txBody>
      </p:sp>
      <p:sp>
        <p:nvSpPr>
          <p:cNvPr id="179" name="Google Shape;179;p17"/>
          <p:cNvSpPr txBox="1">
            <a:spLocks noGrp="1"/>
          </p:cNvSpPr>
          <p:nvPr>
            <p:ph type="subTitle" idx="3"/>
          </p:nvPr>
        </p:nvSpPr>
        <p:spPr>
          <a:xfrm>
            <a:off x="5024900" y="1762416"/>
            <a:ext cx="2513700" cy="402300"/>
          </a:xfrm>
          <a:prstGeom prst="rect">
            <a:avLst/>
          </a:prstGeom>
        </p:spPr>
        <p:txBody>
          <a:bodyPr spcFirstLastPara="1" wrap="square" lIns="91425" tIns="91425" rIns="91425" bIns="91425" anchor="b" anchorCtr="0">
            <a:noAutofit/>
          </a:bodyPr>
          <a:lstStyle>
            <a:lvl1pPr lvl="0" algn="ctr" rtl="0">
              <a:spcBef>
                <a:spcPts val="0"/>
              </a:spcBef>
              <a:spcAft>
                <a:spcPts val="0"/>
              </a:spcAft>
              <a:buNone/>
              <a:defRPr sz="2000" b="1" i="1">
                <a:solidFill>
                  <a:schemeClr val="dk2"/>
                </a:solidFill>
              </a:defRPr>
            </a:lvl1pPr>
            <a:lvl2pPr lvl="1" algn="ctr" rtl="0">
              <a:spcBef>
                <a:spcPts val="0"/>
              </a:spcBef>
              <a:spcAft>
                <a:spcPts val="0"/>
              </a:spcAft>
              <a:buNone/>
              <a:defRPr sz="2000" b="1" i="1">
                <a:solidFill>
                  <a:schemeClr val="dk2"/>
                </a:solidFill>
              </a:defRPr>
            </a:lvl2pPr>
            <a:lvl3pPr lvl="2" algn="ctr" rtl="0">
              <a:spcBef>
                <a:spcPts val="0"/>
              </a:spcBef>
              <a:spcAft>
                <a:spcPts val="0"/>
              </a:spcAft>
              <a:buNone/>
              <a:defRPr sz="2000" b="1" i="1">
                <a:solidFill>
                  <a:schemeClr val="dk2"/>
                </a:solidFill>
              </a:defRPr>
            </a:lvl3pPr>
            <a:lvl4pPr lvl="3" algn="ctr" rtl="0">
              <a:spcBef>
                <a:spcPts val="0"/>
              </a:spcBef>
              <a:spcAft>
                <a:spcPts val="0"/>
              </a:spcAft>
              <a:buNone/>
              <a:defRPr sz="2000" b="1" i="1">
                <a:solidFill>
                  <a:schemeClr val="dk2"/>
                </a:solidFill>
              </a:defRPr>
            </a:lvl4pPr>
            <a:lvl5pPr lvl="4" algn="ctr" rtl="0">
              <a:spcBef>
                <a:spcPts val="0"/>
              </a:spcBef>
              <a:spcAft>
                <a:spcPts val="0"/>
              </a:spcAft>
              <a:buNone/>
              <a:defRPr sz="2000" b="1" i="1">
                <a:solidFill>
                  <a:schemeClr val="dk2"/>
                </a:solidFill>
              </a:defRPr>
            </a:lvl5pPr>
            <a:lvl6pPr lvl="5" algn="ctr" rtl="0">
              <a:spcBef>
                <a:spcPts val="0"/>
              </a:spcBef>
              <a:spcAft>
                <a:spcPts val="0"/>
              </a:spcAft>
              <a:buNone/>
              <a:defRPr sz="2000" b="1" i="1">
                <a:solidFill>
                  <a:schemeClr val="dk2"/>
                </a:solidFill>
              </a:defRPr>
            </a:lvl6pPr>
            <a:lvl7pPr lvl="6" algn="ctr" rtl="0">
              <a:spcBef>
                <a:spcPts val="0"/>
              </a:spcBef>
              <a:spcAft>
                <a:spcPts val="0"/>
              </a:spcAft>
              <a:buNone/>
              <a:defRPr sz="2000" b="1" i="1">
                <a:solidFill>
                  <a:schemeClr val="dk2"/>
                </a:solidFill>
              </a:defRPr>
            </a:lvl7pPr>
            <a:lvl8pPr lvl="7" algn="ctr" rtl="0">
              <a:spcBef>
                <a:spcPts val="0"/>
              </a:spcBef>
              <a:spcAft>
                <a:spcPts val="0"/>
              </a:spcAft>
              <a:buNone/>
              <a:defRPr sz="2000" b="1" i="1">
                <a:solidFill>
                  <a:schemeClr val="dk2"/>
                </a:solidFill>
              </a:defRPr>
            </a:lvl8pPr>
            <a:lvl9pPr lvl="8" algn="ctr" rtl="0">
              <a:spcBef>
                <a:spcPts val="0"/>
              </a:spcBef>
              <a:spcAft>
                <a:spcPts val="0"/>
              </a:spcAft>
              <a:buNone/>
              <a:defRPr sz="2000" b="1" i="1">
                <a:solidFill>
                  <a:schemeClr val="dk2"/>
                </a:solidFill>
              </a:defRPr>
            </a:lvl9pPr>
          </a:lstStyle>
          <a:p>
            <a:endParaRPr/>
          </a:p>
        </p:txBody>
      </p:sp>
      <p:sp>
        <p:nvSpPr>
          <p:cNvPr id="180" name="Google Shape;180;p17"/>
          <p:cNvSpPr txBox="1">
            <a:spLocks noGrp="1"/>
          </p:cNvSpPr>
          <p:nvPr>
            <p:ph type="subTitle" idx="4"/>
          </p:nvPr>
        </p:nvSpPr>
        <p:spPr>
          <a:xfrm>
            <a:off x="5024900" y="2073620"/>
            <a:ext cx="2513700" cy="6585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600"/>
            </a:lvl1pPr>
            <a:lvl2pPr lvl="1" algn="ctr" rtl="0">
              <a:spcBef>
                <a:spcPts val="0"/>
              </a:spcBef>
              <a:spcAft>
                <a:spcPts val="0"/>
              </a:spcAft>
              <a:buNone/>
              <a:defRPr sz="1600" b="1"/>
            </a:lvl2pPr>
            <a:lvl3pPr lvl="2" algn="ctr" rtl="0">
              <a:spcBef>
                <a:spcPts val="0"/>
              </a:spcBef>
              <a:spcAft>
                <a:spcPts val="0"/>
              </a:spcAft>
              <a:buNone/>
              <a:defRPr sz="1600" b="1"/>
            </a:lvl3pPr>
            <a:lvl4pPr lvl="3" algn="ctr" rtl="0">
              <a:spcBef>
                <a:spcPts val="0"/>
              </a:spcBef>
              <a:spcAft>
                <a:spcPts val="0"/>
              </a:spcAft>
              <a:buNone/>
              <a:defRPr sz="1600" b="1"/>
            </a:lvl4pPr>
            <a:lvl5pPr lvl="4" algn="ctr" rtl="0">
              <a:spcBef>
                <a:spcPts val="0"/>
              </a:spcBef>
              <a:spcAft>
                <a:spcPts val="0"/>
              </a:spcAft>
              <a:buNone/>
              <a:defRPr sz="1600" b="1"/>
            </a:lvl5pPr>
            <a:lvl6pPr lvl="5" algn="ctr" rtl="0">
              <a:spcBef>
                <a:spcPts val="0"/>
              </a:spcBef>
              <a:spcAft>
                <a:spcPts val="0"/>
              </a:spcAft>
              <a:buNone/>
              <a:defRPr sz="1600" b="1"/>
            </a:lvl6pPr>
            <a:lvl7pPr lvl="6" algn="ctr" rtl="0">
              <a:spcBef>
                <a:spcPts val="0"/>
              </a:spcBef>
              <a:spcAft>
                <a:spcPts val="0"/>
              </a:spcAft>
              <a:buNone/>
              <a:defRPr sz="1600" b="1"/>
            </a:lvl7pPr>
            <a:lvl8pPr lvl="7" algn="ctr" rtl="0">
              <a:spcBef>
                <a:spcPts val="0"/>
              </a:spcBef>
              <a:spcAft>
                <a:spcPts val="0"/>
              </a:spcAft>
              <a:buNone/>
              <a:defRPr sz="1600" b="1"/>
            </a:lvl8pPr>
            <a:lvl9pPr lvl="8" algn="ctr" rtl="0">
              <a:spcBef>
                <a:spcPts val="0"/>
              </a:spcBef>
              <a:spcAft>
                <a:spcPts val="0"/>
              </a:spcAft>
              <a:buNone/>
              <a:defRPr sz="1600" b="1"/>
            </a:lvl9pPr>
          </a:lstStyle>
          <a:p>
            <a:endParaRPr/>
          </a:p>
        </p:txBody>
      </p:sp>
      <p:sp>
        <p:nvSpPr>
          <p:cNvPr id="181" name="Google Shape;181;p17"/>
          <p:cNvSpPr txBox="1">
            <a:spLocks noGrp="1"/>
          </p:cNvSpPr>
          <p:nvPr>
            <p:ph type="subTitle" idx="5"/>
          </p:nvPr>
        </p:nvSpPr>
        <p:spPr>
          <a:xfrm>
            <a:off x="3315150" y="3369732"/>
            <a:ext cx="2513700" cy="402300"/>
          </a:xfrm>
          <a:prstGeom prst="rect">
            <a:avLst/>
          </a:prstGeom>
        </p:spPr>
        <p:txBody>
          <a:bodyPr spcFirstLastPara="1" wrap="square" lIns="91425" tIns="91425" rIns="91425" bIns="91425" anchor="b" anchorCtr="0">
            <a:noAutofit/>
          </a:bodyPr>
          <a:lstStyle>
            <a:lvl1pPr lvl="0" algn="ctr" rtl="0">
              <a:spcBef>
                <a:spcPts val="0"/>
              </a:spcBef>
              <a:spcAft>
                <a:spcPts val="0"/>
              </a:spcAft>
              <a:buNone/>
              <a:defRPr sz="2000" b="1" i="1">
                <a:solidFill>
                  <a:schemeClr val="dk2"/>
                </a:solidFill>
              </a:defRPr>
            </a:lvl1pPr>
            <a:lvl2pPr lvl="1" algn="ctr" rtl="0">
              <a:spcBef>
                <a:spcPts val="0"/>
              </a:spcBef>
              <a:spcAft>
                <a:spcPts val="0"/>
              </a:spcAft>
              <a:buNone/>
              <a:defRPr sz="2000" b="1" i="1">
                <a:solidFill>
                  <a:schemeClr val="dk2"/>
                </a:solidFill>
              </a:defRPr>
            </a:lvl2pPr>
            <a:lvl3pPr lvl="2" algn="ctr" rtl="0">
              <a:spcBef>
                <a:spcPts val="0"/>
              </a:spcBef>
              <a:spcAft>
                <a:spcPts val="0"/>
              </a:spcAft>
              <a:buNone/>
              <a:defRPr sz="2000" b="1" i="1">
                <a:solidFill>
                  <a:schemeClr val="dk2"/>
                </a:solidFill>
              </a:defRPr>
            </a:lvl3pPr>
            <a:lvl4pPr lvl="3" algn="ctr" rtl="0">
              <a:spcBef>
                <a:spcPts val="0"/>
              </a:spcBef>
              <a:spcAft>
                <a:spcPts val="0"/>
              </a:spcAft>
              <a:buNone/>
              <a:defRPr sz="2000" b="1" i="1">
                <a:solidFill>
                  <a:schemeClr val="dk2"/>
                </a:solidFill>
              </a:defRPr>
            </a:lvl4pPr>
            <a:lvl5pPr lvl="4" algn="ctr" rtl="0">
              <a:spcBef>
                <a:spcPts val="0"/>
              </a:spcBef>
              <a:spcAft>
                <a:spcPts val="0"/>
              </a:spcAft>
              <a:buNone/>
              <a:defRPr sz="2000" b="1" i="1">
                <a:solidFill>
                  <a:schemeClr val="dk2"/>
                </a:solidFill>
              </a:defRPr>
            </a:lvl5pPr>
            <a:lvl6pPr lvl="5" algn="ctr" rtl="0">
              <a:spcBef>
                <a:spcPts val="0"/>
              </a:spcBef>
              <a:spcAft>
                <a:spcPts val="0"/>
              </a:spcAft>
              <a:buNone/>
              <a:defRPr sz="2000" b="1" i="1">
                <a:solidFill>
                  <a:schemeClr val="dk2"/>
                </a:solidFill>
              </a:defRPr>
            </a:lvl6pPr>
            <a:lvl7pPr lvl="6" algn="ctr" rtl="0">
              <a:spcBef>
                <a:spcPts val="0"/>
              </a:spcBef>
              <a:spcAft>
                <a:spcPts val="0"/>
              </a:spcAft>
              <a:buNone/>
              <a:defRPr sz="2000" b="1" i="1">
                <a:solidFill>
                  <a:schemeClr val="dk2"/>
                </a:solidFill>
              </a:defRPr>
            </a:lvl7pPr>
            <a:lvl8pPr lvl="7" algn="ctr" rtl="0">
              <a:spcBef>
                <a:spcPts val="0"/>
              </a:spcBef>
              <a:spcAft>
                <a:spcPts val="0"/>
              </a:spcAft>
              <a:buNone/>
              <a:defRPr sz="2000" b="1" i="1">
                <a:solidFill>
                  <a:schemeClr val="dk2"/>
                </a:solidFill>
              </a:defRPr>
            </a:lvl8pPr>
            <a:lvl9pPr lvl="8" algn="ctr" rtl="0">
              <a:spcBef>
                <a:spcPts val="0"/>
              </a:spcBef>
              <a:spcAft>
                <a:spcPts val="0"/>
              </a:spcAft>
              <a:buNone/>
              <a:defRPr sz="2000" b="1" i="1">
                <a:solidFill>
                  <a:schemeClr val="dk2"/>
                </a:solidFill>
              </a:defRPr>
            </a:lvl9pPr>
          </a:lstStyle>
          <a:p>
            <a:endParaRPr/>
          </a:p>
        </p:txBody>
      </p:sp>
      <p:sp>
        <p:nvSpPr>
          <p:cNvPr id="182" name="Google Shape;182;p17"/>
          <p:cNvSpPr txBox="1">
            <a:spLocks noGrp="1"/>
          </p:cNvSpPr>
          <p:nvPr>
            <p:ph type="subTitle" idx="6"/>
          </p:nvPr>
        </p:nvSpPr>
        <p:spPr>
          <a:xfrm>
            <a:off x="3315150" y="3682775"/>
            <a:ext cx="2513700" cy="6585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600"/>
            </a:lvl1pPr>
            <a:lvl2pPr lvl="1" algn="ctr" rtl="0">
              <a:spcBef>
                <a:spcPts val="0"/>
              </a:spcBef>
              <a:spcAft>
                <a:spcPts val="0"/>
              </a:spcAft>
              <a:buNone/>
              <a:defRPr sz="1600" b="1"/>
            </a:lvl2pPr>
            <a:lvl3pPr lvl="2" algn="ctr" rtl="0">
              <a:spcBef>
                <a:spcPts val="0"/>
              </a:spcBef>
              <a:spcAft>
                <a:spcPts val="0"/>
              </a:spcAft>
              <a:buNone/>
              <a:defRPr sz="1600" b="1"/>
            </a:lvl3pPr>
            <a:lvl4pPr lvl="3" algn="ctr" rtl="0">
              <a:spcBef>
                <a:spcPts val="0"/>
              </a:spcBef>
              <a:spcAft>
                <a:spcPts val="0"/>
              </a:spcAft>
              <a:buNone/>
              <a:defRPr sz="1600" b="1"/>
            </a:lvl4pPr>
            <a:lvl5pPr lvl="4" algn="ctr" rtl="0">
              <a:spcBef>
                <a:spcPts val="0"/>
              </a:spcBef>
              <a:spcAft>
                <a:spcPts val="0"/>
              </a:spcAft>
              <a:buNone/>
              <a:defRPr sz="1600" b="1"/>
            </a:lvl5pPr>
            <a:lvl6pPr lvl="5" algn="ctr" rtl="0">
              <a:spcBef>
                <a:spcPts val="0"/>
              </a:spcBef>
              <a:spcAft>
                <a:spcPts val="0"/>
              </a:spcAft>
              <a:buNone/>
              <a:defRPr sz="1600" b="1"/>
            </a:lvl6pPr>
            <a:lvl7pPr lvl="6" algn="ctr" rtl="0">
              <a:spcBef>
                <a:spcPts val="0"/>
              </a:spcBef>
              <a:spcAft>
                <a:spcPts val="0"/>
              </a:spcAft>
              <a:buNone/>
              <a:defRPr sz="1600" b="1"/>
            </a:lvl7pPr>
            <a:lvl8pPr lvl="7" algn="ctr" rtl="0">
              <a:spcBef>
                <a:spcPts val="0"/>
              </a:spcBef>
              <a:spcAft>
                <a:spcPts val="0"/>
              </a:spcAft>
              <a:buNone/>
              <a:defRPr sz="1600" b="1"/>
            </a:lvl8pPr>
            <a:lvl9pPr lvl="8" algn="ctr" rtl="0">
              <a:spcBef>
                <a:spcPts val="0"/>
              </a:spcBef>
              <a:spcAft>
                <a:spcPts val="0"/>
              </a:spcAft>
              <a:buNone/>
              <a:defRPr sz="1600" b="1"/>
            </a:lvl9pPr>
          </a:lstStyle>
          <a:p>
            <a:endParaRPr/>
          </a:p>
        </p:txBody>
      </p:sp>
      <p:sp>
        <p:nvSpPr>
          <p:cNvPr id="183" name="Google Shape;183;p17"/>
          <p:cNvSpPr txBox="1">
            <a:spLocks noGrp="1"/>
          </p:cNvSpPr>
          <p:nvPr>
            <p:ph type="title"/>
          </p:nvPr>
        </p:nvSpPr>
        <p:spPr>
          <a:xfrm>
            <a:off x="1815500" y="452325"/>
            <a:ext cx="55131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pic>
        <p:nvPicPr>
          <p:cNvPr id="184" name="Google Shape;184;p17"/>
          <p:cNvPicPr preferRelativeResize="0"/>
          <p:nvPr/>
        </p:nvPicPr>
        <p:blipFill>
          <a:blip r:embed="rId2">
            <a:alphaModFix/>
          </a:blip>
          <a:stretch>
            <a:fillRect/>
          </a:stretch>
        </p:blipFill>
        <p:spPr>
          <a:xfrm rot="3644114">
            <a:off x="6600143" y="3683219"/>
            <a:ext cx="2726349" cy="2421263"/>
          </a:xfrm>
          <a:prstGeom prst="rect">
            <a:avLst/>
          </a:prstGeom>
          <a:noFill/>
          <a:ln>
            <a:noFill/>
          </a:ln>
        </p:spPr>
      </p:pic>
      <p:pic>
        <p:nvPicPr>
          <p:cNvPr id="185" name="Google Shape;185;p17"/>
          <p:cNvPicPr preferRelativeResize="0"/>
          <p:nvPr/>
        </p:nvPicPr>
        <p:blipFill>
          <a:blip r:embed="rId3">
            <a:alphaModFix/>
          </a:blip>
          <a:stretch>
            <a:fillRect/>
          </a:stretch>
        </p:blipFill>
        <p:spPr>
          <a:xfrm rot="5">
            <a:off x="-410290" y="2488060"/>
            <a:ext cx="1184750" cy="1668625"/>
          </a:xfrm>
          <a:prstGeom prst="rect">
            <a:avLst/>
          </a:prstGeom>
          <a:noFill/>
          <a:ln>
            <a:noFill/>
          </a:ln>
        </p:spPr>
      </p:pic>
      <p:pic>
        <p:nvPicPr>
          <p:cNvPr id="186" name="Google Shape;186;p17"/>
          <p:cNvPicPr preferRelativeResize="0"/>
          <p:nvPr/>
        </p:nvPicPr>
        <p:blipFill>
          <a:blip r:embed="rId4">
            <a:alphaModFix/>
          </a:blip>
          <a:stretch>
            <a:fillRect/>
          </a:stretch>
        </p:blipFill>
        <p:spPr>
          <a:xfrm rot="-2146030" flipH="1">
            <a:off x="5984582" y="4265175"/>
            <a:ext cx="1480484" cy="1735598"/>
          </a:xfrm>
          <a:prstGeom prst="rect">
            <a:avLst/>
          </a:prstGeom>
          <a:noFill/>
          <a:ln>
            <a:noFill/>
          </a:ln>
        </p:spPr>
      </p:pic>
      <p:pic>
        <p:nvPicPr>
          <p:cNvPr id="187" name="Google Shape;187;p17"/>
          <p:cNvPicPr preferRelativeResize="0"/>
          <p:nvPr/>
        </p:nvPicPr>
        <p:blipFill>
          <a:blip r:embed="rId5">
            <a:alphaModFix/>
          </a:blip>
          <a:stretch>
            <a:fillRect/>
          </a:stretch>
        </p:blipFill>
        <p:spPr>
          <a:xfrm>
            <a:off x="-410300" y="-2028824"/>
            <a:ext cx="3237624" cy="2720675"/>
          </a:xfrm>
          <a:prstGeom prst="rect">
            <a:avLst/>
          </a:prstGeom>
          <a:noFill/>
          <a:ln>
            <a:noFill/>
          </a:ln>
        </p:spPr>
      </p:pic>
      <p:pic>
        <p:nvPicPr>
          <p:cNvPr id="188" name="Google Shape;188;p17"/>
          <p:cNvPicPr preferRelativeResize="0"/>
          <p:nvPr/>
        </p:nvPicPr>
        <p:blipFill>
          <a:blip r:embed="rId2">
            <a:alphaModFix/>
          </a:blip>
          <a:stretch>
            <a:fillRect/>
          </a:stretch>
        </p:blipFill>
        <p:spPr>
          <a:xfrm rot="3644114">
            <a:off x="-1515157" y="-671256"/>
            <a:ext cx="2726349" cy="2421263"/>
          </a:xfrm>
          <a:prstGeom prst="rect">
            <a:avLst/>
          </a:prstGeom>
          <a:noFill/>
          <a:ln>
            <a:noFill/>
          </a:ln>
        </p:spPr>
      </p:pic>
      <p:pic>
        <p:nvPicPr>
          <p:cNvPr id="189" name="Google Shape;189;p17"/>
          <p:cNvPicPr preferRelativeResize="0"/>
          <p:nvPr/>
        </p:nvPicPr>
        <p:blipFill>
          <a:blip r:embed="rId5">
            <a:alphaModFix/>
          </a:blip>
          <a:stretch>
            <a:fillRect/>
          </a:stretch>
        </p:blipFill>
        <p:spPr>
          <a:xfrm rot="-5977935">
            <a:off x="-1107394" y="3283959"/>
            <a:ext cx="3641590" cy="3060142"/>
          </a:xfrm>
          <a:prstGeom prst="rect">
            <a:avLst/>
          </a:prstGeom>
          <a:noFill/>
          <a:ln>
            <a:noFill/>
          </a:ln>
        </p:spPr>
      </p:pic>
      <p:pic>
        <p:nvPicPr>
          <p:cNvPr id="190" name="Google Shape;190;p17"/>
          <p:cNvPicPr preferRelativeResize="0"/>
          <p:nvPr/>
        </p:nvPicPr>
        <p:blipFill>
          <a:blip r:embed="rId6">
            <a:alphaModFix/>
          </a:blip>
          <a:stretch>
            <a:fillRect/>
          </a:stretch>
        </p:blipFill>
        <p:spPr>
          <a:xfrm rot="2393827">
            <a:off x="1605199" y="4433632"/>
            <a:ext cx="1864251" cy="2150239"/>
          </a:xfrm>
          <a:prstGeom prst="rect">
            <a:avLst/>
          </a:prstGeom>
          <a:noFill/>
          <a:ln>
            <a:noFill/>
          </a:ln>
        </p:spPr>
      </p:pic>
      <p:pic>
        <p:nvPicPr>
          <p:cNvPr id="191" name="Google Shape;191;p17"/>
          <p:cNvPicPr preferRelativeResize="0"/>
          <p:nvPr/>
        </p:nvPicPr>
        <p:blipFill>
          <a:blip r:embed="rId5">
            <a:alphaModFix/>
          </a:blip>
          <a:stretch>
            <a:fillRect/>
          </a:stretch>
        </p:blipFill>
        <p:spPr>
          <a:xfrm rot="-5977938">
            <a:off x="7947059" y="2454176"/>
            <a:ext cx="2574835" cy="2163721"/>
          </a:xfrm>
          <a:prstGeom prst="rect">
            <a:avLst/>
          </a:prstGeom>
          <a:noFill/>
          <a:ln>
            <a:noFill/>
          </a:ln>
        </p:spPr>
      </p:pic>
      <p:pic>
        <p:nvPicPr>
          <p:cNvPr id="192" name="Google Shape;192;p17"/>
          <p:cNvPicPr preferRelativeResize="0"/>
          <p:nvPr/>
        </p:nvPicPr>
        <p:blipFill>
          <a:blip r:embed="rId6">
            <a:alphaModFix/>
          </a:blip>
          <a:stretch>
            <a:fillRect/>
          </a:stretch>
        </p:blipFill>
        <p:spPr>
          <a:xfrm rot="-7910329" flipH="1">
            <a:off x="8161624" y="-624731"/>
            <a:ext cx="1864251" cy="2150240"/>
          </a:xfrm>
          <a:prstGeom prst="rect">
            <a:avLst/>
          </a:prstGeom>
          <a:noFill/>
          <a:ln>
            <a:noFill/>
          </a:ln>
        </p:spPr>
      </p:pic>
      <p:pic>
        <p:nvPicPr>
          <p:cNvPr id="193" name="Google Shape;193;p17"/>
          <p:cNvPicPr preferRelativeResize="0"/>
          <p:nvPr/>
        </p:nvPicPr>
        <p:blipFill>
          <a:blip r:embed="rId3">
            <a:alphaModFix/>
          </a:blip>
          <a:stretch>
            <a:fillRect/>
          </a:stretch>
        </p:blipFill>
        <p:spPr>
          <a:xfrm rot="-5219239" flipH="1">
            <a:off x="7417688" y="-683442"/>
            <a:ext cx="1184749" cy="1668629"/>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four columns 1">
  <p:cSld name="CUSTOM_2_1">
    <p:spTree>
      <p:nvGrpSpPr>
        <p:cNvPr id="1" name="Shape 213"/>
        <p:cNvGrpSpPr/>
        <p:nvPr/>
      </p:nvGrpSpPr>
      <p:grpSpPr>
        <a:xfrm>
          <a:off x="0" y="0"/>
          <a:ext cx="0" cy="0"/>
          <a:chOff x="0" y="0"/>
          <a:chExt cx="0" cy="0"/>
        </a:xfrm>
      </p:grpSpPr>
      <p:sp>
        <p:nvSpPr>
          <p:cNvPr id="214" name="Google Shape;214;p19"/>
          <p:cNvSpPr txBox="1">
            <a:spLocks noGrp="1"/>
          </p:cNvSpPr>
          <p:nvPr>
            <p:ph type="subTitle" idx="1"/>
          </p:nvPr>
        </p:nvSpPr>
        <p:spPr>
          <a:xfrm>
            <a:off x="1894200" y="1707425"/>
            <a:ext cx="1830900" cy="402300"/>
          </a:xfrm>
          <a:prstGeom prst="rect">
            <a:avLst/>
          </a:prstGeom>
        </p:spPr>
        <p:txBody>
          <a:bodyPr spcFirstLastPara="1" wrap="square" lIns="91425" tIns="91425" rIns="91425" bIns="91425" anchor="b" anchorCtr="0">
            <a:noAutofit/>
          </a:bodyPr>
          <a:lstStyle>
            <a:lvl1pPr lvl="0" rtl="0">
              <a:spcBef>
                <a:spcPts val="0"/>
              </a:spcBef>
              <a:spcAft>
                <a:spcPts val="0"/>
              </a:spcAft>
              <a:buNone/>
              <a:defRPr sz="2000" b="1" i="1">
                <a:solidFill>
                  <a:schemeClr val="dk2"/>
                </a:solidFill>
              </a:defRPr>
            </a:lvl1pPr>
            <a:lvl2pPr lvl="1" rtl="0">
              <a:spcBef>
                <a:spcPts val="0"/>
              </a:spcBef>
              <a:spcAft>
                <a:spcPts val="0"/>
              </a:spcAft>
              <a:buNone/>
              <a:defRPr sz="2000" b="1" i="1">
                <a:solidFill>
                  <a:schemeClr val="dk2"/>
                </a:solidFill>
              </a:defRPr>
            </a:lvl2pPr>
            <a:lvl3pPr lvl="2" rtl="0">
              <a:spcBef>
                <a:spcPts val="0"/>
              </a:spcBef>
              <a:spcAft>
                <a:spcPts val="0"/>
              </a:spcAft>
              <a:buNone/>
              <a:defRPr sz="2000" b="1" i="1">
                <a:solidFill>
                  <a:schemeClr val="dk2"/>
                </a:solidFill>
              </a:defRPr>
            </a:lvl3pPr>
            <a:lvl4pPr lvl="3" rtl="0">
              <a:spcBef>
                <a:spcPts val="0"/>
              </a:spcBef>
              <a:spcAft>
                <a:spcPts val="0"/>
              </a:spcAft>
              <a:buNone/>
              <a:defRPr sz="2000" b="1" i="1">
                <a:solidFill>
                  <a:schemeClr val="dk2"/>
                </a:solidFill>
              </a:defRPr>
            </a:lvl4pPr>
            <a:lvl5pPr lvl="4" rtl="0">
              <a:spcBef>
                <a:spcPts val="0"/>
              </a:spcBef>
              <a:spcAft>
                <a:spcPts val="0"/>
              </a:spcAft>
              <a:buNone/>
              <a:defRPr sz="2000" b="1" i="1">
                <a:solidFill>
                  <a:schemeClr val="dk2"/>
                </a:solidFill>
              </a:defRPr>
            </a:lvl5pPr>
            <a:lvl6pPr lvl="5" rtl="0">
              <a:spcBef>
                <a:spcPts val="0"/>
              </a:spcBef>
              <a:spcAft>
                <a:spcPts val="0"/>
              </a:spcAft>
              <a:buNone/>
              <a:defRPr sz="2000" b="1" i="1">
                <a:solidFill>
                  <a:schemeClr val="dk2"/>
                </a:solidFill>
              </a:defRPr>
            </a:lvl6pPr>
            <a:lvl7pPr lvl="6" rtl="0">
              <a:spcBef>
                <a:spcPts val="0"/>
              </a:spcBef>
              <a:spcAft>
                <a:spcPts val="0"/>
              </a:spcAft>
              <a:buNone/>
              <a:defRPr sz="2000" b="1" i="1">
                <a:solidFill>
                  <a:schemeClr val="dk2"/>
                </a:solidFill>
              </a:defRPr>
            </a:lvl7pPr>
            <a:lvl8pPr lvl="7" rtl="0">
              <a:spcBef>
                <a:spcPts val="0"/>
              </a:spcBef>
              <a:spcAft>
                <a:spcPts val="0"/>
              </a:spcAft>
              <a:buNone/>
              <a:defRPr sz="2000" b="1" i="1">
                <a:solidFill>
                  <a:schemeClr val="dk2"/>
                </a:solidFill>
              </a:defRPr>
            </a:lvl8pPr>
            <a:lvl9pPr lvl="8" rtl="0">
              <a:spcBef>
                <a:spcPts val="0"/>
              </a:spcBef>
              <a:spcAft>
                <a:spcPts val="0"/>
              </a:spcAft>
              <a:buNone/>
              <a:defRPr sz="2000" b="1" i="1">
                <a:solidFill>
                  <a:schemeClr val="dk2"/>
                </a:solidFill>
              </a:defRPr>
            </a:lvl9pPr>
          </a:lstStyle>
          <a:p>
            <a:endParaRPr/>
          </a:p>
        </p:txBody>
      </p:sp>
      <p:sp>
        <p:nvSpPr>
          <p:cNvPr id="215" name="Google Shape;215;p19"/>
          <p:cNvSpPr txBox="1">
            <a:spLocks noGrp="1"/>
          </p:cNvSpPr>
          <p:nvPr>
            <p:ph type="subTitle" idx="2"/>
          </p:nvPr>
        </p:nvSpPr>
        <p:spPr>
          <a:xfrm>
            <a:off x="1894202" y="2011030"/>
            <a:ext cx="1830900" cy="9234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600"/>
            </a:lvl1pPr>
            <a:lvl2pPr lvl="1" rtl="0">
              <a:spcBef>
                <a:spcPts val="0"/>
              </a:spcBef>
              <a:spcAft>
                <a:spcPts val="0"/>
              </a:spcAft>
              <a:buNone/>
              <a:defRPr sz="1600" b="1"/>
            </a:lvl2pPr>
            <a:lvl3pPr lvl="2" rtl="0">
              <a:spcBef>
                <a:spcPts val="0"/>
              </a:spcBef>
              <a:spcAft>
                <a:spcPts val="0"/>
              </a:spcAft>
              <a:buNone/>
              <a:defRPr sz="1600" b="1"/>
            </a:lvl3pPr>
            <a:lvl4pPr lvl="3" rtl="0">
              <a:spcBef>
                <a:spcPts val="0"/>
              </a:spcBef>
              <a:spcAft>
                <a:spcPts val="0"/>
              </a:spcAft>
              <a:buNone/>
              <a:defRPr sz="1600" b="1"/>
            </a:lvl4pPr>
            <a:lvl5pPr lvl="4" rtl="0">
              <a:spcBef>
                <a:spcPts val="0"/>
              </a:spcBef>
              <a:spcAft>
                <a:spcPts val="0"/>
              </a:spcAft>
              <a:buNone/>
              <a:defRPr sz="1600" b="1"/>
            </a:lvl5pPr>
            <a:lvl6pPr lvl="5" rtl="0">
              <a:spcBef>
                <a:spcPts val="0"/>
              </a:spcBef>
              <a:spcAft>
                <a:spcPts val="0"/>
              </a:spcAft>
              <a:buNone/>
              <a:defRPr sz="1600" b="1"/>
            </a:lvl6pPr>
            <a:lvl7pPr lvl="6" rtl="0">
              <a:spcBef>
                <a:spcPts val="0"/>
              </a:spcBef>
              <a:spcAft>
                <a:spcPts val="0"/>
              </a:spcAft>
              <a:buNone/>
              <a:defRPr sz="1600" b="1"/>
            </a:lvl7pPr>
            <a:lvl8pPr lvl="7" rtl="0">
              <a:spcBef>
                <a:spcPts val="0"/>
              </a:spcBef>
              <a:spcAft>
                <a:spcPts val="0"/>
              </a:spcAft>
              <a:buNone/>
              <a:defRPr sz="1600" b="1"/>
            </a:lvl8pPr>
            <a:lvl9pPr lvl="8" rtl="0">
              <a:spcBef>
                <a:spcPts val="0"/>
              </a:spcBef>
              <a:spcAft>
                <a:spcPts val="0"/>
              </a:spcAft>
              <a:buNone/>
              <a:defRPr sz="1600" b="1"/>
            </a:lvl9pPr>
          </a:lstStyle>
          <a:p>
            <a:endParaRPr/>
          </a:p>
        </p:txBody>
      </p:sp>
      <p:sp>
        <p:nvSpPr>
          <p:cNvPr id="216" name="Google Shape;216;p19"/>
          <p:cNvSpPr txBox="1">
            <a:spLocks noGrp="1"/>
          </p:cNvSpPr>
          <p:nvPr>
            <p:ph type="subTitle" idx="3"/>
          </p:nvPr>
        </p:nvSpPr>
        <p:spPr>
          <a:xfrm>
            <a:off x="5568359" y="1707425"/>
            <a:ext cx="1830900" cy="402300"/>
          </a:xfrm>
          <a:prstGeom prst="rect">
            <a:avLst/>
          </a:prstGeom>
        </p:spPr>
        <p:txBody>
          <a:bodyPr spcFirstLastPara="1" wrap="square" lIns="91425" tIns="91425" rIns="91425" bIns="91425" anchor="b" anchorCtr="0">
            <a:noAutofit/>
          </a:bodyPr>
          <a:lstStyle>
            <a:lvl1pPr lvl="0" rtl="0">
              <a:spcBef>
                <a:spcPts val="0"/>
              </a:spcBef>
              <a:spcAft>
                <a:spcPts val="0"/>
              </a:spcAft>
              <a:buNone/>
              <a:defRPr sz="2000" b="1" i="1">
                <a:solidFill>
                  <a:schemeClr val="dk2"/>
                </a:solidFill>
              </a:defRPr>
            </a:lvl1pPr>
            <a:lvl2pPr lvl="1" rtl="0">
              <a:spcBef>
                <a:spcPts val="0"/>
              </a:spcBef>
              <a:spcAft>
                <a:spcPts val="0"/>
              </a:spcAft>
              <a:buNone/>
              <a:defRPr sz="2000" b="1" i="1">
                <a:solidFill>
                  <a:schemeClr val="dk2"/>
                </a:solidFill>
              </a:defRPr>
            </a:lvl2pPr>
            <a:lvl3pPr lvl="2" rtl="0">
              <a:spcBef>
                <a:spcPts val="0"/>
              </a:spcBef>
              <a:spcAft>
                <a:spcPts val="0"/>
              </a:spcAft>
              <a:buNone/>
              <a:defRPr sz="2000" b="1" i="1">
                <a:solidFill>
                  <a:schemeClr val="dk2"/>
                </a:solidFill>
              </a:defRPr>
            </a:lvl3pPr>
            <a:lvl4pPr lvl="3" rtl="0">
              <a:spcBef>
                <a:spcPts val="0"/>
              </a:spcBef>
              <a:spcAft>
                <a:spcPts val="0"/>
              </a:spcAft>
              <a:buNone/>
              <a:defRPr sz="2000" b="1" i="1">
                <a:solidFill>
                  <a:schemeClr val="dk2"/>
                </a:solidFill>
              </a:defRPr>
            </a:lvl4pPr>
            <a:lvl5pPr lvl="4" rtl="0">
              <a:spcBef>
                <a:spcPts val="0"/>
              </a:spcBef>
              <a:spcAft>
                <a:spcPts val="0"/>
              </a:spcAft>
              <a:buNone/>
              <a:defRPr sz="2000" b="1" i="1">
                <a:solidFill>
                  <a:schemeClr val="dk2"/>
                </a:solidFill>
              </a:defRPr>
            </a:lvl5pPr>
            <a:lvl6pPr lvl="5" rtl="0">
              <a:spcBef>
                <a:spcPts val="0"/>
              </a:spcBef>
              <a:spcAft>
                <a:spcPts val="0"/>
              </a:spcAft>
              <a:buNone/>
              <a:defRPr sz="2000" b="1" i="1">
                <a:solidFill>
                  <a:schemeClr val="dk2"/>
                </a:solidFill>
              </a:defRPr>
            </a:lvl6pPr>
            <a:lvl7pPr lvl="6" rtl="0">
              <a:spcBef>
                <a:spcPts val="0"/>
              </a:spcBef>
              <a:spcAft>
                <a:spcPts val="0"/>
              </a:spcAft>
              <a:buNone/>
              <a:defRPr sz="2000" b="1" i="1">
                <a:solidFill>
                  <a:schemeClr val="dk2"/>
                </a:solidFill>
              </a:defRPr>
            </a:lvl7pPr>
            <a:lvl8pPr lvl="7" rtl="0">
              <a:spcBef>
                <a:spcPts val="0"/>
              </a:spcBef>
              <a:spcAft>
                <a:spcPts val="0"/>
              </a:spcAft>
              <a:buNone/>
              <a:defRPr sz="2000" b="1" i="1">
                <a:solidFill>
                  <a:schemeClr val="dk2"/>
                </a:solidFill>
              </a:defRPr>
            </a:lvl8pPr>
            <a:lvl9pPr lvl="8" rtl="0">
              <a:spcBef>
                <a:spcPts val="0"/>
              </a:spcBef>
              <a:spcAft>
                <a:spcPts val="0"/>
              </a:spcAft>
              <a:buNone/>
              <a:defRPr sz="2000" b="1" i="1">
                <a:solidFill>
                  <a:schemeClr val="dk2"/>
                </a:solidFill>
              </a:defRPr>
            </a:lvl9pPr>
          </a:lstStyle>
          <a:p>
            <a:endParaRPr/>
          </a:p>
        </p:txBody>
      </p:sp>
      <p:sp>
        <p:nvSpPr>
          <p:cNvPr id="217" name="Google Shape;217;p19"/>
          <p:cNvSpPr txBox="1">
            <a:spLocks noGrp="1"/>
          </p:cNvSpPr>
          <p:nvPr>
            <p:ph type="subTitle" idx="4"/>
          </p:nvPr>
        </p:nvSpPr>
        <p:spPr>
          <a:xfrm>
            <a:off x="5568359" y="2011023"/>
            <a:ext cx="1830900" cy="9234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600">
                <a:latin typeface="Muli"/>
                <a:ea typeface="Muli"/>
                <a:cs typeface="Muli"/>
                <a:sym typeface="Muli"/>
              </a:defRPr>
            </a:lvl1pPr>
            <a:lvl2pPr lvl="1" rtl="0">
              <a:spcBef>
                <a:spcPts val="0"/>
              </a:spcBef>
              <a:spcAft>
                <a:spcPts val="0"/>
              </a:spcAft>
              <a:buNone/>
              <a:defRPr sz="1600" b="1">
                <a:latin typeface="Muli"/>
                <a:ea typeface="Muli"/>
                <a:cs typeface="Muli"/>
                <a:sym typeface="Muli"/>
              </a:defRPr>
            </a:lvl2pPr>
            <a:lvl3pPr lvl="2" rtl="0">
              <a:spcBef>
                <a:spcPts val="0"/>
              </a:spcBef>
              <a:spcAft>
                <a:spcPts val="0"/>
              </a:spcAft>
              <a:buNone/>
              <a:defRPr sz="1600" b="1">
                <a:latin typeface="Muli"/>
                <a:ea typeface="Muli"/>
                <a:cs typeface="Muli"/>
                <a:sym typeface="Muli"/>
              </a:defRPr>
            </a:lvl3pPr>
            <a:lvl4pPr lvl="3" rtl="0">
              <a:spcBef>
                <a:spcPts val="0"/>
              </a:spcBef>
              <a:spcAft>
                <a:spcPts val="0"/>
              </a:spcAft>
              <a:buNone/>
              <a:defRPr sz="1600" b="1">
                <a:latin typeface="Muli"/>
                <a:ea typeface="Muli"/>
                <a:cs typeface="Muli"/>
                <a:sym typeface="Muli"/>
              </a:defRPr>
            </a:lvl4pPr>
            <a:lvl5pPr lvl="4" rtl="0">
              <a:spcBef>
                <a:spcPts val="0"/>
              </a:spcBef>
              <a:spcAft>
                <a:spcPts val="0"/>
              </a:spcAft>
              <a:buNone/>
              <a:defRPr sz="1600" b="1">
                <a:latin typeface="Muli"/>
                <a:ea typeface="Muli"/>
                <a:cs typeface="Muli"/>
                <a:sym typeface="Muli"/>
              </a:defRPr>
            </a:lvl5pPr>
            <a:lvl6pPr lvl="5" rtl="0">
              <a:spcBef>
                <a:spcPts val="0"/>
              </a:spcBef>
              <a:spcAft>
                <a:spcPts val="0"/>
              </a:spcAft>
              <a:buNone/>
              <a:defRPr sz="1600" b="1">
                <a:latin typeface="Muli"/>
                <a:ea typeface="Muli"/>
                <a:cs typeface="Muli"/>
                <a:sym typeface="Muli"/>
              </a:defRPr>
            </a:lvl6pPr>
            <a:lvl7pPr lvl="6" rtl="0">
              <a:spcBef>
                <a:spcPts val="0"/>
              </a:spcBef>
              <a:spcAft>
                <a:spcPts val="0"/>
              </a:spcAft>
              <a:buNone/>
              <a:defRPr sz="1600" b="1">
                <a:latin typeface="Muli"/>
                <a:ea typeface="Muli"/>
                <a:cs typeface="Muli"/>
                <a:sym typeface="Muli"/>
              </a:defRPr>
            </a:lvl7pPr>
            <a:lvl8pPr lvl="7" rtl="0">
              <a:spcBef>
                <a:spcPts val="0"/>
              </a:spcBef>
              <a:spcAft>
                <a:spcPts val="0"/>
              </a:spcAft>
              <a:buNone/>
              <a:defRPr sz="1600" b="1">
                <a:latin typeface="Muli"/>
                <a:ea typeface="Muli"/>
                <a:cs typeface="Muli"/>
                <a:sym typeface="Muli"/>
              </a:defRPr>
            </a:lvl8pPr>
            <a:lvl9pPr lvl="8" rtl="0">
              <a:spcBef>
                <a:spcPts val="0"/>
              </a:spcBef>
              <a:spcAft>
                <a:spcPts val="0"/>
              </a:spcAft>
              <a:buNone/>
              <a:defRPr sz="1600" b="1">
                <a:latin typeface="Muli"/>
                <a:ea typeface="Muli"/>
                <a:cs typeface="Muli"/>
                <a:sym typeface="Muli"/>
              </a:defRPr>
            </a:lvl9pPr>
          </a:lstStyle>
          <a:p>
            <a:endParaRPr/>
          </a:p>
        </p:txBody>
      </p:sp>
      <p:sp>
        <p:nvSpPr>
          <p:cNvPr id="218" name="Google Shape;218;p19"/>
          <p:cNvSpPr txBox="1">
            <a:spLocks noGrp="1"/>
          </p:cNvSpPr>
          <p:nvPr>
            <p:ph type="subTitle" idx="5"/>
          </p:nvPr>
        </p:nvSpPr>
        <p:spPr>
          <a:xfrm>
            <a:off x="1894200" y="3119925"/>
            <a:ext cx="1830900" cy="402300"/>
          </a:xfrm>
          <a:prstGeom prst="rect">
            <a:avLst/>
          </a:prstGeom>
        </p:spPr>
        <p:txBody>
          <a:bodyPr spcFirstLastPara="1" wrap="square" lIns="91425" tIns="91425" rIns="91425" bIns="91425" anchor="b" anchorCtr="0">
            <a:noAutofit/>
          </a:bodyPr>
          <a:lstStyle>
            <a:lvl1pPr lvl="0" rtl="0">
              <a:spcBef>
                <a:spcPts val="0"/>
              </a:spcBef>
              <a:spcAft>
                <a:spcPts val="0"/>
              </a:spcAft>
              <a:buNone/>
              <a:defRPr sz="2000" b="1" i="1">
                <a:solidFill>
                  <a:schemeClr val="dk2"/>
                </a:solidFill>
              </a:defRPr>
            </a:lvl1pPr>
            <a:lvl2pPr lvl="1" rtl="0">
              <a:spcBef>
                <a:spcPts val="0"/>
              </a:spcBef>
              <a:spcAft>
                <a:spcPts val="0"/>
              </a:spcAft>
              <a:buNone/>
              <a:defRPr sz="2000" b="1" i="1">
                <a:solidFill>
                  <a:schemeClr val="dk2"/>
                </a:solidFill>
              </a:defRPr>
            </a:lvl2pPr>
            <a:lvl3pPr lvl="2" rtl="0">
              <a:spcBef>
                <a:spcPts val="0"/>
              </a:spcBef>
              <a:spcAft>
                <a:spcPts val="0"/>
              </a:spcAft>
              <a:buNone/>
              <a:defRPr sz="2000" b="1" i="1">
                <a:solidFill>
                  <a:schemeClr val="dk2"/>
                </a:solidFill>
              </a:defRPr>
            </a:lvl3pPr>
            <a:lvl4pPr lvl="3" rtl="0">
              <a:spcBef>
                <a:spcPts val="0"/>
              </a:spcBef>
              <a:spcAft>
                <a:spcPts val="0"/>
              </a:spcAft>
              <a:buNone/>
              <a:defRPr sz="2000" b="1" i="1">
                <a:solidFill>
                  <a:schemeClr val="dk2"/>
                </a:solidFill>
              </a:defRPr>
            </a:lvl4pPr>
            <a:lvl5pPr lvl="4" rtl="0">
              <a:spcBef>
                <a:spcPts val="0"/>
              </a:spcBef>
              <a:spcAft>
                <a:spcPts val="0"/>
              </a:spcAft>
              <a:buNone/>
              <a:defRPr sz="2000" b="1" i="1">
                <a:solidFill>
                  <a:schemeClr val="dk2"/>
                </a:solidFill>
              </a:defRPr>
            </a:lvl5pPr>
            <a:lvl6pPr lvl="5" rtl="0">
              <a:spcBef>
                <a:spcPts val="0"/>
              </a:spcBef>
              <a:spcAft>
                <a:spcPts val="0"/>
              </a:spcAft>
              <a:buNone/>
              <a:defRPr sz="2000" b="1" i="1">
                <a:solidFill>
                  <a:schemeClr val="dk2"/>
                </a:solidFill>
              </a:defRPr>
            </a:lvl6pPr>
            <a:lvl7pPr lvl="6" rtl="0">
              <a:spcBef>
                <a:spcPts val="0"/>
              </a:spcBef>
              <a:spcAft>
                <a:spcPts val="0"/>
              </a:spcAft>
              <a:buNone/>
              <a:defRPr sz="2000" b="1" i="1">
                <a:solidFill>
                  <a:schemeClr val="dk2"/>
                </a:solidFill>
              </a:defRPr>
            </a:lvl7pPr>
            <a:lvl8pPr lvl="7" rtl="0">
              <a:spcBef>
                <a:spcPts val="0"/>
              </a:spcBef>
              <a:spcAft>
                <a:spcPts val="0"/>
              </a:spcAft>
              <a:buNone/>
              <a:defRPr sz="2000" b="1" i="1">
                <a:solidFill>
                  <a:schemeClr val="dk2"/>
                </a:solidFill>
              </a:defRPr>
            </a:lvl8pPr>
            <a:lvl9pPr lvl="8" rtl="0">
              <a:spcBef>
                <a:spcPts val="0"/>
              </a:spcBef>
              <a:spcAft>
                <a:spcPts val="0"/>
              </a:spcAft>
              <a:buNone/>
              <a:defRPr sz="2000" b="1" i="1">
                <a:solidFill>
                  <a:schemeClr val="dk2"/>
                </a:solidFill>
              </a:defRPr>
            </a:lvl9pPr>
          </a:lstStyle>
          <a:p>
            <a:endParaRPr/>
          </a:p>
        </p:txBody>
      </p:sp>
      <p:sp>
        <p:nvSpPr>
          <p:cNvPr id="219" name="Google Shape;219;p19"/>
          <p:cNvSpPr txBox="1">
            <a:spLocks noGrp="1"/>
          </p:cNvSpPr>
          <p:nvPr>
            <p:ph type="subTitle" idx="6"/>
          </p:nvPr>
        </p:nvSpPr>
        <p:spPr>
          <a:xfrm>
            <a:off x="1894202" y="3423530"/>
            <a:ext cx="1830900" cy="9234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600"/>
            </a:lvl1pPr>
            <a:lvl2pPr lvl="1" rtl="0">
              <a:spcBef>
                <a:spcPts val="0"/>
              </a:spcBef>
              <a:spcAft>
                <a:spcPts val="0"/>
              </a:spcAft>
              <a:buNone/>
              <a:defRPr sz="1600" b="1"/>
            </a:lvl2pPr>
            <a:lvl3pPr lvl="2" rtl="0">
              <a:spcBef>
                <a:spcPts val="0"/>
              </a:spcBef>
              <a:spcAft>
                <a:spcPts val="0"/>
              </a:spcAft>
              <a:buNone/>
              <a:defRPr sz="1600" b="1"/>
            </a:lvl3pPr>
            <a:lvl4pPr lvl="3" rtl="0">
              <a:spcBef>
                <a:spcPts val="0"/>
              </a:spcBef>
              <a:spcAft>
                <a:spcPts val="0"/>
              </a:spcAft>
              <a:buNone/>
              <a:defRPr sz="1600" b="1"/>
            </a:lvl4pPr>
            <a:lvl5pPr lvl="4" rtl="0">
              <a:spcBef>
                <a:spcPts val="0"/>
              </a:spcBef>
              <a:spcAft>
                <a:spcPts val="0"/>
              </a:spcAft>
              <a:buNone/>
              <a:defRPr sz="1600" b="1"/>
            </a:lvl5pPr>
            <a:lvl6pPr lvl="5" rtl="0">
              <a:spcBef>
                <a:spcPts val="0"/>
              </a:spcBef>
              <a:spcAft>
                <a:spcPts val="0"/>
              </a:spcAft>
              <a:buNone/>
              <a:defRPr sz="1600" b="1"/>
            </a:lvl6pPr>
            <a:lvl7pPr lvl="6" rtl="0">
              <a:spcBef>
                <a:spcPts val="0"/>
              </a:spcBef>
              <a:spcAft>
                <a:spcPts val="0"/>
              </a:spcAft>
              <a:buNone/>
              <a:defRPr sz="1600" b="1"/>
            </a:lvl7pPr>
            <a:lvl8pPr lvl="7" rtl="0">
              <a:spcBef>
                <a:spcPts val="0"/>
              </a:spcBef>
              <a:spcAft>
                <a:spcPts val="0"/>
              </a:spcAft>
              <a:buNone/>
              <a:defRPr sz="1600" b="1"/>
            </a:lvl8pPr>
            <a:lvl9pPr lvl="8" rtl="0">
              <a:spcBef>
                <a:spcPts val="0"/>
              </a:spcBef>
              <a:spcAft>
                <a:spcPts val="0"/>
              </a:spcAft>
              <a:buNone/>
              <a:defRPr sz="1600" b="1"/>
            </a:lvl9pPr>
          </a:lstStyle>
          <a:p>
            <a:endParaRPr/>
          </a:p>
        </p:txBody>
      </p:sp>
      <p:sp>
        <p:nvSpPr>
          <p:cNvPr id="220" name="Google Shape;220;p19"/>
          <p:cNvSpPr txBox="1">
            <a:spLocks noGrp="1"/>
          </p:cNvSpPr>
          <p:nvPr>
            <p:ph type="subTitle" idx="7"/>
          </p:nvPr>
        </p:nvSpPr>
        <p:spPr>
          <a:xfrm>
            <a:off x="5568359" y="3119924"/>
            <a:ext cx="1830900" cy="402300"/>
          </a:xfrm>
          <a:prstGeom prst="rect">
            <a:avLst/>
          </a:prstGeom>
        </p:spPr>
        <p:txBody>
          <a:bodyPr spcFirstLastPara="1" wrap="square" lIns="91425" tIns="91425" rIns="91425" bIns="91425" anchor="b" anchorCtr="0">
            <a:noAutofit/>
          </a:bodyPr>
          <a:lstStyle>
            <a:lvl1pPr lvl="0" rtl="0">
              <a:spcBef>
                <a:spcPts val="0"/>
              </a:spcBef>
              <a:spcAft>
                <a:spcPts val="0"/>
              </a:spcAft>
              <a:buNone/>
              <a:defRPr sz="2000" b="1" i="1">
                <a:solidFill>
                  <a:schemeClr val="dk2"/>
                </a:solidFill>
              </a:defRPr>
            </a:lvl1pPr>
            <a:lvl2pPr lvl="1" rtl="0">
              <a:spcBef>
                <a:spcPts val="0"/>
              </a:spcBef>
              <a:spcAft>
                <a:spcPts val="0"/>
              </a:spcAft>
              <a:buNone/>
              <a:defRPr sz="2000" b="1" i="1">
                <a:solidFill>
                  <a:schemeClr val="dk2"/>
                </a:solidFill>
              </a:defRPr>
            </a:lvl2pPr>
            <a:lvl3pPr lvl="2" rtl="0">
              <a:spcBef>
                <a:spcPts val="0"/>
              </a:spcBef>
              <a:spcAft>
                <a:spcPts val="0"/>
              </a:spcAft>
              <a:buNone/>
              <a:defRPr sz="2000" b="1" i="1">
                <a:solidFill>
                  <a:schemeClr val="dk2"/>
                </a:solidFill>
              </a:defRPr>
            </a:lvl3pPr>
            <a:lvl4pPr lvl="3" rtl="0">
              <a:spcBef>
                <a:spcPts val="0"/>
              </a:spcBef>
              <a:spcAft>
                <a:spcPts val="0"/>
              </a:spcAft>
              <a:buNone/>
              <a:defRPr sz="2000" b="1" i="1">
                <a:solidFill>
                  <a:schemeClr val="dk2"/>
                </a:solidFill>
              </a:defRPr>
            </a:lvl4pPr>
            <a:lvl5pPr lvl="4" rtl="0">
              <a:spcBef>
                <a:spcPts val="0"/>
              </a:spcBef>
              <a:spcAft>
                <a:spcPts val="0"/>
              </a:spcAft>
              <a:buNone/>
              <a:defRPr sz="2000" b="1" i="1">
                <a:solidFill>
                  <a:schemeClr val="dk2"/>
                </a:solidFill>
              </a:defRPr>
            </a:lvl5pPr>
            <a:lvl6pPr lvl="5" rtl="0">
              <a:spcBef>
                <a:spcPts val="0"/>
              </a:spcBef>
              <a:spcAft>
                <a:spcPts val="0"/>
              </a:spcAft>
              <a:buNone/>
              <a:defRPr sz="2000" b="1" i="1">
                <a:solidFill>
                  <a:schemeClr val="dk2"/>
                </a:solidFill>
              </a:defRPr>
            </a:lvl6pPr>
            <a:lvl7pPr lvl="6" rtl="0">
              <a:spcBef>
                <a:spcPts val="0"/>
              </a:spcBef>
              <a:spcAft>
                <a:spcPts val="0"/>
              </a:spcAft>
              <a:buNone/>
              <a:defRPr sz="2000" b="1" i="1">
                <a:solidFill>
                  <a:schemeClr val="dk2"/>
                </a:solidFill>
              </a:defRPr>
            </a:lvl7pPr>
            <a:lvl8pPr lvl="7" rtl="0">
              <a:spcBef>
                <a:spcPts val="0"/>
              </a:spcBef>
              <a:spcAft>
                <a:spcPts val="0"/>
              </a:spcAft>
              <a:buNone/>
              <a:defRPr sz="2000" b="1" i="1">
                <a:solidFill>
                  <a:schemeClr val="dk2"/>
                </a:solidFill>
              </a:defRPr>
            </a:lvl8pPr>
            <a:lvl9pPr lvl="8" rtl="0">
              <a:spcBef>
                <a:spcPts val="0"/>
              </a:spcBef>
              <a:spcAft>
                <a:spcPts val="0"/>
              </a:spcAft>
              <a:buNone/>
              <a:defRPr sz="2000" b="1" i="1">
                <a:solidFill>
                  <a:schemeClr val="dk2"/>
                </a:solidFill>
              </a:defRPr>
            </a:lvl9pPr>
          </a:lstStyle>
          <a:p>
            <a:endParaRPr/>
          </a:p>
        </p:txBody>
      </p:sp>
      <p:sp>
        <p:nvSpPr>
          <p:cNvPr id="221" name="Google Shape;221;p19"/>
          <p:cNvSpPr txBox="1">
            <a:spLocks noGrp="1"/>
          </p:cNvSpPr>
          <p:nvPr>
            <p:ph type="subTitle" idx="8"/>
          </p:nvPr>
        </p:nvSpPr>
        <p:spPr>
          <a:xfrm>
            <a:off x="5568370" y="3423529"/>
            <a:ext cx="1830900" cy="9234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600"/>
            </a:lvl1pPr>
            <a:lvl2pPr lvl="1" rtl="0">
              <a:spcBef>
                <a:spcPts val="0"/>
              </a:spcBef>
              <a:spcAft>
                <a:spcPts val="0"/>
              </a:spcAft>
              <a:buNone/>
              <a:defRPr sz="1600" b="1"/>
            </a:lvl2pPr>
            <a:lvl3pPr lvl="2" rtl="0">
              <a:spcBef>
                <a:spcPts val="0"/>
              </a:spcBef>
              <a:spcAft>
                <a:spcPts val="0"/>
              </a:spcAft>
              <a:buNone/>
              <a:defRPr sz="1600" b="1"/>
            </a:lvl3pPr>
            <a:lvl4pPr lvl="3" rtl="0">
              <a:spcBef>
                <a:spcPts val="0"/>
              </a:spcBef>
              <a:spcAft>
                <a:spcPts val="0"/>
              </a:spcAft>
              <a:buNone/>
              <a:defRPr sz="1600" b="1"/>
            </a:lvl4pPr>
            <a:lvl5pPr lvl="4" rtl="0">
              <a:spcBef>
                <a:spcPts val="0"/>
              </a:spcBef>
              <a:spcAft>
                <a:spcPts val="0"/>
              </a:spcAft>
              <a:buNone/>
              <a:defRPr sz="1600" b="1"/>
            </a:lvl5pPr>
            <a:lvl6pPr lvl="5" rtl="0">
              <a:spcBef>
                <a:spcPts val="0"/>
              </a:spcBef>
              <a:spcAft>
                <a:spcPts val="0"/>
              </a:spcAft>
              <a:buNone/>
              <a:defRPr sz="1600" b="1"/>
            </a:lvl6pPr>
            <a:lvl7pPr lvl="6" rtl="0">
              <a:spcBef>
                <a:spcPts val="0"/>
              </a:spcBef>
              <a:spcAft>
                <a:spcPts val="0"/>
              </a:spcAft>
              <a:buNone/>
              <a:defRPr sz="1600" b="1"/>
            </a:lvl7pPr>
            <a:lvl8pPr lvl="7" rtl="0">
              <a:spcBef>
                <a:spcPts val="0"/>
              </a:spcBef>
              <a:spcAft>
                <a:spcPts val="0"/>
              </a:spcAft>
              <a:buNone/>
              <a:defRPr sz="1600" b="1"/>
            </a:lvl8pPr>
            <a:lvl9pPr lvl="8" rtl="0">
              <a:spcBef>
                <a:spcPts val="0"/>
              </a:spcBef>
              <a:spcAft>
                <a:spcPts val="0"/>
              </a:spcAft>
              <a:buNone/>
              <a:defRPr sz="1600" b="1"/>
            </a:lvl9pPr>
          </a:lstStyle>
          <a:p>
            <a:endParaRPr/>
          </a:p>
        </p:txBody>
      </p:sp>
      <p:sp>
        <p:nvSpPr>
          <p:cNvPr id="222" name="Google Shape;222;p19"/>
          <p:cNvSpPr txBox="1">
            <a:spLocks noGrp="1"/>
          </p:cNvSpPr>
          <p:nvPr>
            <p:ph type="title"/>
          </p:nvPr>
        </p:nvSpPr>
        <p:spPr>
          <a:xfrm>
            <a:off x="720300" y="452325"/>
            <a:ext cx="7176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23" name="Google Shape;223;p19"/>
          <p:cNvSpPr/>
          <p:nvPr/>
        </p:nvSpPr>
        <p:spPr>
          <a:xfrm flipH="1">
            <a:off x="50" y="4741200"/>
            <a:ext cx="9144142" cy="402307"/>
          </a:xfrm>
          <a:custGeom>
            <a:avLst/>
            <a:gdLst/>
            <a:ahLst/>
            <a:cxnLst/>
            <a:rect l="l" t="t" r="r" b="b"/>
            <a:pathLst>
              <a:path w="131613" h="21272" extrusionOk="0">
                <a:moveTo>
                  <a:pt x="37604" y="1"/>
                </a:moveTo>
                <a:cubicBezTo>
                  <a:pt x="25066" y="1"/>
                  <a:pt x="12521" y="624"/>
                  <a:pt x="0" y="1543"/>
                </a:cubicBezTo>
                <a:lnTo>
                  <a:pt x="0" y="21272"/>
                </a:lnTo>
                <a:lnTo>
                  <a:pt x="131612" y="21272"/>
                </a:lnTo>
                <a:lnTo>
                  <a:pt x="131612" y="6770"/>
                </a:lnTo>
                <a:cubicBezTo>
                  <a:pt x="131189" y="6773"/>
                  <a:pt x="130767" y="6774"/>
                  <a:pt x="130344" y="6774"/>
                </a:cubicBezTo>
                <a:cubicBezTo>
                  <a:pt x="106838" y="6774"/>
                  <a:pt x="83074" y="2288"/>
                  <a:pt x="59460" y="698"/>
                </a:cubicBezTo>
                <a:cubicBezTo>
                  <a:pt x="52181" y="212"/>
                  <a:pt x="44894" y="1"/>
                  <a:pt x="376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4" name="Google Shape;224;p19"/>
          <p:cNvGrpSpPr/>
          <p:nvPr/>
        </p:nvGrpSpPr>
        <p:grpSpPr>
          <a:xfrm rot="10800000">
            <a:off x="6520089" y="1110300"/>
            <a:ext cx="4560798" cy="5340275"/>
            <a:chOff x="-1320398" y="-1131675"/>
            <a:chExt cx="4560798" cy="5340275"/>
          </a:xfrm>
        </p:grpSpPr>
        <p:pic>
          <p:nvPicPr>
            <p:cNvPr id="225" name="Google Shape;225;p19"/>
            <p:cNvPicPr preferRelativeResize="0"/>
            <p:nvPr/>
          </p:nvPicPr>
          <p:blipFill>
            <a:blip r:embed="rId2">
              <a:alphaModFix/>
            </a:blip>
            <a:stretch>
              <a:fillRect/>
            </a:stretch>
          </p:blipFill>
          <p:spPr>
            <a:xfrm rot="10800000" flipH="1">
              <a:off x="-54324" y="2539975"/>
              <a:ext cx="1184750" cy="1668625"/>
            </a:xfrm>
            <a:prstGeom prst="rect">
              <a:avLst/>
            </a:prstGeom>
            <a:noFill/>
            <a:ln>
              <a:noFill/>
            </a:ln>
          </p:spPr>
        </p:pic>
        <p:pic>
          <p:nvPicPr>
            <p:cNvPr id="226" name="Google Shape;226;p19"/>
            <p:cNvPicPr preferRelativeResize="0"/>
            <p:nvPr/>
          </p:nvPicPr>
          <p:blipFill>
            <a:blip r:embed="rId3">
              <a:alphaModFix/>
            </a:blip>
            <a:stretch>
              <a:fillRect/>
            </a:stretch>
          </p:blipFill>
          <p:spPr>
            <a:xfrm rot="4065820">
              <a:off x="1802577" y="-593946"/>
              <a:ext cx="1167272" cy="1368418"/>
            </a:xfrm>
            <a:prstGeom prst="rect">
              <a:avLst/>
            </a:prstGeom>
            <a:noFill/>
            <a:ln>
              <a:noFill/>
            </a:ln>
          </p:spPr>
        </p:pic>
        <p:pic>
          <p:nvPicPr>
            <p:cNvPr id="227" name="Google Shape;227;p19"/>
            <p:cNvPicPr preferRelativeResize="0"/>
            <p:nvPr/>
          </p:nvPicPr>
          <p:blipFill>
            <a:blip r:embed="rId4">
              <a:alphaModFix/>
            </a:blip>
            <a:stretch>
              <a:fillRect/>
            </a:stretch>
          </p:blipFill>
          <p:spPr>
            <a:xfrm>
              <a:off x="-1075509" y="-1131675"/>
              <a:ext cx="3641590" cy="3060143"/>
            </a:xfrm>
            <a:prstGeom prst="rect">
              <a:avLst/>
            </a:prstGeom>
            <a:noFill/>
            <a:ln>
              <a:noFill/>
            </a:ln>
          </p:spPr>
        </p:pic>
        <p:pic>
          <p:nvPicPr>
            <p:cNvPr id="228" name="Google Shape;228;p19"/>
            <p:cNvPicPr preferRelativeResize="0"/>
            <p:nvPr/>
          </p:nvPicPr>
          <p:blipFill>
            <a:blip r:embed="rId5">
              <a:alphaModFix/>
            </a:blip>
            <a:stretch>
              <a:fillRect/>
            </a:stretch>
          </p:blipFill>
          <p:spPr>
            <a:xfrm rot="1392348">
              <a:off x="-953652" y="939595"/>
              <a:ext cx="2726349" cy="2421263"/>
            </a:xfrm>
            <a:prstGeom prst="rect">
              <a:avLst/>
            </a:prstGeom>
            <a:noFill/>
            <a:ln>
              <a:noFill/>
            </a:ln>
          </p:spPr>
        </p:pic>
      </p:grpSp>
      <p:pic>
        <p:nvPicPr>
          <p:cNvPr id="229" name="Google Shape;229;p19"/>
          <p:cNvPicPr preferRelativeResize="0"/>
          <p:nvPr/>
        </p:nvPicPr>
        <p:blipFill>
          <a:blip r:embed="rId6">
            <a:alphaModFix/>
          </a:blip>
          <a:stretch>
            <a:fillRect/>
          </a:stretch>
        </p:blipFill>
        <p:spPr>
          <a:xfrm rot="-2699975">
            <a:off x="-490986" y="978528"/>
            <a:ext cx="1003216" cy="326241"/>
          </a:xfrm>
          <a:prstGeom prst="rect">
            <a:avLst/>
          </a:prstGeom>
          <a:noFill/>
          <a:ln>
            <a:noFill/>
          </a:ln>
        </p:spPr>
      </p:pic>
      <p:pic>
        <p:nvPicPr>
          <p:cNvPr id="230" name="Google Shape;230;p19"/>
          <p:cNvPicPr preferRelativeResize="0"/>
          <p:nvPr/>
        </p:nvPicPr>
        <p:blipFill>
          <a:blip r:embed="rId6">
            <a:alphaModFix/>
          </a:blip>
          <a:stretch>
            <a:fillRect/>
          </a:stretch>
        </p:blipFill>
        <p:spPr>
          <a:xfrm rot="9823372">
            <a:off x="-287152" y="-94067"/>
            <a:ext cx="1380599" cy="448964"/>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ext">
  <p:cSld name="CUSTOM_8">
    <p:spTree>
      <p:nvGrpSpPr>
        <p:cNvPr id="1" name="Shape 231"/>
        <p:cNvGrpSpPr/>
        <p:nvPr/>
      </p:nvGrpSpPr>
      <p:grpSpPr>
        <a:xfrm>
          <a:off x="0" y="0"/>
          <a:ext cx="0" cy="0"/>
          <a:chOff x="0" y="0"/>
          <a:chExt cx="0" cy="0"/>
        </a:xfrm>
      </p:grpSpPr>
      <p:sp>
        <p:nvSpPr>
          <p:cNvPr id="232" name="Google Shape;232;p20"/>
          <p:cNvSpPr txBox="1">
            <a:spLocks noGrp="1"/>
          </p:cNvSpPr>
          <p:nvPr>
            <p:ph type="body" idx="1"/>
          </p:nvPr>
        </p:nvSpPr>
        <p:spPr>
          <a:xfrm>
            <a:off x="1687050" y="1759501"/>
            <a:ext cx="5769900" cy="2319000"/>
          </a:xfrm>
          <a:prstGeom prst="rect">
            <a:avLst/>
          </a:prstGeom>
        </p:spPr>
        <p:txBody>
          <a:bodyPr spcFirstLastPara="1" wrap="square" lIns="91425" tIns="91425" rIns="91425" bIns="91425" anchor="t" anchorCtr="0">
            <a:noAutofit/>
          </a:bodyPr>
          <a:lstStyle>
            <a:lvl1pPr marL="457200" lvl="0" indent="-330200" rtl="0">
              <a:spcBef>
                <a:spcPts val="0"/>
              </a:spcBef>
              <a:spcAft>
                <a:spcPts val="0"/>
              </a:spcAft>
              <a:buSzPts val="1600"/>
              <a:buFont typeface="Karla"/>
              <a:buChar char="●"/>
              <a:defRPr sz="1600"/>
            </a:lvl1pPr>
            <a:lvl2pPr marL="914400" lvl="1" indent="-317500" rtl="0">
              <a:spcBef>
                <a:spcPts val="1600"/>
              </a:spcBef>
              <a:spcAft>
                <a:spcPts val="0"/>
              </a:spcAft>
              <a:buSzPts val="1400"/>
              <a:buFont typeface="Karla"/>
              <a:buChar char="○"/>
              <a:defRPr/>
            </a:lvl2pPr>
            <a:lvl3pPr marL="1371600" lvl="2" indent="-317500" rtl="0">
              <a:spcBef>
                <a:spcPts val="0"/>
              </a:spcBef>
              <a:spcAft>
                <a:spcPts val="0"/>
              </a:spcAft>
              <a:buSzPts val="1400"/>
              <a:buFont typeface="Karla"/>
              <a:buChar char="■"/>
              <a:defRPr/>
            </a:lvl3pPr>
            <a:lvl4pPr marL="1828800" lvl="3" indent="-317500" rtl="0">
              <a:spcBef>
                <a:spcPts val="0"/>
              </a:spcBef>
              <a:spcAft>
                <a:spcPts val="0"/>
              </a:spcAft>
              <a:buSzPts val="1400"/>
              <a:buFont typeface="Karla"/>
              <a:buChar char="●"/>
              <a:defRPr/>
            </a:lvl4pPr>
            <a:lvl5pPr marL="2286000" lvl="4" indent="-317500" rtl="0">
              <a:spcBef>
                <a:spcPts val="0"/>
              </a:spcBef>
              <a:spcAft>
                <a:spcPts val="0"/>
              </a:spcAft>
              <a:buSzPts val="1400"/>
              <a:buFont typeface="Karla"/>
              <a:buChar char="○"/>
              <a:defRPr/>
            </a:lvl5pPr>
            <a:lvl6pPr marL="2743200" lvl="5" indent="-317500" rtl="0">
              <a:spcBef>
                <a:spcPts val="0"/>
              </a:spcBef>
              <a:spcAft>
                <a:spcPts val="0"/>
              </a:spcAft>
              <a:buSzPts val="1400"/>
              <a:buFont typeface="Karla"/>
              <a:buChar char="■"/>
              <a:defRPr/>
            </a:lvl6pPr>
            <a:lvl7pPr marL="3200400" lvl="6" indent="-317500" rtl="0">
              <a:spcBef>
                <a:spcPts val="0"/>
              </a:spcBef>
              <a:spcAft>
                <a:spcPts val="0"/>
              </a:spcAft>
              <a:buSzPts val="1400"/>
              <a:buFont typeface="Karla"/>
              <a:buChar char="●"/>
              <a:defRPr/>
            </a:lvl7pPr>
            <a:lvl8pPr marL="3657600" lvl="7" indent="-317500" rtl="0">
              <a:spcBef>
                <a:spcPts val="0"/>
              </a:spcBef>
              <a:spcAft>
                <a:spcPts val="0"/>
              </a:spcAft>
              <a:buSzPts val="1400"/>
              <a:buFont typeface="Karla"/>
              <a:buChar char="○"/>
              <a:defRPr/>
            </a:lvl8pPr>
            <a:lvl9pPr marL="4114800" lvl="8" indent="-317500" rtl="0">
              <a:spcBef>
                <a:spcPts val="0"/>
              </a:spcBef>
              <a:spcAft>
                <a:spcPts val="0"/>
              </a:spcAft>
              <a:buSzPts val="1400"/>
              <a:buFont typeface="Karla"/>
              <a:buChar char="■"/>
              <a:defRPr/>
            </a:lvl9pPr>
          </a:lstStyle>
          <a:p>
            <a:endParaRPr/>
          </a:p>
        </p:txBody>
      </p:sp>
      <p:sp>
        <p:nvSpPr>
          <p:cNvPr id="233" name="Google Shape;233;p20"/>
          <p:cNvSpPr txBox="1">
            <a:spLocks noGrp="1"/>
          </p:cNvSpPr>
          <p:nvPr>
            <p:ph type="title"/>
          </p:nvPr>
        </p:nvSpPr>
        <p:spPr>
          <a:xfrm>
            <a:off x="1687050" y="1065000"/>
            <a:ext cx="57699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pic>
        <p:nvPicPr>
          <p:cNvPr id="234" name="Google Shape;234;p20"/>
          <p:cNvPicPr preferRelativeResize="0"/>
          <p:nvPr/>
        </p:nvPicPr>
        <p:blipFill>
          <a:blip r:embed="rId2">
            <a:alphaModFix/>
          </a:blip>
          <a:stretch>
            <a:fillRect/>
          </a:stretch>
        </p:blipFill>
        <p:spPr>
          <a:xfrm rot="10800000" flipH="1">
            <a:off x="-159100" y="774575"/>
            <a:ext cx="1044925" cy="1471700"/>
          </a:xfrm>
          <a:prstGeom prst="rect">
            <a:avLst/>
          </a:prstGeom>
          <a:noFill/>
          <a:ln>
            <a:noFill/>
          </a:ln>
        </p:spPr>
      </p:pic>
      <p:sp>
        <p:nvSpPr>
          <p:cNvPr id="235" name="Google Shape;235;p20"/>
          <p:cNvSpPr/>
          <p:nvPr/>
        </p:nvSpPr>
        <p:spPr>
          <a:xfrm>
            <a:off x="58" y="4543416"/>
            <a:ext cx="9144142" cy="600083"/>
          </a:xfrm>
          <a:custGeom>
            <a:avLst/>
            <a:gdLst/>
            <a:ahLst/>
            <a:cxnLst/>
            <a:rect l="l" t="t" r="r" b="b"/>
            <a:pathLst>
              <a:path w="131613" h="21272" extrusionOk="0">
                <a:moveTo>
                  <a:pt x="37604" y="1"/>
                </a:moveTo>
                <a:cubicBezTo>
                  <a:pt x="25066" y="1"/>
                  <a:pt x="12521" y="624"/>
                  <a:pt x="0" y="1543"/>
                </a:cubicBezTo>
                <a:lnTo>
                  <a:pt x="0" y="21272"/>
                </a:lnTo>
                <a:lnTo>
                  <a:pt x="131612" y="21272"/>
                </a:lnTo>
                <a:lnTo>
                  <a:pt x="131612" y="6770"/>
                </a:lnTo>
                <a:cubicBezTo>
                  <a:pt x="131189" y="6773"/>
                  <a:pt x="130767" y="6774"/>
                  <a:pt x="130344" y="6774"/>
                </a:cubicBezTo>
                <a:cubicBezTo>
                  <a:pt x="106838" y="6774"/>
                  <a:pt x="83074" y="2288"/>
                  <a:pt x="59460" y="698"/>
                </a:cubicBezTo>
                <a:cubicBezTo>
                  <a:pt x="52181" y="212"/>
                  <a:pt x="44894" y="1"/>
                  <a:pt x="376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36" name="Google Shape;236;p20"/>
          <p:cNvPicPr preferRelativeResize="0"/>
          <p:nvPr/>
        </p:nvPicPr>
        <p:blipFill>
          <a:blip r:embed="rId3">
            <a:alphaModFix/>
          </a:blip>
          <a:stretch>
            <a:fillRect/>
          </a:stretch>
        </p:blipFill>
        <p:spPr>
          <a:xfrm rot="-287318" flipH="1">
            <a:off x="8405604" y="3946618"/>
            <a:ext cx="849397" cy="995768"/>
          </a:xfrm>
          <a:prstGeom prst="rect">
            <a:avLst/>
          </a:prstGeom>
          <a:noFill/>
          <a:ln>
            <a:noFill/>
          </a:ln>
        </p:spPr>
      </p:pic>
      <p:sp>
        <p:nvSpPr>
          <p:cNvPr id="237" name="Google Shape;237;p20"/>
          <p:cNvSpPr/>
          <p:nvPr/>
        </p:nvSpPr>
        <p:spPr>
          <a:xfrm rot="10800000">
            <a:off x="58" y="-9"/>
            <a:ext cx="9144142" cy="600083"/>
          </a:xfrm>
          <a:custGeom>
            <a:avLst/>
            <a:gdLst/>
            <a:ahLst/>
            <a:cxnLst/>
            <a:rect l="l" t="t" r="r" b="b"/>
            <a:pathLst>
              <a:path w="131613" h="21272" extrusionOk="0">
                <a:moveTo>
                  <a:pt x="37604" y="1"/>
                </a:moveTo>
                <a:cubicBezTo>
                  <a:pt x="25066" y="1"/>
                  <a:pt x="12521" y="624"/>
                  <a:pt x="0" y="1543"/>
                </a:cubicBezTo>
                <a:lnTo>
                  <a:pt x="0" y="21272"/>
                </a:lnTo>
                <a:lnTo>
                  <a:pt x="131612" y="21272"/>
                </a:lnTo>
                <a:lnTo>
                  <a:pt x="131612" y="6770"/>
                </a:lnTo>
                <a:cubicBezTo>
                  <a:pt x="131189" y="6773"/>
                  <a:pt x="130767" y="6774"/>
                  <a:pt x="130344" y="6774"/>
                </a:cubicBezTo>
                <a:cubicBezTo>
                  <a:pt x="106838" y="6774"/>
                  <a:pt x="83074" y="2288"/>
                  <a:pt x="59460" y="698"/>
                </a:cubicBezTo>
                <a:cubicBezTo>
                  <a:pt x="52181" y="212"/>
                  <a:pt x="44894" y="1"/>
                  <a:pt x="376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38" name="Google Shape;238;p20"/>
          <p:cNvPicPr preferRelativeResize="0"/>
          <p:nvPr/>
        </p:nvPicPr>
        <p:blipFill>
          <a:blip r:embed="rId4">
            <a:alphaModFix/>
          </a:blip>
          <a:stretch>
            <a:fillRect/>
          </a:stretch>
        </p:blipFill>
        <p:spPr>
          <a:xfrm rot="9407652" flipH="1">
            <a:off x="-1328552" y="-985583"/>
            <a:ext cx="2726349" cy="2421263"/>
          </a:xfrm>
          <a:prstGeom prst="rect">
            <a:avLst/>
          </a:prstGeom>
          <a:noFill/>
          <a:ln>
            <a:noFill/>
          </a:ln>
        </p:spPr>
      </p:pic>
      <p:pic>
        <p:nvPicPr>
          <p:cNvPr id="239" name="Google Shape;239;p20"/>
          <p:cNvPicPr preferRelativeResize="0"/>
          <p:nvPr/>
        </p:nvPicPr>
        <p:blipFill>
          <a:blip r:embed="rId5">
            <a:alphaModFix/>
          </a:blip>
          <a:stretch>
            <a:fillRect/>
          </a:stretch>
        </p:blipFill>
        <p:spPr>
          <a:xfrm rot="-847278">
            <a:off x="1242905" y="331925"/>
            <a:ext cx="871684" cy="283469"/>
          </a:xfrm>
          <a:prstGeom prst="rect">
            <a:avLst/>
          </a:prstGeom>
          <a:noFill/>
          <a:ln>
            <a:noFill/>
          </a:ln>
        </p:spPr>
      </p:pic>
      <p:pic>
        <p:nvPicPr>
          <p:cNvPr id="240" name="Google Shape;240;p20"/>
          <p:cNvPicPr preferRelativeResize="0"/>
          <p:nvPr/>
        </p:nvPicPr>
        <p:blipFill>
          <a:blip r:embed="rId5">
            <a:alphaModFix/>
          </a:blip>
          <a:stretch>
            <a:fillRect/>
          </a:stretch>
        </p:blipFill>
        <p:spPr>
          <a:xfrm rot="721009">
            <a:off x="7539081" y="4408626"/>
            <a:ext cx="871684" cy="283469"/>
          </a:xfrm>
          <a:prstGeom prst="rect">
            <a:avLst/>
          </a:prstGeom>
          <a:noFill/>
          <a:ln>
            <a:noFill/>
          </a:ln>
        </p:spPr>
      </p:pic>
      <p:pic>
        <p:nvPicPr>
          <p:cNvPr id="241" name="Google Shape;241;p20"/>
          <p:cNvPicPr preferRelativeResize="0"/>
          <p:nvPr/>
        </p:nvPicPr>
        <p:blipFill>
          <a:blip r:embed="rId5">
            <a:alphaModFix/>
          </a:blip>
          <a:stretch>
            <a:fillRect/>
          </a:stretch>
        </p:blipFill>
        <p:spPr>
          <a:xfrm rot="-1427564">
            <a:off x="8681931" y="4772402"/>
            <a:ext cx="871682" cy="283470"/>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ext 3">
  <p:cSld name="CUSTOM_6">
    <p:spTree>
      <p:nvGrpSpPr>
        <p:cNvPr id="1" name="Shape 259"/>
        <p:cNvGrpSpPr/>
        <p:nvPr/>
      </p:nvGrpSpPr>
      <p:grpSpPr>
        <a:xfrm>
          <a:off x="0" y="0"/>
          <a:ext cx="0" cy="0"/>
          <a:chOff x="0" y="0"/>
          <a:chExt cx="0" cy="0"/>
        </a:xfrm>
      </p:grpSpPr>
      <p:sp>
        <p:nvSpPr>
          <p:cNvPr id="260" name="Google Shape;260;p22"/>
          <p:cNvSpPr txBox="1">
            <a:spLocks noGrp="1"/>
          </p:cNvSpPr>
          <p:nvPr>
            <p:ph type="subTitle" idx="1"/>
          </p:nvPr>
        </p:nvSpPr>
        <p:spPr>
          <a:xfrm>
            <a:off x="913125" y="2185053"/>
            <a:ext cx="3000600" cy="1417200"/>
          </a:xfrm>
          <a:prstGeom prst="rect">
            <a:avLst/>
          </a:prstGeom>
        </p:spPr>
        <p:txBody>
          <a:bodyPr spcFirstLastPara="1" wrap="square" lIns="91425" tIns="91425" rIns="91425" bIns="91425" anchor="ctr" anchorCtr="0">
            <a:noAutofit/>
          </a:bodyPr>
          <a:lstStyle>
            <a:lvl1pPr lvl="0" rtl="0">
              <a:spcBef>
                <a:spcPts val="0"/>
              </a:spcBef>
              <a:spcAft>
                <a:spcPts val="0"/>
              </a:spcAft>
              <a:buNone/>
              <a:defRPr sz="1600"/>
            </a:lvl1pPr>
            <a:lvl2pPr lvl="1" rtl="0">
              <a:spcBef>
                <a:spcPts val="0"/>
              </a:spcBef>
              <a:spcAft>
                <a:spcPts val="0"/>
              </a:spcAft>
              <a:buNone/>
              <a:defRPr sz="1600"/>
            </a:lvl2pPr>
            <a:lvl3pPr lvl="2" rtl="0">
              <a:spcBef>
                <a:spcPts val="0"/>
              </a:spcBef>
              <a:spcAft>
                <a:spcPts val="0"/>
              </a:spcAft>
              <a:buNone/>
              <a:defRPr sz="1600"/>
            </a:lvl3pPr>
            <a:lvl4pPr lvl="3" rtl="0">
              <a:spcBef>
                <a:spcPts val="0"/>
              </a:spcBef>
              <a:spcAft>
                <a:spcPts val="0"/>
              </a:spcAft>
              <a:buNone/>
              <a:defRPr sz="1600"/>
            </a:lvl4pPr>
            <a:lvl5pPr lvl="4" rtl="0">
              <a:spcBef>
                <a:spcPts val="0"/>
              </a:spcBef>
              <a:spcAft>
                <a:spcPts val="0"/>
              </a:spcAft>
              <a:buNone/>
              <a:defRPr sz="1600"/>
            </a:lvl5pPr>
            <a:lvl6pPr lvl="5" rtl="0">
              <a:spcBef>
                <a:spcPts val="0"/>
              </a:spcBef>
              <a:spcAft>
                <a:spcPts val="0"/>
              </a:spcAft>
              <a:buNone/>
              <a:defRPr sz="1600"/>
            </a:lvl6pPr>
            <a:lvl7pPr lvl="6" rtl="0">
              <a:spcBef>
                <a:spcPts val="0"/>
              </a:spcBef>
              <a:spcAft>
                <a:spcPts val="0"/>
              </a:spcAft>
              <a:buNone/>
              <a:defRPr sz="1600"/>
            </a:lvl7pPr>
            <a:lvl8pPr lvl="7" rtl="0">
              <a:spcBef>
                <a:spcPts val="0"/>
              </a:spcBef>
              <a:spcAft>
                <a:spcPts val="0"/>
              </a:spcAft>
              <a:buNone/>
              <a:defRPr sz="1600"/>
            </a:lvl8pPr>
            <a:lvl9pPr lvl="8" rtl="0">
              <a:spcBef>
                <a:spcPts val="0"/>
              </a:spcBef>
              <a:spcAft>
                <a:spcPts val="0"/>
              </a:spcAft>
              <a:buNone/>
              <a:defRPr sz="1600"/>
            </a:lvl9pPr>
          </a:lstStyle>
          <a:p>
            <a:endParaRPr/>
          </a:p>
        </p:txBody>
      </p:sp>
      <p:sp>
        <p:nvSpPr>
          <p:cNvPr id="261" name="Google Shape;261;p22"/>
          <p:cNvSpPr txBox="1">
            <a:spLocks noGrp="1"/>
          </p:cNvSpPr>
          <p:nvPr>
            <p:ph type="title"/>
          </p:nvPr>
        </p:nvSpPr>
        <p:spPr>
          <a:xfrm>
            <a:off x="913125" y="1541250"/>
            <a:ext cx="3000600" cy="643800"/>
          </a:xfrm>
          <a:prstGeom prst="rect">
            <a:avLst/>
          </a:prstGeom>
        </p:spPr>
        <p:txBody>
          <a:bodyPr spcFirstLastPara="1" wrap="square" lIns="91425" tIns="91425" rIns="91425" bIns="91425" anchor="b" anchorCtr="0">
            <a:noAutofit/>
          </a:bodyPr>
          <a:lstStyle>
            <a:lvl1pPr lvl="0" algn="l"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262" name="Google Shape;262;p22"/>
          <p:cNvGrpSpPr/>
          <p:nvPr/>
        </p:nvGrpSpPr>
        <p:grpSpPr>
          <a:xfrm rot="10800000">
            <a:off x="6760144" y="310950"/>
            <a:ext cx="3870854" cy="5340275"/>
            <a:chOff x="-1304773" y="-1131675"/>
            <a:chExt cx="3870854" cy="5340275"/>
          </a:xfrm>
        </p:grpSpPr>
        <p:pic>
          <p:nvPicPr>
            <p:cNvPr id="263" name="Google Shape;263;p22"/>
            <p:cNvPicPr preferRelativeResize="0"/>
            <p:nvPr/>
          </p:nvPicPr>
          <p:blipFill>
            <a:blip r:embed="rId2">
              <a:alphaModFix/>
            </a:blip>
            <a:stretch>
              <a:fillRect/>
            </a:stretch>
          </p:blipFill>
          <p:spPr>
            <a:xfrm rot="10800000" flipH="1">
              <a:off x="-54324" y="2539975"/>
              <a:ext cx="1184750" cy="1668625"/>
            </a:xfrm>
            <a:prstGeom prst="rect">
              <a:avLst/>
            </a:prstGeom>
            <a:noFill/>
            <a:ln>
              <a:noFill/>
            </a:ln>
          </p:spPr>
        </p:pic>
        <p:pic>
          <p:nvPicPr>
            <p:cNvPr id="264" name="Google Shape;264;p22"/>
            <p:cNvPicPr preferRelativeResize="0"/>
            <p:nvPr/>
          </p:nvPicPr>
          <p:blipFill>
            <a:blip r:embed="rId3">
              <a:alphaModFix/>
            </a:blip>
            <a:stretch>
              <a:fillRect/>
            </a:stretch>
          </p:blipFill>
          <p:spPr>
            <a:xfrm>
              <a:off x="-1075509" y="-1131675"/>
              <a:ext cx="3641590" cy="3060143"/>
            </a:xfrm>
            <a:prstGeom prst="rect">
              <a:avLst/>
            </a:prstGeom>
            <a:noFill/>
            <a:ln>
              <a:noFill/>
            </a:ln>
          </p:spPr>
        </p:pic>
        <p:pic>
          <p:nvPicPr>
            <p:cNvPr id="265" name="Google Shape;265;p22"/>
            <p:cNvPicPr preferRelativeResize="0"/>
            <p:nvPr/>
          </p:nvPicPr>
          <p:blipFill>
            <a:blip r:embed="rId4">
              <a:alphaModFix/>
            </a:blip>
            <a:stretch>
              <a:fillRect/>
            </a:stretch>
          </p:blipFill>
          <p:spPr>
            <a:xfrm rot="1392348">
              <a:off x="-938027" y="929395"/>
              <a:ext cx="2726349" cy="2421263"/>
            </a:xfrm>
            <a:prstGeom prst="rect">
              <a:avLst/>
            </a:prstGeom>
            <a:noFill/>
            <a:ln>
              <a:noFill/>
            </a:ln>
          </p:spPr>
        </p:pic>
      </p:grpSp>
      <p:grpSp>
        <p:nvGrpSpPr>
          <p:cNvPr id="266" name="Google Shape;266;p22"/>
          <p:cNvGrpSpPr/>
          <p:nvPr/>
        </p:nvGrpSpPr>
        <p:grpSpPr>
          <a:xfrm rot="-5400000" flipH="1">
            <a:off x="-400606" y="-1548425"/>
            <a:ext cx="2702243" cy="3680421"/>
            <a:chOff x="-1304773" y="-1131675"/>
            <a:chExt cx="3870854" cy="5272054"/>
          </a:xfrm>
        </p:grpSpPr>
        <p:pic>
          <p:nvPicPr>
            <p:cNvPr id="267" name="Google Shape;267;p22"/>
            <p:cNvPicPr preferRelativeResize="0"/>
            <p:nvPr/>
          </p:nvPicPr>
          <p:blipFill>
            <a:blip r:embed="rId2">
              <a:alphaModFix/>
            </a:blip>
            <a:stretch>
              <a:fillRect/>
            </a:stretch>
          </p:blipFill>
          <p:spPr>
            <a:xfrm rot="10800000" flipH="1">
              <a:off x="314069" y="2471754"/>
              <a:ext cx="1184750" cy="1668625"/>
            </a:xfrm>
            <a:prstGeom prst="rect">
              <a:avLst/>
            </a:prstGeom>
            <a:noFill/>
            <a:ln>
              <a:noFill/>
            </a:ln>
          </p:spPr>
        </p:pic>
        <p:pic>
          <p:nvPicPr>
            <p:cNvPr id="268" name="Google Shape;268;p22"/>
            <p:cNvPicPr preferRelativeResize="0"/>
            <p:nvPr/>
          </p:nvPicPr>
          <p:blipFill>
            <a:blip r:embed="rId3">
              <a:alphaModFix/>
            </a:blip>
            <a:stretch>
              <a:fillRect/>
            </a:stretch>
          </p:blipFill>
          <p:spPr>
            <a:xfrm>
              <a:off x="-1075509" y="-1131675"/>
              <a:ext cx="3641590" cy="3060143"/>
            </a:xfrm>
            <a:prstGeom prst="rect">
              <a:avLst/>
            </a:prstGeom>
            <a:noFill/>
            <a:ln>
              <a:noFill/>
            </a:ln>
          </p:spPr>
        </p:pic>
        <p:pic>
          <p:nvPicPr>
            <p:cNvPr id="269" name="Google Shape;269;p22"/>
            <p:cNvPicPr preferRelativeResize="0"/>
            <p:nvPr/>
          </p:nvPicPr>
          <p:blipFill>
            <a:blip r:embed="rId4">
              <a:alphaModFix/>
            </a:blip>
            <a:stretch>
              <a:fillRect/>
            </a:stretch>
          </p:blipFill>
          <p:spPr>
            <a:xfrm rot="1392348">
              <a:off x="-938027" y="929395"/>
              <a:ext cx="2726349" cy="2421263"/>
            </a:xfrm>
            <a:prstGeom prst="rect">
              <a:avLst/>
            </a:prstGeom>
            <a:noFill/>
            <a:ln>
              <a:noFill/>
            </a:ln>
          </p:spPr>
        </p:pic>
      </p:grpSp>
      <p:pic>
        <p:nvPicPr>
          <p:cNvPr id="270" name="Google Shape;270;p22"/>
          <p:cNvPicPr preferRelativeResize="0"/>
          <p:nvPr/>
        </p:nvPicPr>
        <p:blipFill>
          <a:blip r:embed="rId5">
            <a:alphaModFix/>
          </a:blip>
          <a:stretch>
            <a:fillRect/>
          </a:stretch>
        </p:blipFill>
        <p:spPr>
          <a:xfrm rot="3410488">
            <a:off x="-444705" y="4169049"/>
            <a:ext cx="1736410" cy="2002799"/>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ext 5">
  <p:cSld name="CUSTOM_9">
    <p:spTree>
      <p:nvGrpSpPr>
        <p:cNvPr id="1" name="Shape 286"/>
        <p:cNvGrpSpPr/>
        <p:nvPr/>
      </p:nvGrpSpPr>
      <p:grpSpPr>
        <a:xfrm>
          <a:off x="0" y="0"/>
          <a:ext cx="0" cy="0"/>
          <a:chOff x="0" y="0"/>
          <a:chExt cx="0" cy="0"/>
        </a:xfrm>
      </p:grpSpPr>
      <p:sp>
        <p:nvSpPr>
          <p:cNvPr id="287" name="Google Shape;287;p24"/>
          <p:cNvSpPr txBox="1">
            <a:spLocks noGrp="1"/>
          </p:cNvSpPr>
          <p:nvPr>
            <p:ph type="title"/>
          </p:nvPr>
        </p:nvSpPr>
        <p:spPr>
          <a:xfrm>
            <a:off x="2697630" y="957188"/>
            <a:ext cx="3748800" cy="1662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9600"/>
            </a:lvl1pPr>
            <a:lvl2pPr lvl="1" rtl="0">
              <a:spcBef>
                <a:spcPts val="0"/>
              </a:spcBef>
              <a:spcAft>
                <a:spcPts val="0"/>
              </a:spcAft>
              <a:buSzPts val="6000"/>
              <a:buNone/>
              <a:defRPr sz="6000"/>
            </a:lvl2pPr>
            <a:lvl3pPr lvl="2" rtl="0">
              <a:spcBef>
                <a:spcPts val="0"/>
              </a:spcBef>
              <a:spcAft>
                <a:spcPts val="0"/>
              </a:spcAft>
              <a:buSzPts val="6000"/>
              <a:buNone/>
              <a:defRPr sz="6000"/>
            </a:lvl3pPr>
            <a:lvl4pPr lvl="3" rtl="0">
              <a:spcBef>
                <a:spcPts val="0"/>
              </a:spcBef>
              <a:spcAft>
                <a:spcPts val="0"/>
              </a:spcAft>
              <a:buSzPts val="6000"/>
              <a:buNone/>
              <a:defRPr sz="6000"/>
            </a:lvl4pPr>
            <a:lvl5pPr lvl="4" rtl="0">
              <a:spcBef>
                <a:spcPts val="0"/>
              </a:spcBef>
              <a:spcAft>
                <a:spcPts val="0"/>
              </a:spcAft>
              <a:buSzPts val="6000"/>
              <a:buNone/>
              <a:defRPr sz="6000"/>
            </a:lvl5pPr>
            <a:lvl6pPr lvl="5" rtl="0">
              <a:spcBef>
                <a:spcPts val="0"/>
              </a:spcBef>
              <a:spcAft>
                <a:spcPts val="0"/>
              </a:spcAft>
              <a:buSzPts val="6000"/>
              <a:buNone/>
              <a:defRPr sz="6000"/>
            </a:lvl6pPr>
            <a:lvl7pPr lvl="6" rtl="0">
              <a:spcBef>
                <a:spcPts val="0"/>
              </a:spcBef>
              <a:spcAft>
                <a:spcPts val="0"/>
              </a:spcAft>
              <a:buSzPts val="6000"/>
              <a:buNone/>
              <a:defRPr sz="6000"/>
            </a:lvl7pPr>
            <a:lvl8pPr lvl="7" rtl="0">
              <a:spcBef>
                <a:spcPts val="0"/>
              </a:spcBef>
              <a:spcAft>
                <a:spcPts val="0"/>
              </a:spcAft>
              <a:buSzPts val="6000"/>
              <a:buNone/>
              <a:defRPr sz="6000"/>
            </a:lvl8pPr>
            <a:lvl9pPr lvl="8" rtl="0">
              <a:spcBef>
                <a:spcPts val="0"/>
              </a:spcBef>
              <a:spcAft>
                <a:spcPts val="0"/>
              </a:spcAft>
              <a:buSzPts val="6000"/>
              <a:buNone/>
              <a:defRPr sz="6000"/>
            </a:lvl9pPr>
          </a:lstStyle>
          <a:p>
            <a:endParaRPr/>
          </a:p>
        </p:txBody>
      </p:sp>
      <p:sp>
        <p:nvSpPr>
          <p:cNvPr id="288" name="Google Shape;288;p24"/>
          <p:cNvSpPr txBox="1">
            <a:spLocks noGrp="1"/>
          </p:cNvSpPr>
          <p:nvPr>
            <p:ph type="subTitle" idx="1"/>
          </p:nvPr>
        </p:nvSpPr>
        <p:spPr>
          <a:xfrm>
            <a:off x="3114675" y="2529913"/>
            <a:ext cx="2914800" cy="1169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600"/>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wo columns">
  <p:cSld name="TITLE_ONLY_1_1">
    <p:spTree>
      <p:nvGrpSpPr>
        <p:cNvPr id="1" name="Shape 289"/>
        <p:cNvGrpSpPr/>
        <p:nvPr/>
      </p:nvGrpSpPr>
      <p:grpSpPr>
        <a:xfrm>
          <a:off x="0" y="0"/>
          <a:ext cx="0" cy="0"/>
          <a:chOff x="0" y="0"/>
          <a:chExt cx="0" cy="0"/>
        </a:xfrm>
      </p:grpSpPr>
      <p:sp>
        <p:nvSpPr>
          <p:cNvPr id="290" name="Google Shape;290;p25"/>
          <p:cNvSpPr txBox="1">
            <a:spLocks noGrp="1"/>
          </p:cNvSpPr>
          <p:nvPr>
            <p:ph type="title"/>
          </p:nvPr>
        </p:nvSpPr>
        <p:spPr>
          <a:xfrm>
            <a:off x="720300" y="452325"/>
            <a:ext cx="77034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91" name="Google Shape;291;p25"/>
          <p:cNvSpPr txBox="1">
            <a:spLocks noGrp="1"/>
          </p:cNvSpPr>
          <p:nvPr>
            <p:ph type="subTitle" idx="1"/>
          </p:nvPr>
        </p:nvSpPr>
        <p:spPr>
          <a:xfrm>
            <a:off x="1580550" y="3585038"/>
            <a:ext cx="2541900" cy="493800"/>
          </a:xfrm>
          <a:prstGeom prst="rect">
            <a:avLst/>
          </a:prstGeom>
        </p:spPr>
        <p:txBody>
          <a:bodyPr spcFirstLastPara="1" wrap="square" lIns="91425" tIns="91425" rIns="91425" bIns="91425" anchor="b" anchorCtr="0">
            <a:noAutofit/>
          </a:bodyPr>
          <a:lstStyle>
            <a:lvl1pPr lvl="0" algn="ctr" rtl="0">
              <a:spcBef>
                <a:spcPts val="0"/>
              </a:spcBef>
              <a:spcAft>
                <a:spcPts val="0"/>
              </a:spcAft>
              <a:buNone/>
              <a:defRPr sz="2000" b="1" i="1">
                <a:solidFill>
                  <a:schemeClr val="dk2"/>
                </a:solidFill>
              </a:defRPr>
            </a:lvl1pPr>
            <a:lvl2pPr lvl="1" algn="ctr" rtl="0">
              <a:spcBef>
                <a:spcPts val="0"/>
              </a:spcBef>
              <a:spcAft>
                <a:spcPts val="0"/>
              </a:spcAft>
              <a:buNone/>
              <a:defRPr sz="2000" b="1" i="1">
                <a:solidFill>
                  <a:schemeClr val="dk2"/>
                </a:solidFill>
              </a:defRPr>
            </a:lvl2pPr>
            <a:lvl3pPr lvl="2" algn="ctr" rtl="0">
              <a:spcBef>
                <a:spcPts val="0"/>
              </a:spcBef>
              <a:spcAft>
                <a:spcPts val="0"/>
              </a:spcAft>
              <a:buNone/>
              <a:defRPr sz="2000" b="1" i="1">
                <a:solidFill>
                  <a:schemeClr val="dk2"/>
                </a:solidFill>
              </a:defRPr>
            </a:lvl3pPr>
            <a:lvl4pPr lvl="3" algn="ctr" rtl="0">
              <a:spcBef>
                <a:spcPts val="0"/>
              </a:spcBef>
              <a:spcAft>
                <a:spcPts val="0"/>
              </a:spcAft>
              <a:buNone/>
              <a:defRPr sz="2000" b="1" i="1">
                <a:solidFill>
                  <a:schemeClr val="dk2"/>
                </a:solidFill>
              </a:defRPr>
            </a:lvl4pPr>
            <a:lvl5pPr lvl="4" algn="ctr" rtl="0">
              <a:spcBef>
                <a:spcPts val="0"/>
              </a:spcBef>
              <a:spcAft>
                <a:spcPts val="0"/>
              </a:spcAft>
              <a:buNone/>
              <a:defRPr sz="2000" b="1" i="1">
                <a:solidFill>
                  <a:schemeClr val="dk2"/>
                </a:solidFill>
              </a:defRPr>
            </a:lvl5pPr>
            <a:lvl6pPr lvl="5" algn="ctr" rtl="0">
              <a:spcBef>
                <a:spcPts val="0"/>
              </a:spcBef>
              <a:spcAft>
                <a:spcPts val="0"/>
              </a:spcAft>
              <a:buNone/>
              <a:defRPr sz="2000" b="1" i="1">
                <a:solidFill>
                  <a:schemeClr val="dk2"/>
                </a:solidFill>
              </a:defRPr>
            </a:lvl6pPr>
            <a:lvl7pPr lvl="6" algn="ctr" rtl="0">
              <a:spcBef>
                <a:spcPts val="0"/>
              </a:spcBef>
              <a:spcAft>
                <a:spcPts val="0"/>
              </a:spcAft>
              <a:buNone/>
              <a:defRPr sz="2000" b="1" i="1">
                <a:solidFill>
                  <a:schemeClr val="dk2"/>
                </a:solidFill>
              </a:defRPr>
            </a:lvl7pPr>
            <a:lvl8pPr lvl="7" algn="ctr" rtl="0">
              <a:spcBef>
                <a:spcPts val="0"/>
              </a:spcBef>
              <a:spcAft>
                <a:spcPts val="0"/>
              </a:spcAft>
              <a:buNone/>
              <a:defRPr sz="2000" b="1" i="1">
                <a:solidFill>
                  <a:schemeClr val="dk2"/>
                </a:solidFill>
              </a:defRPr>
            </a:lvl8pPr>
            <a:lvl9pPr lvl="8" algn="ctr" rtl="0">
              <a:spcBef>
                <a:spcPts val="0"/>
              </a:spcBef>
              <a:spcAft>
                <a:spcPts val="0"/>
              </a:spcAft>
              <a:buNone/>
              <a:defRPr sz="2000" b="1" i="1">
                <a:solidFill>
                  <a:schemeClr val="dk2"/>
                </a:solidFill>
              </a:defRPr>
            </a:lvl9pPr>
          </a:lstStyle>
          <a:p>
            <a:endParaRPr/>
          </a:p>
        </p:txBody>
      </p:sp>
      <p:sp>
        <p:nvSpPr>
          <p:cNvPr id="292" name="Google Shape;292;p25"/>
          <p:cNvSpPr txBox="1">
            <a:spLocks noGrp="1"/>
          </p:cNvSpPr>
          <p:nvPr>
            <p:ph type="subTitle" idx="2"/>
          </p:nvPr>
        </p:nvSpPr>
        <p:spPr>
          <a:xfrm>
            <a:off x="1580550" y="3977960"/>
            <a:ext cx="2541900" cy="676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600">
                <a:solidFill>
                  <a:schemeClr val="accent3"/>
                </a:solidFill>
              </a:defRPr>
            </a:lvl1pPr>
            <a:lvl2pPr lvl="1" algn="ctr" rtl="0">
              <a:spcBef>
                <a:spcPts val="0"/>
              </a:spcBef>
              <a:spcAft>
                <a:spcPts val="0"/>
              </a:spcAft>
              <a:buNone/>
              <a:defRPr sz="1600" b="1">
                <a:solidFill>
                  <a:schemeClr val="accent3"/>
                </a:solidFill>
              </a:defRPr>
            </a:lvl2pPr>
            <a:lvl3pPr lvl="2" algn="ctr" rtl="0">
              <a:spcBef>
                <a:spcPts val="0"/>
              </a:spcBef>
              <a:spcAft>
                <a:spcPts val="0"/>
              </a:spcAft>
              <a:buNone/>
              <a:defRPr sz="1600" b="1">
                <a:solidFill>
                  <a:schemeClr val="accent3"/>
                </a:solidFill>
              </a:defRPr>
            </a:lvl3pPr>
            <a:lvl4pPr lvl="3" algn="ctr" rtl="0">
              <a:spcBef>
                <a:spcPts val="0"/>
              </a:spcBef>
              <a:spcAft>
                <a:spcPts val="0"/>
              </a:spcAft>
              <a:buNone/>
              <a:defRPr sz="1600" b="1">
                <a:solidFill>
                  <a:schemeClr val="accent3"/>
                </a:solidFill>
              </a:defRPr>
            </a:lvl4pPr>
            <a:lvl5pPr lvl="4" algn="ctr" rtl="0">
              <a:spcBef>
                <a:spcPts val="0"/>
              </a:spcBef>
              <a:spcAft>
                <a:spcPts val="0"/>
              </a:spcAft>
              <a:buNone/>
              <a:defRPr sz="1600" b="1">
                <a:solidFill>
                  <a:schemeClr val="accent3"/>
                </a:solidFill>
              </a:defRPr>
            </a:lvl5pPr>
            <a:lvl6pPr lvl="5" algn="ctr" rtl="0">
              <a:spcBef>
                <a:spcPts val="0"/>
              </a:spcBef>
              <a:spcAft>
                <a:spcPts val="0"/>
              </a:spcAft>
              <a:buNone/>
              <a:defRPr sz="1600" b="1">
                <a:solidFill>
                  <a:schemeClr val="accent3"/>
                </a:solidFill>
              </a:defRPr>
            </a:lvl6pPr>
            <a:lvl7pPr lvl="6" algn="ctr" rtl="0">
              <a:spcBef>
                <a:spcPts val="0"/>
              </a:spcBef>
              <a:spcAft>
                <a:spcPts val="0"/>
              </a:spcAft>
              <a:buNone/>
              <a:defRPr sz="1600" b="1">
                <a:solidFill>
                  <a:schemeClr val="accent3"/>
                </a:solidFill>
              </a:defRPr>
            </a:lvl7pPr>
            <a:lvl8pPr lvl="7" algn="ctr" rtl="0">
              <a:spcBef>
                <a:spcPts val="0"/>
              </a:spcBef>
              <a:spcAft>
                <a:spcPts val="0"/>
              </a:spcAft>
              <a:buNone/>
              <a:defRPr sz="1600" b="1">
                <a:solidFill>
                  <a:schemeClr val="accent3"/>
                </a:solidFill>
              </a:defRPr>
            </a:lvl8pPr>
            <a:lvl9pPr lvl="8" algn="ctr" rtl="0">
              <a:spcBef>
                <a:spcPts val="0"/>
              </a:spcBef>
              <a:spcAft>
                <a:spcPts val="0"/>
              </a:spcAft>
              <a:buNone/>
              <a:defRPr sz="1600" b="1">
                <a:solidFill>
                  <a:schemeClr val="accent3"/>
                </a:solidFill>
              </a:defRPr>
            </a:lvl9pPr>
          </a:lstStyle>
          <a:p>
            <a:endParaRPr/>
          </a:p>
        </p:txBody>
      </p:sp>
      <p:sp>
        <p:nvSpPr>
          <p:cNvPr id="293" name="Google Shape;293;p25"/>
          <p:cNvSpPr txBox="1">
            <a:spLocks noGrp="1"/>
          </p:cNvSpPr>
          <p:nvPr>
            <p:ph type="subTitle" idx="3"/>
          </p:nvPr>
        </p:nvSpPr>
        <p:spPr>
          <a:xfrm>
            <a:off x="5021538" y="3585038"/>
            <a:ext cx="2541900" cy="493800"/>
          </a:xfrm>
          <a:prstGeom prst="rect">
            <a:avLst/>
          </a:prstGeom>
        </p:spPr>
        <p:txBody>
          <a:bodyPr spcFirstLastPara="1" wrap="square" lIns="91425" tIns="91425" rIns="91425" bIns="91425" anchor="b" anchorCtr="0">
            <a:noAutofit/>
          </a:bodyPr>
          <a:lstStyle>
            <a:lvl1pPr lvl="0" algn="ctr" rtl="0">
              <a:spcBef>
                <a:spcPts val="0"/>
              </a:spcBef>
              <a:spcAft>
                <a:spcPts val="0"/>
              </a:spcAft>
              <a:buNone/>
              <a:defRPr sz="2000" b="1" i="1">
                <a:solidFill>
                  <a:schemeClr val="dk2"/>
                </a:solidFill>
              </a:defRPr>
            </a:lvl1pPr>
            <a:lvl2pPr lvl="1" algn="ctr" rtl="0">
              <a:spcBef>
                <a:spcPts val="0"/>
              </a:spcBef>
              <a:spcAft>
                <a:spcPts val="0"/>
              </a:spcAft>
              <a:buNone/>
              <a:defRPr sz="2000" b="1" i="1">
                <a:solidFill>
                  <a:schemeClr val="dk2"/>
                </a:solidFill>
              </a:defRPr>
            </a:lvl2pPr>
            <a:lvl3pPr lvl="2" algn="ctr" rtl="0">
              <a:spcBef>
                <a:spcPts val="0"/>
              </a:spcBef>
              <a:spcAft>
                <a:spcPts val="0"/>
              </a:spcAft>
              <a:buNone/>
              <a:defRPr sz="2000" b="1" i="1">
                <a:solidFill>
                  <a:schemeClr val="dk2"/>
                </a:solidFill>
              </a:defRPr>
            </a:lvl3pPr>
            <a:lvl4pPr lvl="3" algn="ctr" rtl="0">
              <a:spcBef>
                <a:spcPts val="0"/>
              </a:spcBef>
              <a:spcAft>
                <a:spcPts val="0"/>
              </a:spcAft>
              <a:buNone/>
              <a:defRPr sz="2000" b="1" i="1">
                <a:solidFill>
                  <a:schemeClr val="dk2"/>
                </a:solidFill>
              </a:defRPr>
            </a:lvl4pPr>
            <a:lvl5pPr lvl="4" algn="ctr" rtl="0">
              <a:spcBef>
                <a:spcPts val="0"/>
              </a:spcBef>
              <a:spcAft>
                <a:spcPts val="0"/>
              </a:spcAft>
              <a:buNone/>
              <a:defRPr sz="2000" b="1" i="1">
                <a:solidFill>
                  <a:schemeClr val="dk2"/>
                </a:solidFill>
              </a:defRPr>
            </a:lvl5pPr>
            <a:lvl6pPr lvl="5" algn="ctr" rtl="0">
              <a:spcBef>
                <a:spcPts val="0"/>
              </a:spcBef>
              <a:spcAft>
                <a:spcPts val="0"/>
              </a:spcAft>
              <a:buNone/>
              <a:defRPr sz="2000" b="1" i="1">
                <a:solidFill>
                  <a:schemeClr val="dk2"/>
                </a:solidFill>
              </a:defRPr>
            </a:lvl6pPr>
            <a:lvl7pPr lvl="6" algn="ctr" rtl="0">
              <a:spcBef>
                <a:spcPts val="0"/>
              </a:spcBef>
              <a:spcAft>
                <a:spcPts val="0"/>
              </a:spcAft>
              <a:buNone/>
              <a:defRPr sz="2000" b="1" i="1">
                <a:solidFill>
                  <a:schemeClr val="dk2"/>
                </a:solidFill>
              </a:defRPr>
            </a:lvl7pPr>
            <a:lvl8pPr lvl="7" algn="ctr" rtl="0">
              <a:spcBef>
                <a:spcPts val="0"/>
              </a:spcBef>
              <a:spcAft>
                <a:spcPts val="0"/>
              </a:spcAft>
              <a:buNone/>
              <a:defRPr sz="2000" b="1" i="1">
                <a:solidFill>
                  <a:schemeClr val="dk2"/>
                </a:solidFill>
              </a:defRPr>
            </a:lvl8pPr>
            <a:lvl9pPr lvl="8" algn="ctr" rtl="0">
              <a:spcBef>
                <a:spcPts val="0"/>
              </a:spcBef>
              <a:spcAft>
                <a:spcPts val="0"/>
              </a:spcAft>
              <a:buNone/>
              <a:defRPr sz="2000" b="1" i="1">
                <a:solidFill>
                  <a:schemeClr val="dk2"/>
                </a:solidFill>
              </a:defRPr>
            </a:lvl9pPr>
          </a:lstStyle>
          <a:p>
            <a:endParaRPr/>
          </a:p>
        </p:txBody>
      </p:sp>
      <p:sp>
        <p:nvSpPr>
          <p:cNvPr id="294" name="Google Shape;294;p25"/>
          <p:cNvSpPr txBox="1">
            <a:spLocks noGrp="1"/>
          </p:cNvSpPr>
          <p:nvPr>
            <p:ph type="subTitle" idx="4"/>
          </p:nvPr>
        </p:nvSpPr>
        <p:spPr>
          <a:xfrm>
            <a:off x="5021538" y="3977960"/>
            <a:ext cx="2541900" cy="676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600">
                <a:solidFill>
                  <a:schemeClr val="accent3"/>
                </a:solidFill>
              </a:defRPr>
            </a:lvl1pPr>
            <a:lvl2pPr lvl="1" algn="ctr" rtl="0">
              <a:spcBef>
                <a:spcPts val="0"/>
              </a:spcBef>
              <a:spcAft>
                <a:spcPts val="0"/>
              </a:spcAft>
              <a:buNone/>
              <a:defRPr sz="1600" b="1">
                <a:solidFill>
                  <a:schemeClr val="accent3"/>
                </a:solidFill>
              </a:defRPr>
            </a:lvl2pPr>
            <a:lvl3pPr lvl="2" algn="ctr" rtl="0">
              <a:spcBef>
                <a:spcPts val="0"/>
              </a:spcBef>
              <a:spcAft>
                <a:spcPts val="0"/>
              </a:spcAft>
              <a:buNone/>
              <a:defRPr sz="1600" b="1">
                <a:solidFill>
                  <a:schemeClr val="accent3"/>
                </a:solidFill>
              </a:defRPr>
            </a:lvl3pPr>
            <a:lvl4pPr lvl="3" algn="ctr" rtl="0">
              <a:spcBef>
                <a:spcPts val="0"/>
              </a:spcBef>
              <a:spcAft>
                <a:spcPts val="0"/>
              </a:spcAft>
              <a:buNone/>
              <a:defRPr sz="1600" b="1">
                <a:solidFill>
                  <a:schemeClr val="accent3"/>
                </a:solidFill>
              </a:defRPr>
            </a:lvl4pPr>
            <a:lvl5pPr lvl="4" algn="ctr" rtl="0">
              <a:spcBef>
                <a:spcPts val="0"/>
              </a:spcBef>
              <a:spcAft>
                <a:spcPts val="0"/>
              </a:spcAft>
              <a:buNone/>
              <a:defRPr sz="1600" b="1">
                <a:solidFill>
                  <a:schemeClr val="accent3"/>
                </a:solidFill>
              </a:defRPr>
            </a:lvl5pPr>
            <a:lvl6pPr lvl="5" algn="ctr" rtl="0">
              <a:spcBef>
                <a:spcPts val="0"/>
              </a:spcBef>
              <a:spcAft>
                <a:spcPts val="0"/>
              </a:spcAft>
              <a:buNone/>
              <a:defRPr sz="1600" b="1">
                <a:solidFill>
                  <a:schemeClr val="accent3"/>
                </a:solidFill>
              </a:defRPr>
            </a:lvl6pPr>
            <a:lvl7pPr lvl="6" algn="ctr" rtl="0">
              <a:spcBef>
                <a:spcPts val="0"/>
              </a:spcBef>
              <a:spcAft>
                <a:spcPts val="0"/>
              </a:spcAft>
              <a:buNone/>
              <a:defRPr sz="1600" b="1">
                <a:solidFill>
                  <a:schemeClr val="accent3"/>
                </a:solidFill>
              </a:defRPr>
            </a:lvl7pPr>
            <a:lvl8pPr lvl="7" algn="ctr" rtl="0">
              <a:spcBef>
                <a:spcPts val="0"/>
              </a:spcBef>
              <a:spcAft>
                <a:spcPts val="0"/>
              </a:spcAft>
              <a:buNone/>
              <a:defRPr sz="1600" b="1">
                <a:solidFill>
                  <a:schemeClr val="accent3"/>
                </a:solidFill>
              </a:defRPr>
            </a:lvl8pPr>
            <a:lvl9pPr lvl="8" algn="ctr" rtl="0">
              <a:spcBef>
                <a:spcPts val="0"/>
              </a:spcBef>
              <a:spcAft>
                <a:spcPts val="0"/>
              </a:spcAft>
              <a:buNone/>
              <a:defRPr sz="1600" b="1">
                <a:solidFill>
                  <a:schemeClr val="accent3"/>
                </a:solidFill>
              </a:defRPr>
            </a:lvl9pPr>
          </a:lstStyle>
          <a:p>
            <a:endParaRPr/>
          </a:p>
        </p:txBody>
      </p:sp>
      <p:grpSp>
        <p:nvGrpSpPr>
          <p:cNvPr id="295" name="Google Shape;295;p25"/>
          <p:cNvGrpSpPr/>
          <p:nvPr/>
        </p:nvGrpSpPr>
        <p:grpSpPr>
          <a:xfrm flipH="1">
            <a:off x="-1005884" y="3297056"/>
            <a:ext cx="2150249" cy="2479655"/>
            <a:chOff x="5325298" y="1417267"/>
            <a:chExt cx="2914801" cy="3361332"/>
          </a:xfrm>
        </p:grpSpPr>
        <p:pic>
          <p:nvPicPr>
            <p:cNvPr id="296" name="Google Shape;296;p25"/>
            <p:cNvPicPr preferRelativeResize="0"/>
            <p:nvPr/>
          </p:nvPicPr>
          <p:blipFill>
            <a:blip r:embed="rId2">
              <a:alphaModFix/>
            </a:blip>
            <a:stretch>
              <a:fillRect/>
            </a:stretch>
          </p:blipFill>
          <p:spPr>
            <a:xfrm rot="-3834659">
              <a:off x="6636448" y="2167222"/>
              <a:ext cx="1097961" cy="357055"/>
            </a:xfrm>
            <a:prstGeom prst="rect">
              <a:avLst/>
            </a:prstGeom>
            <a:noFill/>
            <a:ln>
              <a:noFill/>
            </a:ln>
          </p:spPr>
        </p:pic>
        <p:pic>
          <p:nvPicPr>
            <p:cNvPr id="297" name="Google Shape;297;p25"/>
            <p:cNvPicPr preferRelativeResize="0"/>
            <p:nvPr/>
          </p:nvPicPr>
          <p:blipFill>
            <a:blip r:embed="rId2">
              <a:alphaModFix/>
            </a:blip>
            <a:stretch>
              <a:fillRect/>
            </a:stretch>
          </p:blipFill>
          <p:spPr>
            <a:xfrm rot="-5244271">
              <a:off x="6186098" y="2182273"/>
              <a:ext cx="1097958" cy="357056"/>
            </a:xfrm>
            <a:prstGeom prst="rect">
              <a:avLst/>
            </a:prstGeom>
            <a:noFill/>
            <a:ln>
              <a:noFill/>
            </a:ln>
          </p:spPr>
        </p:pic>
        <p:pic>
          <p:nvPicPr>
            <p:cNvPr id="298" name="Google Shape;298;p25"/>
            <p:cNvPicPr preferRelativeResize="0"/>
            <p:nvPr/>
          </p:nvPicPr>
          <p:blipFill>
            <a:blip r:embed="rId3">
              <a:alphaModFix/>
            </a:blip>
            <a:stretch>
              <a:fillRect/>
            </a:stretch>
          </p:blipFill>
          <p:spPr>
            <a:xfrm rot="-395810" flipH="1">
              <a:off x="5715995" y="1469559"/>
              <a:ext cx="990785" cy="1395436"/>
            </a:xfrm>
            <a:prstGeom prst="rect">
              <a:avLst/>
            </a:prstGeom>
            <a:noFill/>
            <a:ln>
              <a:noFill/>
            </a:ln>
          </p:spPr>
        </p:pic>
        <p:pic>
          <p:nvPicPr>
            <p:cNvPr id="299" name="Google Shape;299;p25"/>
            <p:cNvPicPr preferRelativeResize="0"/>
            <p:nvPr/>
          </p:nvPicPr>
          <p:blipFill>
            <a:blip r:embed="rId4">
              <a:alphaModFix/>
            </a:blip>
            <a:stretch>
              <a:fillRect/>
            </a:stretch>
          </p:blipFill>
          <p:spPr>
            <a:xfrm>
              <a:off x="5325298" y="2329184"/>
              <a:ext cx="2914801" cy="2449415"/>
            </a:xfrm>
            <a:prstGeom prst="rect">
              <a:avLst/>
            </a:prstGeom>
            <a:noFill/>
            <a:ln>
              <a:noFill/>
            </a:ln>
          </p:spPr>
        </p:pic>
      </p:grpSp>
      <p:grpSp>
        <p:nvGrpSpPr>
          <p:cNvPr id="300" name="Google Shape;300;p25"/>
          <p:cNvGrpSpPr/>
          <p:nvPr/>
        </p:nvGrpSpPr>
        <p:grpSpPr>
          <a:xfrm>
            <a:off x="7255232" y="-1101652"/>
            <a:ext cx="3113462" cy="3053453"/>
            <a:chOff x="367974" y="-262634"/>
            <a:chExt cx="3805257" cy="3731916"/>
          </a:xfrm>
        </p:grpSpPr>
        <p:pic>
          <p:nvPicPr>
            <p:cNvPr id="301" name="Google Shape;301;p25"/>
            <p:cNvPicPr preferRelativeResize="0"/>
            <p:nvPr/>
          </p:nvPicPr>
          <p:blipFill>
            <a:blip r:embed="rId2">
              <a:alphaModFix/>
            </a:blip>
            <a:stretch>
              <a:fillRect/>
            </a:stretch>
          </p:blipFill>
          <p:spPr>
            <a:xfrm rot="-4265453" flipH="1">
              <a:off x="1663234" y="2545547"/>
              <a:ext cx="1097963" cy="357054"/>
            </a:xfrm>
            <a:prstGeom prst="rect">
              <a:avLst/>
            </a:prstGeom>
            <a:noFill/>
            <a:ln>
              <a:noFill/>
            </a:ln>
          </p:spPr>
        </p:pic>
        <p:pic>
          <p:nvPicPr>
            <p:cNvPr id="302" name="Google Shape;302;p25"/>
            <p:cNvPicPr preferRelativeResize="0"/>
            <p:nvPr/>
          </p:nvPicPr>
          <p:blipFill>
            <a:blip r:embed="rId2">
              <a:alphaModFix/>
            </a:blip>
            <a:stretch>
              <a:fillRect/>
            </a:stretch>
          </p:blipFill>
          <p:spPr>
            <a:xfrm rot="-5400000" flipH="1">
              <a:off x="2047059" y="2741772"/>
              <a:ext cx="1097964" cy="357054"/>
            </a:xfrm>
            <a:prstGeom prst="rect">
              <a:avLst/>
            </a:prstGeom>
            <a:noFill/>
            <a:ln>
              <a:noFill/>
            </a:ln>
          </p:spPr>
        </p:pic>
        <p:pic>
          <p:nvPicPr>
            <p:cNvPr id="303" name="Google Shape;303;p25"/>
            <p:cNvPicPr preferRelativeResize="0"/>
            <p:nvPr/>
          </p:nvPicPr>
          <p:blipFill>
            <a:blip r:embed="rId5">
              <a:alphaModFix/>
            </a:blip>
            <a:stretch>
              <a:fillRect/>
            </a:stretch>
          </p:blipFill>
          <p:spPr>
            <a:xfrm rot="-4593619" flipH="1">
              <a:off x="585459" y="919108"/>
              <a:ext cx="1167270" cy="1368416"/>
            </a:xfrm>
            <a:prstGeom prst="rect">
              <a:avLst/>
            </a:prstGeom>
            <a:noFill/>
            <a:ln>
              <a:noFill/>
            </a:ln>
          </p:spPr>
        </p:pic>
        <p:pic>
          <p:nvPicPr>
            <p:cNvPr id="304" name="Google Shape;304;p25"/>
            <p:cNvPicPr preferRelativeResize="0"/>
            <p:nvPr/>
          </p:nvPicPr>
          <p:blipFill>
            <a:blip r:embed="rId3">
              <a:alphaModFix/>
            </a:blip>
            <a:stretch>
              <a:fillRect/>
            </a:stretch>
          </p:blipFill>
          <p:spPr>
            <a:xfrm rot="-6306671" flipH="1">
              <a:off x="1371644" y="1704035"/>
              <a:ext cx="990786" cy="1395435"/>
            </a:xfrm>
            <a:prstGeom prst="rect">
              <a:avLst/>
            </a:prstGeom>
            <a:noFill/>
            <a:ln>
              <a:noFill/>
            </a:ln>
          </p:spPr>
        </p:pic>
        <p:pic>
          <p:nvPicPr>
            <p:cNvPr id="305" name="Google Shape;305;p25"/>
            <p:cNvPicPr preferRelativeResize="0"/>
            <p:nvPr/>
          </p:nvPicPr>
          <p:blipFill>
            <a:blip r:embed="rId6">
              <a:alphaModFix/>
            </a:blip>
            <a:stretch>
              <a:fillRect/>
            </a:stretch>
          </p:blipFill>
          <p:spPr>
            <a:xfrm rot="1392348">
              <a:off x="1080136" y="176558"/>
              <a:ext cx="2726349" cy="2421263"/>
            </a:xfrm>
            <a:prstGeom prst="rect">
              <a:avLst/>
            </a:prstGeom>
            <a:noFill/>
            <a:ln>
              <a:noFill/>
            </a:ln>
          </p:spPr>
        </p:pic>
      </p:grpSp>
      <p:pic>
        <p:nvPicPr>
          <p:cNvPr id="306" name="Google Shape;306;p25"/>
          <p:cNvPicPr preferRelativeResize="0"/>
          <p:nvPr/>
        </p:nvPicPr>
        <p:blipFill>
          <a:blip r:embed="rId7">
            <a:alphaModFix/>
          </a:blip>
          <a:stretch>
            <a:fillRect/>
          </a:stretch>
        </p:blipFill>
        <p:spPr>
          <a:xfrm rot="-8903079">
            <a:off x="-587990" y="-484872"/>
            <a:ext cx="1523039" cy="1756689"/>
          </a:xfrm>
          <a:prstGeom prst="rect">
            <a:avLst/>
          </a:prstGeom>
          <a:noFill/>
          <a:ln>
            <a:noFill/>
          </a:ln>
        </p:spPr>
      </p:pic>
      <p:pic>
        <p:nvPicPr>
          <p:cNvPr id="307" name="Google Shape;307;p25"/>
          <p:cNvPicPr preferRelativeResize="0"/>
          <p:nvPr/>
        </p:nvPicPr>
        <p:blipFill>
          <a:blip r:embed="rId3">
            <a:alphaModFix/>
          </a:blip>
          <a:stretch>
            <a:fillRect/>
          </a:stretch>
        </p:blipFill>
        <p:spPr>
          <a:xfrm rot="-5400007" flipH="1">
            <a:off x="8635959" y="3717040"/>
            <a:ext cx="847557" cy="1193720"/>
          </a:xfrm>
          <a:prstGeom prst="rect">
            <a:avLst/>
          </a:prstGeom>
          <a:noFill/>
          <a:ln>
            <a:noFill/>
          </a:ln>
        </p:spPr>
      </p:pic>
      <p:pic>
        <p:nvPicPr>
          <p:cNvPr id="308" name="Google Shape;308;p25"/>
          <p:cNvPicPr preferRelativeResize="0"/>
          <p:nvPr/>
        </p:nvPicPr>
        <p:blipFill>
          <a:blip r:embed="rId5">
            <a:alphaModFix/>
          </a:blip>
          <a:stretch>
            <a:fillRect/>
          </a:stretch>
        </p:blipFill>
        <p:spPr>
          <a:xfrm rot="-4412680" flipH="1">
            <a:off x="8307486" y="4544791"/>
            <a:ext cx="782837" cy="917733"/>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8"/>
        <p:cNvGrpSpPr/>
        <p:nvPr/>
      </p:nvGrpSpPr>
      <p:grpSpPr>
        <a:xfrm>
          <a:off x="0" y="0"/>
          <a:ext cx="0" cy="0"/>
          <a:chOff x="0" y="0"/>
          <a:chExt cx="0" cy="0"/>
        </a:xfrm>
      </p:grpSpPr>
      <p:sp>
        <p:nvSpPr>
          <p:cNvPr id="19" name="Google Shape;19;p3"/>
          <p:cNvSpPr txBox="1">
            <a:spLocks noGrp="1"/>
          </p:cNvSpPr>
          <p:nvPr>
            <p:ph type="title" hasCustomPrompt="1"/>
          </p:nvPr>
        </p:nvSpPr>
        <p:spPr>
          <a:xfrm>
            <a:off x="1753000" y="1573500"/>
            <a:ext cx="2012400" cy="19965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4800"/>
              <a:buNone/>
              <a:defRPr sz="15000">
                <a:solidFill>
                  <a:schemeClr val="dk2"/>
                </a:solidFill>
              </a:defRPr>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r>
              <a:t>xx%</a:t>
            </a:r>
          </a:p>
        </p:txBody>
      </p:sp>
      <p:sp>
        <p:nvSpPr>
          <p:cNvPr id="20" name="Google Shape;20;p3"/>
          <p:cNvSpPr txBox="1">
            <a:spLocks noGrp="1"/>
          </p:cNvSpPr>
          <p:nvPr>
            <p:ph type="subTitle" idx="1"/>
          </p:nvPr>
        </p:nvSpPr>
        <p:spPr>
          <a:xfrm>
            <a:off x="5355950" y="3035238"/>
            <a:ext cx="2733900" cy="6675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600">
                <a:solidFill>
                  <a:schemeClr val="accent3"/>
                </a:solidFill>
              </a:defRPr>
            </a:lvl1pPr>
            <a:lvl2pPr lvl="1" rtl="0">
              <a:spcBef>
                <a:spcPts val="0"/>
              </a:spcBef>
              <a:spcAft>
                <a:spcPts val="0"/>
              </a:spcAft>
              <a:buNone/>
              <a:defRPr sz="1600" b="1">
                <a:solidFill>
                  <a:schemeClr val="accent3"/>
                </a:solidFill>
              </a:defRPr>
            </a:lvl2pPr>
            <a:lvl3pPr lvl="2" rtl="0">
              <a:spcBef>
                <a:spcPts val="0"/>
              </a:spcBef>
              <a:spcAft>
                <a:spcPts val="0"/>
              </a:spcAft>
              <a:buNone/>
              <a:defRPr sz="1600" b="1">
                <a:solidFill>
                  <a:schemeClr val="accent3"/>
                </a:solidFill>
              </a:defRPr>
            </a:lvl3pPr>
            <a:lvl4pPr lvl="3" rtl="0">
              <a:spcBef>
                <a:spcPts val="0"/>
              </a:spcBef>
              <a:spcAft>
                <a:spcPts val="0"/>
              </a:spcAft>
              <a:buNone/>
              <a:defRPr sz="1600" b="1">
                <a:solidFill>
                  <a:schemeClr val="accent3"/>
                </a:solidFill>
              </a:defRPr>
            </a:lvl4pPr>
            <a:lvl5pPr lvl="4" rtl="0">
              <a:spcBef>
                <a:spcPts val="0"/>
              </a:spcBef>
              <a:spcAft>
                <a:spcPts val="0"/>
              </a:spcAft>
              <a:buNone/>
              <a:defRPr sz="1600" b="1">
                <a:solidFill>
                  <a:schemeClr val="accent3"/>
                </a:solidFill>
              </a:defRPr>
            </a:lvl5pPr>
            <a:lvl6pPr lvl="5" rtl="0">
              <a:spcBef>
                <a:spcPts val="0"/>
              </a:spcBef>
              <a:spcAft>
                <a:spcPts val="0"/>
              </a:spcAft>
              <a:buNone/>
              <a:defRPr sz="1600" b="1">
                <a:solidFill>
                  <a:schemeClr val="accent3"/>
                </a:solidFill>
              </a:defRPr>
            </a:lvl6pPr>
            <a:lvl7pPr lvl="6" rtl="0">
              <a:spcBef>
                <a:spcPts val="0"/>
              </a:spcBef>
              <a:spcAft>
                <a:spcPts val="0"/>
              </a:spcAft>
              <a:buNone/>
              <a:defRPr sz="1600" b="1">
                <a:solidFill>
                  <a:schemeClr val="accent3"/>
                </a:solidFill>
              </a:defRPr>
            </a:lvl7pPr>
            <a:lvl8pPr lvl="7" rtl="0">
              <a:spcBef>
                <a:spcPts val="0"/>
              </a:spcBef>
              <a:spcAft>
                <a:spcPts val="0"/>
              </a:spcAft>
              <a:buNone/>
              <a:defRPr sz="1600" b="1">
                <a:solidFill>
                  <a:schemeClr val="accent3"/>
                </a:solidFill>
              </a:defRPr>
            </a:lvl8pPr>
            <a:lvl9pPr lvl="8" rtl="0">
              <a:spcBef>
                <a:spcPts val="0"/>
              </a:spcBef>
              <a:spcAft>
                <a:spcPts val="0"/>
              </a:spcAft>
              <a:buNone/>
              <a:defRPr sz="1600" b="1">
                <a:solidFill>
                  <a:schemeClr val="accent3"/>
                </a:solidFill>
              </a:defRPr>
            </a:lvl9pPr>
          </a:lstStyle>
          <a:p>
            <a:endParaRPr/>
          </a:p>
        </p:txBody>
      </p:sp>
      <p:sp>
        <p:nvSpPr>
          <p:cNvPr id="21" name="Google Shape;21;p3"/>
          <p:cNvSpPr txBox="1">
            <a:spLocks noGrp="1"/>
          </p:cNvSpPr>
          <p:nvPr>
            <p:ph type="title" idx="2"/>
          </p:nvPr>
        </p:nvSpPr>
        <p:spPr>
          <a:xfrm>
            <a:off x="5355950" y="1440738"/>
            <a:ext cx="2733900" cy="14172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600"/>
              <a:buNone/>
              <a:defRPr sz="5200" i="1"/>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pic>
        <p:nvPicPr>
          <p:cNvPr id="22" name="Google Shape;22;p3"/>
          <p:cNvPicPr preferRelativeResize="0"/>
          <p:nvPr/>
        </p:nvPicPr>
        <p:blipFill>
          <a:blip r:embed="rId2">
            <a:alphaModFix/>
          </a:blip>
          <a:stretch>
            <a:fillRect/>
          </a:stretch>
        </p:blipFill>
        <p:spPr>
          <a:xfrm rot="-9265486" flipH="1">
            <a:off x="7143703" y="-923801"/>
            <a:ext cx="2890299" cy="2428798"/>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Numbers and text">
  <p:cSld name="BIG_NUMBER_1">
    <p:spTree>
      <p:nvGrpSpPr>
        <p:cNvPr id="1" name="Shape 309"/>
        <p:cNvGrpSpPr/>
        <p:nvPr/>
      </p:nvGrpSpPr>
      <p:grpSpPr>
        <a:xfrm>
          <a:off x="0" y="0"/>
          <a:ext cx="0" cy="0"/>
          <a:chOff x="0" y="0"/>
          <a:chExt cx="0" cy="0"/>
        </a:xfrm>
      </p:grpSpPr>
      <p:sp>
        <p:nvSpPr>
          <p:cNvPr id="310" name="Google Shape;310;p26"/>
          <p:cNvSpPr txBox="1">
            <a:spLocks noGrp="1"/>
          </p:cNvSpPr>
          <p:nvPr>
            <p:ph type="title" hasCustomPrompt="1"/>
          </p:nvPr>
        </p:nvSpPr>
        <p:spPr>
          <a:xfrm>
            <a:off x="5189363" y="2951550"/>
            <a:ext cx="2474700" cy="448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800"/>
              <a:buNone/>
              <a:defRPr sz="2200"/>
            </a:lvl1pPr>
            <a:lvl2pPr lvl="1" algn="ctr" rtl="0">
              <a:spcBef>
                <a:spcPts val="0"/>
              </a:spcBef>
              <a:spcAft>
                <a:spcPts val="0"/>
              </a:spcAft>
              <a:buSzPts val="2800"/>
              <a:buNone/>
              <a:defRPr sz="2800"/>
            </a:lvl2pPr>
            <a:lvl3pPr lvl="2" algn="ctr" rtl="0">
              <a:spcBef>
                <a:spcPts val="0"/>
              </a:spcBef>
              <a:spcAft>
                <a:spcPts val="0"/>
              </a:spcAft>
              <a:buSzPts val="2800"/>
              <a:buNone/>
              <a:defRPr sz="2800"/>
            </a:lvl3pPr>
            <a:lvl4pPr lvl="3" algn="ctr" rtl="0">
              <a:spcBef>
                <a:spcPts val="0"/>
              </a:spcBef>
              <a:spcAft>
                <a:spcPts val="0"/>
              </a:spcAft>
              <a:buSzPts val="2800"/>
              <a:buNone/>
              <a:defRPr sz="2800"/>
            </a:lvl4pPr>
            <a:lvl5pPr lvl="4" algn="ctr" rtl="0">
              <a:spcBef>
                <a:spcPts val="0"/>
              </a:spcBef>
              <a:spcAft>
                <a:spcPts val="0"/>
              </a:spcAft>
              <a:buSzPts val="2800"/>
              <a:buNone/>
              <a:defRPr sz="2800"/>
            </a:lvl5pPr>
            <a:lvl6pPr lvl="5" algn="ctr" rtl="0">
              <a:spcBef>
                <a:spcPts val="0"/>
              </a:spcBef>
              <a:spcAft>
                <a:spcPts val="0"/>
              </a:spcAft>
              <a:buSzPts val="2800"/>
              <a:buNone/>
              <a:defRPr sz="2800"/>
            </a:lvl6pPr>
            <a:lvl7pPr lvl="6" algn="ctr" rtl="0">
              <a:spcBef>
                <a:spcPts val="0"/>
              </a:spcBef>
              <a:spcAft>
                <a:spcPts val="0"/>
              </a:spcAft>
              <a:buSzPts val="2800"/>
              <a:buNone/>
              <a:defRPr sz="2800"/>
            </a:lvl7pPr>
            <a:lvl8pPr lvl="7" algn="ctr" rtl="0">
              <a:spcBef>
                <a:spcPts val="0"/>
              </a:spcBef>
              <a:spcAft>
                <a:spcPts val="0"/>
              </a:spcAft>
              <a:buSzPts val="2800"/>
              <a:buNone/>
              <a:defRPr sz="2800"/>
            </a:lvl8pPr>
            <a:lvl9pPr lvl="8" algn="ctr" rtl="0">
              <a:spcBef>
                <a:spcPts val="0"/>
              </a:spcBef>
              <a:spcAft>
                <a:spcPts val="0"/>
              </a:spcAft>
              <a:buSzPts val="2800"/>
              <a:buNone/>
              <a:defRPr sz="2800"/>
            </a:lvl9pPr>
          </a:lstStyle>
          <a:p>
            <a:r>
              <a:t>xx%</a:t>
            </a:r>
          </a:p>
        </p:txBody>
      </p:sp>
      <p:sp>
        <p:nvSpPr>
          <p:cNvPr id="311" name="Google Shape;311;p26"/>
          <p:cNvSpPr txBox="1">
            <a:spLocks noGrp="1"/>
          </p:cNvSpPr>
          <p:nvPr>
            <p:ph type="subTitle" idx="1"/>
          </p:nvPr>
        </p:nvSpPr>
        <p:spPr>
          <a:xfrm>
            <a:off x="5191260" y="3323550"/>
            <a:ext cx="2470800" cy="69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600">
                <a:solidFill>
                  <a:schemeClr val="accent3"/>
                </a:solidFill>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312" name="Google Shape;312;p26"/>
          <p:cNvSpPr txBox="1">
            <a:spLocks noGrp="1"/>
          </p:cNvSpPr>
          <p:nvPr>
            <p:ph type="title" idx="2" hasCustomPrompt="1"/>
          </p:nvPr>
        </p:nvSpPr>
        <p:spPr>
          <a:xfrm>
            <a:off x="3332700" y="1125150"/>
            <a:ext cx="2478600" cy="448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800"/>
              <a:buNone/>
              <a:defRPr sz="2200"/>
            </a:lvl1pPr>
            <a:lvl2pPr lvl="1" algn="ctr" rtl="0">
              <a:spcBef>
                <a:spcPts val="0"/>
              </a:spcBef>
              <a:spcAft>
                <a:spcPts val="0"/>
              </a:spcAft>
              <a:buSzPts val="2800"/>
              <a:buNone/>
              <a:defRPr sz="2800"/>
            </a:lvl2pPr>
            <a:lvl3pPr lvl="2" algn="ctr" rtl="0">
              <a:spcBef>
                <a:spcPts val="0"/>
              </a:spcBef>
              <a:spcAft>
                <a:spcPts val="0"/>
              </a:spcAft>
              <a:buSzPts val="2800"/>
              <a:buNone/>
              <a:defRPr sz="2800"/>
            </a:lvl3pPr>
            <a:lvl4pPr lvl="3" algn="ctr" rtl="0">
              <a:spcBef>
                <a:spcPts val="0"/>
              </a:spcBef>
              <a:spcAft>
                <a:spcPts val="0"/>
              </a:spcAft>
              <a:buSzPts val="2800"/>
              <a:buNone/>
              <a:defRPr sz="2800"/>
            </a:lvl4pPr>
            <a:lvl5pPr lvl="4" algn="ctr" rtl="0">
              <a:spcBef>
                <a:spcPts val="0"/>
              </a:spcBef>
              <a:spcAft>
                <a:spcPts val="0"/>
              </a:spcAft>
              <a:buSzPts val="2800"/>
              <a:buNone/>
              <a:defRPr sz="2800"/>
            </a:lvl5pPr>
            <a:lvl6pPr lvl="5" algn="ctr" rtl="0">
              <a:spcBef>
                <a:spcPts val="0"/>
              </a:spcBef>
              <a:spcAft>
                <a:spcPts val="0"/>
              </a:spcAft>
              <a:buSzPts val="2800"/>
              <a:buNone/>
              <a:defRPr sz="2800"/>
            </a:lvl6pPr>
            <a:lvl7pPr lvl="6" algn="ctr" rtl="0">
              <a:spcBef>
                <a:spcPts val="0"/>
              </a:spcBef>
              <a:spcAft>
                <a:spcPts val="0"/>
              </a:spcAft>
              <a:buSzPts val="2800"/>
              <a:buNone/>
              <a:defRPr sz="2800"/>
            </a:lvl7pPr>
            <a:lvl8pPr lvl="7" algn="ctr" rtl="0">
              <a:spcBef>
                <a:spcPts val="0"/>
              </a:spcBef>
              <a:spcAft>
                <a:spcPts val="0"/>
              </a:spcAft>
              <a:buSzPts val="2800"/>
              <a:buNone/>
              <a:defRPr sz="2800"/>
            </a:lvl8pPr>
            <a:lvl9pPr lvl="8" algn="ctr" rtl="0">
              <a:spcBef>
                <a:spcPts val="0"/>
              </a:spcBef>
              <a:spcAft>
                <a:spcPts val="0"/>
              </a:spcAft>
              <a:buSzPts val="2800"/>
              <a:buNone/>
              <a:defRPr sz="2800"/>
            </a:lvl9pPr>
          </a:lstStyle>
          <a:p>
            <a:r>
              <a:t>xx%</a:t>
            </a:r>
          </a:p>
        </p:txBody>
      </p:sp>
      <p:sp>
        <p:nvSpPr>
          <p:cNvPr id="313" name="Google Shape;313;p26"/>
          <p:cNvSpPr txBox="1">
            <a:spLocks noGrp="1"/>
          </p:cNvSpPr>
          <p:nvPr>
            <p:ph type="subTitle" idx="3"/>
          </p:nvPr>
        </p:nvSpPr>
        <p:spPr>
          <a:xfrm>
            <a:off x="3335475" y="1497150"/>
            <a:ext cx="2474700" cy="69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600">
                <a:solidFill>
                  <a:schemeClr val="accent3"/>
                </a:solidFill>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314" name="Google Shape;314;p26"/>
          <p:cNvSpPr txBox="1">
            <a:spLocks noGrp="1"/>
          </p:cNvSpPr>
          <p:nvPr>
            <p:ph type="title" idx="4" hasCustomPrompt="1"/>
          </p:nvPr>
        </p:nvSpPr>
        <p:spPr>
          <a:xfrm>
            <a:off x="1481888" y="2951550"/>
            <a:ext cx="2470800" cy="448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800"/>
              <a:buNone/>
              <a:defRPr sz="2200"/>
            </a:lvl1pPr>
            <a:lvl2pPr lvl="1" algn="ctr" rtl="0">
              <a:spcBef>
                <a:spcPts val="0"/>
              </a:spcBef>
              <a:spcAft>
                <a:spcPts val="0"/>
              </a:spcAft>
              <a:buSzPts val="2800"/>
              <a:buNone/>
              <a:defRPr sz="2800"/>
            </a:lvl2pPr>
            <a:lvl3pPr lvl="2" algn="ctr" rtl="0">
              <a:spcBef>
                <a:spcPts val="0"/>
              </a:spcBef>
              <a:spcAft>
                <a:spcPts val="0"/>
              </a:spcAft>
              <a:buSzPts val="2800"/>
              <a:buNone/>
              <a:defRPr sz="2800"/>
            </a:lvl3pPr>
            <a:lvl4pPr lvl="3" algn="ctr" rtl="0">
              <a:spcBef>
                <a:spcPts val="0"/>
              </a:spcBef>
              <a:spcAft>
                <a:spcPts val="0"/>
              </a:spcAft>
              <a:buSzPts val="2800"/>
              <a:buNone/>
              <a:defRPr sz="2800"/>
            </a:lvl4pPr>
            <a:lvl5pPr lvl="4" algn="ctr" rtl="0">
              <a:spcBef>
                <a:spcPts val="0"/>
              </a:spcBef>
              <a:spcAft>
                <a:spcPts val="0"/>
              </a:spcAft>
              <a:buSzPts val="2800"/>
              <a:buNone/>
              <a:defRPr sz="2800"/>
            </a:lvl5pPr>
            <a:lvl6pPr lvl="5" algn="ctr" rtl="0">
              <a:spcBef>
                <a:spcPts val="0"/>
              </a:spcBef>
              <a:spcAft>
                <a:spcPts val="0"/>
              </a:spcAft>
              <a:buSzPts val="2800"/>
              <a:buNone/>
              <a:defRPr sz="2800"/>
            </a:lvl6pPr>
            <a:lvl7pPr lvl="6" algn="ctr" rtl="0">
              <a:spcBef>
                <a:spcPts val="0"/>
              </a:spcBef>
              <a:spcAft>
                <a:spcPts val="0"/>
              </a:spcAft>
              <a:buSzPts val="2800"/>
              <a:buNone/>
              <a:defRPr sz="2800"/>
            </a:lvl7pPr>
            <a:lvl8pPr lvl="7" algn="ctr" rtl="0">
              <a:spcBef>
                <a:spcPts val="0"/>
              </a:spcBef>
              <a:spcAft>
                <a:spcPts val="0"/>
              </a:spcAft>
              <a:buSzPts val="2800"/>
              <a:buNone/>
              <a:defRPr sz="2800"/>
            </a:lvl8pPr>
            <a:lvl9pPr lvl="8" algn="ctr" rtl="0">
              <a:spcBef>
                <a:spcPts val="0"/>
              </a:spcBef>
              <a:spcAft>
                <a:spcPts val="0"/>
              </a:spcAft>
              <a:buSzPts val="2800"/>
              <a:buNone/>
              <a:defRPr sz="2800"/>
            </a:lvl9pPr>
          </a:lstStyle>
          <a:p>
            <a:r>
              <a:t>xx%</a:t>
            </a:r>
          </a:p>
        </p:txBody>
      </p:sp>
      <p:sp>
        <p:nvSpPr>
          <p:cNvPr id="315" name="Google Shape;315;p26"/>
          <p:cNvSpPr txBox="1">
            <a:spLocks noGrp="1"/>
          </p:cNvSpPr>
          <p:nvPr>
            <p:ph type="subTitle" idx="5"/>
          </p:nvPr>
        </p:nvSpPr>
        <p:spPr>
          <a:xfrm>
            <a:off x="1483784" y="3323550"/>
            <a:ext cx="2466900" cy="69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600">
                <a:solidFill>
                  <a:schemeClr val="accent3"/>
                </a:solidFill>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grpSp>
        <p:nvGrpSpPr>
          <p:cNvPr id="316" name="Google Shape;316;p26"/>
          <p:cNvGrpSpPr/>
          <p:nvPr/>
        </p:nvGrpSpPr>
        <p:grpSpPr>
          <a:xfrm>
            <a:off x="-2168835" y="-1971284"/>
            <a:ext cx="12811557" cy="8955348"/>
            <a:chOff x="-2168835" y="-1971284"/>
            <a:chExt cx="12811557" cy="8955348"/>
          </a:xfrm>
        </p:grpSpPr>
        <p:pic>
          <p:nvPicPr>
            <p:cNvPr id="317" name="Google Shape;317;p26"/>
            <p:cNvPicPr preferRelativeResize="0"/>
            <p:nvPr/>
          </p:nvPicPr>
          <p:blipFill>
            <a:blip r:embed="rId2">
              <a:alphaModFix/>
            </a:blip>
            <a:stretch>
              <a:fillRect/>
            </a:stretch>
          </p:blipFill>
          <p:spPr>
            <a:xfrm rot="7332328" flipH="1">
              <a:off x="1324165" y="-918217"/>
              <a:ext cx="1618489" cy="1866776"/>
            </a:xfrm>
            <a:prstGeom prst="rect">
              <a:avLst/>
            </a:prstGeom>
            <a:noFill/>
            <a:ln>
              <a:noFill/>
            </a:ln>
          </p:spPr>
        </p:pic>
        <p:pic>
          <p:nvPicPr>
            <p:cNvPr id="318" name="Google Shape;318;p26"/>
            <p:cNvPicPr preferRelativeResize="0"/>
            <p:nvPr/>
          </p:nvPicPr>
          <p:blipFill>
            <a:blip r:embed="rId3">
              <a:alphaModFix/>
            </a:blip>
            <a:stretch>
              <a:fillRect/>
            </a:stretch>
          </p:blipFill>
          <p:spPr>
            <a:xfrm rot="7155886" flipH="1">
              <a:off x="7068518" y="-1221197"/>
              <a:ext cx="2726349" cy="2421263"/>
            </a:xfrm>
            <a:prstGeom prst="rect">
              <a:avLst/>
            </a:prstGeom>
            <a:noFill/>
            <a:ln>
              <a:noFill/>
            </a:ln>
          </p:spPr>
        </p:pic>
        <p:pic>
          <p:nvPicPr>
            <p:cNvPr id="319" name="Google Shape;319;p26"/>
            <p:cNvPicPr preferRelativeResize="0"/>
            <p:nvPr/>
          </p:nvPicPr>
          <p:blipFill>
            <a:blip r:embed="rId4">
              <a:alphaModFix/>
            </a:blip>
            <a:stretch>
              <a:fillRect/>
            </a:stretch>
          </p:blipFill>
          <p:spPr>
            <a:xfrm rot="-8653970">
              <a:off x="6114019" y="-1032514"/>
              <a:ext cx="1480484" cy="1735598"/>
            </a:xfrm>
            <a:prstGeom prst="rect">
              <a:avLst/>
            </a:prstGeom>
            <a:noFill/>
            <a:ln>
              <a:noFill/>
            </a:ln>
          </p:spPr>
        </p:pic>
        <p:pic>
          <p:nvPicPr>
            <p:cNvPr id="320" name="Google Shape;320;p26"/>
            <p:cNvPicPr preferRelativeResize="0"/>
            <p:nvPr/>
          </p:nvPicPr>
          <p:blipFill>
            <a:blip r:embed="rId5">
              <a:alphaModFix/>
            </a:blip>
            <a:stretch>
              <a:fillRect/>
            </a:stretch>
          </p:blipFill>
          <p:spPr>
            <a:xfrm rot="10800000" flipH="1">
              <a:off x="-704650" y="4263388"/>
              <a:ext cx="3237624" cy="2720675"/>
            </a:xfrm>
            <a:prstGeom prst="rect">
              <a:avLst/>
            </a:prstGeom>
            <a:noFill/>
            <a:ln>
              <a:noFill/>
            </a:ln>
          </p:spPr>
        </p:pic>
        <p:pic>
          <p:nvPicPr>
            <p:cNvPr id="321" name="Google Shape;321;p26"/>
            <p:cNvPicPr preferRelativeResize="0"/>
            <p:nvPr/>
          </p:nvPicPr>
          <p:blipFill>
            <a:blip r:embed="rId3">
              <a:alphaModFix/>
            </a:blip>
            <a:stretch>
              <a:fillRect/>
            </a:stretch>
          </p:blipFill>
          <p:spPr>
            <a:xfrm rot="7155886" flipH="1">
              <a:off x="-1809507" y="3205232"/>
              <a:ext cx="2726349" cy="2421263"/>
            </a:xfrm>
            <a:prstGeom prst="rect">
              <a:avLst/>
            </a:prstGeom>
            <a:noFill/>
            <a:ln>
              <a:noFill/>
            </a:ln>
          </p:spPr>
        </p:pic>
        <p:pic>
          <p:nvPicPr>
            <p:cNvPr id="322" name="Google Shape;322;p26"/>
            <p:cNvPicPr preferRelativeResize="0"/>
            <p:nvPr/>
          </p:nvPicPr>
          <p:blipFill>
            <a:blip r:embed="rId5">
              <a:alphaModFix/>
            </a:blip>
            <a:stretch>
              <a:fillRect/>
            </a:stretch>
          </p:blipFill>
          <p:spPr>
            <a:xfrm rot="-4822066" flipH="1">
              <a:off x="-1106379" y="-1518903"/>
              <a:ext cx="3161523" cy="2656725"/>
            </a:xfrm>
            <a:prstGeom prst="rect">
              <a:avLst/>
            </a:prstGeom>
            <a:noFill/>
            <a:ln>
              <a:noFill/>
            </a:ln>
          </p:spPr>
        </p:pic>
        <p:pic>
          <p:nvPicPr>
            <p:cNvPr id="323" name="Google Shape;323;p26"/>
            <p:cNvPicPr preferRelativeResize="0"/>
            <p:nvPr/>
          </p:nvPicPr>
          <p:blipFill>
            <a:blip r:embed="rId5">
              <a:alphaModFix/>
            </a:blip>
            <a:stretch>
              <a:fillRect/>
            </a:stretch>
          </p:blipFill>
          <p:spPr>
            <a:xfrm rot="-4822062" flipH="1">
              <a:off x="7956721" y="102712"/>
              <a:ext cx="2574835" cy="2163721"/>
            </a:xfrm>
            <a:prstGeom prst="rect">
              <a:avLst/>
            </a:prstGeom>
            <a:noFill/>
            <a:ln>
              <a:noFill/>
            </a:ln>
          </p:spPr>
        </p:pic>
        <p:pic>
          <p:nvPicPr>
            <p:cNvPr id="324" name="Google Shape;324;p26"/>
            <p:cNvPicPr preferRelativeResize="0"/>
            <p:nvPr/>
          </p:nvPicPr>
          <p:blipFill>
            <a:blip r:embed="rId2">
              <a:alphaModFix/>
            </a:blip>
            <a:stretch>
              <a:fillRect/>
            </a:stretch>
          </p:blipFill>
          <p:spPr>
            <a:xfrm rot="-2889671">
              <a:off x="8287849" y="3869575"/>
              <a:ext cx="1864251" cy="2150240"/>
            </a:xfrm>
            <a:prstGeom prst="rect">
              <a:avLst/>
            </a:prstGeom>
            <a:noFill/>
            <a:ln>
              <a:noFill/>
            </a:ln>
          </p:spPr>
        </p:pic>
        <p:pic>
          <p:nvPicPr>
            <p:cNvPr id="325" name="Google Shape;325;p26"/>
            <p:cNvPicPr preferRelativeResize="0"/>
            <p:nvPr/>
          </p:nvPicPr>
          <p:blipFill>
            <a:blip r:embed="rId6">
              <a:alphaModFix/>
            </a:blip>
            <a:stretch>
              <a:fillRect/>
            </a:stretch>
          </p:blipFill>
          <p:spPr>
            <a:xfrm rot="-5580761">
              <a:off x="7543913" y="4409897"/>
              <a:ext cx="1184749" cy="1668629"/>
            </a:xfrm>
            <a:prstGeom prst="rect">
              <a:avLst/>
            </a:prstGeom>
            <a:noFill/>
            <a:ln>
              <a:noFill/>
            </a:ln>
          </p:spPr>
        </p:pic>
        <p:pic>
          <p:nvPicPr>
            <p:cNvPr id="326" name="Google Shape;326;p26"/>
            <p:cNvPicPr preferRelativeResize="0"/>
            <p:nvPr/>
          </p:nvPicPr>
          <p:blipFill>
            <a:blip r:embed="rId4">
              <a:alphaModFix/>
            </a:blip>
            <a:stretch>
              <a:fillRect/>
            </a:stretch>
          </p:blipFill>
          <p:spPr>
            <a:xfrm rot="3550003" flipH="1">
              <a:off x="-420581" y="2624336"/>
              <a:ext cx="1094281" cy="1282844"/>
            </a:xfrm>
            <a:prstGeom prst="rect">
              <a:avLst/>
            </a:prstGeom>
            <a:noFill/>
            <a:ln>
              <a:noFill/>
            </a:ln>
          </p:spPr>
        </p:pic>
        <p:pic>
          <p:nvPicPr>
            <p:cNvPr id="327" name="Google Shape;327;p26"/>
            <p:cNvPicPr preferRelativeResize="0"/>
            <p:nvPr/>
          </p:nvPicPr>
          <p:blipFill>
            <a:blip r:embed="rId4">
              <a:alphaModFix/>
            </a:blip>
            <a:stretch>
              <a:fillRect/>
            </a:stretch>
          </p:blipFill>
          <p:spPr>
            <a:xfrm rot="-3550003">
              <a:off x="6502794" y="4540591"/>
              <a:ext cx="1094281" cy="1282844"/>
            </a:xfrm>
            <a:prstGeom prst="rect">
              <a:avLst/>
            </a:prstGeom>
            <a:noFill/>
            <a:ln>
              <a:noFill/>
            </a:ln>
          </p:spPr>
        </p:pic>
      </p:gr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hanks">
  <p:cSld name="CUSTOM_3">
    <p:spTree>
      <p:nvGrpSpPr>
        <p:cNvPr id="1" name="Shape 328"/>
        <p:cNvGrpSpPr/>
        <p:nvPr/>
      </p:nvGrpSpPr>
      <p:grpSpPr>
        <a:xfrm>
          <a:off x="0" y="0"/>
          <a:ext cx="0" cy="0"/>
          <a:chOff x="0" y="0"/>
          <a:chExt cx="0" cy="0"/>
        </a:xfrm>
      </p:grpSpPr>
      <p:sp>
        <p:nvSpPr>
          <p:cNvPr id="329" name="Google Shape;329;p27"/>
          <p:cNvSpPr txBox="1">
            <a:spLocks noGrp="1"/>
          </p:cNvSpPr>
          <p:nvPr>
            <p:ph type="title"/>
          </p:nvPr>
        </p:nvSpPr>
        <p:spPr>
          <a:xfrm>
            <a:off x="1522150" y="2094600"/>
            <a:ext cx="2945400" cy="9543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5000"/>
            </a:lvl1pPr>
            <a:lvl2pPr lvl="1" algn="ctr" rtl="0">
              <a:spcBef>
                <a:spcPts val="0"/>
              </a:spcBef>
              <a:spcAft>
                <a:spcPts val="0"/>
              </a:spcAft>
              <a:buNone/>
              <a:defRPr sz="5000"/>
            </a:lvl2pPr>
            <a:lvl3pPr lvl="2" algn="ctr" rtl="0">
              <a:spcBef>
                <a:spcPts val="0"/>
              </a:spcBef>
              <a:spcAft>
                <a:spcPts val="0"/>
              </a:spcAft>
              <a:buNone/>
              <a:defRPr sz="5000"/>
            </a:lvl3pPr>
            <a:lvl4pPr lvl="3" algn="ctr" rtl="0">
              <a:spcBef>
                <a:spcPts val="0"/>
              </a:spcBef>
              <a:spcAft>
                <a:spcPts val="0"/>
              </a:spcAft>
              <a:buNone/>
              <a:defRPr sz="5000"/>
            </a:lvl4pPr>
            <a:lvl5pPr lvl="4" algn="ctr" rtl="0">
              <a:spcBef>
                <a:spcPts val="0"/>
              </a:spcBef>
              <a:spcAft>
                <a:spcPts val="0"/>
              </a:spcAft>
              <a:buNone/>
              <a:defRPr sz="5000"/>
            </a:lvl5pPr>
            <a:lvl6pPr lvl="5" algn="ctr" rtl="0">
              <a:spcBef>
                <a:spcPts val="0"/>
              </a:spcBef>
              <a:spcAft>
                <a:spcPts val="0"/>
              </a:spcAft>
              <a:buNone/>
              <a:defRPr sz="5000"/>
            </a:lvl6pPr>
            <a:lvl7pPr lvl="6" algn="ctr" rtl="0">
              <a:spcBef>
                <a:spcPts val="0"/>
              </a:spcBef>
              <a:spcAft>
                <a:spcPts val="0"/>
              </a:spcAft>
              <a:buNone/>
              <a:defRPr sz="5000"/>
            </a:lvl7pPr>
            <a:lvl8pPr lvl="7" algn="ctr" rtl="0">
              <a:spcBef>
                <a:spcPts val="0"/>
              </a:spcBef>
              <a:spcAft>
                <a:spcPts val="0"/>
              </a:spcAft>
              <a:buNone/>
              <a:defRPr sz="5000"/>
            </a:lvl8pPr>
            <a:lvl9pPr lvl="8" algn="ctr" rtl="0">
              <a:spcBef>
                <a:spcPts val="0"/>
              </a:spcBef>
              <a:spcAft>
                <a:spcPts val="0"/>
              </a:spcAft>
              <a:buNone/>
              <a:defRPr sz="5000"/>
            </a:lvl9pPr>
          </a:lstStyle>
          <a:p>
            <a:endParaRPr/>
          </a:p>
        </p:txBody>
      </p:sp>
      <p:sp>
        <p:nvSpPr>
          <p:cNvPr id="330" name="Google Shape;330;p27"/>
          <p:cNvSpPr txBox="1">
            <a:spLocks noGrp="1"/>
          </p:cNvSpPr>
          <p:nvPr>
            <p:ph type="subTitle" idx="1"/>
          </p:nvPr>
        </p:nvSpPr>
        <p:spPr>
          <a:xfrm>
            <a:off x="5580575" y="662075"/>
            <a:ext cx="2945400" cy="677100"/>
          </a:xfrm>
          <a:prstGeom prst="rect">
            <a:avLst/>
          </a:prstGeom>
        </p:spPr>
        <p:txBody>
          <a:bodyPr spcFirstLastPara="1" wrap="square" lIns="91425" tIns="91425" rIns="91425" bIns="91425" anchor="b" anchorCtr="0">
            <a:noAutofit/>
          </a:bodyPr>
          <a:lstStyle>
            <a:lvl1pPr lvl="0" rtl="0">
              <a:spcBef>
                <a:spcPts val="0"/>
              </a:spcBef>
              <a:spcAft>
                <a:spcPts val="0"/>
              </a:spcAft>
              <a:buNone/>
              <a:defRPr sz="2000" b="1" i="1">
                <a:solidFill>
                  <a:schemeClr val="dk2"/>
                </a:solidFill>
              </a:defRPr>
            </a:lvl1pPr>
            <a:lvl2pPr lvl="1" rtl="0">
              <a:spcBef>
                <a:spcPts val="0"/>
              </a:spcBef>
              <a:spcAft>
                <a:spcPts val="0"/>
              </a:spcAft>
              <a:buNone/>
              <a:defRPr sz="2000" b="1" i="1">
                <a:solidFill>
                  <a:schemeClr val="dk2"/>
                </a:solidFill>
              </a:defRPr>
            </a:lvl2pPr>
            <a:lvl3pPr lvl="2" rtl="0">
              <a:spcBef>
                <a:spcPts val="0"/>
              </a:spcBef>
              <a:spcAft>
                <a:spcPts val="0"/>
              </a:spcAft>
              <a:buNone/>
              <a:defRPr sz="2000" b="1" i="1">
                <a:solidFill>
                  <a:schemeClr val="dk2"/>
                </a:solidFill>
              </a:defRPr>
            </a:lvl3pPr>
            <a:lvl4pPr lvl="3" rtl="0">
              <a:spcBef>
                <a:spcPts val="0"/>
              </a:spcBef>
              <a:spcAft>
                <a:spcPts val="0"/>
              </a:spcAft>
              <a:buNone/>
              <a:defRPr sz="2000" b="1" i="1">
                <a:solidFill>
                  <a:schemeClr val="dk2"/>
                </a:solidFill>
              </a:defRPr>
            </a:lvl4pPr>
            <a:lvl5pPr lvl="4" rtl="0">
              <a:spcBef>
                <a:spcPts val="0"/>
              </a:spcBef>
              <a:spcAft>
                <a:spcPts val="0"/>
              </a:spcAft>
              <a:buNone/>
              <a:defRPr sz="2000" b="1" i="1">
                <a:solidFill>
                  <a:schemeClr val="dk2"/>
                </a:solidFill>
              </a:defRPr>
            </a:lvl5pPr>
            <a:lvl6pPr lvl="5" rtl="0">
              <a:spcBef>
                <a:spcPts val="0"/>
              </a:spcBef>
              <a:spcAft>
                <a:spcPts val="0"/>
              </a:spcAft>
              <a:buNone/>
              <a:defRPr sz="2000" b="1" i="1">
                <a:solidFill>
                  <a:schemeClr val="dk2"/>
                </a:solidFill>
              </a:defRPr>
            </a:lvl6pPr>
            <a:lvl7pPr lvl="6" rtl="0">
              <a:spcBef>
                <a:spcPts val="0"/>
              </a:spcBef>
              <a:spcAft>
                <a:spcPts val="0"/>
              </a:spcAft>
              <a:buNone/>
              <a:defRPr sz="2000" b="1" i="1">
                <a:solidFill>
                  <a:schemeClr val="dk2"/>
                </a:solidFill>
              </a:defRPr>
            </a:lvl7pPr>
            <a:lvl8pPr lvl="7" rtl="0">
              <a:spcBef>
                <a:spcPts val="0"/>
              </a:spcBef>
              <a:spcAft>
                <a:spcPts val="0"/>
              </a:spcAft>
              <a:buNone/>
              <a:defRPr sz="2000" b="1" i="1">
                <a:solidFill>
                  <a:schemeClr val="dk2"/>
                </a:solidFill>
              </a:defRPr>
            </a:lvl8pPr>
            <a:lvl9pPr lvl="8" rtl="0">
              <a:spcBef>
                <a:spcPts val="0"/>
              </a:spcBef>
              <a:spcAft>
                <a:spcPts val="0"/>
              </a:spcAft>
              <a:buNone/>
              <a:defRPr sz="2000" b="1" i="1">
                <a:solidFill>
                  <a:schemeClr val="dk2"/>
                </a:solidFill>
              </a:defRPr>
            </a:lvl9pPr>
          </a:lstStyle>
          <a:p>
            <a:endParaRPr/>
          </a:p>
        </p:txBody>
      </p:sp>
      <p:sp>
        <p:nvSpPr>
          <p:cNvPr id="331" name="Google Shape;331;p27"/>
          <p:cNvSpPr txBox="1">
            <a:spLocks noGrp="1"/>
          </p:cNvSpPr>
          <p:nvPr>
            <p:ph type="subTitle" idx="2"/>
          </p:nvPr>
        </p:nvSpPr>
        <p:spPr>
          <a:xfrm>
            <a:off x="5580575" y="1390725"/>
            <a:ext cx="2945400" cy="831300"/>
          </a:xfrm>
          <a:prstGeom prst="rect">
            <a:avLst/>
          </a:prstGeom>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0"/>
              </a:spcBef>
              <a:spcAft>
                <a:spcPts val="0"/>
              </a:spcAft>
              <a:buNone/>
              <a:defRPr b="1"/>
            </a:lvl2pPr>
            <a:lvl3pPr lvl="2" rtl="0">
              <a:spcBef>
                <a:spcPts val="0"/>
              </a:spcBef>
              <a:spcAft>
                <a:spcPts val="0"/>
              </a:spcAft>
              <a:buNone/>
              <a:defRPr b="1"/>
            </a:lvl3pPr>
            <a:lvl4pPr lvl="3" rtl="0">
              <a:spcBef>
                <a:spcPts val="0"/>
              </a:spcBef>
              <a:spcAft>
                <a:spcPts val="0"/>
              </a:spcAft>
              <a:buNone/>
              <a:defRPr b="1"/>
            </a:lvl4pPr>
            <a:lvl5pPr lvl="4" rtl="0">
              <a:spcBef>
                <a:spcPts val="0"/>
              </a:spcBef>
              <a:spcAft>
                <a:spcPts val="0"/>
              </a:spcAft>
              <a:buNone/>
              <a:defRPr b="1"/>
            </a:lvl5pPr>
            <a:lvl6pPr lvl="5" rtl="0">
              <a:spcBef>
                <a:spcPts val="0"/>
              </a:spcBef>
              <a:spcAft>
                <a:spcPts val="0"/>
              </a:spcAft>
              <a:buNone/>
              <a:defRPr b="1"/>
            </a:lvl6pPr>
            <a:lvl7pPr lvl="6" rtl="0">
              <a:spcBef>
                <a:spcPts val="0"/>
              </a:spcBef>
              <a:spcAft>
                <a:spcPts val="0"/>
              </a:spcAft>
              <a:buNone/>
              <a:defRPr b="1"/>
            </a:lvl7pPr>
            <a:lvl8pPr lvl="7" rtl="0">
              <a:spcBef>
                <a:spcPts val="0"/>
              </a:spcBef>
              <a:spcAft>
                <a:spcPts val="0"/>
              </a:spcAft>
              <a:buNone/>
              <a:defRPr b="1"/>
            </a:lvl8pPr>
            <a:lvl9pPr lvl="8" rtl="0">
              <a:spcBef>
                <a:spcPts val="0"/>
              </a:spcBef>
              <a:spcAft>
                <a:spcPts val="0"/>
              </a:spcAft>
              <a:buNone/>
              <a:defRPr b="1"/>
            </a:lvl9pPr>
          </a:lstStyle>
          <a:p>
            <a:endParaRPr/>
          </a:p>
        </p:txBody>
      </p:sp>
      <p:sp>
        <p:nvSpPr>
          <p:cNvPr id="332" name="Google Shape;332;p27"/>
          <p:cNvSpPr txBox="1"/>
          <p:nvPr/>
        </p:nvSpPr>
        <p:spPr>
          <a:xfrm>
            <a:off x="5580575" y="3319900"/>
            <a:ext cx="2945400" cy="923400"/>
          </a:xfrm>
          <a:prstGeom prst="rect">
            <a:avLst/>
          </a:prstGeom>
          <a:noFill/>
          <a:ln>
            <a:noFill/>
          </a:ln>
        </p:spPr>
        <p:txBody>
          <a:bodyPr spcFirstLastPara="1" wrap="square" lIns="91425" tIns="91425" rIns="91425" bIns="91425" anchor="t" anchorCtr="0">
            <a:spAutoFit/>
          </a:bodyPr>
          <a:lstStyle/>
          <a:p>
            <a:pPr marL="0" lvl="0" indent="0" algn="l" rtl="0">
              <a:spcBef>
                <a:spcPts val="300"/>
              </a:spcBef>
              <a:spcAft>
                <a:spcPts val="0"/>
              </a:spcAft>
              <a:buNone/>
            </a:pPr>
            <a:r>
              <a:rPr lang="en" sz="1200">
                <a:solidFill>
                  <a:schemeClr val="accent3"/>
                </a:solidFill>
                <a:latin typeface="Open Sans"/>
                <a:ea typeface="Open Sans"/>
                <a:cs typeface="Open Sans"/>
                <a:sym typeface="Open Sans"/>
              </a:rPr>
              <a:t>CREDITS: This presentation template was created by </a:t>
            </a:r>
            <a:r>
              <a:rPr lang="en" sz="1200" b="1">
                <a:solidFill>
                  <a:schemeClr val="accent3"/>
                </a:solidFill>
                <a:uFill>
                  <a:noFill/>
                </a:uFill>
                <a:latin typeface="Open Sans"/>
                <a:ea typeface="Open Sans"/>
                <a:cs typeface="Open Sans"/>
                <a:sym typeface="Open Sans"/>
                <a:hlinkClick r:id="rId2">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Slidesgo</a:t>
            </a:r>
            <a:r>
              <a:rPr lang="en" sz="1200">
                <a:solidFill>
                  <a:schemeClr val="accent3"/>
                </a:solidFill>
                <a:latin typeface="Open Sans"/>
                <a:ea typeface="Open Sans"/>
                <a:cs typeface="Open Sans"/>
                <a:sym typeface="Open Sans"/>
              </a:rPr>
              <a:t>, including icons by </a:t>
            </a:r>
            <a:r>
              <a:rPr lang="en" sz="1200" b="1">
                <a:solidFill>
                  <a:schemeClr val="accent3"/>
                </a:solidFill>
                <a:uFill>
                  <a:noFill/>
                </a:uFill>
                <a:latin typeface="Open Sans"/>
                <a:ea typeface="Open Sans"/>
                <a:cs typeface="Open Sans"/>
                <a:sym typeface="Open Sans"/>
                <a:hlinkClick r:id="rId3">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Flaticon</a:t>
            </a:r>
            <a:r>
              <a:rPr lang="en" sz="1200">
                <a:solidFill>
                  <a:schemeClr val="accent3"/>
                </a:solidFill>
                <a:latin typeface="Open Sans"/>
                <a:ea typeface="Open Sans"/>
                <a:cs typeface="Open Sans"/>
                <a:sym typeface="Open Sans"/>
              </a:rPr>
              <a:t>, and infographics &amp; images by </a:t>
            </a:r>
            <a:r>
              <a:rPr lang="en" sz="1200" b="1">
                <a:solidFill>
                  <a:schemeClr val="accent3"/>
                </a:solidFill>
                <a:uFill>
                  <a:noFill/>
                </a:uFill>
                <a:latin typeface="Open Sans"/>
                <a:ea typeface="Open Sans"/>
                <a:cs typeface="Open Sans"/>
                <a:sym typeface="Open Sans"/>
                <a:hlinkClick r:id="rId4">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Freepik</a:t>
            </a:r>
            <a:r>
              <a:rPr lang="en" sz="1200" b="1">
                <a:solidFill>
                  <a:schemeClr val="accent3"/>
                </a:solidFill>
                <a:latin typeface="Open Sans"/>
                <a:ea typeface="Open Sans"/>
                <a:cs typeface="Open Sans"/>
                <a:sym typeface="Open Sans"/>
              </a:rPr>
              <a:t> </a:t>
            </a:r>
            <a:endParaRPr sz="1200" b="1">
              <a:solidFill>
                <a:schemeClr val="accent3"/>
              </a:solidFill>
              <a:latin typeface="Open Sans"/>
              <a:ea typeface="Open Sans"/>
              <a:cs typeface="Open Sans"/>
              <a:sym typeface="Open Sans"/>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ackground 1">
  <p:cSld name="CUSTOM_12">
    <p:spTree>
      <p:nvGrpSpPr>
        <p:cNvPr id="1" name="Shape 333"/>
        <p:cNvGrpSpPr/>
        <p:nvPr/>
      </p:nvGrpSpPr>
      <p:grpSpPr>
        <a:xfrm>
          <a:off x="0" y="0"/>
          <a:ext cx="0" cy="0"/>
          <a:chOff x="0" y="0"/>
          <a:chExt cx="0" cy="0"/>
        </a:xfrm>
      </p:grpSpPr>
      <p:sp>
        <p:nvSpPr>
          <p:cNvPr id="334" name="Google Shape;334;p28"/>
          <p:cNvSpPr/>
          <p:nvPr/>
        </p:nvSpPr>
        <p:spPr>
          <a:xfrm>
            <a:off x="58" y="4543416"/>
            <a:ext cx="9144142" cy="600083"/>
          </a:xfrm>
          <a:custGeom>
            <a:avLst/>
            <a:gdLst/>
            <a:ahLst/>
            <a:cxnLst/>
            <a:rect l="l" t="t" r="r" b="b"/>
            <a:pathLst>
              <a:path w="131613" h="21272" extrusionOk="0">
                <a:moveTo>
                  <a:pt x="37604" y="1"/>
                </a:moveTo>
                <a:cubicBezTo>
                  <a:pt x="25066" y="1"/>
                  <a:pt x="12521" y="624"/>
                  <a:pt x="0" y="1543"/>
                </a:cubicBezTo>
                <a:lnTo>
                  <a:pt x="0" y="21272"/>
                </a:lnTo>
                <a:lnTo>
                  <a:pt x="131612" y="21272"/>
                </a:lnTo>
                <a:lnTo>
                  <a:pt x="131612" y="6770"/>
                </a:lnTo>
                <a:cubicBezTo>
                  <a:pt x="131189" y="6773"/>
                  <a:pt x="130767" y="6774"/>
                  <a:pt x="130344" y="6774"/>
                </a:cubicBezTo>
                <a:cubicBezTo>
                  <a:pt x="106838" y="6774"/>
                  <a:pt x="83074" y="2288"/>
                  <a:pt x="59460" y="698"/>
                </a:cubicBezTo>
                <a:cubicBezTo>
                  <a:pt x="52181" y="212"/>
                  <a:pt x="44894" y="1"/>
                  <a:pt x="376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35" name="Google Shape;335;p28"/>
          <p:cNvPicPr preferRelativeResize="0"/>
          <p:nvPr/>
        </p:nvPicPr>
        <p:blipFill>
          <a:blip r:embed="rId2">
            <a:alphaModFix/>
          </a:blip>
          <a:stretch>
            <a:fillRect/>
          </a:stretch>
        </p:blipFill>
        <p:spPr>
          <a:xfrm rot="-287318" flipH="1">
            <a:off x="8405604" y="3946618"/>
            <a:ext cx="849397" cy="995768"/>
          </a:xfrm>
          <a:prstGeom prst="rect">
            <a:avLst/>
          </a:prstGeom>
          <a:noFill/>
          <a:ln>
            <a:noFill/>
          </a:ln>
        </p:spPr>
      </p:pic>
      <p:sp>
        <p:nvSpPr>
          <p:cNvPr id="336" name="Google Shape;336;p28"/>
          <p:cNvSpPr/>
          <p:nvPr/>
        </p:nvSpPr>
        <p:spPr>
          <a:xfrm rot="10800000">
            <a:off x="58" y="-9"/>
            <a:ext cx="9144142" cy="600083"/>
          </a:xfrm>
          <a:custGeom>
            <a:avLst/>
            <a:gdLst/>
            <a:ahLst/>
            <a:cxnLst/>
            <a:rect l="l" t="t" r="r" b="b"/>
            <a:pathLst>
              <a:path w="131613" h="21272" extrusionOk="0">
                <a:moveTo>
                  <a:pt x="37604" y="1"/>
                </a:moveTo>
                <a:cubicBezTo>
                  <a:pt x="25066" y="1"/>
                  <a:pt x="12521" y="624"/>
                  <a:pt x="0" y="1543"/>
                </a:cubicBezTo>
                <a:lnTo>
                  <a:pt x="0" y="21272"/>
                </a:lnTo>
                <a:lnTo>
                  <a:pt x="131612" y="21272"/>
                </a:lnTo>
                <a:lnTo>
                  <a:pt x="131612" y="6770"/>
                </a:lnTo>
                <a:cubicBezTo>
                  <a:pt x="131189" y="6773"/>
                  <a:pt x="130767" y="6774"/>
                  <a:pt x="130344" y="6774"/>
                </a:cubicBezTo>
                <a:cubicBezTo>
                  <a:pt x="106838" y="6774"/>
                  <a:pt x="83074" y="2288"/>
                  <a:pt x="59460" y="698"/>
                </a:cubicBezTo>
                <a:cubicBezTo>
                  <a:pt x="52181" y="212"/>
                  <a:pt x="44894" y="1"/>
                  <a:pt x="376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37" name="Google Shape;337;p28"/>
          <p:cNvPicPr preferRelativeResize="0"/>
          <p:nvPr/>
        </p:nvPicPr>
        <p:blipFill>
          <a:blip r:embed="rId3">
            <a:alphaModFix/>
          </a:blip>
          <a:stretch>
            <a:fillRect/>
          </a:stretch>
        </p:blipFill>
        <p:spPr>
          <a:xfrm rot="9407652" flipH="1">
            <a:off x="-1328552" y="-985583"/>
            <a:ext cx="2726349" cy="2421263"/>
          </a:xfrm>
          <a:prstGeom prst="rect">
            <a:avLst/>
          </a:prstGeom>
          <a:noFill/>
          <a:ln>
            <a:noFill/>
          </a:ln>
        </p:spPr>
      </p:pic>
      <p:pic>
        <p:nvPicPr>
          <p:cNvPr id="338" name="Google Shape;338;p28"/>
          <p:cNvPicPr preferRelativeResize="0"/>
          <p:nvPr/>
        </p:nvPicPr>
        <p:blipFill>
          <a:blip r:embed="rId4">
            <a:alphaModFix/>
          </a:blip>
          <a:stretch>
            <a:fillRect/>
          </a:stretch>
        </p:blipFill>
        <p:spPr>
          <a:xfrm rot="721009">
            <a:off x="7539081" y="4408626"/>
            <a:ext cx="871684" cy="283469"/>
          </a:xfrm>
          <a:prstGeom prst="rect">
            <a:avLst/>
          </a:prstGeom>
          <a:noFill/>
          <a:ln>
            <a:noFill/>
          </a:ln>
        </p:spPr>
      </p:pic>
      <p:pic>
        <p:nvPicPr>
          <p:cNvPr id="339" name="Google Shape;339;p28"/>
          <p:cNvPicPr preferRelativeResize="0"/>
          <p:nvPr/>
        </p:nvPicPr>
        <p:blipFill>
          <a:blip r:embed="rId4">
            <a:alphaModFix/>
          </a:blip>
          <a:stretch>
            <a:fillRect/>
          </a:stretch>
        </p:blipFill>
        <p:spPr>
          <a:xfrm rot="-1427564">
            <a:off x="8681931" y="4772402"/>
            <a:ext cx="871682" cy="283470"/>
          </a:xfrm>
          <a:prstGeom prst="rect">
            <a:avLst/>
          </a:prstGeom>
          <a:noFill/>
          <a:ln>
            <a:noFill/>
          </a:ln>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ackground 2">
  <p:cSld name="CUSTOM_13">
    <p:spTree>
      <p:nvGrpSpPr>
        <p:cNvPr id="1" name="Shape 340"/>
        <p:cNvGrpSpPr/>
        <p:nvPr/>
      </p:nvGrpSpPr>
      <p:grpSpPr>
        <a:xfrm>
          <a:off x="0" y="0"/>
          <a:ext cx="0" cy="0"/>
          <a:chOff x="0" y="0"/>
          <a:chExt cx="0" cy="0"/>
        </a:xfrm>
      </p:grpSpPr>
      <p:sp>
        <p:nvSpPr>
          <p:cNvPr id="341" name="Google Shape;341;p29"/>
          <p:cNvSpPr/>
          <p:nvPr/>
        </p:nvSpPr>
        <p:spPr>
          <a:xfrm>
            <a:off x="50" y="4781551"/>
            <a:ext cx="9144142" cy="361943"/>
          </a:xfrm>
          <a:custGeom>
            <a:avLst/>
            <a:gdLst/>
            <a:ahLst/>
            <a:cxnLst/>
            <a:rect l="l" t="t" r="r" b="b"/>
            <a:pathLst>
              <a:path w="131613" h="21272" extrusionOk="0">
                <a:moveTo>
                  <a:pt x="37604" y="1"/>
                </a:moveTo>
                <a:cubicBezTo>
                  <a:pt x="25066" y="1"/>
                  <a:pt x="12521" y="624"/>
                  <a:pt x="0" y="1543"/>
                </a:cubicBezTo>
                <a:lnTo>
                  <a:pt x="0" y="21272"/>
                </a:lnTo>
                <a:lnTo>
                  <a:pt x="131612" y="21272"/>
                </a:lnTo>
                <a:lnTo>
                  <a:pt x="131612" y="6770"/>
                </a:lnTo>
                <a:cubicBezTo>
                  <a:pt x="131189" y="6773"/>
                  <a:pt x="130767" y="6774"/>
                  <a:pt x="130344" y="6774"/>
                </a:cubicBezTo>
                <a:cubicBezTo>
                  <a:pt x="106838" y="6774"/>
                  <a:pt x="83074" y="2288"/>
                  <a:pt x="59460" y="698"/>
                </a:cubicBezTo>
                <a:cubicBezTo>
                  <a:pt x="52181" y="212"/>
                  <a:pt x="44894" y="1"/>
                  <a:pt x="376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42" name="Google Shape;342;p29"/>
          <p:cNvPicPr preferRelativeResize="0"/>
          <p:nvPr/>
        </p:nvPicPr>
        <p:blipFill>
          <a:blip r:embed="rId2">
            <a:alphaModFix/>
          </a:blip>
          <a:stretch>
            <a:fillRect/>
          </a:stretch>
        </p:blipFill>
        <p:spPr>
          <a:xfrm rot="1896921">
            <a:off x="8129043" y="3967095"/>
            <a:ext cx="1523039" cy="1756689"/>
          </a:xfrm>
          <a:prstGeom prst="rect">
            <a:avLst/>
          </a:prstGeom>
          <a:noFill/>
          <a:ln>
            <a:noFill/>
          </a:ln>
        </p:spPr>
      </p:pic>
      <p:pic>
        <p:nvPicPr>
          <p:cNvPr id="343" name="Google Shape;343;p29"/>
          <p:cNvPicPr preferRelativeResize="0"/>
          <p:nvPr/>
        </p:nvPicPr>
        <p:blipFill>
          <a:blip r:embed="rId3">
            <a:alphaModFix/>
          </a:blip>
          <a:stretch>
            <a:fillRect/>
          </a:stretch>
        </p:blipFill>
        <p:spPr>
          <a:xfrm rot="5399993" flipH="1">
            <a:off x="-419424" y="328152"/>
            <a:ext cx="847557" cy="1193720"/>
          </a:xfrm>
          <a:prstGeom prst="rect">
            <a:avLst/>
          </a:prstGeom>
          <a:noFill/>
          <a:ln>
            <a:noFill/>
          </a:ln>
        </p:spPr>
      </p:pic>
      <p:pic>
        <p:nvPicPr>
          <p:cNvPr id="344" name="Google Shape;344;p29"/>
          <p:cNvPicPr preferRelativeResize="0"/>
          <p:nvPr/>
        </p:nvPicPr>
        <p:blipFill>
          <a:blip r:embed="rId4">
            <a:alphaModFix/>
          </a:blip>
          <a:stretch>
            <a:fillRect/>
          </a:stretch>
        </p:blipFill>
        <p:spPr>
          <a:xfrm rot="6387320" flipH="1">
            <a:off x="-26230" y="-223612"/>
            <a:ext cx="782837" cy="917733"/>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52850"/>
            <a:ext cx="8246070" cy="1042857"/>
          </a:xfrm>
        </p:spPr>
        <p:txBody>
          <a:bodyPr>
            <a:normAutofit/>
          </a:bodyPr>
          <a:lstStyle>
            <a:lvl1pPr algn="r">
              <a:defRPr sz="3600" baseline="0">
                <a:solidFill>
                  <a:schemeClr val="tx2">
                    <a:lumMod val="20000"/>
                    <a:lumOff val="80000"/>
                  </a:schemeClr>
                </a:solidFill>
                <a:effectLst>
                  <a:outerShdw blurRad="50800" dist="38100" dir="2700000" algn="tl" rotWithShape="0">
                    <a:prstClr val="black">
                      <a:alpha val="40000"/>
                    </a:prstClr>
                  </a:outerShdw>
                </a:effectLst>
              </a:defRPr>
            </a:lvl1pPr>
          </a:lstStyle>
          <a:p>
            <a:r>
              <a:rPr lang="en-US" dirty="0"/>
              <a:t>Click to edit Master title style</a:t>
            </a:r>
          </a:p>
        </p:txBody>
      </p:sp>
      <p:sp>
        <p:nvSpPr>
          <p:cNvPr id="3" name="Content Placeholder 2"/>
          <p:cNvSpPr>
            <a:spLocks noGrp="1"/>
          </p:cNvSpPr>
          <p:nvPr>
            <p:ph idx="1"/>
          </p:nvPr>
        </p:nvSpPr>
        <p:spPr>
          <a:xfrm>
            <a:off x="448966" y="1808225"/>
            <a:ext cx="8246070" cy="2959038"/>
          </a:xfrm>
        </p:spPr>
        <p:txBody>
          <a:bodyPr/>
          <a:lstStyle>
            <a:lvl1pPr algn="r">
              <a:defRPr sz="2800">
                <a:solidFill>
                  <a:schemeClr val="bg1"/>
                </a:solidFill>
              </a:defRPr>
            </a:lvl1pPr>
            <a:lvl2pPr algn="r">
              <a:defRPr>
                <a:solidFill>
                  <a:schemeClr val="bg1"/>
                </a:solidFill>
              </a:defRPr>
            </a:lvl2pPr>
            <a:lvl3pPr algn="r">
              <a:defRPr>
                <a:solidFill>
                  <a:schemeClr val="bg1"/>
                </a:solidFill>
              </a:defRPr>
            </a:lvl3pPr>
            <a:lvl4pPr algn="r">
              <a:defRPr>
                <a:solidFill>
                  <a:schemeClr val="bg1"/>
                </a:solidFill>
              </a:defRPr>
            </a:lvl4pPr>
            <a:lvl5pPr algn="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53074F12-AA26-4AC8-9962-C36BB8F32554}" type="datetimeFigureOut">
              <a:rPr lang="en-US" smtClean="0"/>
              <a:pPr/>
              <a:t>9/30/2021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418224131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3074F12-AA26-4AC8-9962-C36BB8F32554}" type="datetimeFigureOut">
              <a:rPr lang="en-US" smtClean="0"/>
              <a:pPr/>
              <a:t>9/30/2021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15887045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3"/>
        <p:cNvGrpSpPr/>
        <p:nvPr/>
      </p:nvGrpSpPr>
      <p:grpSpPr>
        <a:xfrm>
          <a:off x="0" y="0"/>
          <a:ext cx="0" cy="0"/>
          <a:chOff x="0" y="0"/>
          <a:chExt cx="0" cy="0"/>
        </a:xfrm>
      </p:grpSpPr>
      <p:sp>
        <p:nvSpPr>
          <p:cNvPr id="24" name="Google Shape;24;p4"/>
          <p:cNvSpPr txBox="1">
            <a:spLocks noGrp="1"/>
          </p:cNvSpPr>
          <p:nvPr>
            <p:ph type="body" idx="1"/>
          </p:nvPr>
        </p:nvSpPr>
        <p:spPr>
          <a:xfrm>
            <a:off x="713100" y="1147950"/>
            <a:ext cx="7717800" cy="35295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Clr>
                <a:schemeClr val="accent3"/>
              </a:buClr>
              <a:buSzPts val="1200"/>
              <a:buAutoNum type="arabicPeriod"/>
              <a:defRPr sz="1100">
                <a:solidFill>
                  <a:schemeClr val="accent3"/>
                </a:solidFill>
              </a:defRPr>
            </a:lvl1pPr>
            <a:lvl2pPr marL="914400" lvl="1" indent="-304800" rtl="0">
              <a:spcBef>
                <a:spcPts val="300"/>
              </a:spcBef>
              <a:spcAft>
                <a:spcPts val="0"/>
              </a:spcAft>
              <a:buClr>
                <a:schemeClr val="accent3"/>
              </a:buClr>
              <a:buSzPts val="1200"/>
              <a:buFont typeface="Roboto Condensed Light"/>
              <a:buAutoNum type="alphaLcPeriod"/>
              <a:defRPr sz="1200">
                <a:solidFill>
                  <a:schemeClr val="accent3"/>
                </a:solidFill>
              </a:defRPr>
            </a:lvl2pPr>
            <a:lvl3pPr marL="1371600" lvl="2" indent="-304800" rtl="0">
              <a:spcBef>
                <a:spcPts val="0"/>
              </a:spcBef>
              <a:spcAft>
                <a:spcPts val="0"/>
              </a:spcAft>
              <a:buClr>
                <a:schemeClr val="accent3"/>
              </a:buClr>
              <a:buSzPts val="1200"/>
              <a:buFont typeface="Roboto Condensed Light"/>
              <a:buAutoNum type="romanLcPeriod"/>
              <a:defRPr sz="1200">
                <a:solidFill>
                  <a:schemeClr val="accent3"/>
                </a:solidFill>
              </a:defRPr>
            </a:lvl3pPr>
            <a:lvl4pPr marL="1828800" lvl="3" indent="-304800" rtl="0">
              <a:spcBef>
                <a:spcPts val="0"/>
              </a:spcBef>
              <a:spcAft>
                <a:spcPts val="0"/>
              </a:spcAft>
              <a:buClr>
                <a:schemeClr val="accent3"/>
              </a:buClr>
              <a:buSzPts val="1200"/>
              <a:buFont typeface="Roboto Condensed Light"/>
              <a:buAutoNum type="arabicPeriod"/>
              <a:defRPr sz="1200">
                <a:solidFill>
                  <a:schemeClr val="accent3"/>
                </a:solidFill>
              </a:defRPr>
            </a:lvl4pPr>
            <a:lvl5pPr marL="2286000" lvl="4" indent="-304800" rtl="0">
              <a:spcBef>
                <a:spcPts val="0"/>
              </a:spcBef>
              <a:spcAft>
                <a:spcPts val="0"/>
              </a:spcAft>
              <a:buClr>
                <a:schemeClr val="accent3"/>
              </a:buClr>
              <a:buSzPts val="1200"/>
              <a:buFont typeface="Roboto Condensed Light"/>
              <a:buAutoNum type="alphaLcPeriod"/>
              <a:defRPr sz="1200">
                <a:solidFill>
                  <a:schemeClr val="accent3"/>
                </a:solidFill>
              </a:defRPr>
            </a:lvl5pPr>
            <a:lvl6pPr marL="2743200" lvl="5" indent="-304800" rtl="0">
              <a:spcBef>
                <a:spcPts val="0"/>
              </a:spcBef>
              <a:spcAft>
                <a:spcPts val="0"/>
              </a:spcAft>
              <a:buClr>
                <a:schemeClr val="accent3"/>
              </a:buClr>
              <a:buSzPts val="1200"/>
              <a:buFont typeface="Roboto Condensed Light"/>
              <a:buAutoNum type="romanLcPeriod"/>
              <a:defRPr sz="1200">
                <a:solidFill>
                  <a:schemeClr val="accent3"/>
                </a:solidFill>
              </a:defRPr>
            </a:lvl6pPr>
            <a:lvl7pPr marL="3200400" lvl="6" indent="-304800" rtl="0">
              <a:spcBef>
                <a:spcPts val="0"/>
              </a:spcBef>
              <a:spcAft>
                <a:spcPts val="0"/>
              </a:spcAft>
              <a:buClr>
                <a:schemeClr val="accent3"/>
              </a:buClr>
              <a:buSzPts val="1200"/>
              <a:buFont typeface="Roboto Condensed Light"/>
              <a:buAutoNum type="arabicPeriod"/>
              <a:defRPr sz="1200">
                <a:solidFill>
                  <a:schemeClr val="accent3"/>
                </a:solidFill>
              </a:defRPr>
            </a:lvl7pPr>
            <a:lvl8pPr marL="3657600" lvl="7" indent="-304800" rtl="0">
              <a:spcBef>
                <a:spcPts val="0"/>
              </a:spcBef>
              <a:spcAft>
                <a:spcPts val="0"/>
              </a:spcAft>
              <a:buClr>
                <a:schemeClr val="accent3"/>
              </a:buClr>
              <a:buSzPts val="1200"/>
              <a:buFont typeface="Roboto Condensed Light"/>
              <a:buAutoNum type="alphaLcPeriod"/>
              <a:defRPr sz="1200">
                <a:solidFill>
                  <a:schemeClr val="accent3"/>
                </a:solidFill>
              </a:defRPr>
            </a:lvl8pPr>
            <a:lvl9pPr marL="4114800" lvl="8" indent="-304800" rtl="0">
              <a:spcBef>
                <a:spcPts val="0"/>
              </a:spcBef>
              <a:spcAft>
                <a:spcPts val="0"/>
              </a:spcAft>
              <a:buClr>
                <a:schemeClr val="accent3"/>
              </a:buClr>
              <a:buSzPts val="1200"/>
              <a:buFont typeface="Roboto Condensed Light"/>
              <a:buAutoNum type="romanLcPeriod"/>
              <a:defRPr sz="1200">
                <a:solidFill>
                  <a:schemeClr val="accent3"/>
                </a:solidFill>
              </a:defRPr>
            </a:lvl9pPr>
          </a:lstStyle>
          <a:p>
            <a:endParaRPr/>
          </a:p>
        </p:txBody>
      </p:sp>
      <p:sp>
        <p:nvSpPr>
          <p:cNvPr id="25" name="Google Shape;25;p4"/>
          <p:cNvSpPr txBox="1">
            <a:spLocks noGrp="1"/>
          </p:cNvSpPr>
          <p:nvPr>
            <p:ph type="title"/>
          </p:nvPr>
        </p:nvSpPr>
        <p:spPr>
          <a:xfrm>
            <a:off x="713100" y="452325"/>
            <a:ext cx="77178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pic>
        <p:nvPicPr>
          <p:cNvPr id="26" name="Google Shape;26;p4"/>
          <p:cNvPicPr preferRelativeResize="0"/>
          <p:nvPr/>
        </p:nvPicPr>
        <p:blipFill>
          <a:blip r:embed="rId2">
            <a:alphaModFix/>
          </a:blip>
          <a:stretch>
            <a:fillRect/>
          </a:stretch>
        </p:blipFill>
        <p:spPr>
          <a:xfrm rot="10250940">
            <a:off x="44950" y="-339851"/>
            <a:ext cx="738775" cy="1040501"/>
          </a:xfrm>
          <a:prstGeom prst="rect">
            <a:avLst/>
          </a:prstGeom>
          <a:noFill/>
          <a:ln>
            <a:noFill/>
          </a:ln>
        </p:spPr>
      </p:pic>
      <p:pic>
        <p:nvPicPr>
          <p:cNvPr id="27" name="Google Shape;27;p4"/>
          <p:cNvPicPr preferRelativeResize="0"/>
          <p:nvPr/>
        </p:nvPicPr>
        <p:blipFill>
          <a:blip r:embed="rId3">
            <a:alphaModFix/>
          </a:blip>
          <a:stretch>
            <a:fillRect/>
          </a:stretch>
        </p:blipFill>
        <p:spPr>
          <a:xfrm rot="504741">
            <a:off x="8301808" y="4004242"/>
            <a:ext cx="1253152" cy="1445369"/>
          </a:xfrm>
          <a:prstGeom prst="rect">
            <a:avLst/>
          </a:prstGeom>
          <a:noFill/>
          <a:ln>
            <a:noFill/>
          </a:ln>
        </p:spPr>
      </p:pic>
      <p:pic>
        <p:nvPicPr>
          <p:cNvPr id="28" name="Google Shape;28;p4"/>
          <p:cNvPicPr preferRelativeResize="0"/>
          <p:nvPr/>
        </p:nvPicPr>
        <p:blipFill>
          <a:blip r:embed="rId4">
            <a:alphaModFix/>
          </a:blip>
          <a:stretch>
            <a:fillRect/>
          </a:stretch>
        </p:blipFill>
        <p:spPr>
          <a:xfrm rot="1378964" flipH="1">
            <a:off x="8047571" y="4401249"/>
            <a:ext cx="766305" cy="898357"/>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9"/>
        <p:cNvGrpSpPr/>
        <p:nvPr/>
      </p:nvGrpSpPr>
      <p:grpSpPr>
        <a:xfrm>
          <a:off x="0" y="0"/>
          <a:ext cx="0" cy="0"/>
          <a:chOff x="0" y="0"/>
          <a:chExt cx="0" cy="0"/>
        </a:xfrm>
      </p:grpSpPr>
      <p:sp>
        <p:nvSpPr>
          <p:cNvPr id="30" name="Google Shape;30;p5"/>
          <p:cNvSpPr txBox="1">
            <a:spLocks noGrp="1"/>
          </p:cNvSpPr>
          <p:nvPr>
            <p:ph type="subTitle" idx="1"/>
          </p:nvPr>
        </p:nvSpPr>
        <p:spPr>
          <a:xfrm>
            <a:off x="1458776" y="3030100"/>
            <a:ext cx="2955900" cy="420600"/>
          </a:xfrm>
          <a:prstGeom prst="rect">
            <a:avLst/>
          </a:prstGeom>
        </p:spPr>
        <p:txBody>
          <a:bodyPr spcFirstLastPara="1" wrap="square" lIns="91425" tIns="91425" rIns="91425" bIns="91425" anchor="b" anchorCtr="0">
            <a:noAutofit/>
          </a:bodyPr>
          <a:lstStyle>
            <a:lvl1pPr lvl="0" algn="ctr" rtl="0">
              <a:spcBef>
                <a:spcPts val="0"/>
              </a:spcBef>
              <a:spcAft>
                <a:spcPts val="0"/>
              </a:spcAft>
              <a:buNone/>
              <a:defRPr sz="2000" b="1" i="1">
                <a:solidFill>
                  <a:schemeClr val="dk2"/>
                </a:solidFill>
              </a:defRPr>
            </a:lvl1pPr>
            <a:lvl2pPr lvl="1" algn="ctr" rtl="0">
              <a:spcBef>
                <a:spcPts val="0"/>
              </a:spcBef>
              <a:spcAft>
                <a:spcPts val="0"/>
              </a:spcAft>
              <a:buNone/>
              <a:defRPr sz="2000" b="1" i="1">
                <a:solidFill>
                  <a:schemeClr val="dk2"/>
                </a:solidFill>
              </a:defRPr>
            </a:lvl2pPr>
            <a:lvl3pPr lvl="2" algn="ctr" rtl="0">
              <a:spcBef>
                <a:spcPts val="0"/>
              </a:spcBef>
              <a:spcAft>
                <a:spcPts val="0"/>
              </a:spcAft>
              <a:buNone/>
              <a:defRPr sz="2000" b="1" i="1">
                <a:solidFill>
                  <a:schemeClr val="dk2"/>
                </a:solidFill>
              </a:defRPr>
            </a:lvl3pPr>
            <a:lvl4pPr lvl="3" algn="ctr" rtl="0">
              <a:spcBef>
                <a:spcPts val="0"/>
              </a:spcBef>
              <a:spcAft>
                <a:spcPts val="0"/>
              </a:spcAft>
              <a:buNone/>
              <a:defRPr sz="2000" b="1" i="1">
                <a:solidFill>
                  <a:schemeClr val="dk2"/>
                </a:solidFill>
              </a:defRPr>
            </a:lvl4pPr>
            <a:lvl5pPr lvl="4" algn="ctr" rtl="0">
              <a:spcBef>
                <a:spcPts val="0"/>
              </a:spcBef>
              <a:spcAft>
                <a:spcPts val="0"/>
              </a:spcAft>
              <a:buNone/>
              <a:defRPr sz="2000" b="1" i="1">
                <a:solidFill>
                  <a:schemeClr val="dk2"/>
                </a:solidFill>
              </a:defRPr>
            </a:lvl5pPr>
            <a:lvl6pPr lvl="5" algn="ctr" rtl="0">
              <a:spcBef>
                <a:spcPts val="0"/>
              </a:spcBef>
              <a:spcAft>
                <a:spcPts val="0"/>
              </a:spcAft>
              <a:buNone/>
              <a:defRPr sz="2000" b="1" i="1">
                <a:solidFill>
                  <a:schemeClr val="dk2"/>
                </a:solidFill>
              </a:defRPr>
            </a:lvl6pPr>
            <a:lvl7pPr lvl="6" algn="ctr" rtl="0">
              <a:spcBef>
                <a:spcPts val="0"/>
              </a:spcBef>
              <a:spcAft>
                <a:spcPts val="0"/>
              </a:spcAft>
              <a:buNone/>
              <a:defRPr sz="2000" b="1" i="1">
                <a:solidFill>
                  <a:schemeClr val="dk2"/>
                </a:solidFill>
              </a:defRPr>
            </a:lvl7pPr>
            <a:lvl8pPr lvl="7" algn="ctr" rtl="0">
              <a:spcBef>
                <a:spcPts val="0"/>
              </a:spcBef>
              <a:spcAft>
                <a:spcPts val="0"/>
              </a:spcAft>
              <a:buNone/>
              <a:defRPr sz="2000" b="1" i="1">
                <a:solidFill>
                  <a:schemeClr val="dk2"/>
                </a:solidFill>
              </a:defRPr>
            </a:lvl8pPr>
            <a:lvl9pPr lvl="8" algn="ctr" rtl="0">
              <a:spcBef>
                <a:spcPts val="0"/>
              </a:spcBef>
              <a:spcAft>
                <a:spcPts val="0"/>
              </a:spcAft>
              <a:buNone/>
              <a:defRPr sz="2000" b="1" i="1">
                <a:solidFill>
                  <a:schemeClr val="dk2"/>
                </a:solidFill>
              </a:defRPr>
            </a:lvl9pPr>
          </a:lstStyle>
          <a:p>
            <a:endParaRPr/>
          </a:p>
        </p:txBody>
      </p:sp>
      <p:sp>
        <p:nvSpPr>
          <p:cNvPr id="31" name="Google Shape;31;p5"/>
          <p:cNvSpPr txBox="1">
            <a:spLocks noGrp="1"/>
          </p:cNvSpPr>
          <p:nvPr>
            <p:ph type="subTitle" idx="2"/>
          </p:nvPr>
        </p:nvSpPr>
        <p:spPr>
          <a:xfrm>
            <a:off x="1461275" y="3356450"/>
            <a:ext cx="2953500" cy="9513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600"/>
            </a:lvl1pPr>
            <a:lvl2pPr lvl="1" algn="ctr" rtl="0">
              <a:spcBef>
                <a:spcPts val="0"/>
              </a:spcBef>
              <a:spcAft>
                <a:spcPts val="0"/>
              </a:spcAft>
              <a:buNone/>
              <a:defRPr sz="1600" b="1"/>
            </a:lvl2pPr>
            <a:lvl3pPr lvl="2" algn="ctr" rtl="0">
              <a:spcBef>
                <a:spcPts val="0"/>
              </a:spcBef>
              <a:spcAft>
                <a:spcPts val="0"/>
              </a:spcAft>
              <a:buNone/>
              <a:defRPr sz="1600" b="1"/>
            </a:lvl3pPr>
            <a:lvl4pPr lvl="3" algn="ctr" rtl="0">
              <a:spcBef>
                <a:spcPts val="0"/>
              </a:spcBef>
              <a:spcAft>
                <a:spcPts val="0"/>
              </a:spcAft>
              <a:buNone/>
              <a:defRPr sz="1600" b="1"/>
            </a:lvl4pPr>
            <a:lvl5pPr lvl="4" algn="ctr" rtl="0">
              <a:spcBef>
                <a:spcPts val="0"/>
              </a:spcBef>
              <a:spcAft>
                <a:spcPts val="0"/>
              </a:spcAft>
              <a:buNone/>
              <a:defRPr sz="1600" b="1"/>
            </a:lvl5pPr>
            <a:lvl6pPr lvl="5" algn="ctr" rtl="0">
              <a:spcBef>
                <a:spcPts val="0"/>
              </a:spcBef>
              <a:spcAft>
                <a:spcPts val="0"/>
              </a:spcAft>
              <a:buNone/>
              <a:defRPr sz="1600" b="1"/>
            </a:lvl6pPr>
            <a:lvl7pPr lvl="6" algn="ctr" rtl="0">
              <a:spcBef>
                <a:spcPts val="0"/>
              </a:spcBef>
              <a:spcAft>
                <a:spcPts val="0"/>
              </a:spcAft>
              <a:buNone/>
              <a:defRPr sz="1600" b="1"/>
            </a:lvl7pPr>
            <a:lvl8pPr lvl="7" algn="ctr" rtl="0">
              <a:spcBef>
                <a:spcPts val="0"/>
              </a:spcBef>
              <a:spcAft>
                <a:spcPts val="0"/>
              </a:spcAft>
              <a:buNone/>
              <a:defRPr sz="1600" b="1"/>
            </a:lvl8pPr>
            <a:lvl9pPr lvl="8" algn="ctr" rtl="0">
              <a:spcBef>
                <a:spcPts val="0"/>
              </a:spcBef>
              <a:spcAft>
                <a:spcPts val="0"/>
              </a:spcAft>
              <a:buNone/>
              <a:defRPr sz="1600" b="1"/>
            </a:lvl9pPr>
          </a:lstStyle>
          <a:p>
            <a:endParaRPr/>
          </a:p>
        </p:txBody>
      </p:sp>
      <p:sp>
        <p:nvSpPr>
          <p:cNvPr id="32" name="Google Shape;32;p5"/>
          <p:cNvSpPr txBox="1">
            <a:spLocks noGrp="1"/>
          </p:cNvSpPr>
          <p:nvPr>
            <p:ph type="subTitle" idx="3"/>
          </p:nvPr>
        </p:nvSpPr>
        <p:spPr>
          <a:xfrm>
            <a:off x="4729337" y="3030100"/>
            <a:ext cx="2955900" cy="420600"/>
          </a:xfrm>
          <a:prstGeom prst="rect">
            <a:avLst/>
          </a:prstGeom>
        </p:spPr>
        <p:txBody>
          <a:bodyPr spcFirstLastPara="1" wrap="square" lIns="91425" tIns="91425" rIns="91425" bIns="91425" anchor="b" anchorCtr="0">
            <a:noAutofit/>
          </a:bodyPr>
          <a:lstStyle>
            <a:lvl1pPr lvl="0" algn="ctr" rtl="0">
              <a:spcBef>
                <a:spcPts val="0"/>
              </a:spcBef>
              <a:spcAft>
                <a:spcPts val="0"/>
              </a:spcAft>
              <a:buNone/>
              <a:defRPr sz="2000" b="1" i="1">
                <a:solidFill>
                  <a:schemeClr val="dk2"/>
                </a:solidFill>
              </a:defRPr>
            </a:lvl1pPr>
            <a:lvl2pPr lvl="1" algn="ctr" rtl="0">
              <a:spcBef>
                <a:spcPts val="0"/>
              </a:spcBef>
              <a:spcAft>
                <a:spcPts val="0"/>
              </a:spcAft>
              <a:buNone/>
              <a:defRPr sz="2000" b="1" i="1">
                <a:solidFill>
                  <a:schemeClr val="dk2"/>
                </a:solidFill>
              </a:defRPr>
            </a:lvl2pPr>
            <a:lvl3pPr lvl="2" algn="ctr" rtl="0">
              <a:spcBef>
                <a:spcPts val="0"/>
              </a:spcBef>
              <a:spcAft>
                <a:spcPts val="0"/>
              </a:spcAft>
              <a:buNone/>
              <a:defRPr sz="2000" b="1" i="1">
                <a:solidFill>
                  <a:schemeClr val="dk2"/>
                </a:solidFill>
              </a:defRPr>
            </a:lvl3pPr>
            <a:lvl4pPr lvl="3" algn="ctr" rtl="0">
              <a:spcBef>
                <a:spcPts val="0"/>
              </a:spcBef>
              <a:spcAft>
                <a:spcPts val="0"/>
              </a:spcAft>
              <a:buNone/>
              <a:defRPr sz="2000" b="1" i="1">
                <a:solidFill>
                  <a:schemeClr val="dk2"/>
                </a:solidFill>
              </a:defRPr>
            </a:lvl4pPr>
            <a:lvl5pPr lvl="4" algn="ctr" rtl="0">
              <a:spcBef>
                <a:spcPts val="0"/>
              </a:spcBef>
              <a:spcAft>
                <a:spcPts val="0"/>
              </a:spcAft>
              <a:buNone/>
              <a:defRPr sz="2000" b="1" i="1">
                <a:solidFill>
                  <a:schemeClr val="dk2"/>
                </a:solidFill>
              </a:defRPr>
            </a:lvl5pPr>
            <a:lvl6pPr lvl="5" algn="ctr" rtl="0">
              <a:spcBef>
                <a:spcPts val="0"/>
              </a:spcBef>
              <a:spcAft>
                <a:spcPts val="0"/>
              </a:spcAft>
              <a:buNone/>
              <a:defRPr sz="2000" b="1" i="1">
                <a:solidFill>
                  <a:schemeClr val="dk2"/>
                </a:solidFill>
              </a:defRPr>
            </a:lvl6pPr>
            <a:lvl7pPr lvl="6" algn="ctr" rtl="0">
              <a:spcBef>
                <a:spcPts val="0"/>
              </a:spcBef>
              <a:spcAft>
                <a:spcPts val="0"/>
              </a:spcAft>
              <a:buNone/>
              <a:defRPr sz="2000" b="1" i="1">
                <a:solidFill>
                  <a:schemeClr val="dk2"/>
                </a:solidFill>
              </a:defRPr>
            </a:lvl7pPr>
            <a:lvl8pPr lvl="7" algn="ctr" rtl="0">
              <a:spcBef>
                <a:spcPts val="0"/>
              </a:spcBef>
              <a:spcAft>
                <a:spcPts val="0"/>
              </a:spcAft>
              <a:buNone/>
              <a:defRPr sz="2000" b="1" i="1">
                <a:solidFill>
                  <a:schemeClr val="dk2"/>
                </a:solidFill>
              </a:defRPr>
            </a:lvl8pPr>
            <a:lvl9pPr lvl="8" algn="ctr" rtl="0">
              <a:spcBef>
                <a:spcPts val="0"/>
              </a:spcBef>
              <a:spcAft>
                <a:spcPts val="0"/>
              </a:spcAft>
              <a:buNone/>
              <a:defRPr sz="2000" b="1" i="1">
                <a:solidFill>
                  <a:schemeClr val="dk2"/>
                </a:solidFill>
              </a:defRPr>
            </a:lvl9pPr>
          </a:lstStyle>
          <a:p>
            <a:endParaRPr/>
          </a:p>
        </p:txBody>
      </p:sp>
      <p:sp>
        <p:nvSpPr>
          <p:cNvPr id="33" name="Google Shape;33;p5"/>
          <p:cNvSpPr txBox="1">
            <a:spLocks noGrp="1"/>
          </p:cNvSpPr>
          <p:nvPr>
            <p:ph type="subTitle" idx="4"/>
          </p:nvPr>
        </p:nvSpPr>
        <p:spPr>
          <a:xfrm>
            <a:off x="4732425" y="3356450"/>
            <a:ext cx="2949600" cy="9513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600"/>
            </a:lvl1pPr>
            <a:lvl2pPr lvl="1" algn="ctr" rtl="0">
              <a:spcBef>
                <a:spcPts val="0"/>
              </a:spcBef>
              <a:spcAft>
                <a:spcPts val="0"/>
              </a:spcAft>
              <a:buNone/>
              <a:defRPr sz="1600" b="1"/>
            </a:lvl2pPr>
            <a:lvl3pPr lvl="2" algn="ctr" rtl="0">
              <a:spcBef>
                <a:spcPts val="0"/>
              </a:spcBef>
              <a:spcAft>
                <a:spcPts val="0"/>
              </a:spcAft>
              <a:buNone/>
              <a:defRPr sz="1600" b="1"/>
            </a:lvl3pPr>
            <a:lvl4pPr lvl="3" algn="ctr" rtl="0">
              <a:spcBef>
                <a:spcPts val="0"/>
              </a:spcBef>
              <a:spcAft>
                <a:spcPts val="0"/>
              </a:spcAft>
              <a:buNone/>
              <a:defRPr sz="1600" b="1"/>
            </a:lvl4pPr>
            <a:lvl5pPr lvl="4" algn="ctr" rtl="0">
              <a:spcBef>
                <a:spcPts val="0"/>
              </a:spcBef>
              <a:spcAft>
                <a:spcPts val="0"/>
              </a:spcAft>
              <a:buNone/>
              <a:defRPr sz="1600" b="1"/>
            </a:lvl5pPr>
            <a:lvl6pPr lvl="5" algn="ctr" rtl="0">
              <a:spcBef>
                <a:spcPts val="0"/>
              </a:spcBef>
              <a:spcAft>
                <a:spcPts val="0"/>
              </a:spcAft>
              <a:buNone/>
              <a:defRPr sz="1600" b="1"/>
            </a:lvl6pPr>
            <a:lvl7pPr lvl="6" algn="ctr" rtl="0">
              <a:spcBef>
                <a:spcPts val="0"/>
              </a:spcBef>
              <a:spcAft>
                <a:spcPts val="0"/>
              </a:spcAft>
              <a:buNone/>
              <a:defRPr sz="1600" b="1"/>
            </a:lvl7pPr>
            <a:lvl8pPr lvl="7" algn="ctr" rtl="0">
              <a:spcBef>
                <a:spcPts val="0"/>
              </a:spcBef>
              <a:spcAft>
                <a:spcPts val="0"/>
              </a:spcAft>
              <a:buNone/>
              <a:defRPr sz="1600" b="1"/>
            </a:lvl8pPr>
            <a:lvl9pPr lvl="8" algn="ctr" rtl="0">
              <a:spcBef>
                <a:spcPts val="0"/>
              </a:spcBef>
              <a:spcAft>
                <a:spcPts val="0"/>
              </a:spcAft>
              <a:buNone/>
              <a:defRPr sz="1600" b="1"/>
            </a:lvl9pPr>
          </a:lstStyle>
          <a:p>
            <a:endParaRPr/>
          </a:p>
        </p:txBody>
      </p:sp>
      <p:sp>
        <p:nvSpPr>
          <p:cNvPr id="34" name="Google Shape;34;p5"/>
          <p:cNvSpPr txBox="1">
            <a:spLocks noGrp="1"/>
          </p:cNvSpPr>
          <p:nvPr>
            <p:ph type="title"/>
          </p:nvPr>
        </p:nvSpPr>
        <p:spPr>
          <a:xfrm>
            <a:off x="713100" y="452325"/>
            <a:ext cx="77178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pic>
        <p:nvPicPr>
          <p:cNvPr id="35" name="Google Shape;35;p5"/>
          <p:cNvPicPr preferRelativeResize="0"/>
          <p:nvPr/>
        </p:nvPicPr>
        <p:blipFill>
          <a:blip r:embed="rId2">
            <a:alphaModFix/>
          </a:blip>
          <a:stretch>
            <a:fillRect/>
          </a:stretch>
        </p:blipFill>
        <p:spPr>
          <a:xfrm rot="1058409">
            <a:off x="-114981" y="3001735"/>
            <a:ext cx="681780" cy="799265"/>
          </a:xfrm>
          <a:prstGeom prst="rect">
            <a:avLst/>
          </a:prstGeom>
          <a:noFill/>
          <a:ln>
            <a:noFill/>
          </a:ln>
        </p:spPr>
      </p:pic>
      <p:sp>
        <p:nvSpPr>
          <p:cNvPr id="36" name="Google Shape;36;p5"/>
          <p:cNvSpPr/>
          <p:nvPr/>
        </p:nvSpPr>
        <p:spPr>
          <a:xfrm flipH="1">
            <a:off x="58" y="4684902"/>
            <a:ext cx="9144142" cy="458624"/>
          </a:xfrm>
          <a:custGeom>
            <a:avLst/>
            <a:gdLst/>
            <a:ahLst/>
            <a:cxnLst/>
            <a:rect l="l" t="t" r="r" b="b"/>
            <a:pathLst>
              <a:path w="131613" h="21272" extrusionOk="0">
                <a:moveTo>
                  <a:pt x="37604" y="1"/>
                </a:moveTo>
                <a:cubicBezTo>
                  <a:pt x="25066" y="1"/>
                  <a:pt x="12521" y="624"/>
                  <a:pt x="0" y="1543"/>
                </a:cubicBezTo>
                <a:lnTo>
                  <a:pt x="0" y="21272"/>
                </a:lnTo>
                <a:lnTo>
                  <a:pt x="131612" y="21272"/>
                </a:lnTo>
                <a:lnTo>
                  <a:pt x="131612" y="6770"/>
                </a:lnTo>
                <a:cubicBezTo>
                  <a:pt x="131189" y="6773"/>
                  <a:pt x="130767" y="6774"/>
                  <a:pt x="130344" y="6774"/>
                </a:cubicBezTo>
                <a:cubicBezTo>
                  <a:pt x="106838" y="6774"/>
                  <a:pt x="83074" y="2288"/>
                  <a:pt x="59460" y="698"/>
                </a:cubicBezTo>
                <a:cubicBezTo>
                  <a:pt x="52181" y="212"/>
                  <a:pt x="44894" y="1"/>
                  <a:pt x="376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7" name="Google Shape;37;p5"/>
          <p:cNvPicPr preferRelativeResize="0"/>
          <p:nvPr/>
        </p:nvPicPr>
        <p:blipFill>
          <a:blip r:embed="rId3">
            <a:alphaModFix/>
          </a:blip>
          <a:stretch>
            <a:fillRect/>
          </a:stretch>
        </p:blipFill>
        <p:spPr>
          <a:xfrm rot="8424069" flipH="1">
            <a:off x="-830586" y="3523975"/>
            <a:ext cx="1740569" cy="1545802"/>
          </a:xfrm>
          <a:prstGeom prst="rect">
            <a:avLst/>
          </a:prstGeom>
          <a:noFill/>
          <a:ln>
            <a:noFill/>
          </a:ln>
        </p:spPr>
      </p:pic>
      <p:pic>
        <p:nvPicPr>
          <p:cNvPr id="38" name="Google Shape;38;p5"/>
          <p:cNvPicPr preferRelativeResize="0"/>
          <p:nvPr/>
        </p:nvPicPr>
        <p:blipFill>
          <a:blip r:embed="rId3">
            <a:alphaModFix/>
          </a:blip>
          <a:stretch>
            <a:fillRect/>
          </a:stretch>
        </p:blipFill>
        <p:spPr>
          <a:xfrm rot="9407651" flipH="1">
            <a:off x="8154842" y="251104"/>
            <a:ext cx="1986090" cy="1763840"/>
          </a:xfrm>
          <a:prstGeom prst="rect">
            <a:avLst/>
          </a:prstGeom>
          <a:noFill/>
          <a:ln>
            <a:noFill/>
          </a:ln>
        </p:spPr>
      </p:pic>
      <p:pic>
        <p:nvPicPr>
          <p:cNvPr id="39" name="Google Shape;39;p5"/>
          <p:cNvPicPr preferRelativeResize="0"/>
          <p:nvPr/>
        </p:nvPicPr>
        <p:blipFill>
          <a:blip r:embed="rId4">
            <a:alphaModFix/>
          </a:blip>
          <a:stretch>
            <a:fillRect/>
          </a:stretch>
        </p:blipFill>
        <p:spPr>
          <a:xfrm rot="4468951">
            <a:off x="-24600" y="4349228"/>
            <a:ext cx="1215509" cy="1401968"/>
          </a:xfrm>
          <a:prstGeom prst="rect">
            <a:avLst/>
          </a:prstGeom>
          <a:noFill/>
          <a:ln>
            <a:noFill/>
          </a:ln>
        </p:spPr>
      </p:pic>
      <p:pic>
        <p:nvPicPr>
          <p:cNvPr id="40" name="Google Shape;40;p5"/>
          <p:cNvPicPr preferRelativeResize="0"/>
          <p:nvPr/>
        </p:nvPicPr>
        <p:blipFill>
          <a:blip r:embed="rId5">
            <a:alphaModFix/>
          </a:blip>
          <a:stretch>
            <a:fillRect/>
          </a:stretch>
        </p:blipFill>
        <p:spPr>
          <a:xfrm rot="2335978">
            <a:off x="128568" y="953580"/>
            <a:ext cx="996762" cy="324152"/>
          </a:xfrm>
          <a:prstGeom prst="rect">
            <a:avLst/>
          </a:prstGeom>
          <a:noFill/>
          <a:ln>
            <a:noFill/>
          </a:ln>
        </p:spPr>
      </p:pic>
      <p:pic>
        <p:nvPicPr>
          <p:cNvPr id="41" name="Google Shape;41;p5"/>
          <p:cNvPicPr preferRelativeResize="0"/>
          <p:nvPr/>
        </p:nvPicPr>
        <p:blipFill>
          <a:blip r:embed="rId5">
            <a:alphaModFix/>
          </a:blip>
          <a:stretch>
            <a:fillRect/>
          </a:stretch>
        </p:blipFill>
        <p:spPr>
          <a:xfrm rot="-949908">
            <a:off x="8111254" y="4097984"/>
            <a:ext cx="747372" cy="243053"/>
          </a:xfrm>
          <a:prstGeom prst="rect">
            <a:avLst/>
          </a:prstGeom>
          <a:noFill/>
          <a:ln>
            <a:noFill/>
          </a:ln>
        </p:spPr>
      </p:pic>
      <p:pic>
        <p:nvPicPr>
          <p:cNvPr id="42" name="Google Shape;42;p5"/>
          <p:cNvPicPr preferRelativeResize="0"/>
          <p:nvPr/>
        </p:nvPicPr>
        <p:blipFill>
          <a:blip r:embed="rId5">
            <a:alphaModFix/>
          </a:blip>
          <a:stretch>
            <a:fillRect/>
          </a:stretch>
        </p:blipFill>
        <p:spPr>
          <a:xfrm rot="1375123">
            <a:off x="8559842" y="4858981"/>
            <a:ext cx="1176091" cy="382474"/>
          </a:xfrm>
          <a:prstGeom prst="rect">
            <a:avLst/>
          </a:prstGeom>
          <a:noFill/>
          <a:ln>
            <a:noFill/>
          </a:ln>
        </p:spPr>
      </p:pic>
      <p:pic>
        <p:nvPicPr>
          <p:cNvPr id="43" name="Google Shape;43;p5"/>
          <p:cNvPicPr preferRelativeResize="0"/>
          <p:nvPr/>
        </p:nvPicPr>
        <p:blipFill>
          <a:blip r:embed="rId5">
            <a:alphaModFix/>
          </a:blip>
          <a:stretch>
            <a:fillRect/>
          </a:stretch>
        </p:blipFill>
        <p:spPr>
          <a:xfrm rot="-949908">
            <a:off x="-284846" y="245634"/>
            <a:ext cx="747372" cy="243053"/>
          </a:xfrm>
          <a:prstGeom prst="rect">
            <a:avLst/>
          </a:prstGeom>
          <a:noFill/>
          <a:ln>
            <a:noFill/>
          </a:ln>
        </p:spPr>
      </p:pic>
      <p:pic>
        <p:nvPicPr>
          <p:cNvPr id="44" name="Google Shape;44;p5"/>
          <p:cNvPicPr preferRelativeResize="0"/>
          <p:nvPr/>
        </p:nvPicPr>
        <p:blipFill>
          <a:blip r:embed="rId4">
            <a:alphaModFix/>
          </a:blip>
          <a:stretch>
            <a:fillRect/>
          </a:stretch>
        </p:blipFill>
        <p:spPr>
          <a:xfrm rot="-7650997">
            <a:off x="7872970" y="-712491"/>
            <a:ext cx="1386959" cy="1599727"/>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5"/>
        <p:cNvGrpSpPr/>
        <p:nvPr/>
      </p:nvGrpSpPr>
      <p:grpSpPr>
        <a:xfrm>
          <a:off x="0" y="0"/>
          <a:ext cx="0" cy="0"/>
          <a:chOff x="0" y="0"/>
          <a:chExt cx="0" cy="0"/>
        </a:xfrm>
      </p:grpSpPr>
      <p:sp>
        <p:nvSpPr>
          <p:cNvPr id="46" name="Google Shape;46;p6"/>
          <p:cNvSpPr/>
          <p:nvPr/>
        </p:nvSpPr>
        <p:spPr>
          <a:xfrm>
            <a:off x="50" y="4781551"/>
            <a:ext cx="9144142" cy="361943"/>
          </a:xfrm>
          <a:custGeom>
            <a:avLst/>
            <a:gdLst/>
            <a:ahLst/>
            <a:cxnLst/>
            <a:rect l="l" t="t" r="r" b="b"/>
            <a:pathLst>
              <a:path w="131613" h="21272" extrusionOk="0">
                <a:moveTo>
                  <a:pt x="37604" y="1"/>
                </a:moveTo>
                <a:cubicBezTo>
                  <a:pt x="25066" y="1"/>
                  <a:pt x="12521" y="624"/>
                  <a:pt x="0" y="1543"/>
                </a:cubicBezTo>
                <a:lnTo>
                  <a:pt x="0" y="21272"/>
                </a:lnTo>
                <a:lnTo>
                  <a:pt x="131612" y="21272"/>
                </a:lnTo>
                <a:lnTo>
                  <a:pt x="131612" y="6770"/>
                </a:lnTo>
                <a:cubicBezTo>
                  <a:pt x="131189" y="6773"/>
                  <a:pt x="130767" y="6774"/>
                  <a:pt x="130344" y="6774"/>
                </a:cubicBezTo>
                <a:cubicBezTo>
                  <a:pt x="106838" y="6774"/>
                  <a:pt x="83074" y="2288"/>
                  <a:pt x="59460" y="698"/>
                </a:cubicBezTo>
                <a:cubicBezTo>
                  <a:pt x="52181" y="212"/>
                  <a:pt x="44894" y="1"/>
                  <a:pt x="376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6"/>
          <p:cNvSpPr txBox="1">
            <a:spLocks noGrp="1"/>
          </p:cNvSpPr>
          <p:nvPr>
            <p:ph type="title"/>
          </p:nvPr>
        </p:nvSpPr>
        <p:spPr>
          <a:xfrm>
            <a:off x="720300" y="452325"/>
            <a:ext cx="7703400" cy="572700"/>
          </a:xfrm>
          <a:prstGeom prst="rect">
            <a:avLst/>
          </a:prstGeom>
        </p:spPr>
        <p:txBody>
          <a:bodyPr spcFirstLastPara="1" wrap="square" lIns="91425" tIns="91425" rIns="91425" bIns="91425" anchor="t" anchorCtr="0">
            <a:noAutofit/>
          </a:bodyPr>
          <a:lstStyle>
            <a:lvl1pPr lvl="0" algn="ctr">
              <a:spcBef>
                <a:spcPts val="0"/>
              </a:spcBef>
              <a:spcAft>
                <a:spcPts val="0"/>
              </a:spcAft>
              <a:buSzPts val="3500"/>
              <a:buNone/>
              <a:defRPr/>
            </a:lvl1pPr>
            <a:lvl2pPr lvl="1">
              <a:spcBef>
                <a:spcPts val="0"/>
              </a:spcBef>
              <a:spcAft>
                <a:spcPts val="0"/>
              </a:spcAft>
              <a:buSzPts val="3500"/>
              <a:buNone/>
              <a:defRPr/>
            </a:lvl2pPr>
            <a:lvl3pPr lvl="2">
              <a:spcBef>
                <a:spcPts val="0"/>
              </a:spcBef>
              <a:spcAft>
                <a:spcPts val="0"/>
              </a:spcAft>
              <a:buSzPts val="3500"/>
              <a:buNone/>
              <a:defRPr/>
            </a:lvl3pPr>
            <a:lvl4pPr lvl="3">
              <a:spcBef>
                <a:spcPts val="0"/>
              </a:spcBef>
              <a:spcAft>
                <a:spcPts val="0"/>
              </a:spcAft>
              <a:buSzPts val="3500"/>
              <a:buNone/>
              <a:defRPr/>
            </a:lvl4pPr>
            <a:lvl5pPr lvl="4">
              <a:spcBef>
                <a:spcPts val="0"/>
              </a:spcBef>
              <a:spcAft>
                <a:spcPts val="0"/>
              </a:spcAft>
              <a:buSzPts val="3500"/>
              <a:buNone/>
              <a:defRPr/>
            </a:lvl5pPr>
            <a:lvl6pPr lvl="5">
              <a:spcBef>
                <a:spcPts val="0"/>
              </a:spcBef>
              <a:spcAft>
                <a:spcPts val="0"/>
              </a:spcAft>
              <a:buSzPts val="3500"/>
              <a:buNone/>
              <a:defRPr/>
            </a:lvl6pPr>
            <a:lvl7pPr lvl="6">
              <a:spcBef>
                <a:spcPts val="0"/>
              </a:spcBef>
              <a:spcAft>
                <a:spcPts val="0"/>
              </a:spcAft>
              <a:buSzPts val="3500"/>
              <a:buNone/>
              <a:defRPr/>
            </a:lvl7pPr>
            <a:lvl8pPr lvl="7">
              <a:spcBef>
                <a:spcPts val="0"/>
              </a:spcBef>
              <a:spcAft>
                <a:spcPts val="0"/>
              </a:spcAft>
              <a:buSzPts val="3500"/>
              <a:buNone/>
              <a:defRPr/>
            </a:lvl8pPr>
            <a:lvl9pPr lvl="8">
              <a:spcBef>
                <a:spcPts val="0"/>
              </a:spcBef>
              <a:spcAft>
                <a:spcPts val="0"/>
              </a:spcAft>
              <a:buSzPts val="3500"/>
              <a:buNone/>
              <a:defRPr/>
            </a:lvl9pPr>
          </a:lstStyle>
          <a:p>
            <a:endParaRPr/>
          </a:p>
        </p:txBody>
      </p:sp>
      <p:pic>
        <p:nvPicPr>
          <p:cNvPr id="48" name="Google Shape;48;p6"/>
          <p:cNvPicPr preferRelativeResize="0"/>
          <p:nvPr/>
        </p:nvPicPr>
        <p:blipFill>
          <a:blip r:embed="rId2">
            <a:alphaModFix/>
          </a:blip>
          <a:stretch>
            <a:fillRect/>
          </a:stretch>
        </p:blipFill>
        <p:spPr>
          <a:xfrm rot="1896921">
            <a:off x="8129043" y="3967095"/>
            <a:ext cx="1523039" cy="1756689"/>
          </a:xfrm>
          <a:prstGeom prst="rect">
            <a:avLst/>
          </a:prstGeom>
          <a:noFill/>
          <a:ln>
            <a:noFill/>
          </a:ln>
        </p:spPr>
      </p:pic>
      <p:pic>
        <p:nvPicPr>
          <p:cNvPr id="49" name="Google Shape;49;p6"/>
          <p:cNvPicPr preferRelativeResize="0"/>
          <p:nvPr/>
        </p:nvPicPr>
        <p:blipFill>
          <a:blip r:embed="rId3">
            <a:alphaModFix/>
          </a:blip>
          <a:stretch>
            <a:fillRect/>
          </a:stretch>
        </p:blipFill>
        <p:spPr>
          <a:xfrm rot="5399993" flipH="1">
            <a:off x="-419424" y="328152"/>
            <a:ext cx="847557" cy="1193720"/>
          </a:xfrm>
          <a:prstGeom prst="rect">
            <a:avLst/>
          </a:prstGeom>
          <a:noFill/>
          <a:ln>
            <a:noFill/>
          </a:ln>
        </p:spPr>
      </p:pic>
      <p:pic>
        <p:nvPicPr>
          <p:cNvPr id="50" name="Google Shape;50;p6"/>
          <p:cNvPicPr preferRelativeResize="0"/>
          <p:nvPr/>
        </p:nvPicPr>
        <p:blipFill>
          <a:blip r:embed="rId4">
            <a:alphaModFix/>
          </a:blip>
          <a:stretch>
            <a:fillRect/>
          </a:stretch>
        </p:blipFill>
        <p:spPr>
          <a:xfrm rot="6387320" flipH="1">
            <a:off x="-26230" y="-223612"/>
            <a:ext cx="782837" cy="917733"/>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51"/>
        <p:cNvGrpSpPr/>
        <p:nvPr/>
      </p:nvGrpSpPr>
      <p:grpSpPr>
        <a:xfrm>
          <a:off x="0" y="0"/>
          <a:ext cx="0" cy="0"/>
          <a:chOff x="0" y="0"/>
          <a:chExt cx="0" cy="0"/>
        </a:xfrm>
      </p:grpSpPr>
      <p:sp>
        <p:nvSpPr>
          <p:cNvPr id="52" name="Google Shape;52;p7"/>
          <p:cNvSpPr txBox="1">
            <a:spLocks noGrp="1"/>
          </p:cNvSpPr>
          <p:nvPr>
            <p:ph type="title"/>
          </p:nvPr>
        </p:nvSpPr>
        <p:spPr>
          <a:xfrm>
            <a:off x="2742600" y="2664900"/>
            <a:ext cx="3658800" cy="1262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3" name="Google Shape;53;p7"/>
          <p:cNvSpPr txBox="1">
            <a:spLocks noGrp="1"/>
          </p:cNvSpPr>
          <p:nvPr>
            <p:ph type="subTitle" idx="1"/>
          </p:nvPr>
        </p:nvSpPr>
        <p:spPr>
          <a:xfrm>
            <a:off x="1962300" y="3927000"/>
            <a:ext cx="5219700" cy="6771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600"/>
            </a:lvl1pPr>
            <a:lvl2pPr lvl="1" algn="ctr" rtl="0">
              <a:spcBef>
                <a:spcPts val="0"/>
              </a:spcBef>
              <a:spcAft>
                <a:spcPts val="0"/>
              </a:spcAft>
              <a:buNone/>
              <a:defRPr sz="1600" b="1"/>
            </a:lvl2pPr>
            <a:lvl3pPr lvl="2" algn="ctr" rtl="0">
              <a:spcBef>
                <a:spcPts val="0"/>
              </a:spcBef>
              <a:spcAft>
                <a:spcPts val="0"/>
              </a:spcAft>
              <a:buNone/>
              <a:defRPr sz="1600" b="1"/>
            </a:lvl3pPr>
            <a:lvl4pPr lvl="3" algn="ctr" rtl="0">
              <a:spcBef>
                <a:spcPts val="0"/>
              </a:spcBef>
              <a:spcAft>
                <a:spcPts val="0"/>
              </a:spcAft>
              <a:buNone/>
              <a:defRPr sz="1600" b="1"/>
            </a:lvl4pPr>
            <a:lvl5pPr lvl="4" algn="ctr" rtl="0">
              <a:spcBef>
                <a:spcPts val="0"/>
              </a:spcBef>
              <a:spcAft>
                <a:spcPts val="0"/>
              </a:spcAft>
              <a:buNone/>
              <a:defRPr sz="1600" b="1"/>
            </a:lvl5pPr>
            <a:lvl6pPr lvl="5" algn="ctr" rtl="0">
              <a:spcBef>
                <a:spcPts val="0"/>
              </a:spcBef>
              <a:spcAft>
                <a:spcPts val="0"/>
              </a:spcAft>
              <a:buNone/>
              <a:defRPr sz="1600" b="1"/>
            </a:lvl6pPr>
            <a:lvl7pPr lvl="6" algn="ctr" rtl="0">
              <a:spcBef>
                <a:spcPts val="0"/>
              </a:spcBef>
              <a:spcAft>
                <a:spcPts val="0"/>
              </a:spcAft>
              <a:buNone/>
              <a:defRPr sz="1600" b="1"/>
            </a:lvl7pPr>
            <a:lvl8pPr lvl="7" algn="ctr" rtl="0">
              <a:spcBef>
                <a:spcPts val="0"/>
              </a:spcBef>
              <a:spcAft>
                <a:spcPts val="0"/>
              </a:spcAft>
              <a:buNone/>
              <a:defRPr sz="1600" b="1"/>
            </a:lvl8pPr>
            <a:lvl9pPr lvl="8" algn="ctr" rtl="0">
              <a:spcBef>
                <a:spcPts val="0"/>
              </a:spcBef>
              <a:spcAft>
                <a:spcPts val="0"/>
              </a:spcAft>
              <a:buNone/>
              <a:defRPr sz="1600" b="1"/>
            </a:lvl9pPr>
          </a:lstStyle>
          <a:p>
            <a:endParaRPr/>
          </a:p>
        </p:txBody>
      </p:sp>
      <p:pic>
        <p:nvPicPr>
          <p:cNvPr id="54" name="Google Shape;54;p7"/>
          <p:cNvPicPr preferRelativeResize="0"/>
          <p:nvPr/>
        </p:nvPicPr>
        <p:blipFill>
          <a:blip r:embed="rId2">
            <a:alphaModFix/>
          </a:blip>
          <a:stretch>
            <a:fillRect/>
          </a:stretch>
        </p:blipFill>
        <p:spPr>
          <a:xfrm rot="3372736">
            <a:off x="7847078" y="-440122"/>
            <a:ext cx="1167289" cy="1368440"/>
          </a:xfrm>
          <a:prstGeom prst="rect">
            <a:avLst/>
          </a:prstGeom>
          <a:noFill/>
          <a:ln>
            <a:noFill/>
          </a:ln>
        </p:spPr>
      </p:pic>
      <p:pic>
        <p:nvPicPr>
          <p:cNvPr id="55" name="Google Shape;55;p7"/>
          <p:cNvPicPr preferRelativeResize="0"/>
          <p:nvPr/>
        </p:nvPicPr>
        <p:blipFill>
          <a:blip r:embed="rId2">
            <a:alphaModFix/>
          </a:blip>
          <a:stretch>
            <a:fillRect/>
          </a:stretch>
        </p:blipFill>
        <p:spPr>
          <a:xfrm rot="-3372736" flipH="1">
            <a:off x="-150222" y="-440122"/>
            <a:ext cx="1167289" cy="1368440"/>
          </a:xfrm>
          <a:prstGeom prst="rect">
            <a:avLst/>
          </a:prstGeom>
          <a:noFill/>
          <a:ln>
            <a:noFill/>
          </a:ln>
        </p:spPr>
      </p:pic>
      <p:grpSp>
        <p:nvGrpSpPr>
          <p:cNvPr id="56" name="Google Shape;56;p7"/>
          <p:cNvGrpSpPr/>
          <p:nvPr/>
        </p:nvGrpSpPr>
        <p:grpSpPr>
          <a:xfrm rot="-2463782">
            <a:off x="-183328" y="-878966"/>
            <a:ext cx="3459901" cy="3893972"/>
            <a:chOff x="713389" y="-262634"/>
            <a:chExt cx="3459843" cy="3893906"/>
          </a:xfrm>
        </p:grpSpPr>
        <p:pic>
          <p:nvPicPr>
            <p:cNvPr id="57" name="Google Shape;57;p7"/>
            <p:cNvPicPr preferRelativeResize="0"/>
            <p:nvPr/>
          </p:nvPicPr>
          <p:blipFill>
            <a:blip r:embed="rId3">
              <a:alphaModFix/>
            </a:blip>
            <a:stretch>
              <a:fillRect/>
            </a:stretch>
          </p:blipFill>
          <p:spPr>
            <a:xfrm rot="-4265453" flipH="1">
              <a:off x="1683657" y="2589867"/>
              <a:ext cx="1097963" cy="357054"/>
            </a:xfrm>
            <a:prstGeom prst="rect">
              <a:avLst/>
            </a:prstGeom>
            <a:noFill/>
            <a:ln>
              <a:noFill/>
            </a:ln>
          </p:spPr>
        </p:pic>
        <p:pic>
          <p:nvPicPr>
            <p:cNvPr id="58" name="Google Shape;58;p7"/>
            <p:cNvPicPr preferRelativeResize="0"/>
            <p:nvPr/>
          </p:nvPicPr>
          <p:blipFill>
            <a:blip r:embed="rId3">
              <a:alphaModFix/>
            </a:blip>
            <a:stretch>
              <a:fillRect/>
            </a:stretch>
          </p:blipFill>
          <p:spPr>
            <a:xfrm rot="-5400000" flipH="1">
              <a:off x="2046540" y="2903763"/>
              <a:ext cx="1097964" cy="357054"/>
            </a:xfrm>
            <a:prstGeom prst="rect">
              <a:avLst/>
            </a:prstGeom>
            <a:noFill/>
            <a:ln>
              <a:noFill/>
            </a:ln>
          </p:spPr>
        </p:pic>
        <p:pic>
          <p:nvPicPr>
            <p:cNvPr id="59" name="Google Shape;59;p7"/>
            <p:cNvPicPr preferRelativeResize="0"/>
            <p:nvPr/>
          </p:nvPicPr>
          <p:blipFill>
            <a:blip r:embed="rId4">
              <a:alphaModFix/>
            </a:blip>
            <a:stretch>
              <a:fillRect/>
            </a:stretch>
          </p:blipFill>
          <p:spPr>
            <a:xfrm rot="-6306671" flipH="1">
              <a:off x="1371644" y="1704035"/>
              <a:ext cx="990786" cy="1395435"/>
            </a:xfrm>
            <a:prstGeom prst="rect">
              <a:avLst/>
            </a:prstGeom>
            <a:noFill/>
            <a:ln>
              <a:noFill/>
            </a:ln>
          </p:spPr>
        </p:pic>
        <p:pic>
          <p:nvPicPr>
            <p:cNvPr id="60" name="Google Shape;60;p7"/>
            <p:cNvPicPr preferRelativeResize="0"/>
            <p:nvPr/>
          </p:nvPicPr>
          <p:blipFill>
            <a:blip r:embed="rId5">
              <a:alphaModFix/>
            </a:blip>
            <a:stretch>
              <a:fillRect/>
            </a:stretch>
          </p:blipFill>
          <p:spPr>
            <a:xfrm rot="1392348">
              <a:off x="1080136" y="176558"/>
              <a:ext cx="2726349" cy="2421263"/>
            </a:xfrm>
            <a:prstGeom prst="rect">
              <a:avLst/>
            </a:prstGeom>
            <a:noFill/>
            <a:ln>
              <a:noFill/>
            </a:ln>
          </p:spPr>
        </p:pic>
      </p:grpSp>
      <p:sp>
        <p:nvSpPr>
          <p:cNvPr id="61" name="Google Shape;61;p7"/>
          <p:cNvSpPr/>
          <p:nvPr/>
        </p:nvSpPr>
        <p:spPr>
          <a:xfrm>
            <a:off x="50" y="4741200"/>
            <a:ext cx="9144142" cy="402307"/>
          </a:xfrm>
          <a:custGeom>
            <a:avLst/>
            <a:gdLst/>
            <a:ahLst/>
            <a:cxnLst/>
            <a:rect l="l" t="t" r="r" b="b"/>
            <a:pathLst>
              <a:path w="131613" h="21272" extrusionOk="0">
                <a:moveTo>
                  <a:pt x="37604" y="1"/>
                </a:moveTo>
                <a:cubicBezTo>
                  <a:pt x="25066" y="1"/>
                  <a:pt x="12521" y="624"/>
                  <a:pt x="0" y="1543"/>
                </a:cubicBezTo>
                <a:lnTo>
                  <a:pt x="0" y="21272"/>
                </a:lnTo>
                <a:lnTo>
                  <a:pt x="131612" y="21272"/>
                </a:lnTo>
                <a:lnTo>
                  <a:pt x="131612" y="6770"/>
                </a:lnTo>
                <a:cubicBezTo>
                  <a:pt x="131189" y="6773"/>
                  <a:pt x="130767" y="6774"/>
                  <a:pt x="130344" y="6774"/>
                </a:cubicBezTo>
                <a:cubicBezTo>
                  <a:pt x="106838" y="6774"/>
                  <a:pt x="83074" y="2288"/>
                  <a:pt x="59460" y="698"/>
                </a:cubicBezTo>
                <a:cubicBezTo>
                  <a:pt x="52181" y="212"/>
                  <a:pt x="44894" y="1"/>
                  <a:pt x="376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2" name="Google Shape;62;p7"/>
          <p:cNvGrpSpPr/>
          <p:nvPr/>
        </p:nvGrpSpPr>
        <p:grpSpPr>
          <a:xfrm>
            <a:off x="6058723" y="-672375"/>
            <a:ext cx="3029216" cy="3376724"/>
            <a:chOff x="5325298" y="1401875"/>
            <a:chExt cx="3029216" cy="3376724"/>
          </a:xfrm>
        </p:grpSpPr>
        <p:pic>
          <p:nvPicPr>
            <p:cNvPr id="63" name="Google Shape;63;p7"/>
            <p:cNvPicPr preferRelativeResize="0"/>
            <p:nvPr/>
          </p:nvPicPr>
          <p:blipFill>
            <a:blip r:embed="rId3">
              <a:alphaModFix/>
            </a:blip>
            <a:stretch>
              <a:fillRect/>
            </a:stretch>
          </p:blipFill>
          <p:spPr>
            <a:xfrm rot="-3834659">
              <a:off x="6665023" y="2077497"/>
              <a:ext cx="1097961" cy="357055"/>
            </a:xfrm>
            <a:prstGeom prst="rect">
              <a:avLst/>
            </a:prstGeom>
            <a:noFill/>
            <a:ln>
              <a:noFill/>
            </a:ln>
          </p:spPr>
        </p:pic>
        <p:pic>
          <p:nvPicPr>
            <p:cNvPr id="64" name="Google Shape;64;p7"/>
            <p:cNvPicPr preferRelativeResize="0"/>
            <p:nvPr/>
          </p:nvPicPr>
          <p:blipFill>
            <a:blip r:embed="rId3">
              <a:alphaModFix/>
            </a:blip>
            <a:stretch>
              <a:fillRect/>
            </a:stretch>
          </p:blipFill>
          <p:spPr>
            <a:xfrm rot="-5244271">
              <a:off x="6493573" y="1779848"/>
              <a:ext cx="1097958" cy="357056"/>
            </a:xfrm>
            <a:prstGeom prst="rect">
              <a:avLst/>
            </a:prstGeom>
            <a:noFill/>
            <a:ln>
              <a:noFill/>
            </a:ln>
          </p:spPr>
        </p:pic>
        <p:pic>
          <p:nvPicPr>
            <p:cNvPr id="65" name="Google Shape;65;p7"/>
            <p:cNvPicPr preferRelativeResize="0"/>
            <p:nvPr/>
          </p:nvPicPr>
          <p:blipFill>
            <a:blip r:embed="rId4">
              <a:alphaModFix/>
            </a:blip>
            <a:stretch>
              <a:fillRect/>
            </a:stretch>
          </p:blipFill>
          <p:spPr>
            <a:xfrm rot="5172484" flipH="1">
              <a:off x="7130170" y="2170760"/>
              <a:ext cx="990785" cy="1395436"/>
            </a:xfrm>
            <a:prstGeom prst="rect">
              <a:avLst/>
            </a:prstGeom>
            <a:noFill/>
            <a:ln>
              <a:noFill/>
            </a:ln>
          </p:spPr>
        </p:pic>
        <p:pic>
          <p:nvPicPr>
            <p:cNvPr id="66" name="Google Shape;66;p7"/>
            <p:cNvPicPr preferRelativeResize="0"/>
            <p:nvPr/>
          </p:nvPicPr>
          <p:blipFill>
            <a:blip r:embed="rId6">
              <a:alphaModFix/>
            </a:blip>
            <a:stretch>
              <a:fillRect/>
            </a:stretch>
          </p:blipFill>
          <p:spPr>
            <a:xfrm>
              <a:off x="5325298" y="2329184"/>
              <a:ext cx="2914801" cy="2449415"/>
            </a:xfrm>
            <a:prstGeom prst="rect">
              <a:avLst/>
            </a:prstGeom>
            <a:noFill/>
            <a:ln>
              <a:noFill/>
            </a:ln>
          </p:spPr>
        </p:pic>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67"/>
        <p:cNvGrpSpPr/>
        <p:nvPr/>
      </p:nvGrpSpPr>
      <p:grpSpPr>
        <a:xfrm>
          <a:off x="0" y="0"/>
          <a:ext cx="0" cy="0"/>
          <a:chOff x="0" y="0"/>
          <a:chExt cx="0" cy="0"/>
        </a:xfrm>
      </p:grpSpPr>
      <p:sp>
        <p:nvSpPr>
          <p:cNvPr id="68" name="Google Shape;68;p8"/>
          <p:cNvSpPr txBox="1">
            <a:spLocks noGrp="1"/>
          </p:cNvSpPr>
          <p:nvPr>
            <p:ph type="title"/>
          </p:nvPr>
        </p:nvSpPr>
        <p:spPr>
          <a:xfrm>
            <a:off x="2324700" y="1476375"/>
            <a:ext cx="4495200" cy="2204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72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endParaRPr/>
          </a:p>
        </p:txBody>
      </p:sp>
      <p:grpSp>
        <p:nvGrpSpPr>
          <p:cNvPr id="69" name="Google Shape;69;p8"/>
          <p:cNvGrpSpPr/>
          <p:nvPr/>
        </p:nvGrpSpPr>
        <p:grpSpPr>
          <a:xfrm>
            <a:off x="-1874485" y="-2028824"/>
            <a:ext cx="12390986" cy="8960275"/>
            <a:chOff x="-1874485" y="-2028824"/>
            <a:chExt cx="12390986" cy="8960275"/>
          </a:xfrm>
        </p:grpSpPr>
        <p:pic>
          <p:nvPicPr>
            <p:cNvPr id="70" name="Google Shape;70;p8"/>
            <p:cNvPicPr preferRelativeResize="0"/>
            <p:nvPr/>
          </p:nvPicPr>
          <p:blipFill>
            <a:blip r:embed="rId2">
              <a:alphaModFix/>
            </a:blip>
            <a:stretch>
              <a:fillRect/>
            </a:stretch>
          </p:blipFill>
          <p:spPr>
            <a:xfrm rot="3644114">
              <a:off x="6600143" y="3683219"/>
              <a:ext cx="2726349" cy="2421263"/>
            </a:xfrm>
            <a:prstGeom prst="rect">
              <a:avLst/>
            </a:prstGeom>
            <a:noFill/>
            <a:ln>
              <a:noFill/>
            </a:ln>
          </p:spPr>
        </p:pic>
        <p:pic>
          <p:nvPicPr>
            <p:cNvPr id="71" name="Google Shape;71;p8"/>
            <p:cNvPicPr preferRelativeResize="0"/>
            <p:nvPr/>
          </p:nvPicPr>
          <p:blipFill>
            <a:blip r:embed="rId3">
              <a:alphaModFix/>
            </a:blip>
            <a:stretch>
              <a:fillRect/>
            </a:stretch>
          </p:blipFill>
          <p:spPr>
            <a:xfrm rot="10799995" flipH="1">
              <a:off x="-410290" y="745942"/>
              <a:ext cx="1184750" cy="1668625"/>
            </a:xfrm>
            <a:prstGeom prst="rect">
              <a:avLst/>
            </a:prstGeom>
            <a:noFill/>
            <a:ln>
              <a:noFill/>
            </a:ln>
          </p:spPr>
        </p:pic>
        <p:pic>
          <p:nvPicPr>
            <p:cNvPr id="72" name="Google Shape;72;p8"/>
            <p:cNvPicPr preferRelativeResize="0"/>
            <p:nvPr/>
          </p:nvPicPr>
          <p:blipFill>
            <a:blip r:embed="rId4">
              <a:alphaModFix/>
            </a:blip>
            <a:stretch>
              <a:fillRect/>
            </a:stretch>
          </p:blipFill>
          <p:spPr>
            <a:xfrm rot="-2146030" flipH="1">
              <a:off x="5984582" y="4265175"/>
              <a:ext cx="1480484" cy="1735598"/>
            </a:xfrm>
            <a:prstGeom prst="rect">
              <a:avLst/>
            </a:prstGeom>
            <a:noFill/>
            <a:ln>
              <a:noFill/>
            </a:ln>
          </p:spPr>
        </p:pic>
        <p:pic>
          <p:nvPicPr>
            <p:cNvPr id="73" name="Google Shape;73;p8"/>
            <p:cNvPicPr preferRelativeResize="0"/>
            <p:nvPr/>
          </p:nvPicPr>
          <p:blipFill>
            <a:blip r:embed="rId5">
              <a:alphaModFix/>
            </a:blip>
            <a:stretch>
              <a:fillRect/>
            </a:stretch>
          </p:blipFill>
          <p:spPr>
            <a:xfrm rot="10800000" flipH="1">
              <a:off x="-410300" y="4210776"/>
              <a:ext cx="3237624" cy="2720675"/>
            </a:xfrm>
            <a:prstGeom prst="rect">
              <a:avLst/>
            </a:prstGeom>
            <a:noFill/>
            <a:ln>
              <a:noFill/>
            </a:ln>
          </p:spPr>
        </p:pic>
        <p:pic>
          <p:nvPicPr>
            <p:cNvPr id="74" name="Google Shape;74;p8"/>
            <p:cNvPicPr preferRelativeResize="0"/>
            <p:nvPr/>
          </p:nvPicPr>
          <p:blipFill>
            <a:blip r:embed="rId2">
              <a:alphaModFix/>
            </a:blip>
            <a:stretch>
              <a:fillRect/>
            </a:stretch>
          </p:blipFill>
          <p:spPr>
            <a:xfrm rot="7155886" flipH="1">
              <a:off x="-1515157" y="3152620"/>
              <a:ext cx="2726349" cy="2421263"/>
            </a:xfrm>
            <a:prstGeom prst="rect">
              <a:avLst/>
            </a:prstGeom>
            <a:noFill/>
            <a:ln>
              <a:noFill/>
            </a:ln>
          </p:spPr>
        </p:pic>
        <p:pic>
          <p:nvPicPr>
            <p:cNvPr id="75" name="Google Shape;75;p8"/>
            <p:cNvPicPr preferRelativeResize="0"/>
            <p:nvPr/>
          </p:nvPicPr>
          <p:blipFill>
            <a:blip r:embed="rId5">
              <a:alphaModFix/>
            </a:blip>
            <a:stretch>
              <a:fillRect/>
            </a:stretch>
          </p:blipFill>
          <p:spPr>
            <a:xfrm rot="-4822065" flipH="1">
              <a:off x="-1107394" y="-1441475"/>
              <a:ext cx="3641590" cy="3060142"/>
            </a:xfrm>
            <a:prstGeom prst="rect">
              <a:avLst/>
            </a:prstGeom>
            <a:noFill/>
            <a:ln>
              <a:noFill/>
            </a:ln>
          </p:spPr>
        </p:pic>
        <p:pic>
          <p:nvPicPr>
            <p:cNvPr id="76" name="Google Shape;76;p8"/>
            <p:cNvPicPr preferRelativeResize="0"/>
            <p:nvPr/>
          </p:nvPicPr>
          <p:blipFill>
            <a:blip r:embed="rId6">
              <a:alphaModFix/>
            </a:blip>
            <a:stretch>
              <a:fillRect/>
            </a:stretch>
          </p:blipFill>
          <p:spPr>
            <a:xfrm rot="8406173" flipH="1">
              <a:off x="1605199" y="-1681245"/>
              <a:ext cx="1864251" cy="2150239"/>
            </a:xfrm>
            <a:prstGeom prst="rect">
              <a:avLst/>
            </a:prstGeom>
            <a:noFill/>
            <a:ln>
              <a:noFill/>
            </a:ln>
          </p:spPr>
        </p:pic>
        <p:pic>
          <p:nvPicPr>
            <p:cNvPr id="77" name="Google Shape;77;p8"/>
            <p:cNvPicPr preferRelativeResize="0"/>
            <p:nvPr/>
          </p:nvPicPr>
          <p:blipFill>
            <a:blip r:embed="rId5">
              <a:alphaModFix/>
            </a:blip>
            <a:stretch>
              <a:fillRect/>
            </a:stretch>
          </p:blipFill>
          <p:spPr>
            <a:xfrm rot="-5977938">
              <a:off x="7947059" y="2454176"/>
              <a:ext cx="2574835" cy="2163721"/>
            </a:xfrm>
            <a:prstGeom prst="rect">
              <a:avLst/>
            </a:prstGeom>
            <a:noFill/>
            <a:ln>
              <a:noFill/>
            </a:ln>
          </p:spPr>
        </p:pic>
        <p:pic>
          <p:nvPicPr>
            <p:cNvPr id="78" name="Google Shape;78;p8"/>
            <p:cNvPicPr preferRelativeResize="0"/>
            <p:nvPr/>
          </p:nvPicPr>
          <p:blipFill>
            <a:blip r:embed="rId6">
              <a:alphaModFix/>
            </a:blip>
            <a:stretch>
              <a:fillRect/>
            </a:stretch>
          </p:blipFill>
          <p:spPr>
            <a:xfrm rot="-7910329" flipH="1">
              <a:off x="8161624" y="-624731"/>
              <a:ext cx="1864251" cy="2150240"/>
            </a:xfrm>
            <a:prstGeom prst="rect">
              <a:avLst/>
            </a:prstGeom>
            <a:noFill/>
            <a:ln>
              <a:noFill/>
            </a:ln>
          </p:spPr>
        </p:pic>
        <p:pic>
          <p:nvPicPr>
            <p:cNvPr id="79" name="Google Shape;79;p8"/>
            <p:cNvPicPr preferRelativeResize="0"/>
            <p:nvPr/>
          </p:nvPicPr>
          <p:blipFill>
            <a:blip r:embed="rId3">
              <a:alphaModFix/>
            </a:blip>
            <a:stretch>
              <a:fillRect/>
            </a:stretch>
          </p:blipFill>
          <p:spPr>
            <a:xfrm rot="-5219239" flipH="1">
              <a:off x="7417688" y="-683442"/>
              <a:ext cx="1184749" cy="1668629"/>
            </a:xfrm>
            <a:prstGeom prst="rect">
              <a:avLst/>
            </a:prstGeom>
            <a:noFill/>
            <a:ln>
              <a:noFill/>
            </a:ln>
          </p:spPr>
        </p:pic>
        <p:pic>
          <p:nvPicPr>
            <p:cNvPr id="80" name="Google Shape;80;p8"/>
            <p:cNvPicPr preferRelativeResize="0"/>
            <p:nvPr/>
          </p:nvPicPr>
          <p:blipFill>
            <a:blip r:embed="rId4">
              <a:alphaModFix/>
            </a:blip>
            <a:stretch>
              <a:fillRect/>
            </a:stretch>
          </p:blipFill>
          <p:spPr>
            <a:xfrm rot="3550003" flipH="1">
              <a:off x="166269" y="2486299"/>
              <a:ext cx="1094281" cy="1282844"/>
            </a:xfrm>
            <a:prstGeom prst="rect">
              <a:avLst/>
            </a:prstGeom>
            <a:noFill/>
            <a:ln>
              <a:noFill/>
            </a:ln>
          </p:spPr>
        </p:pic>
        <p:pic>
          <p:nvPicPr>
            <p:cNvPr id="81" name="Google Shape;81;p8"/>
            <p:cNvPicPr preferRelativeResize="0"/>
            <p:nvPr/>
          </p:nvPicPr>
          <p:blipFill>
            <a:blip r:embed="rId4">
              <a:alphaModFix/>
            </a:blip>
            <a:stretch>
              <a:fillRect/>
            </a:stretch>
          </p:blipFill>
          <p:spPr>
            <a:xfrm rot="-7249997" flipH="1">
              <a:off x="6376569" y="-428351"/>
              <a:ext cx="1094281" cy="1282844"/>
            </a:xfrm>
            <a:prstGeom prst="rect">
              <a:avLst/>
            </a:prstGeom>
            <a:noFill/>
            <a:ln>
              <a:noFill/>
            </a:ln>
          </p:spPr>
        </p:pic>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95"/>
        <p:cNvGrpSpPr/>
        <p:nvPr/>
      </p:nvGrpSpPr>
      <p:grpSpPr>
        <a:xfrm>
          <a:off x="0" y="0"/>
          <a:ext cx="0" cy="0"/>
          <a:chOff x="0" y="0"/>
          <a:chExt cx="0" cy="0"/>
        </a:xfrm>
      </p:grpSpPr>
      <p:sp>
        <p:nvSpPr>
          <p:cNvPr id="96" name="Google Shape;96;p10"/>
          <p:cNvSpPr txBox="1">
            <a:spLocks noGrp="1"/>
          </p:cNvSpPr>
          <p:nvPr>
            <p:ph type="title"/>
          </p:nvPr>
        </p:nvSpPr>
        <p:spPr>
          <a:xfrm>
            <a:off x="680100" y="3675150"/>
            <a:ext cx="2510700" cy="965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sz="24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97"/>
        <p:cNvGrpSpPr/>
        <p:nvPr/>
      </p:nvGrpSpPr>
      <p:grpSpPr>
        <a:xfrm>
          <a:off x="0" y="0"/>
          <a:ext cx="0" cy="0"/>
          <a:chOff x="0" y="0"/>
          <a:chExt cx="0" cy="0"/>
        </a:xfrm>
      </p:grpSpPr>
      <p:sp>
        <p:nvSpPr>
          <p:cNvPr id="98" name="Google Shape;98;p11"/>
          <p:cNvSpPr txBox="1">
            <a:spLocks noGrp="1"/>
          </p:cNvSpPr>
          <p:nvPr>
            <p:ph type="title" hasCustomPrompt="1"/>
          </p:nvPr>
        </p:nvSpPr>
        <p:spPr>
          <a:xfrm>
            <a:off x="2523425" y="1663789"/>
            <a:ext cx="4095900" cy="1138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8200"/>
              <a:buNone/>
              <a:defRPr sz="7200"/>
            </a:lvl1pPr>
            <a:lvl2pPr lvl="1" algn="ctr" rtl="0">
              <a:spcBef>
                <a:spcPts val="0"/>
              </a:spcBef>
              <a:spcAft>
                <a:spcPts val="0"/>
              </a:spcAft>
              <a:buClr>
                <a:schemeClr val="lt1"/>
              </a:buClr>
              <a:buSzPts val="8200"/>
              <a:buNone/>
              <a:defRPr sz="8200">
                <a:solidFill>
                  <a:schemeClr val="lt1"/>
                </a:solidFill>
              </a:defRPr>
            </a:lvl2pPr>
            <a:lvl3pPr lvl="2" algn="ctr" rtl="0">
              <a:spcBef>
                <a:spcPts val="0"/>
              </a:spcBef>
              <a:spcAft>
                <a:spcPts val="0"/>
              </a:spcAft>
              <a:buClr>
                <a:schemeClr val="lt1"/>
              </a:buClr>
              <a:buSzPts val="8200"/>
              <a:buNone/>
              <a:defRPr sz="8200">
                <a:solidFill>
                  <a:schemeClr val="lt1"/>
                </a:solidFill>
              </a:defRPr>
            </a:lvl3pPr>
            <a:lvl4pPr lvl="3" algn="ctr" rtl="0">
              <a:spcBef>
                <a:spcPts val="0"/>
              </a:spcBef>
              <a:spcAft>
                <a:spcPts val="0"/>
              </a:spcAft>
              <a:buClr>
                <a:schemeClr val="lt1"/>
              </a:buClr>
              <a:buSzPts val="8200"/>
              <a:buNone/>
              <a:defRPr sz="8200">
                <a:solidFill>
                  <a:schemeClr val="lt1"/>
                </a:solidFill>
              </a:defRPr>
            </a:lvl4pPr>
            <a:lvl5pPr lvl="4" algn="ctr" rtl="0">
              <a:spcBef>
                <a:spcPts val="0"/>
              </a:spcBef>
              <a:spcAft>
                <a:spcPts val="0"/>
              </a:spcAft>
              <a:buClr>
                <a:schemeClr val="lt1"/>
              </a:buClr>
              <a:buSzPts val="8200"/>
              <a:buNone/>
              <a:defRPr sz="8200">
                <a:solidFill>
                  <a:schemeClr val="lt1"/>
                </a:solidFill>
              </a:defRPr>
            </a:lvl5pPr>
            <a:lvl6pPr lvl="5" algn="ctr" rtl="0">
              <a:spcBef>
                <a:spcPts val="0"/>
              </a:spcBef>
              <a:spcAft>
                <a:spcPts val="0"/>
              </a:spcAft>
              <a:buClr>
                <a:schemeClr val="lt1"/>
              </a:buClr>
              <a:buSzPts val="8200"/>
              <a:buNone/>
              <a:defRPr sz="8200">
                <a:solidFill>
                  <a:schemeClr val="lt1"/>
                </a:solidFill>
              </a:defRPr>
            </a:lvl6pPr>
            <a:lvl7pPr lvl="6" algn="ctr" rtl="0">
              <a:spcBef>
                <a:spcPts val="0"/>
              </a:spcBef>
              <a:spcAft>
                <a:spcPts val="0"/>
              </a:spcAft>
              <a:buClr>
                <a:schemeClr val="lt1"/>
              </a:buClr>
              <a:buSzPts val="8200"/>
              <a:buNone/>
              <a:defRPr sz="8200">
                <a:solidFill>
                  <a:schemeClr val="lt1"/>
                </a:solidFill>
              </a:defRPr>
            </a:lvl7pPr>
            <a:lvl8pPr lvl="7" algn="ctr" rtl="0">
              <a:spcBef>
                <a:spcPts val="0"/>
              </a:spcBef>
              <a:spcAft>
                <a:spcPts val="0"/>
              </a:spcAft>
              <a:buClr>
                <a:schemeClr val="lt1"/>
              </a:buClr>
              <a:buSzPts val="8200"/>
              <a:buNone/>
              <a:defRPr sz="8200">
                <a:solidFill>
                  <a:schemeClr val="lt1"/>
                </a:solidFill>
              </a:defRPr>
            </a:lvl8pPr>
            <a:lvl9pPr lvl="8" algn="ctr" rtl="0">
              <a:spcBef>
                <a:spcPts val="0"/>
              </a:spcBef>
              <a:spcAft>
                <a:spcPts val="0"/>
              </a:spcAft>
              <a:buClr>
                <a:schemeClr val="lt1"/>
              </a:buClr>
              <a:buSzPts val="8200"/>
              <a:buNone/>
              <a:defRPr sz="8200">
                <a:solidFill>
                  <a:schemeClr val="lt1"/>
                </a:solidFill>
              </a:defRPr>
            </a:lvl9pPr>
          </a:lstStyle>
          <a:p>
            <a:r>
              <a:t>xx%</a:t>
            </a:r>
          </a:p>
        </p:txBody>
      </p:sp>
      <p:sp>
        <p:nvSpPr>
          <p:cNvPr id="99" name="Google Shape;99;p11"/>
          <p:cNvSpPr txBox="1">
            <a:spLocks noGrp="1"/>
          </p:cNvSpPr>
          <p:nvPr>
            <p:ph type="subTitle" idx="1"/>
          </p:nvPr>
        </p:nvSpPr>
        <p:spPr>
          <a:xfrm>
            <a:off x="2523999" y="2802611"/>
            <a:ext cx="4095900" cy="677100"/>
          </a:xfrm>
          <a:prstGeom prst="rect">
            <a:avLst/>
          </a:prstGeom>
          <a:noFill/>
        </p:spPr>
        <p:txBody>
          <a:bodyPr spcFirstLastPara="1" wrap="square" lIns="91425" tIns="91425" rIns="91425" bIns="91425" anchor="t" anchorCtr="0">
            <a:noAutofit/>
          </a:bodyPr>
          <a:lstStyle>
            <a:lvl1pPr lvl="0" algn="ctr" rtl="0">
              <a:spcBef>
                <a:spcPts val="0"/>
              </a:spcBef>
              <a:spcAft>
                <a:spcPts val="0"/>
              </a:spcAft>
              <a:buNone/>
              <a:defRPr sz="1600"/>
            </a:lvl1pPr>
            <a:lvl2pPr lvl="1" algn="ctr" rtl="0">
              <a:spcBef>
                <a:spcPts val="0"/>
              </a:spcBef>
              <a:spcAft>
                <a:spcPts val="0"/>
              </a:spcAft>
              <a:buNone/>
              <a:defRPr sz="1600" b="1"/>
            </a:lvl2pPr>
            <a:lvl3pPr lvl="2" algn="ctr" rtl="0">
              <a:spcBef>
                <a:spcPts val="0"/>
              </a:spcBef>
              <a:spcAft>
                <a:spcPts val="0"/>
              </a:spcAft>
              <a:buNone/>
              <a:defRPr sz="1600" b="1"/>
            </a:lvl3pPr>
            <a:lvl4pPr lvl="3" algn="ctr" rtl="0">
              <a:spcBef>
                <a:spcPts val="0"/>
              </a:spcBef>
              <a:spcAft>
                <a:spcPts val="0"/>
              </a:spcAft>
              <a:buNone/>
              <a:defRPr sz="1600" b="1"/>
            </a:lvl4pPr>
            <a:lvl5pPr lvl="4" algn="ctr" rtl="0">
              <a:spcBef>
                <a:spcPts val="0"/>
              </a:spcBef>
              <a:spcAft>
                <a:spcPts val="0"/>
              </a:spcAft>
              <a:buNone/>
              <a:defRPr sz="1600" b="1"/>
            </a:lvl5pPr>
            <a:lvl6pPr lvl="5" algn="ctr" rtl="0">
              <a:spcBef>
                <a:spcPts val="0"/>
              </a:spcBef>
              <a:spcAft>
                <a:spcPts val="0"/>
              </a:spcAft>
              <a:buNone/>
              <a:defRPr sz="1600" b="1"/>
            </a:lvl6pPr>
            <a:lvl7pPr lvl="6" algn="ctr" rtl="0">
              <a:spcBef>
                <a:spcPts val="0"/>
              </a:spcBef>
              <a:spcAft>
                <a:spcPts val="0"/>
              </a:spcAft>
              <a:buNone/>
              <a:defRPr sz="1600" b="1"/>
            </a:lvl7pPr>
            <a:lvl8pPr lvl="7" algn="ctr" rtl="0">
              <a:spcBef>
                <a:spcPts val="0"/>
              </a:spcBef>
              <a:spcAft>
                <a:spcPts val="0"/>
              </a:spcAft>
              <a:buNone/>
              <a:defRPr sz="1600" b="1"/>
            </a:lvl8pPr>
            <a:lvl9pPr lvl="8" algn="ctr" rtl="0">
              <a:spcBef>
                <a:spcPts val="0"/>
              </a:spcBef>
              <a:spcAft>
                <a:spcPts val="0"/>
              </a:spcAft>
              <a:buNone/>
              <a:defRPr sz="1600" b="1"/>
            </a:lvl9pPr>
          </a:lstStyle>
          <a:p>
            <a:endParaRPr/>
          </a:p>
        </p:txBody>
      </p:sp>
      <p:grpSp>
        <p:nvGrpSpPr>
          <p:cNvPr id="100" name="Google Shape;100;p11"/>
          <p:cNvGrpSpPr/>
          <p:nvPr/>
        </p:nvGrpSpPr>
        <p:grpSpPr>
          <a:xfrm>
            <a:off x="-906828" y="1912502"/>
            <a:ext cx="5442681" cy="4376020"/>
            <a:chOff x="-895350" y="1792053"/>
            <a:chExt cx="5442681" cy="4376020"/>
          </a:xfrm>
        </p:grpSpPr>
        <p:pic>
          <p:nvPicPr>
            <p:cNvPr id="101" name="Google Shape;101;p11"/>
            <p:cNvPicPr preferRelativeResize="0"/>
            <p:nvPr/>
          </p:nvPicPr>
          <p:blipFill>
            <a:blip r:embed="rId2">
              <a:alphaModFix/>
            </a:blip>
            <a:stretch>
              <a:fillRect/>
            </a:stretch>
          </p:blipFill>
          <p:spPr>
            <a:xfrm rot="-1883189">
              <a:off x="-476188" y="1978486"/>
              <a:ext cx="1184750" cy="1668626"/>
            </a:xfrm>
            <a:prstGeom prst="rect">
              <a:avLst/>
            </a:prstGeom>
            <a:noFill/>
            <a:ln>
              <a:noFill/>
            </a:ln>
          </p:spPr>
        </p:pic>
        <p:pic>
          <p:nvPicPr>
            <p:cNvPr id="102" name="Google Shape;102;p11"/>
            <p:cNvPicPr preferRelativeResize="0"/>
            <p:nvPr/>
          </p:nvPicPr>
          <p:blipFill>
            <a:blip r:embed="rId2">
              <a:alphaModFix/>
            </a:blip>
            <a:stretch>
              <a:fillRect/>
            </a:stretch>
          </p:blipFill>
          <p:spPr>
            <a:xfrm rot="7005392" flipH="1">
              <a:off x="2943287" y="3912661"/>
              <a:ext cx="1184751" cy="1668626"/>
            </a:xfrm>
            <a:prstGeom prst="rect">
              <a:avLst/>
            </a:prstGeom>
            <a:noFill/>
            <a:ln>
              <a:noFill/>
            </a:ln>
          </p:spPr>
        </p:pic>
        <p:pic>
          <p:nvPicPr>
            <p:cNvPr id="103" name="Google Shape;103;p11"/>
            <p:cNvPicPr preferRelativeResize="0"/>
            <p:nvPr/>
          </p:nvPicPr>
          <p:blipFill rotWithShape="1">
            <a:blip r:embed="rId3">
              <a:alphaModFix/>
            </a:blip>
            <a:srcRect/>
            <a:stretch/>
          </p:blipFill>
          <p:spPr>
            <a:xfrm rot="191162">
              <a:off x="638601" y="2012429"/>
              <a:ext cx="1167273" cy="1368419"/>
            </a:xfrm>
            <a:prstGeom prst="rect">
              <a:avLst/>
            </a:prstGeom>
            <a:noFill/>
            <a:ln>
              <a:noFill/>
            </a:ln>
          </p:spPr>
        </p:pic>
        <p:pic>
          <p:nvPicPr>
            <p:cNvPr id="104" name="Google Shape;104;p11"/>
            <p:cNvPicPr preferRelativeResize="0"/>
            <p:nvPr/>
          </p:nvPicPr>
          <p:blipFill>
            <a:blip r:embed="rId4">
              <a:alphaModFix/>
            </a:blip>
            <a:stretch>
              <a:fillRect/>
            </a:stretch>
          </p:blipFill>
          <p:spPr>
            <a:xfrm rot="-5400000">
              <a:off x="-1186074" y="2587944"/>
              <a:ext cx="3641590" cy="3060143"/>
            </a:xfrm>
            <a:prstGeom prst="rect">
              <a:avLst/>
            </a:prstGeom>
            <a:noFill/>
            <a:ln>
              <a:noFill/>
            </a:ln>
          </p:spPr>
        </p:pic>
        <p:pic>
          <p:nvPicPr>
            <p:cNvPr id="105" name="Google Shape;105;p11"/>
            <p:cNvPicPr preferRelativeResize="0"/>
            <p:nvPr/>
          </p:nvPicPr>
          <p:blipFill>
            <a:blip r:embed="rId5">
              <a:alphaModFix/>
            </a:blip>
            <a:stretch>
              <a:fillRect/>
            </a:stretch>
          </p:blipFill>
          <p:spPr>
            <a:xfrm rot="-4007652">
              <a:off x="1013177" y="3227521"/>
              <a:ext cx="2726349" cy="2421263"/>
            </a:xfrm>
            <a:prstGeom prst="rect">
              <a:avLst/>
            </a:prstGeom>
            <a:noFill/>
            <a:ln>
              <a:noFill/>
            </a:ln>
          </p:spPr>
        </p:pic>
      </p:grpSp>
      <p:pic>
        <p:nvPicPr>
          <p:cNvPr id="106" name="Google Shape;106;p11"/>
          <p:cNvPicPr preferRelativeResize="0"/>
          <p:nvPr/>
        </p:nvPicPr>
        <p:blipFill>
          <a:blip r:embed="rId6">
            <a:alphaModFix/>
          </a:blip>
          <a:stretch>
            <a:fillRect/>
          </a:stretch>
        </p:blipFill>
        <p:spPr>
          <a:xfrm rot="10256773" flipH="1">
            <a:off x="-248208" y="924263"/>
            <a:ext cx="998320" cy="324649"/>
          </a:xfrm>
          <a:prstGeom prst="rect">
            <a:avLst/>
          </a:prstGeom>
          <a:noFill/>
          <a:ln>
            <a:noFill/>
          </a:ln>
        </p:spPr>
      </p:pic>
      <p:pic>
        <p:nvPicPr>
          <p:cNvPr id="107" name="Google Shape;107;p11"/>
          <p:cNvPicPr preferRelativeResize="0"/>
          <p:nvPr/>
        </p:nvPicPr>
        <p:blipFill>
          <a:blip r:embed="rId6">
            <a:alphaModFix/>
          </a:blip>
          <a:stretch>
            <a:fillRect/>
          </a:stretch>
        </p:blipFill>
        <p:spPr>
          <a:xfrm rot="-8953589" flipH="1">
            <a:off x="8702317" y="4046913"/>
            <a:ext cx="998321" cy="324649"/>
          </a:xfrm>
          <a:prstGeom prst="rect">
            <a:avLst/>
          </a:prstGeom>
          <a:noFill/>
          <a:ln>
            <a:noFill/>
          </a:ln>
        </p:spPr>
      </p:pic>
      <p:grpSp>
        <p:nvGrpSpPr>
          <p:cNvPr id="108" name="Google Shape;108;p11"/>
          <p:cNvGrpSpPr/>
          <p:nvPr/>
        </p:nvGrpSpPr>
        <p:grpSpPr>
          <a:xfrm rot="10800000">
            <a:off x="4608147" y="-1145023"/>
            <a:ext cx="5442681" cy="4376020"/>
            <a:chOff x="-895350" y="1792053"/>
            <a:chExt cx="5442681" cy="4376020"/>
          </a:xfrm>
        </p:grpSpPr>
        <p:pic>
          <p:nvPicPr>
            <p:cNvPr id="109" name="Google Shape;109;p11"/>
            <p:cNvPicPr preferRelativeResize="0"/>
            <p:nvPr/>
          </p:nvPicPr>
          <p:blipFill>
            <a:blip r:embed="rId2">
              <a:alphaModFix/>
            </a:blip>
            <a:stretch>
              <a:fillRect/>
            </a:stretch>
          </p:blipFill>
          <p:spPr>
            <a:xfrm rot="-1883189">
              <a:off x="-476188" y="1978486"/>
              <a:ext cx="1184750" cy="1668626"/>
            </a:xfrm>
            <a:prstGeom prst="rect">
              <a:avLst/>
            </a:prstGeom>
            <a:noFill/>
            <a:ln>
              <a:noFill/>
            </a:ln>
          </p:spPr>
        </p:pic>
        <p:pic>
          <p:nvPicPr>
            <p:cNvPr id="110" name="Google Shape;110;p11"/>
            <p:cNvPicPr preferRelativeResize="0"/>
            <p:nvPr/>
          </p:nvPicPr>
          <p:blipFill>
            <a:blip r:embed="rId2">
              <a:alphaModFix/>
            </a:blip>
            <a:stretch>
              <a:fillRect/>
            </a:stretch>
          </p:blipFill>
          <p:spPr>
            <a:xfrm rot="7005392" flipH="1">
              <a:off x="2943287" y="3912661"/>
              <a:ext cx="1184751" cy="1668626"/>
            </a:xfrm>
            <a:prstGeom prst="rect">
              <a:avLst/>
            </a:prstGeom>
            <a:noFill/>
            <a:ln>
              <a:noFill/>
            </a:ln>
          </p:spPr>
        </p:pic>
        <p:pic>
          <p:nvPicPr>
            <p:cNvPr id="111" name="Google Shape;111;p11"/>
            <p:cNvPicPr preferRelativeResize="0"/>
            <p:nvPr/>
          </p:nvPicPr>
          <p:blipFill rotWithShape="1">
            <a:blip r:embed="rId3">
              <a:alphaModFix/>
            </a:blip>
            <a:srcRect/>
            <a:stretch/>
          </p:blipFill>
          <p:spPr>
            <a:xfrm rot="191162">
              <a:off x="638601" y="2012429"/>
              <a:ext cx="1167273" cy="1368419"/>
            </a:xfrm>
            <a:prstGeom prst="rect">
              <a:avLst/>
            </a:prstGeom>
            <a:noFill/>
            <a:ln>
              <a:noFill/>
            </a:ln>
          </p:spPr>
        </p:pic>
        <p:pic>
          <p:nvPicPr>
            <p:cNvPr id="112" name="Google Shape;112;p11"/>
            <p:cNvPicPr preferRelativeResize="0"/>
            <p:nvPr/>
          </p:nvPicPr>
          <p:blipFill>
            <a:blip r:embed="rId4">
              <a:alphaModFix/>
            </a:blip>
            <a:stretch>
              <a:fillRect/>
            </a:stretch>
          </p:blipFill>
          <p:spPr>
            <a:xfrm rot="-5400000">
              <a:off x="-1186074" y="2587944"/>
              <a:ext cx="3641590" cy="3060143"/>
            </a:xfrm>
            <a:prstGeom prst="rect">
              <a:avLst/>
            </a:prstGeom>
            <a:noFill/>
            <a:ln>
              <a:noFill/>
            </a:ln>
          </p:spPr>
        </p:pic>
        <p:pic>
          <p:nvPicPr>
            <p:cNvPr id="113" name="Google Shape;113;p11"/>
            <p:cNvPicPr preferRelativeResize="0"/>
            <p:nvPr/>
          </p:nvPicPr>
          <p:blipFill>
            <a:blip r:embed="rId5">
              <a:alphaModFix/>
            </a:blip>
            <a:stretch>
              <a:fillRect/>
            </a:stretch>
          </p:blipFill>
          <p:spPr>
            <a:xfrm rot="-4007652">
              <a:off x="1013177" y="3227521"/>
              <a:ext cx="2726349" cy="2421263"/>
            </a:xfrm>
            <a:prstGeom prst="rect">
              <a:avLst/>
            </a:prstGeom>
            <a:noFill/>
            <a:ln>
              <a:noFill/>
            </a:ln>
          </p:spPr>
        </p:pic>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accen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0300" y="452325"/>
            <a:ext cx="77034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3500"/>
              <a:buFont typeface="Rochester"/>
              <a:buNone/>
              <a:defRPr sz="3500">
                <a:solidFill>
                  <a:schemeClr val="dk1"/>
                </a:solidFill>
                <a:latin typeface="Rochester"/>
                <a:ea typeface="Rochester"/>
                <a:cs typeface="Rochester"/>
                <a:sym typeface="Rochester"/>
              </a:defRPr>
            </a:lvl1pPr>
            <a:lvl2pPr lvl="1">
              <a:spcBef>
                <a:spcPts val="0"/>
              </a:spcBef>
              <a:spcAft>
                <a:spcPts val="0"/>
              </a:spcAft>
              <a:buClr>
                <a:schemeClr val="dk1"/>
              </a:buClr>
              <a:buSzPts val="3500"/>
              <a:buFont typeface="Rochester"/>
              <a:buNone/>
              <a:defRPr sz="3500">
                <a:solidFill>
                  <a:schemeClr val="dk1"/>
                </a:solidFill>
                <a:latin typeface="Rochester"/>
                <a:ea typeface="Rochester"/>
                <a:cs typeface="Rochester"/>
                <a:sym typeface="Rochester"/>
              </a:defRPr>
            </a:lvl2pPr>
            <a:lvl3pPr lvl="2">
              <a:spcBef>
                <a:spcPts val="0"/>
              </a:spcBef>
              <a:spcAft>
                <a:spcPts val="0"/>
              </a:spcAft>
              <a:buClr>
                <a:schemeClr val="dk1"/>
              </a:buClr>
              <a:buSzPts val="3500"/>
              <a:buFont typeface="Rochester"/>
              <a:buNone/>
              <a:defRPr sz="3500">
                <a:solidFill>
                  <a:schemeClr val="dk1"/>
                </a:solidFill>
                <a:latin typeface="Rochester"/>
                <a:ea typeface="Rochester"/>
                <a:cs typeface="Rochester"/>
                <a:sym typeface="Rochester"/>
              </a:defRPr>
            </a:lvl3pPr>
            <a:lvl4pPr lvl="3">
              <a:spcBef>
                <a:spcPts val="0"/>
              </a:spcBef>
              <a:spcAft>
                <a:spcPts val="0"/>
              </a:spcAft>
              <a:buClr>
                <a:schemeClr val="dk1"/>
              </a:buClr>
              <a:buSzPts val="3500"/>
              <a:buFont typeface="Rochester"/>
              <a:buNone/>
              <a:defRPr sz="3500">
                <a:solidFill>
                  <a:schemeClr val="dk1"/>
                </a:solidFill>
                <a:latin typeface="Rochester"/>
                <a:ea typeface="Rochester"/>
                <a:cs typeface="Rochester"/>
                <a:sym typeface="Rochester"/>
              </a:defRPr>
            </a:lvl4pPr>
            <a:lvl5pPr lvl="4">
              <a:spcBef>
                <a:spcPts val="0"/>
              </a:spcBef>
              <a:spcAft>
                <a:spcPts val="0"/>
              </a:spcAft>
              <a:buClr>
                <a:schemeClr val="dk1"/>
              </a:buClr>
              <a:buSzPts val="3500"/>
              <a:buFont typeface="Rochester"/>
              <a:buNone/>
              <a:defRPr sz="3500">
                <a:solidFill>
                  <a:schemeClr val="dk1"/>
                </a:solidFill>
                <a:latin typeface="Rochester"/>
                <a:ea typeface="Rochester"/>
                <a:cs typeface="Rochester"/>
                <a:sym typeface="Rochester"/>
              </a:defRPr>
            </a:lvl5pPr>
            <a:lvl6pPr lvl="5">
              <a:spcBef>
                <a:spcPts val="0"/>
              </a:spcBef>
              <a:spcAft>
                <a:spcPts val="0"/>
              </a:spcAft>
              <a:buClr>
                <a:schemeClr val="dk1"/>
              </a:buClr>
              <a:buSzPts val="3500"/>
              <a:buFont typeface="Rochester"/>
              <a:buNone/>
              <a:defRPr sz="3500">
                <a:solidFill>
                  <a:schemeClr val="dk1"/>
                </a:solidFill>
                <a:latin typeface="Rochester"/>
                <a:ea typeface="Rochester"/>
                <a:cs typeface="Rochester"/>
                <a:sym typeface="Rochester"/>
              </a:defRPr>
            </a:lvl6pPr>
            <a:lvl7pPr lvl="6">
              <a:spcBef>
                <a:spcPts val="0"/>
              </a:spcBef>
              <a:spcAft>
                <a:spcPts val="0"/>
              </a:spcAft>
              <a:buClr>
                <a:schemeClr val="dk1"/>
              </a:buClr>
              <a:buSzPts val="3500"/>
              <a:buFont typeface="Rochester"/>
              <a:buNone/>
              <a:defRPr sz="3500">
                <a:solidFill>
                  <a:schemeClr val="dk1"/>
                </a:solidFill>
                <a:latin typeface="Rochester"/>
                <a:ea typeface="Rochester"/>
                <a:cs typeface="Rochester"/>
                <a:sym typeface="Rochester"/>
              </a:defRPr>
            </a:lvl7pPr>
            <a:lvl8pPr lvl="7">
              <a:spcBef>
                <a:spcPts val="0"/>
              </a:spcBef>
              <a:spcAft>
                <a:spcPts val="0"/>
              </a:spcAft>
              <a:buClr>
                <a:schemeClr val="dk1"/>
              </a:buClr>
              <a:buSzPts val="3500"/>
              <a:buFont typeface="Rochester"/>
              <a:buNone/>
              <a:defRPr sz="3500">
                <a:solidFill>
                  <a:schemeClr val="dk1"/>
                </a:solidFill>
                <a:latin typeface="Rochester"/>
                <a:ea typeface="Rochester"/>
                <a:cs typeface="Rochester"/>
                <a:sym typeface="Rochester"/>
              </a:defRPr>
            </a:lvl8pPr>
            <a:lvl9pPr lvl="8">
              <a:spcBef>
                <a:spcPts val="0"/>
              </a:spcBef>
              <a:spcAft>
                <a:spcPts val="0"/>
              </a:spcAft>
              <a:buClr>
                <a:schemeClr val="dk1"/>
              </a:buClr>
              <a:buSzPts val="3500"/>
              <a:buFont typeface="Rochester"/>
              <a:buNone/>
              <a:defRPr sz="3500">
                <a:solidFill>
                  <a:schemeClr val="dk1"/>
                </a:solidFill>
                <a:latin typeface="Rochester"/>
                <a:ea typeface="Rochester"/>
                <a:cs typeface="Rochester"/>
                <a:sym typeface="Rochester"/>
              </a:defRPr>
            </a:lvl9pPr>
          </a:lstStyle>
          <a:p>
            <a:endParaRPr/>
          </a:p>
        </p:txBody>
      </p:sp>
      <p:sp>
        <p:nvSpPr>
          <p:cNvPr id="7" name="Google Shape;7;p1"/>
          <p:cNvSpPr txBox="1">
            <a:spLocks noGrp="1"/>
          </p:cNvSpPr>
          <p:nvPr>
            <p:ph type="body" idx="1"/>
          </p:nvPr>
        </p:nvSpPr>
        <p:spPr>
          <a:xfrm>
            <a:off x="720300" y="1152475"/>
            <a:ext cx="77034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1pPr>
            <a:lvl2pPr marL="914400" lvl="1"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2pPr>
            <a:lvl3pPr marL="1371600" lvl="2"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3pPr>
            <a:lvl4pPr marL="1828800" lvl="3"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4pPr>
            <a:lvl5pPr marL="2286000" lvl="4"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5pPr>
            <a:lvl6pPr marL="2743200" lvl="5"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6pPr>
            <a:lvl7pPr marL="3200400" lvl="6"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7pPr>
            <a:lvl8pPr marL="3657600" lvl="7"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8pPr>
            <a:lvl9pPr marL="4114800" lvl="8"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6" r:id="rId8"/>
    <p:sldLayoutId id="2147483657" r:id="rId9"/>
    <p:sldLayoutId id="2147483658" r:id="rId10"/>
    <p:sldLayoutId id="2147483659" r:id="rId11"/>
    <p:sldLayoutId id="2147483660" r:id="rId12"/>
    <p:sldLayoutId id="2147483661" r:id="rId13"/>
    <p:sldLayoutId id="2147483663" r:id="rId14"/>
    <p:sldLayoutId id="2147483665" r:id="rId15"/>
    <p:sldLayoutId id="2147483666" r:id="rId16"/>
    <p:sldLayoutId id="2147483668" r:id="rId17"/>
    <p:sldLayoutId id="2147483670" r:id="rId18"/>
    <p:sldLayoutId id="2147483671" r:id="rId19"/>
    <p:sldLayoutId id="2147483672" r:id="rId20"/>
    <p:sldLayoutId id="2147483673" r:id="rId21"/>
    <p:sldLayoutId id="2147483674" r:id="rId22"/>
    <p:sldLayoutId id="2147483675" r:id="rId23"/>
    <p:sldLayoutId id="2147483678" r:id="rId24"/>
    <p:sldLayoutId id="2147483679" r:id="rId2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23.xml"/><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23.xml"/><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png"/><Relationship Id="rId7"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1.png"/><Relationship Id="rId7"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2" Type="http://schemas.openxmlformats.org/officeDocument/2006/relationships/hyperlink" Target="https://www.storytrekker.com/post/2019/07/08/mood-boards-101-just-do-it" TargetMode="Externa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6.png"/><Relationship Id="rId1"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37.jpg"/><Relationship Id="rId7"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8.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1.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hyperlink" Target="https://poets.org/poet/eavan-boland" TargetMode="External"/><Relationship Id="rId1" Type="http://schemas.openxmlformats.org/officeDocument/2006/relationships/slideLayout" Target="../slideLayouts/slideLayout23.xml"/><Relationship Id="rId5" Type="http://schemas.openxmlformats.org/officeDocument/2006/relationships/image" Target="../media/image40.png"/><Relationship Id="rId4" Type="http://schemas.openxmlformats.org/officeDocument/2006/relationships/image" Target="../media/image39.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1.xml"/><Relationship Id="rId4" Type="http://schemas.openxmlformats.org/officeDocument/2006/relationships/image" Target="../media/image3.png"/></Relationships>
</file>

<file path=ppt/slides/_rels/slide50.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7.xml"/></Relationships>
</file>

<file path=ppt/slides/_rels/slide51.xml.rels><?xml version="1.0" encoding="UTF-8" standalone="yes"?>
<Relationships xmlns="http://schemas.openxmlformats.org/package/2006/relationships"><Relationship Id="rId3" Type="http://schemas.openxmlformats.org/officeDocument/2006/relationships/hyperlink" Target="https://www.poetryfoundation.org/poets/percy-bysshe-shelley" TargetMode="External"/><Relationship Id="rId2" Type="http://schemas.openxmlformats.org/officeDocument/2006/relationships/image" Target="../media/image42.png"/><Relationship Id="rId1" Type="http://schemas.openxmlformats.org/officeDocument/2006/relationships/slideLayout" Target="../slideLayouts/slideLayout23.xml"/><Relationship Id="rId4" Type="http://schemas.openxmlformats.org/officeDocument/2006/relationships/image" Target="../media/image43.jpe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9.xml"/><Relationship Id="rId5" Type="http://schemas.openxmlformats.org/officeDocument/2006/relationships/image" Target="../media/image45.jpeg"/><Relationship Id="rId4" Type="http://schemas.openxmlformats.org/officeDocument/2006/relationships/image" Target="../media/image44.jpeg"/></Relationships>
</file>

<file path=ppt/slides/_rels/slide5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20.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5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46.png"/><Relationship Id="rId1" Type="http://schemas.openxmlformats.org/officeDocument/2006/relationships/slideLayout" Target="../slideLayouts/slideLayout22.xml"/></Relationships>
</file>

<file path=ppt/slides/_rels/slide59.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2.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8.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1.png"/></Relationships>
</file>

<file path=ppt/slides/_rels/slide6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4.xml"/></Relationships>
</file>

<file path=ppt/slides/_rels/slide6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49.png"/><Relationship Id="rId1" Type="http://schemas.openxmlformats.org/officeDocument/2006/relationships/slideLayout" Target="../slideLayouts/slideLayout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3.xml"/></Relationships>
</file>

<file path=ppt/slides/_rels/slide63.xml.rels><?xml version="1.0" encoding="UTF-8" standalone="yes"?>
<Relationships xmlns="http://schemas.openxmlformats.org/package/2006/relationships"><Relationship Id="rId2" Type="http://schemas.openxmlformats.org/officeDocument/2006/relationships/slideLayout" Target="../slideLayouts/slideLayout22.xml"/><Relationship Id="rId1" Type="http://schemas.openxmlformats.org/officeDocument/2006/relationships/tags" Target="../tags/tag1.xml"/></Relationships>
</file>

<file path=ppt/slides/_rels/slide6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slideLayout" Target="../slideLayouts/slideLayout7.xml"/><Relationship Id="rId1" Type="http://schemas.openxmlformats.org/officeDocument/2006/relationships/tags" Target="../tags/tag2.xml"/></Relationships>
</file>

<file path=ppt/slides/_rels/slide65.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22.xml"/></Relationships>
</file>

<file path=ppt/slides/_rels/slide6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3.png"/><Relationship Id="rId1" Type="http://schemas.openxmlformats.org/officeDocument/2006/relationships/slideLayout" Target="../slideLayouts/slideLayout17.xml"/></Relationships>
</file>

<file path=ppt/slides/_rels/slide6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hyperlink" Target="https://www.ibiblio.org/ipa/wilbur.php" TargetMode="External"/><Relationship Id="rId1" Type="http://schemas.openxmlformats.org/officeDocument/2006/relationships/slideLayout" Target="../slideLayouts/slideLayout25.xml"/></Relationships>
</file>

<file path=ppt/slides/_rels/slide6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6.xml"/></Relationships>
</file>

<file path=ppt/slides/_rels/slide6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2" Type="http://schemas.openxmlformats.org/officeDocument/2006/relationships/image" Target="../media/image57.gif"/><Relationship Id="rId1" Type="http://schemas.openxmlformats.org/officeDocument/2006/relationships/slideLayout" Target="../slideLayouts/slideLayout23.xml"/></Relationships>
</file>

<file path=ppt/slides/_rels/slide71.xml.rels><?xml version="1.0" encoding="UTF-8" standalone="yes"?>
<Relationships xmlns="http://schemas.openxmlformats.org/package/2006/relationships"><Relationship Id="rId2" Type="http://schemas.openxmlformats.org/officeDocument/2006/relationships/image" Target="../media/image58.gif"/><Relationship Id="rId1" Type="http://schemas.openxmlformats.org/officeDocument/2006/relationships/slideLayout" Target="../slideLayouts/slideLayout23.xml"/></Relationships>
</file>

<file path=ppt/slides/_rels/slide7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8.xml"/><Relationship Id="rId1" Type="http://schemas.openxmlformats.org/officeDocument/2006/relationships/slideLayout" Target="../slideLayouts/slideLayout21.xml"/><Relationship Id="rId6" Type="http://schemas.openxmlformats.org/officeDocument/2006/relationships/image" Target="../media/image5.png"/><Relationship Id="rId5" Type="http://schemas.openxmlformats.org/officeDocument/2006/relationships/image" Target="../media/image1.pn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2.xml"/><Relationship Id="rId4"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52"/>
        <p:cNvGrpSpPr/>
        <p:nvPr/>
      </p:nvGrpSpPr>
      <p:grpSpPr>
        <a:xfrm>
          <a:off x="0" y="0"/>
          <a:ext cx="0" cy="0"/>
          <a:chOff x="0" y="0"/>
          <a:chExt cx="0" cy="0"/>
        </a:xfrm>
      </p:grpSpPr>
      <p:sp>
        <p:nvSpPr>
          <p:cNvPr id="353" name="Google Shape;353;p32"/>
          <p:cNvSpPr txBox="1">
            <a:spLocks noGrp="1"/>
          </p:cNvSpPr>
          <p:nvPr>
            <p:ph type="subTitle" idx="1"/>
          </p:nvPr>
        </p:nvSpPr>
        <p:spPr>
          <a:xfrm>
            <a:off x="2030825" y="3562100"/>
            <a:ext cx="6399900" cy="461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smtClean="0"/>
              <a:t>Introduction</a:t>
            </a:r>
            <a:endParaRPr dirty="0"/>
          </a:p>
        </p:txBody>
      </p:sp>
      <p:sp>
        <p:nvSpPr>
          <p:cNvPr id="354" name="Google Shape;354;p32"/>
          <p:cNvSpPr txBox="1">
            <a:spLocks noGrp="1"/>
          </p:cNvSpPr>
          <p:nvPr>
            <p:ph type="ctrTitle"/>
          </p:nvPr>
        </p:nvSpPr>
        <p:spPr>
          <a:xfrm>
            <a:off x="2030825" y="965475"/>
            <a:ext cx="6399900" cy="24012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dirty="0" smtClean="0">
                <a:solidFill>
                  <a:schemeClr val="accent1">
                    <a:lumMod val="50000"/>
                  </a:schemeClr>
                </a:solidFill>
              </a:rPr>
              <a:t>Genres and Styles</a:t>
            </a:r>
            <a:endParaRPr dirty="0">
              <a:solidFill>
                <a:schemeClr val="accent1">
                  <a:lumMod val="50000"/>
                </a:schemeClr>
              </a:solidFill>
            </a:endParaRPr>
          </a:p>
        </p:txBody>
      </p:sp>
      <p:cxnSp>
        <p:nvCxnSpPr>
          <p:cNvPr id="355" name="Google Shape;355;p32"/>
          <p:cNvCxnSpPr/>
          <p:nvPr/>
        </p:nvCxnSpPr>
        <p:spPr>
          <a:xfrm>
            <a:off x="2087675" y="3444388"/>
            <a:ext cx="2422200" cy="0"/>
          </a:xfrm>
          <a:prstGeom prst="straightConnector1">
            <a:avLst/>
          </a:prstGeom>
          <a:noFill/>
          <a:ln w="9525" cap="flat" cmpd="sng">
            <a:solidFill>
              <a:schemeClr val="accent2"/>
            </a:solidFill>
            <a:prstDash val="solid"/>
            <a:round/>
            <a:headEnd type="none" w="med" len="med"/>
            <a:tailEnd type="none" w="med" len="med"/>
          </a:ln>
        </p:spPr>
      </p:cxnSp>
      <p:sp>
        <p:nvSpPr>
          <p:cNvPr id="356" name="Google Shape;356;p32"/>
          <p:cNvSpPr txBox="1"/>
          <p:nvPr/>
        </p:nvSpPr>
        <p:spPr>
          <a:xfrm>
            <a:off x="7535025" y="596175"/>
            <a:ext cx="1140900" cy="3693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dirty="0" smtClean="0">
                <a:solidFill>
                  <a:schemeClr val="dk1"/>
                </a:solidFill>
                <a:latin typeface="Open Sans"/>
                <a:ea typeface="Open Sans"/>
                <a:cs typeface="Open Sans"/>
                <a:sym typeface="Open Sans"/>
              </a:rPr>
              <a:t>MA students</a:t>
            </a:r>
            <a:endParaRPr dirty="0">
              <a:solidFill>
                <a:schemeClr val="dk1"/>
              </a:solidFill>
              <a:latin typeface="Open Sans"/>
              <a:ea typeface="Open Sans"/>
              <a:cs typeface="Open Sans"/>
              <a:sym typeface="Open Sans"/>
            </a:endParaRPr>
          </a:p>
        </p:txBody>
      </p:sp>
      <p:pic>
        <p:nvPicPr>
          <p:cNvPr id="357" name="Google Shape;357;p32"/>
          <p:cNvPicPr preferRelativeResize="0"/>
          <p:nvPr/>
        </p:nvPicPr>
        <p:blipFill>
          <a:blip r:embed="rId3">
            <a:alphaModFix/>
          </a:blip>
          <a:stretch>
            <a:fillRect/>
          </a:stretch>
        </p:blipFill>
        <p:spPr>
          <a:xfrm rot="2147771">
            <a:off x="5488529" y="3696281"/>
            <a:ext cx="1645944" cy="535260"/>
          </a:xfrm>
          <a:prstGeom prst="rect">
            <a:avLst/>
          </a:prstGeom>
          <a:noFill/>
          <a:ln>
            <a:noFill/>
          </a:ln>
        </p:spPr>
      </p:pic>
      <p:pic>
        <p:nvPicPr>
          <p:cNvPr id="358" name="Google Shape;358;p32"/>
          <p:cNvPicPr preferRelativeResize="0"/>
          <p:nvPr/>
        </p:nvPicPr>
        <p:blipFill>
          <a:blip r:embed="rId3">
            <a:alphaModFix/>
          </a:blip>
          <a:stretch>
            <a:fillRect/>
          </a:stretch>
        </p:blipFill>
        <p:spPr>
          <a:xfrm rot="-1280125">
            <a:off x="8465156" y="2030976"/>
            <a:ext cx="1382593" cy="449617"/>
          </a:xfrm>
          <a:prstGeom prst="rect">
            <a:avLst/>
          </a:prstGeom>
          <a:noFill/>
          <a:ln>
            <a:noFill/>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a:duotone>
              <a:prstClr val="black"/>
              <a:schemeClr val="accent6">
                <a:tint val="45000"/>
                <a:satMod val="400000"/>
              </a:schemeClr>
            </a:duotone>
          </a:blip>
          <a:stretch>
            <a:fillRect/>
          </a:stretch>
        </p:blipFill>
        <p:spPr>
          <a:xfrm>
            <a:off x="367521" y="168785"/>
            <a:ext cx="8306580" cy="3377495"/>
          </a:xfrm>
          <a:prstGeom prst="rect">
            <a:avLst/>
          </a:prstGeom>
          <a:solidFill>
            <a:schemeClr val="accent2">
              <a:lumMod val="90000"/>
            </a:schemeClr>
          </a:solidFill>
        </p:spPr>
      </p:pic>
      <p:pic>
        <p:nvPicPr>
          <p:cNvPr id="1026" name="Picture 2" descr="Гид по книгам Харуки Мураками: что в них особенного и почему их стоит  читать - Лайфхакер"/>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445896"/>
            <a:ext cx="3395207" cy="16976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01499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duotone>
              <a:prstClr val="black"/>
              <a:schemeClr val="accent5">
                <a:tint val="45000"/>
                <a:satMod val="400000"/>
              </a:schemeClr>
            </a:duotone>
          </a:blip>
          <a:stretch>
            <a:fillRect/>
          </a:stretch>
        </p:blipFill>
        <p:spPr>
          <a:xfrm>
            <a:off x="222636" y="464832"/>
            <a:ext cx="8134184" cy="2001605"/>
          </a:xfrm>
          <a:prstGeom prst="rect">
            <a:avLst/>
          </a:prstGeom>
        </p:spPr>
      </p:pic>
      <p:pic>
        <p:nvPicPr>
          <p:cNvPr id="2052" name="Picture 4" descr="Ги де Мопассан (фр. Guy de Maupassant) - биография, цитаты"/>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367" y="2466437"/>
            <a:ext cx="1828800" cy="25050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635589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Victor Hugo - Wikiwa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84250" y="74409"/>
            <a:ext cx="3499761" cy="4580570"/>
          </a:xfrm>
          <a:prstGeom prst="rect">
            <a:avLst/>
          </a:prstGeom>
          <a:noFill/>
          <a:extLst>
            <a:ext uri="{909E8E84-426E-40DD-AFC4-6F175D3DCCD1}">
              <a14:hiddenFill xmlns:a14="http://schemas.microsoft.com/office/drawing/2010/main">
                <a:solidFill>
                  <a:srgbClr val="FFFFFF"/>
                </a:solidFill>
              </a14:hiddenFill>
            </a:ext>
          </a:extLst>
        </p:spPr>
      </p:pic>
      <p:pic>
        <p:nvPicPr>
          <p:cNvPr id="2" name="Рисунок 1"/>
          <p:cNvPicPr>
            <a:picLocks noChangeAspect="1"/>
          </p:cNvPicPr>
          <p:nvPr/>
        </p:nvPicPr>
        <p:blipFill>
          <a:blip r:embed="rId3">
            <a:duotone>
              <a:prstClr val="black"/>
              <a:schemeClr val="accent6">
                <a:tint val="45000"/>
                <a:satMod val="400000"/>
              </a:schemeClr>
            </a:duotone>
            <a:extLst>
              <a:ext uri="{BEBA8EAE-BF5A-486C-A8C5-ECC9F3942E4B}">
                <a14:imgProps xmlns:a14="http://schemas.microsoft.com/office/drawing/2010/main">
                  <a14:imgLayer r:embed="rId4">
                    <a14:imgEffect>
                      <a14:colorTemperature colorTemp="11200"/>
                    </a14:imgEffect>
                  </a14:imgLayer>
                </a14:imgProps>
              </a:ext>
            </a:extLst>
          </a:blip>
          <a:stretch>
            <a:fillRect/>
          </a:stretch>
        </p:blipFill>
        <p:spPr>
          <a:xfrm>
            <a:off x="148592" y="3116910"/>
            <a:ext cx="7935299" cy="2140226"/>
          </a:xfrm>
          <a:prstGeom prst="rect">
            <a:avLst/>
          </a:prstGeom>
        </p:spPr>
      </p:pic>
    </p:spTree>
    <p:extLst>
      <p:ext uri="{BB962C8B-B14F-4D97-AF65-F5344CB8AC3E}">
        <p14:creationId xmlns:p14="http://schemas.microsoft.com/office/powerpoint/2010/main" val="416747470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duotone>
              <a:prstClr val="black"/>
              <a:schemeClr val="accent5">
                <a:tint val="45000"/>
                <a:satMod val="400000"/>
              </a:schemeClr>
            </a:duotone>
          </a:blip>
          <a:stretch>
            <a:fillRect/>
          </a:stretch>
        </p:blipFill>
        <p:spPr>
          <a:xfrm>
            <a:off x="23812" y="1019175"/>
            <a:ext cx="9096375" cy="3105150"/>
          </a:xfrm>
          <a:prstGeom prst="rect">
            <a:avLst/>
          </a:prstGeom>
        </p:spPr>
      </p:pic>
      <p:pic>
        <p:nvPicPr>
          <p:cNvPr id="4100" name="Picture 4" descr="Patrick Süskind | Дискография | Discog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1092" y="152400"/>
            <a:ext cx="2857500" cy="1600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136078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duotone>
              <a:prstClr val="black"/>
              <a:schemeClr val="accent4">
                <a:tint val="45000"/>
                <a:satMod val="400000"/>
              </a:schemeClr>
            </a:duotone>
          </a:blip>
          <a:stretch>
            <a:fillRect/>
          </a:stretch>
        </p:blipFill>
        <p:spPr>
          <a:xfrm>
            <a:off x="262393" y="1751317"/>
            <a:ext cx="8205530" cy="3392183"/>
          </a:xfrm>
          <a:prstGeom prst="rect">
            <a:avLst/>
          </a:prstGeom>
        </p:spPr>
      </p:pic>
      <p:pic>
        <p:nvPicPr>
          <p:cNvPr id="5122" name="Picture 2" descr="Эрих Мария Ремарк: судьба, книги, женщины | Культура и стиль жизни в  Германии и Европе | DW | 25.09.202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69565" y="1"/>
            <a:ext cx="3730016" cy="20994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696392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duotone>
              <a:prstClr val="black"/>
              <a:schemeClr val="accent3">
                <a:tint val="45000"/>
                <a:satMod val="400000"/>
              </a:schemeClr>
            </a:duotone>
          </a:blip>
          <a:stretch>
            <a:fillRect/>
          </a:stretch>
        </p:blipFill>
        <p:spPr>
          <a:xfrm>
            <a:off x="57150" y="2727587"/>
            <a:ext cx="9086850" cy="1819275"/>
          </a:xfrm>
          <a:prstGeom prst="rect">
            <a:avLst/>
          </a:prstGeom>
        </p:spPr>
      </p:pic>
      <p:pic>
        <p:nvPicPr>
          <p:cNvPr id="6146" name="Picture 2" descr="Edgar Allan Poe | Biography, Poems, Short Stories, &amp;amp; Facts | Britannic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00575" y="0"/>
            <a:ext cx="3810000" cy="2857500"/>
          </a:xfrm>
          <a:prstGeom prst="rect">
            <a:avLst/>
          </a:prstGeom>
          <a:noFill/>
          <a:extLst>
            <a:ext uri="{909E8E84-426E-40DD-AFC4-6F175D3DCCD1}">
              <a14:hiddenFill xmlns:a14="http://schemas.microsoft.com/office/drawing/2010/main">
                <a:solidFill>
                  <a:srgbClr val="FFFFFF"/>
                </a:solidFill>
              </a14:hiddenFill>
            </a:ext>
          </a:extLst>
        </p:spPr>
      </p:pic>
      <p:pic>
        <p:nvPicPr>
          <p:cNvPr id="4" name="Google Shape;1666;p67"/>
          <p:cNvPicPr preferRelativeResize="0"/>
          <p:nvPr/>
        </p:nvPicPr>
        <p:blipFill>
          <a:blip r:embed="rId4">
            <a:alphaModFix/>
          </a:blip>
          <a:stretch>
            <a:fillRect/>
          </a:stretch>
        </p:blipFill>
        <p:spPr>
          <a:xfrm>
            <a:off x="850469" y="1969869"/>
            <a:ext cx="1478394" cy="1323540"/>
          </a:xfrm>
          <a:prstGeom prst="rect">
            <a:avLst/>
          </a:prstGeom>
          <a:noFill/>
          <a:ln>
            <a:noFill/>
          </a:ln>
        </p:spPr>
      </p:pic>
    </p:spTree>
    <p:extLst>
      <p:ext uri="{BB962C8B-B14F-4D97-AF65-F5344CB8AC3E}">
        <p14:creationId xmlns:p14="http://schemas.microsoft.com/office/powerpoint/2010/main" val="102806302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32"/>
        <p:cNvGrpSpPr/>
        <p:nvPr/>
      </p:nvGrpSpPr>
      <p:grpSpPr>
        <a:xfrm>
          <a:off x="0" y="0"/>
          <a:ext cx="0" cy="0"/>
          <a:chOff x="0" y="0"/>
          <a:chExt cx="0" cy="0"/>
        </a:xfrm>
      </p:grpSpPr>
      <p:sp>
        <p:nvSpPr>
          <p:cNvPr id="433" name="Google Shape;433;p37"/>
          <p:cNvSpPr txBox="1">
            <a:spLocks noGrp="1"/>
          </p:cNvSpPr>
          <p:nvPr>
            <p:ph type="body" idx="1"/>
          </p:nvPr>
        </p:nvSpPr>
        <p:spPr>
          <a:xfrm>
            <a:off x="914400" y="1574358"/>
            <a:ext cx="6838122" cy="3387256"/>
          </a:xfrm>
          <a:prstGeom prst="rect">
            <a:avLst/>
          </a:prstGeom>
        </p:spPr>
        <p:txBody>
          <a:bodyPr spcFirstLastPara="1" wrap="square" lIns="91425" tIns="91425" rIns="91425" bIns="91425" anchor="t" anchorCtr="0">
            <a:noAutofit/>
          </a:bodyPr>
          <a:lstStyle/>
          <a:p>
            <a:pPr marL="127000" indent="0">
              <a:buNone/>
            </a:pPr>
            <a:r>
              <a:rPr lang="en-US" sz="1800" dirty="0"/>
              <a:t>1. Select a text, determine 3 or 4 authors whose style you will imitate</a:t>
            </a:r>
            <a:r>
              <a:rPr lang="en-US" sz="1800" dirty="0" smtClean="0"/>
              <a:t>.</a:t>
            </a:r>
          </a:p>
          <a:p>
            <a:pPr marL="127000" indent="0">
              <a:buNone/>
            </a:pPr>
            <a:endParaRPr lang="en-US" sz="1800" dirty="0"/>
          </a:p>
          <a:p>
            <a:pPr marL="127000" indent="0">
              <a:buNone/>
            </a:pPr>
            <a:r>
              <a:rPr lang="en-US" sz="1800" dirty="0"/>
              <a:t>2. Study the style features of each of the selected authors, briefly describe them, if possible, use audio or video recordings of the works of the writers to have a deeper understanding of the style</a:t>
            </a:r>
            <a:r>
              <a:rPr lang="en-US" sz="1800" dirty="0" smtClean="0"/>
              <a:t>.</a:t>
            </a:r>
          </a:p>
          <a:p>
            <a:pPr marL="127000" indent="0">
              <a:buNone/>
            </a:pPr>
            <a:endParaRPr lang="en-US" sz="1800" dirty="0"/>
          </a:p>
          <a:p>
            <a:pPr marL="127000" indent="0">
              <a:buNone/>
            </a:pPr>
            <a:r>
              <a:rPr lang="en-US" sz="1800" dirty="0" smtClean="0"/>
              <a:t>3</a:t>
            </a:r>
            <a:r>
              <a:rPr lang="en-US" sz="1800" dirty="0"/>
              <a:t>. Rewrite a fragment of the source text, following the idiosyncrasies of each of the selected artists.</a:t>
            </a:r>
          </a:p>
          <a:p>
            <a:pPr marL="0" lvl="0" indent="0" algn="l" rtl="0">
              <a:spcBef>
                <a:spcPts val="0"/>
              </a:spcBef>
              <a:spcAft>
                <a:spcPts val="0"/>
              </a:spcAft>
              <a:buClr>
                <a:schemeClr val="dk1"/>
              </a:buClr>
              <a:buSzPts val="1100"/>
              <a:buFont typeface="Arial"/>
              <a:buNone/>
            </a:pPr>
            <a:endParaRPr sz="1800" dirty="0">
              <a:solidFill>
                <a:schemeClr val="accent3"/>
              </a:solidFill>
            </a:endParaRPr>
          </a:p>
        </p:txBody>
      </p:sp>
      <p:sp>
        <p:nvSpPr>
          <p:cNvPr id="434" name="Google Shape;434;p37"/>
          <p:cNvSpPr txBox="1">
            <a:spLocks noGrp="1"/>
          </p:cNvSpPr>
          <p:nvPr>
            <p:ph type="title"/>
          </p:nvPr>
        </p:nvSpPr>
        <p:spPr>
          <a:xfrm>
            <a:off x="1766563" y="627679"/>
            <a:ext cx="57699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smtClean="0"/>
              <a:t>Guidelines</a:t>
            </a:r>
            <a:endParaRPr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457200" y="433953"/>
            <a:ext cx="6162125" cy="2368636"/>
          </a:xfrm>
        </p:spPr>
        <p:txBody>
          <a:bodyPr/>
          <a:lstStyle/>
          <a:p>
            <a:r>
              <a:rPr lang="en-US" dirty="0" smtClean="0"/>
              <a:t>Requirements</a:t>
            </a:r>
            <a:endParaRPr lang="en-US" dirty="0"/>
          </a:p>
        </p:txBody>
      </p:sp>
      <p:sp>
        <p:nvSpPr>
          <p:cNvPr id="5" name="Подзаголовок 4"/>
          <p:cNvSpPr>
            <a:spLocks noGrp="1"/>
          </p:cNvSpPr>
          <p:nvPr>
            <p:ph type="subTitle" idx="1"/>
          </p:nvPr>
        </p:nvSpPr>
        <p:spPr>
          <a:xfrm>
            <a:off x="1880819" y="2105187"/>
            <a:ext cx="6379777" cy="1870128"/>
          </a:xfrm>
        </p:spPr>
        <p:txBody>
          <a:bodyPr/>
          <a:lstStyle/>
          <a:p>
            <a:pPr marL="482600" indent="-342900">
              <a:buAutoNum type="arabicPeriod"/>
            </a:pPr>
            <a:r>
              <a:rPr lang="en-US" dirty="0" smtClean="0"/>
              <a:t>Title </a:t>
            </a:r>
            <a:r>
              <a:rPr lang="en-US" dirty="0"/>
              <a:t>page/slide with the topic (indicate which text was rewritten) and the name of the students</a:t>
            </a:r>
            <a:r>
              <a:rPr lang="en-US" dirty="0" smtClean="0"/>
              <a:t>.</a:t>
            </a:r>
          </a:p>
          <a:p>
            <a:pPr marL="139700" indent="0"/>
            <a:endParaRPr lang="en-US" dirty="0"/>
          </a:p>
          <a:p>
            <a:r>
              <a:rPr lang="en-US" dirty="0"/>
              <a:t>2. The main part - a description of the style of the authors, as well as fragments of the source text, rewritten in their style</a:t>
            </a:r>
            <a:r>
              <a:rPr lang="en-US" dirty="0" smtClean="0"/>
              <a:t>.</a:t>
            </a:r>
          </a:p>
          <a:p>
            <a:endParaRPr lang="en-US" dirty="0"/>
          </a:p>
          <a:p>
            <a:r>
              <a:rPr lang="en-US" dirty="0"/>
              <a:t>3. Necessary additional materials + used sources.</a:t>
            </a:r>
          </a:p>
          <a:p>
            <a:endParaRPr lang="en-US" dirty="0"/>
          </a:p>
        </p:txBody>
      </p:sp>
    </p:spTree>
    <p:extLst>
      <p:ext uri="{BB962C8B-B14F-4D97-AF65-F5344CB8AC3E}">
        <p14:creationId xmlns:p14="http://schemas.microsoft.com/office/powerpoint/2010/main" val="162653684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16"/>
        <p:cNvGrpSpPr/>
        <p:nvPr/>
      </p:nvGrpSpPr>
      <p:grpSpPr>
        <a:xfrm>
          <a:off x="0" y="0"/>
          <a:ext cx="0" cy="0"/>
          <a:chOff x="0" y="0"/>
          <a:chExt cx="0" cy="0"/>
        </a:xfrm>
      </p:grpSpPr>
      <p:sp>
        <p:nvSpPr>
          <p:cNvPr id="417" name="Google Shape;417;p36"/>
          <p:cNvSpPr txBox="1">
            <a:spLocks noGrp="1"/>
          </p:cNvSpPr>
          <p:nvPr>
            <p:ph type="title" idx="2"/>
          </p:nvPr>
        </p:nvSpPr>
        <p:spPr>
          <a:xfrm>
            <a:off x="4130356" y="1936358"/>
            <a:ext cx="4809994" cy="1098880"/>
          </a:xfrm>
          <a:prstGeom prst="rect">
            <a:avLst/>
          </a:prstGeom>
        </p:spPr>
        <p:txBody>
          <a:bodyPr spcFirstLastPara="1" wrap="square" lIns="91425" tIns="91425" rIns="91425" bIns="91425" anchor="ctr" anchorCtr="0">
            <a:noAutofit/>
          </a:bodyPr>
          <a:lstStyle/>
          <a:p>
            <a:r>
              <a:rPr lang="en-US" sz="2000" dirty="0"/>
              <a:t>Creating a video lecture in the style of "TED talks" on one or two of the read literary texts or a theoretical issue. The aim is to interest the listeners in reading the texts or in studying the topic.</a:t>
            </a:r>
            <a:r>
              <a:rPr lang="en-US" dirty="0"/>
              <a:t/>
            </a:r>
            <a:br>
              <a:rPr lang="en-US" dirty="0"/>
            </a:br>
            <a:endParaRPr dirty="0"/>
          </a:p>
        </p:txBody>
      </p:sp>
      <p:sp>
        <p:nvSpPr>
          <p:cNvPr id="418" name="Google Shape;418;p36"/>
          <p:cNvSpPr txBox="1">
            <a:spLocks noGrp="1"/>
          </p:cNvSpPr>
          <p:nvPr>
            <p:ph type="subTitle" idx="1"/>
          </p:nvPr>
        </p:nvSpPr>
        <p:spPr>
          <a:xfrm>
            <a:off x="4438795" y="3035238"/>
            <a:ext cx="4348744" cy="667500"/>
          </a:xfrm>
          <a:prstGeom prst="rect">
            <a:avLst/>
          </a:prstGeom>
        </p:spPr>
        <p:txBody>
          <a:bodyPr spcFirstLastPara="1" wrap="square" lIns="91425" tIns="91425" rIns="91425" bIns="91425" anchor="t" anchorCtr="0">
            <a:noAutofit/>
          </a:bodyPr>
          <a:lstStyle/>
          <a:p>
            <a:pPr marL="0" lvl="0" indent="0"/>
            <a:r>
              <a:rPr lang="en-US" dirty="0"/>
              <a:t/>
            </a:r>
            <a:br>
              <a:rPr lang="en-US" dirty="0"/>
            </a:br>
            <a:endParaRPr dirty="0"/>
          </a:p>
        </p:txBody>
      </p:sp>
      <p:sp>
        <p:nvSpPr>
          <p:cNvPr id="419" name="Google Shape;419;p36"/>
          <p:cNvSpPr/>
          <p:nvPr/>
        </p:nvSpPr>
        <p:spPr>
          <a:xfrm>
            <a:off x="782800" y="846979"/>
            <a:ext cx="3410100" cy="34101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0" name="Google Shape;420;p36"/>
          <p:cNvGrpSpPr/>
          <p:nvPr/>
        </p:nvGrpSpPr>
        <p:grpSpPr>
          <a:xfrm rot="10800000" flipH="1">
            <a:off x="-1409548" y="577650"/>
            <a:ext cx="4545173" cy="5340275"/>
            <a:chOff x="-1304773" y="-1131675"/>
            <a:chExt cx="4545173" cy="5340275"/>
          </a:xfrm>
        </p:grpSpPr>
        <p:pic>
          <p:nvPicPr>
            <p:cNvPr id="421" name="Google Shape;421;p36"/>
            <p:cNvPicPr preferRelativeResize="0"/>
            <p:nvPr/>
          </p:nvPicPr>
          <p:blipFill>
            <a:blip r:embed="rId3">
              <a:alphaModFix/>
            </a:blip>
            <a:stretch>
              <a:fillRect/>
            </a:stretch>
          </p:blipFill>
          <p:spPr>
            <a:xfrm rot="10800000" flipH="1">
              <a:off x="-54324" y="2539975"/>
              <a:ext cx="1184750" cy="1668625"/>
            </a:xfrm>
            <a:prstGeom prst="rect">
              <a:avLst/>
            </a:prstGeom>
            <a:noFill/>
            <a:ln>
              <a:noFill/>
            </a:ln>
          </p:spPr>
        </p:pic>
        <p:pic>
          <p:nvPicPr>
            <p:cNvPr id="422" name="Google Shape;422;p36"/>
            <p:cNvPicPr preferRelativeResize="0"/>
            <p:nvPr/>
          </p:nvPicPr>
          <p:blipFill>
            <a:blip r:embed="rId4">
              <a:alphaModFix/>
            </a:blip>
            <a:stretch>
              <a:fillRect/>
            </a:stretch>
          </p:blipFill>
          <p:spPr>
            <a:xfrm rot="4065820">
              <a:off x="1802577" y="-593946"/>
              <a:ext cx="1167272" cy="1368418"/>
            </a:xfrm>
            <a:prstGeom prst="rect">
              <a:avLst/>
            </a:prstGeom>
            <a:noFill/>
            <a:ln>
              <a:noFill/>
            </a:ln>
          </p:spPr>
        </p:pic>
        <p:pic>
          <p:nvPicPr>
            <p:cNvPr id="423" name="Google Shape;423;p36"/>
            <p:cNvPicPr preferRelativeResize="0"/>
            <p:nvPr/>
          </p:nvPicPr>
          <p:blipFill>
            <a:blip r:embed="rId5">
              <a:alphaModFix/>
            </a:blip>
            <a:stretch>
              <a:fillRect/>
            </a:stretch>
          </p:blipFill>
          <p:spPr>
            <a:xfrm>
              <a:off x="-1075509" y="-1131675"/>
              <a:ext cx="3641590" cy="3060143"/>
            </a:xfrm>
            <a:prstGeom prst="rect">
              <a:avLst/>
            </a:prstGeom>
            <a:noFill/>
            <a:ln>
              <a:noFill/>
            </a:ln>
          </p:spPr>
        </p:pic>
        <p:pic>
          <p:nvPicPr>
            <p:cNvPr id="424" name="Google Shape;424;p36"/>
            <p:cNvPicPr preferRelativeResize="0"/>
            <p:nvPr/>
          </p:nvPicPr>
          <p:blipFill>
            <a:blip r:embed="rId6">
              <a:alphaModFix/>
            </a:blip>
            <a:stretch>
              <a:fillRect/>
            </a:stretch>
          </p:blipFill>
          <p:spPr>
            <a:xfrm rot="1392348">
              <a:off x="-938027" y="929395"/>
              <a:ext cx="2726349" cy="2421263"/>
            </a:xfrm>
            <a:prstGeom prst="rect">
              <a:avLst/>
            </a:prstGeom>
            <a:noFill/>
            <a:ln>
              <a:noFill/>
            </a:ln>
          </p:spPr>
        </p:pic>
      </p:grpSp>
      <p:sp>
        <p:nvSpPr>
          <p:cNvPr id="425" name="Google Shape;425;p36"/>
          <p:cNvSpPr txBox="1">
            <a:spLocks noGrp="1"/>
          </p:cNvSpPr>
          <p:nvPr>
            <p:ph type="title"/>
          </p:nvPr>
        </p:nvSpPr>
        <p:spPr>
          <a:xfrm>
            <a:off x="1450378" y="1306438"/>
            <a:ext cx="2012400" cy="1996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dirty="0" smtClean="0"/>
              <a:t>2</a:t>
            </a:r>
            <a:endParaRPr dirty="0"/>
          </a:p>
        </p:txBody>
      </p:sp>
      <p:pic>
        <p:nvPicPr>
          <p:cNvPr id="426" name="Google Shape;426;p36"/>
          <p:cNvPicPr preferRelativeResize="0"/>
          <p:nvPr/>
        </p:nvPicPr>
        <p:blipFill>
          <a:blip r:embed="rId7">
            <a:alphaModFix/>
          </a:blip>
          <a:stretch>
            <a:fillRect/>
          </a:stretch>
        </p:blipFill>
        <p:spPr>
          <a:xfrm rot="9823372">
            <a:off x="5580248" y="423083"/>
            <a:ext cx="1380599" cy="448964"/>
          </a:xfrm>
          <a:prstGeom prst="rect">
            <a:avLst/>
          </a:prstGeom>
          <a:noFill/>
          <a:ln>
            <a:noFill/>
          </a:ln>
        </p:spPr>
      </p:pic>
      <p:pic>
        <p:nvPicPr>
          <p:cNvPr id="427" name="Google Shape;427;p36"/>
          <p:cNvPicPr preferRelativeResize="0"/>
          <p:nvPr/>
        </p:nvPicPr>
        <p:blipFill>
          <a:blip r:embed="rId7">
            <a:alphaModFix/>
          </a:blip>
          <a:stretch>
            <a:fillRect/>
          </a:stretch>
        </p:blipFill>
        <p:spPr>
          <a:xfrm rot="-9149488">
            <a:off x="3423519" y="3692004"/>
            <a:ext cx="996762" cy="324151"/>
          </a:xfrm>
          <a:prstGeom prst="rect">
            <a:avLst/>
          </a:prstGeom>
          <a:noFill/>
          <a:ln>
            <a:noFill/>
          </a:ln>
        </p:spPr>
      </p:pic>
      <p:pic>
        <p:nvPicPr>
          <p:cNvPr id="428" name="Google Shape;428;p36"/>
          <p:cNvPicPr preferRelativeResize="0"/>
          <p:nvPr/>
        </p:nvPicPr>
        <p:blipFill>
          <a:blip r:embed="rId7">
            <a:alphaModFix/>
          </a:blip>
          <a:stretch>
            <a:fillRect/>
          </a:stretch>
        </p:blipFill>
        <p:spPr>
          <a:xfrm rot="8810529">
            <a:off x="7426467" y="5035030"/>
            <a:ext cx="996764" cy="324151"/>
          </a:xfrm>
          <a:prstGeom prst="rect">
            <a:avLst/>
          </a:prstGeom>
          <a:noFill/>
          <a:ln>
            <a:noFill/>
          </a:ln>
        </p:spPr>
      </p:pic>
      <p:pic>
        <p:nvPicPr>
          <p:cNvPr id="2" name="Рисунок 1"/>
          <p:cNvPicPr>
            <a:picLocks noChangeAspect="1"/>
          </p:cNvPicPr>
          <p:nvPr/>
        </p:nvPicPr>
        <p:blipFill>
          <a:blip r:embed="rId8"/>
          <a:stretch>
            <a:fillRect/>
          </a:stretch>
        </p:blipFill>
        <p:spPr>
          <a:xfrm>
            <a:off x="4192900" y="2873090"/>
            <a:ext cx="4819209" cy="2270410"/>
          </a:xfrm>
          <a:prstGeom prst="rect">
            <a:avLst/>
          </a:prstGeom>
        </p:spPr>
      </p:pic>
    </p:spTree>
    <p:extLst>
      <p:ext uri="{BB962C8B-B14F-4D97-AF65-F5344CB8AC3E}">
        <p14:creationId xmlns:p14="http://schemas.microsoft.com/office/powerpoint/2010/main" val="1251851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25"/>
                                        </p:tgtEl>
                                        <p:attrNameLst>
                                          <p:attrName>style.visibility</p:attrName>
                                        </p:attrNameLst>
                                      </p:cBhvr>
                                      <p:to>
                                        <p:strVal val="visible"/>
                                      </p:to>
                                    </p:set>
                                    <p:anim calcmode="lin" valueType="num">
                                      <p:cBhvr additive="base">
                                        <p:cTn id="7" dur="500" fill="hold"/>
                                        <p:tgtEl>
                                          <p:spTgt spid="425"/>
                                        </p:tgtEl>
                                        <p:attrNameLst>
                                          <p:attrName>ppt_x</p:attrName>
                                        </p:attrNameLst>
                                      </p:cBhvr>
                                      <p:tavLst>
                                        <p:tav tm="0">
                                          <p:val>
                                            <p:strVal val="#ppt_x"/>
                                          </p:val>
                                        </p:tav>
                                        <p:tav tm="100000">
                                          <p:val>
                                            <p:strVal val="#ppt_x"/>
                                          </p:val>
                                        </p:tav>
                                      </p:tavLst>
                                    </p:anim>
                                    <p:anim calcmode="lin" valueType="num">
                                      <p:cBhvr additive="base">
                                        <p:cTn id="8" dur="500" fill="hold"/>
                                        <p:tgtEl>
                                          <p:spTgt spid="42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1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7" grpId="0"/>
      <p:bldP spid="42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smtClean="0"/>
              <a:t>Guidelines</a:t>
            </a:r>
            <a:endParaRPr lang="en-US" dirty="0"/>
          </a:p>
        </p:txBody>
      </p:sp>
      <p:sp>
        <p:nvSpPr>
          <p:cNvPr id="3" name="Прямоугольник 2"/>
          <p:cNvSpPr/>
          <p:nvPr/>
        </p:nvSpPr>
        <p:spPr>
          <a:xfrm>
            <a:off x="550189" y="1100381"/>
            <a:ext cx="7780149" cy="3472233"/>
          </a:xfrm>
          <a:prstGeom prst="rect">
            <a:avLst/>
          </a:prstGeom>
        </p:spPr>
        <p:txBody>
          <a:bodyPr wrap="square">
            <a:spAutoFit/>
          </a:bodyPr>
          <a:lstStyle/>
          <a:p>
            <a:pPr>
              <a:lnSpc>
                <a:spcPct val="115000"/>
              </a:lnSpc>
              <a:spcAft>
                <a:spcPts val="1000"/>
              </a:spcAft>
            </a:pPr>
            <a:r>
              <a:rPr lang="en-US" sz="1800" dirty="0">
                <a:latin typeface="Calibri" panose="020F0502020204030204" pitchFamily="34" charset="0"/>
                <a:ea typeface="Times New Roman" panose="02020603050405020304" pitchFamily="18" charset="0"/>
                <a:cs typeface="Times New Roman" panose="02020603050405020304" pitchFamily="18" charset="0"/>
              </a:rPr>
              <a:t>1. Select the material for your video lecture.</a:t>
            </a:r>
          </a:p>
          <a:p>
            <a:pPr>
              <a:lnSpc>
                <a:spcPct val="115000"/>
              </a:lnSpc>
              <a:spcAft>
                <a:spcPts val="1000"/>
              </a:spcAft>
            </a:pPr>
            <a:r>
              <a:rPr lang="en-US" sz="1800" dirty="0">
                <a:latin typeface="Calibri" panose="020F0502020204030204" pitchFamily="34" charset="0"/>
                <a:ea typeface="Times New Roman" panose="02020603050405020304" pitchFamily="18" charset="0"/>
                <a:cs typeface="Times New Roman" panose="02020603050405020304" pitchFamily="18" charset="0"/>
              </a:rPr>
              <a:t>2. Familiarize yourself with the principles of speech construction (see TED Talks Storytelling) (Moodle).</a:t>
            </a:r>
          </a:p>
          <a:p>
            <a:pPr>
              <a:lnSpc>
                <a:spcPct val="115000"/>
              </a:lnSpc>
              <a:spcAft>
                <a:spcPts val="1000"/>
              </a:spcAft>
            </a:pPr>
            <a:r>
              <a:rPr lang="en-US" sz="1800" dirty="0">
                <a:latin typeface="Calibri" panose="020F0502020204030204" pitchFamily="34" charset="0"/>
                <a:ea typeface="Times New Roman" panose="02020603050405020304" pitchFamily="18" charset="0"/>
                <a:cs typeface="Times New Roman" panose="02020603050405020304" pitchFamily="18" charset="0"/>
              </a:rPr>
              <a:t>3. View 3-4 TED Talks speeches based on artistic texts (on </a:t>
            </a:r>
            <a:r>
              <a:rPr lang="en-US" sz="1800" dirty="0" err="1">
                <a:latin typeface="Calibri" panose="020F0502020204030204" pitchFamily="34" charset="0"/>
                <a:ea typeface="Times New Roman" panose="02020603050405020304" pitchFamily="18" charset="0"/>
                <a:cs typeface="Times New Roman" panose="02020603050405020304" pitchFamily="18" charset="0"/>
              </a:rPr>
              <a:t>youtube</a:t>
            </a:r>
            <a:r>
              <a:rPr lang="en-US" sz="1800" dirty="0">
                <a:latin typeface="Calibri" panose="020F0502020204030204" pitchFamily="34" charset="0"/>
                <a:ea typeface="Times New Roman" panose="02020603050405020304" pitchFamily="18" charset="0"/>
                <a:cs typeface="Times New Roman" panose="02020603050405020304" pitchFamily="18" charset="0"/>
              </a:rPr>
              <a:t>).</a:t>
            </a:r>
          </a:p>
          <a:p>
            <a:pPr>
              <a:lnSpc>
                <a:spcPct val="115000"/>
              </a:lnSpc>
              <a:spcAft>
                <a:spcPts val="1000"/>
              </a:spcAft>
            </a:pPr>
            <a:r>
              <a:rPr lang="en-US" sz="1800" dirty="0">
                <a:latin typeface="Calibri" panose="020F0502020204030204" pitchFamily="34" charset="0"/>
                <a:ea typeface="Times New Roman" panose="02020603050405020304" pitchFamily="18" charset="0"/>
                <a:cs typeface="Times New Roman" panose="02020603050405020304" pitchFamily="18" charset="0"/>
              </a:rPr>
              <a:t>4. Write the text of your speech, in the margins (or in the titles of the headings) determine what methods of speech construction you use (see the publication "TED Talks Storytelling").</a:t>
            </a:r>
          </a:p>
          <a:p>
            <a:pPr>
              <a:lnSpc>
                <a:spcPct val="115000"/>
              </a:lnSpc>
              <a:spcAft>
                <a:spcPts val="1000"/>
              </a:spcAft>
            </a:pPr>
            <a:r>
              <a:rPr lang="en-US" sz="1800" dirty="0">
                <a:latin typeface="Calibri" panose="020F0502020204030204" pitchFamily="34" charset="0"/>
                <a:ea typeface="Times New Roman" panose="02020603050405020304" pitchFamily="18" charset="0"/>
                <a:cs typeface="Times New Roman" panose="02020603050405020304" pitchFamily="18" charset="0"/>
              </a:rPr>
              <a:t>5. Record a video presentation of your speech (minimum 5 minutes) based on text or theoretical sources.</a:t>
            </a:r>
          </a:p>
        </p:txBody>
      </p:sp>
    </p:spTree>
    <p:extLst>
      <p:ext uri="{BB962C8B-B14F-4D97-AF65-F5344CB8AC3E}">
        <p14:creationId xmlns:p14="http://schemas.microsoft.com/office/powerpoint/2010/main" val="306536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p:cNvPicPr>
            <a:picLocks noChangeAspect="1"/>
          </p:cNvPicPr>
          <p:nvPr/>
        </p:nvPicPr>
        <p:blipFill>
          <a:blip r:embed="rId2">
            <a:duotone>
              <a:prstClr val="black"/>
              <a:srgbClr val="D9C3A5">
                <a:tint val="50000"/>
                <a:satMod val="180000"/>
              </a:srgbClr>
            </a:duotone>
          </a:blip>
          <a:stretch>
            <a:fillRect/>
          </a:stretch>
        </p:blipFill>
        <p:spPr>
          <a:xfrm>
            <a:off x="891153" y="1343686"/>
            <a:ext cx="7702657" cy="1456663"/>
          </a:xfrm>
          <a:prstGeom prst="rect">
            <a:avLst/>
          </a:prstGeom>
        </p:spPr>
      </p:pic>
    </p:spTree>
    <p:extLst>
      <p:ext uri="{BB962C8B-B14F-4D97-AF65-F5344CB8AC3E}">
        <p14:creationId xmlns:p14="http://schemas.microsoft.com/office/powerpoint/2010/main" val="270802947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457200" y="433953"/>
            <a:ext cx="6162125" cy="2368636"/>
          </a:xfrm>
        </p:spPr>
        <p:txBody>
          <a:bodyPr/>
          <a:lstStyle/>
          <a:p>
            <a:r>
              <a:rPr lang="en-US" dirty="0" smtClean="0"/>
              <a:t>Requirements</a:t>
            </a:r>
            <a:endParaRPr lang="en-US" dirty="0"/>
          </a:p>
        </p:txBody>
      </p:sp>
      <p:sp>
        <p:nvSpPr>
          <p:cNvPr id="5" name="Подзаголовок 4"/>
          <p:cNvSpPr>
            <a:spLocks noGrp="1"/>
          </p:cNvSpPr>
          <p:nvPr>
            <p:ph type="subTitle" idx="1"/>
          </p:nvPr>
        </p:nvSpPr>
        <p:spPr>
          <a:xfrm>
            <a:off x="1880819" y="2105187"/>
            <a:ext cx="6379777" cy="1870128"/>
          </a:xfrm>
        </p:spPr>
        <p:txBody>
          <a:bodyPr/>
          <a:lstStyle/>
          <a:p>
            <a:pPr marL="482600" indent="-342900">
              <a:buAutoNum type="arabicPeriod"/>
            </a:pPr>
            <a:r>
              <a:rPr lang="en-US" dirty="0" smtClean="0"/>
              <a:t>Title </a:t>
            </a:r>
            <a:r>
              <a:rPr lang="en-US" dirty="0"/>
              <a:t>page/slide with the topic and name of students</a:t>
            </a:r>
            <a:r>
              <a:rPr lang="en-US" dirty="0" smtClean="0"/>
              <a:t>.</a:t>
            </a:r>
          </a:p>
          <a:p>
            <a:pPr marL="139700" indent="0"/>
            <a:endParaRPr lang="en-US" dirty="0"/>
          </a:p>
          <a:p>
            <a:r>
              <a:rPr lang="en-US" dirty="0"/>
              <a:t>2. The main part is a video presentation</a:t>
            </a:r>
            <a:r>
              <a:rPr lang="en-US" dirty="0" smtClean="0"/>
              <a:t>.</a:t>
            </a:r>
          </a:p>
          <a:p>
            <a:endParaRPr lang="en-US" dirty="0"/>
          </a:p>
          <a:p>
            <a:r>
              <a:rPr lang="en-US" dirty="0"/>
              <a:t>3. The text of the speech + sources used.</a:t>
            </a:r>
          </a:p>
        </p:txBody>
      </p:sp>
    </p:spTree>
    <p:extLst>
      <p:ext uri="{BB962C8B-B14F-4D97-AF65-F5344CB8AC3E}">
        <p14:creationId xmlns:p14="http://schemas.microsoft.com/office/powerpoint/2010/main" val="11098074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782"/>
        <p:cNvGrpSpPr/>
        <p:nvPr/>
      </p:nvGrpSpPr>
      <p:grpSpPr>
        <a:xfrm>
          <a:off x="0" y="0"/>
          <a:ext cx="0" cy="0"/>
          <a:chOff x="0" y="0"/>
          <a:chExt cx="0" cy="0"/>
        </a:xfrm>
      </p:grpSpPr>
      <p:sp>
        <p:nvSpPr>
          <p:cNvPr id="783" name="Google Shape;783;p42"/>
          <p:cNvSpPr/>
          <p:nvPr/>
        </p:nvSpPr>
        <p:spPr>
          <a:xfrm flipH="1">
            <a:off x="4612000" y="866700"/>
            <a:ext cx="3410100" cy="34101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84" name="Google Shape;784;p42"/>
          <p:cNvGrpSpPr/>
          <p:nvPr/>
        </p:nvGrpSpPr>
        <p:grpSpPr>
          <a:xfrm rot="10800000">
            <a:off x="6343001" y="310950"/>
            <a:ext cx="4545173" cy="5340275"/>
            <a:chOff x="-1304773" y="-1131675"/>
            <a:chExt cx="4545173" cy="5340275"/>
          </a:xfrm>
        </p:grpSpPr>
        <p:pic>
          <p:nvPicPr>
            <p:cNvPr id="785" name="Google Shape;785;p42"/>
            <p:cNvPicPr preferRelativeResize="0"/>
            <p:nvPr/>
          </p:nvPicPr>
          <p:blipFill>
            <a:blip r:embed="rId3">
              <a:alphaModFix/>
            </a:blip>
            <a:stretch>
              <a:fillRect/>
            </a:stretch>
          </p:blipFill>
          <p:spPr>
            <a:xfrm rot="10800000" flipH="1">
              <a:off x="-54324" y="2539975"/>
              <a:ext cx="1184750" cy="1668625"/>
            </a:xfrm>
            <a:prstGeom prst="rect">
              <a:avLst/>
            </a:prstGeom>
            <a:noFill/>
            <a:ln>
              <a:noFill/>
            </a:ln>
          </p:spPr>
        </p:pic>
        <p:pic>
          <p:nvPicPr>
            <p:cNvPr id="786" name="Google Shape;786;p42"/>
            <p:cNvPicPr preferRelativeResize="0"/>
            <p:nvPr/>
          </p:nvPicPr>
          <p:blipFill>
            <a:blip r:embed="rId4">
              <a:alphaModFix/>
            </a:blip>
            <a:stretch>
              <a:fillRect/>
            </a:stretch>
          </p:blipFill>
          <p:spPr>
            <a:xfrm rot="4065820">
              <a:off x="1802577" y="-593946"/>
              <a:ext cx="1167272" cy="1368418"/>
            </a:xfrm>
            <a:prstGeom prst="rect">
              <a:avLst/>
            </a:prstGeom>
            <a:noFill/>
            <a:ln>
              <a:noFill/>
            </a:ln>
          </p:spPr>
        </p:pic>
        <p:pic>
          <p:nvPicPr>
            <p:cNvPr id="787" name="Google Shape;787;p42"/>
            <p:cNvPicPr preferRelativeResize="0"/>
            <p:nvPr/>
          </p:nvPicPr>
          <p:blipFill>
            <a:blip r:embed="rId5">
              <a:alphaModFix/>
            </a:blip>
            <a:stretch>
              <a:fillRect/>
            </a:stretch>
          </p:blipFill>
          <p:spPr>
            <a:xfrm>
              <a:off x="-1075509" y="-1131675"/>
              <a:ext cx="3641590" cy="3060143"/>
            </a:xfrm>
            <a:prstGeom prst="rect">
              <a:avLst/>
            </a:prstGeom>
            <a:noFill/>
            <a:ln>
              <a:noFill/>
            </a:ln>
          </p:spPr>
        </p:pic>
        <p:pic>
          <p:nvPicPr>
            <p:cNvPr id="788" name="Google Shape;788;p42"/>
            <p:cNvPicPr preferRelativeResize="0"/>
            <p:nvPr/>
          </p:nvPicPr>
          <p:blipFill>
            <a:blip r:embed="rId6">
              <a:alphaModFix/>
            </a:blip>
            <a:stretch>
              <a:fillRect/>
            </a:stretch>
          </p:blipFill>
          <p:spPr>
            <a:xfrm rot="1392348">
              <a:off x="-938027" y="929395"/>
              <a:ext cx="2726349" cy="2421263"/>
            </a:xfrm>
            <a:prstGeom prst="rect">
              <a:avLst/>
            </a:prstGeom>
            <a:noFill/>
            <a:ln>
              <a:noFill/>
            </a:ln>
          </p:spPr>
        </p:pic>
      </p:grpSp>
      <p:pic>
        <p:nvPicPr>
          <p:cNvPr id="789" name="Google Shape;789;p42"/>
          <p:cNvPicPr preferRelativeResize="0"/>
          <p:nvPr/>
        </p:nvPicPr>
        <p:blipFill>
          <a:blip r:embed="rId7">
            <a:alphaModFix/>
          </a:blip>
          <a:stretch>
            <a:fillRect/>
          </a:stretch>
        </p:blipFill>
        <p:spPr>
          <a:xfrm rot="-9823372" flipH="1">
            <a:off x="4437528" y="1097358"/>
            <a:ext cx="1380599" cy="448964"/>
          </a:xfrm>
          <a:prstGeom prst="rect">
            <a:avLst/>
          </a:prstGeom>
          <a:noFill/>
          <a:ln>
            <a:noFill/>
          </a:ln>
        </p:spPr>
      </p:pic>
      <p:pic>
        <p:nvPicPr>
          <p:cNvPr id="790" name="Google Shape;790;p42"/>
          <p:cNvPicPr preferRelativeResize="0"/>
          <p:nvPr/>
        </p:nvPicPr>
        <p:blipFill>
          <a:blip r:embed="rId7">
            <a:alphaModFix/>
          </a:blip>
          <a:stretch>
            <a:fillRect/>
          </a:stretch>
        </p:blipFill>
        <p:spPr>
          <a:xfrm rot="9149420" flipH="1">
            <a:off x="2222799" y="4446054"/>
            <a:ext cx="971950" cy="316093"/>
          </a:xfrm>
          <a:prstGeom prst="rect">
            <a:avLst/>
          </a:prstGeom>
          <a:noFill/>
          <a:ln>
            <a:noFill/>
          </a:ln>
        </p:spPr>
      </p:pic>
      <p:sp>
        <p:nvSpPr>
          <p:cNvPr id="791" name="Google Shape;791;p42"/>
          <p:cNvSpPr txBox="1">
            <a:spLocks noGrp="1"/>
          </p:cNvSpPr>
          <p:nvPr>
            <p:ph type="title"/>
          </p:nvPr>
        </p:nvSpPr>
        <p:spPr>
          <a:xfrm flipH="1">
            <a:off x="5069500" y="1573500"/>
            <a:ext cx="2495100" cy="1996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3</a:t>
            </a:r>
            <a:endParaRPr dirty="0"/>
          </a:p>
        </p:txBody>
      </p:sp>
      <p:pic>
        <p:nvPicPr>
          <p:cNvPr id="2" name="Рисунок 1"/>
          <p:cNvPicPr>
            <a:picLocks noChangeAspect="1"/>
          </p:cNvPicPr>
          <p:nvPr/>
        </p:nvPicPr>
        <p:blipFill>
          <a:blip r:embed="rId8"/>
          <a:stretch>
            <a:fillRect/>
          </a:stretch>
        </p:blipFill>
        <p:spPr>
          <a:xfrm>
            <a:off x="1008557" y="2154532"/>
            <a:ext cx="3172567" cy="1828333"/>
          </a:xfrm>
          <a:prstGeom prst="rect">
            <a:avLst/>
          </a:prstGeom>
        </p:spPr>
      </p:pic>
      <p:sp>
        <p:nvSpPr>
          <p:cNvPr id="793" name="Google Shape;793;p42"/>
          <p:cNvSpPr txBox="1">
            <a:spLocks noGrp="1"/>
          </p:cNvSpPr>
          <p:nvPr>
            <p:ph type="title" idx="2"/>
          </p:nvPr>
        </p:nvSpPr>
        <p:spPr>
          <a:xfrm flipH="1">
            <a:off x="902055" y="623551"/>
            <a:ext cx="3605084" cy="1594500"/>
          </a:xfrm>
          <a:prstGeom prst="rect">
            <a:avLst/>
          </a:prstGeom>
        </p:spPr>
        <p:txBody>
          <a:bodyPr spcFirstLastPara="1" wrap="square" lIns="91425" tIns="91425" rIns="91425" bIns="91425" anchor="ctr" anchorCtr="0">
            <a:noAutofit/>
          </a:bodyPr>
          <a:lstStyle/>
          <a:p>
            <a:r>
              <a:rPr lang="en-US" sz="2400" dirty="0"/>
              <a:t>Creating multimedia presentations of classical texts, interesting to the modern reader.</a:t>
            </a:r>
          </a:p>
        </p:txBody>
      </p:sp>
      <p:pic>
        <p:nvPicPr>
          <p:cNvPr id="794" name="Google Shape;794;p42"/>
          <p:cNvPicPr preferRelativeResize="0"/>
          <p:nvPr/>
        </p:nvPicPr>
        <p:blipFill>
          <a:blip r:embed="rId9">
            <a:alphaModFix/>
          </a:blip>
          <a:stretch>
            <a:fillRect/>
          </a:stretch>
        </p:blipFill>
        <p:spPr>
          <a:xfrm rot="7910329">
            <a:off x="-945898" y="-662831"/>
            <a:ext cx="1864251" cy="2150240"/>
          </a:xfrm>
          <a:prstGeom prst="rect">
            <a:avLst/>
          </a:prstGeom>
          <a:noFill/>
          <a:ln>
            <a:noFill/>
          </a:ln>
        </p:spPr>
      </p:pic>
      <p:pic>
        <p:nvPicPr>
          <p:cNvPr id="795" name="Google Shape;795;p42"/>
          <p:cNvPicPr preferRelativeResize="0"/>
          <p:nvPr/>
        </p:nvPicPr>
        <p:blipFill>
          <a:blip r:embed="rId3">
            <a:alphaModFix/>
          </a:blip>
          <a:stretch>
            <a:fillRect/>
          </a:stretch>
        </p:blipFill>
        <p:spPr>
          <a:xfrm rot="5219239">
            <a:off x="477541" y="-721542"/>
            <a:ext cx="1184749" cy="166862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91"/>
                                        </p:tgtEl>
                                        <p:attrNameLst>
                                          <p:attrName>style.visibility</p:attrName>
                                        </p:attrNameLst>
                                      </p:cBhvr>
                                      <p:to>
                                        <p:strVal val="visible"/>
                                      </p:to>
                                    </p:set>
                                    <p:anim calcmode="lin" valueType="num">
                                      <p:cBhvr additive="base">
                                        <p:cTn id="7" dur="500" fill="hold"/>
                                        <p:tgtEl>
                                          <p:spTgt spid="791"/>
                                        </p:tgtEl>
                                        <p:attrNameLst>
                                          <p:attrName>ppt_x</p:attrName>
                                        </p:attrNameLst>
                                      </p:cBhvr>
                                      <p:tavLst>
                                        <p:tav tm="0">
                                          <p:val>
                                            <p:strVal val="#ppt_x"/>
                                          </p:val>
                                        </p:tav>
                                        <p:tav tm="100000">
                                          <p:val>
                                            <p:strVal val="#ppt_x"/>
                                          </p:val>
                                        </p:tav>
                                      </p:tavLst>
                                    </p:anim>
                                    <p:anim calcmode="lin" valueType="num">
                                      <p:cBhvr additive="base">
                                        <p:cTn id="8" dur="500" fill="hold"/>
                                        <p:tgtEl>
                                          <p:spTgt spid="79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93"/>
                                        </p:tgtEl>
                                        <p:attrNameLst>
                                          <p:attrName>style.visibility</p:attrName>
                                        </p:attrNameLst>
                                      </p:cBhvr>
                                      <p:to>
                                        <p:strVal val="visible"/>
                                      </p:to>
                                    </p:set>
                                    <p:anim calcmode="lin" valueType="num">
                                      <p:cBhvr additive="base">
                                        <p:cTn id="13" dur="500" fill="hold"/>
                                        <p:tgtEl>
                                          <p:spTgt spid="793"/>
                                        </p:tgtEl>
                                        <p:attrNameLst>
                                          <p:attrName>ppt_x</p:attrName>
                                        </p:attrNameLst>
                                      </p:cBhvr>
                                      <p:tavLst>
                                        <p:tav tm="0">
                                          <p:val>
                                            <p:strVal val="#ppt_x"/>
                                          </p:val>
                                        </p:tav>
                                        <p:tav tm="100000">
                                          <p:val>
                                            <p:strVal val="#ppt_x"/>
                                          </p:val>
                                        </p:tav>
                                      </p:tavLst>
                                    </p:anim>
                                    <p:anim calcmode="lin" valueType="num">
                                      <p:cBhvr additive="base">
                                        <p:cTn id="14" dur="500" fill="hold"/>
                                        <p:tgtEl>
                                          <p:spTgt spid="79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9"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0-#ppt_w/2"/>
                                          </p:val>
                                        </p:tav>
                                        <p:tav tm="100000">
                                          <p:val>
                                            <p:strVal val="#ppt_x"/>
                                          </p:val>
                                        </p:tav>
                                      </p:tavLst>
                                    </p:anim>
                                    <p:anim calcmode="lin" valueType="num">
                                      <p:cBhvr additive="base">
                                        <p:cTn id="20" dur="5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1" grpId="0"/>
      <p:bldP spid="79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smtClean="0"/>
              <a:t>Guidelines</a:t>
            </a:r>
            <a:endParaRPr lang="en-US" dirty="0"/>
          </a:p>
        </p:txBody>
      </p:sp>
      <p:sp>
        <p:nvSpPr>
          <p:cNvPr id="6" name="Подзаголовок 5"/>
          <p:cNvSpPr>
            <a:spLocks noGrp="1"/>
          </p:cNvSpPr>
          <p:nvPr>
            <p:ph type="subTitle" idx="4"/>
          </p:nvPr>
        </p:nvSpPr>
        <p:spPr>
          <a:xfrm>
            <a:off x="981307" y="1494263"/>
            <a:ext cx="6582131" cy="3160497"/>
          </a:xfrm>
        </p:spPr>
        <p:txBody>
          <a:bodyPr/>
          <a:lstStyle/>
          <a:p>
            <a:pPr marL="482600" lvl="0" indent="-342900">
              <a:buFont typeface="+mj-lt"/>
              <a:buAutoNum type="arabicPeriod"/>
            </a:pPr>
            <a:r>
              <a:rPr lang="en-US" dirty="0"/>
              <a:t>Choose a text (in English) and identify 2-3 new genres for the presentation (comics, memes, Twitter literature, quest script, etc.). </a:t>
            </a:r>
            <a:endParaRPr lang="en-US" dirty="0" smtClean="0"/>
          </a:p>
          <a:p>
            <a:pPr marL="482600" lvl="0" indent="-342900">
              <a:buFont typeface="+mj-lt"/>
              <a:buAutoNum type="arabicPeriod"/>
            </a:pPr>
            <a:endParaRPr lang="en-US" dirty="0"/>
          </a:p>
          <a:p>
            <a:pPr marL="482600" lvl="0" indent="-342900">
              <a:buFont typeface="+mj-lt"/>
              <a:buAutoNum type="arabicPeriod"/>
            </a:pPr>
            <a:r>
              <a:rPr lang="en-US" dirty="0"/>
              <a:t>Get acquainted with the peculiarities of creating the latest genres (see sources on the course page</a:t>
            </a:r>
            <a:r>
              <a:rPr lang="en-US" dirty="0" smtClean="0"/>
              <a:t>).</a:t>
            </a:r>
          </a:p>
          <a:p>
            <a:pPr marL="482600" lvl="0" indent="-342900">
              <a:buFont typeface="+mj-lt"/>
              <a:buAutoNum type="arabicPeriod"/>
            </a:pPr>
            <a:endParaRPr lang="en-US" dirty="0"/>
          </a:p>
          <a:p>
            <a:pPr marL="482600" lvl="0" indent="-342900">
              <a:buFont typeface="+mj-lt"/>
              <a:buAutoNum type="arabicPeriod"/>
            </a:pPr>
            <a:r>
              <a:rPr lang="en-US" dirty="0"/>
              <a:t>Present your versions of the text - a brief description of the specific genre + version.</a:t>
            </a:r>
          </a:p>
        </p:txBody>
      </p:sp>
    </p:spTree>
    <p:extLst>
      <p:ext uri="{BB962C8B-B14F-4D97-AF65-F5344CB8AC3E}">
        <p14:creationId xmlns:p14="http://schemas.microsoft.com/office/powerpoint/2010/main" val="479248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 calcmode="lin" valueType="num">
                                      <p:cBhvr additive="base">
                                        <p:cTn id="13" dur="500" fill="hold"/>
                                        <p:tgtEl>
                                          <p:spTgt spid="6">
                                            <p:txEl>
                                              <p:pRg st="2" end="2"/>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6">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anim calcmode="lin" valueType="num">
                                      <p:cBhvr additive="base">
                                        <p:cTn id="19" dur="500" fill="hold"/>
                                        <p:tgtEl>
                                          <p:spTgt spid="6">
                                            <p:txEl>
                                              <p:pRg st="4" end="4"/>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6">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457200" y="433953"/>
            <a:ext cx="6162125" cy="2368636"/>
          </a:xfrm>
        </p:spPr>
        <p:txBody>
          <a:bodyPr/>
          <a:lstStyle/>
          <a:p>
            <a:r>
              <a:rPr lang="en-US" dirty="0" smtClean="0"/>
              <a:t>Requirements</a:t>
            </a:r>
            <a:endParaRPr lang="en-US" dirty="0"/>
          </a:p>
        </p:txBody>
      </p:sp>
      <p:sp>
        <p:nvSpPr>
          <p:cNvPr id="5" name="Подзаголовок 4"/>
          <p:cNvSpPr>
            <a:spLocks noGrp="1"/>
          </p:cNvSpPr>
          <p:nvPr>
            <p:ph type="subTitle" idx="1"/>
          </p:nvPr>
        </p:nvSpPr>
        <p:spPr>
          <a:xfrm>
            <a:off x="1880819" y="2105187"/>
            <a:ext cx="6379777" cy="1870128"/>
          </a:xfrm>
        </p:spPr>
        <p:txBody>
          <a:bodyPr/>
          <a:lstStyle/>
          <a:p>
            <a:pPr marL="482600" indent="-342900">
              <a:buAutoNum type="arabicPeriod"/>
            </a:pPr>
            <a:r>
              <a:rPr lang="en-US" dirty="0" smtClean="0"/>
              <a:t>Title </a:t>
            </a:r>
            <a:r>
              <a:rPr lang="en-US" dirty="0"/>
              <a:t>page/slide with the topic and name of students</a:t>
            </a:r>
            <a:r>
              <a:rPr lang="en-US" dirty="0" smtClean="0"/>
              <a:t>.</a:t>
            </a:r>
          </a:p>
          <a:p>
            <a:pPr marL="139700" indent="0"/>
            <a:endParaRPr lang="en-US" dirty="0"/>
          </a:p>
          <a:p>
            <a:r>
              <a:rPr lang="en-US" dirty="0"/>
              <a:t>2. The main part, i.e. a brief description of the features of each of the selected genres and representation of the selected work in the latest version</a:t>
            </a:r>
            <a:r>
              <a:rPr lang="en-US" dirty="0" smtClean="0"/>
              <a:t>.</a:t>
            </a:r>
          </a:p>
          <a:p>
            <a:endParaRPr lang="en-US" dirty="0"/>
          </a:p>
          <a:p>
            <a:r>
              <a:rPr lang="en-US" dirty="0" smtClean="0"/>
              <a:t>3. </a:t>
            </a:r>
            <a:r>
              <a:rPr lang="en-US" dirty="0"/>
              <a:t>Sources used.</a:t>
            </a:r>
          </a:p>
        </p:txBody>
      </p:sp>
    </p:spTree>
    <p:extLst>
      <p:ext uri="{BB962C8B-B14F-4D97-AF65-F5344CB8AC3E}">
        <p14:creationId xmlns:p14="http://schemas.microsoft.com/office/powerpoint/2010/main" val="234180487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38"/>
        <p:cNvGrpSpPr/>
        <p:nvPr/>
      </p:nvGrpSpPr>
      <p:grpSpPr>
        <a:xfrm>
          <a:off x="0" y="0"/>
          <a:ext cx="0" cy="0"/>
          <a:chOff x="0" y="0"/>
          <a:chExt cx="0" cy="0"/>
        </a:xfrm>
      </p:grpSpPr>
      <p:sp>
        <p:nvSpPr>
          <p:cNvPr id="440" name="Google Shape;440;p38"/>
          <p:cNvSpPr/>
          <p:nvPr/>
        </p:nvSpPr>
        <p:spPr>
          <a:xfrm>
            <a:off x="1461275" y="1025025"/>
            <a:ext cx="937500" cy="9375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dirty="0" smtClean="0"/>
              <a:t>8 points</a:t>
            </a:r>
            <a:endParaRPr dirty="0"/>
          </a:p>
        </p:txBody>
      </p:sp>
      <p:sp>
        <p:nvSpPr>
          <p:cNvPr id="441" name="Google Shape;441;p38"/>
          <p:cNvSpPr txBox="1">
            <a:spLocks noGrp="1"/>
          </p:cNvSpPr>
          <p:nvPr>
            <p:ph type="subTitle" idx="2"/>
          </p:nvPr>
        </p:nvSpPr>
        <p:spPr>
          <a:xfrm>
            <a:off x="1461275" y="3356450"/>
            <a:ext cx="2953500" cy="951300"/>
          </a:xfrm>
          <a:prstGeom prst="rect">
            <a:avLst/>
          </a:prstGeom>
        </p:spPr>
        <p:txBody>
          <a:bodyPr spcFirstLastPara="1" wrap="square" lIns="91425" tIns="91425" rIns="91425" bIns="91425" anchor="t" anchorCtr="0">
            <a:noAutofit/>
          </a:bodyPr>
          <a:lstStyle/>
          <a:p>
            <a:pPr marL="0" lvl="0" indent="0"/>
            <a:r>
              <a:rPr lang="ru-RU" dirty="0"/>
              <a:t>https://issuu.com/shakespearemagazine</a:t>
            </a:r>
            <a:endParaRPr dirty="0">
              <a:solidFill>
                <a:schemeClr val="accent3"/>
              </a:solidFill>
            </a:endParaRPr>
          </a:p>
        </p:txBody>
      </p:sp>
      <p:sp>
        <p:nvSpPr>
          <p:cNvPr id="442" name="Google Shape;442;p38"/>
          <p:cNvSpPr txBox="1">
            <a:spLocks noGrp="1"/>
          </p:cNvSpPr>
          <p:nvPr>
            <p:ph type="title"/>
          </p:nvPr>
        </p:nvSpPr>
        <p:spPr>
          <a:xfrm>
            <a:off x="713100" y="452325"/>
            <a:ext cx="77178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smtClean="0"/>
              <a:t>Additional points</a:t>
            </a:r>
            <a:endParaRPr dirty="0"/>
          </a:p>
        </p:txBody>
      </p:sp>
      <p:sp>
        <p:nvSpPr>
          <p:cNvPr id="443" name="Google Shape;443;p38"/>
          <p:cNvSpPr txBox="1">
            <a:spLocks noGrp="1"/>
          </p:cNvSpPr>
          <p:nvPr>
            <p:ph type="subTitle" idx="1"/>
          </p:nvPr>
        </p:nvSpPr>
        <p:spPr>
          <a:xfrm>
            <a:off x="971639" y="1658226"/>
            <a:ext cx="3329291" cy="1170087"/>
          </a:xfrm>
          <a:prstGeom prst="rect">
            <a:avLst/>
          </a:prstGeom>
        </p:spPr>
        <p:txBody>
          <a:bodyPr spcFirstLastPara="1" wrap="square" lIns="91425" tIns="91425" rIns="91425" bIns="91425" anchor="b" anchorCtr="0">
            <a:noAutofit/>
          </a:bodyPr>
          <a:lstStyle/>
          <a:p>
            <a:pPr marL="0" lvl="0" indent="0"/>
            <a:r>
              <a:rPr lang="en-US" dirty="0"/>
              <a:t>Reviewing an issue </a:t>
            </a:r>
            <a:r>
              <a:rPr lang="en-US" dirty="0" smtClean="0"/>
              <a:t>of </a:t>
            </a:r>
            <a:r>
              <a:rPr lang="ru-RU" dirty="0" smtClean="0"/>
              <a:t>«</a:t>
            </a:r>
            <a:r>
              <a:rPr lang="en-US" dirty="0"/>
              <a:t>Shakespeare Magazine</a:t>
            </a:r>
            <a:r>
              <a:rPr lang="ru-RU" dirty="0"/>
              <a:t>» </a:t>
            </a:r>
            <a:endParaRPr dirty="0"/>
          </a:p>
        </p:txBody>
      </p:sp>
      <p:sp>
        <p:nvSpPr>
          <p:cNvPr id="444" name="Google Shape;444;p38"/>
          <p:cNvSpPr txBox="1">
            <a:spLocks noGrp="1"/>
          </p:cNvSpPr>
          <p:nvPr>
            <p:ph type="subTitle" idx="3"/>
          </p:nvPr>
        </p:nvSpPr>
        <p:spPr>
          <a:xfrm>
            <a:off x="4729337" y="3030100"/>
            <a:ext cx="2955900" cy="420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dirty="0" smtClean="0"/>
              <a:t>M</a:t>
            </a:r>
            <a:r>
              <a:rPr lang="en" dirty="0" smtClean="0"/>
              <a:t>ax.2 issues</a:t>
            </a:r>
            <a:endParaRPr dirty="0"/>
          </a:p>
        </p:txBody>
      </p:sp>
      <p:sp>
        <p:nvSpPr>
          <p:cNvPr id="445" name="Google Shape;445;p38"/>
          <p:cNvSpPr txBox="1">
            <a:spLocks noGrp="1"/>
          </p:cNvSpPr>
          <p:nvPr>
            <p:ph type="subTitle" idx="4"/>
          </p:nvPr>
        </p:nvSpPr>
        <p:spPr>
          <a:xfrm>
            <a:off x="4732424" y="3356450"/>
            <a:ext cx="3006521" cy="710028"/>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smtClean="0">
                <a:solidFill>
                  <a:schemeClr val="accent3"/>
                </a:solidFill>
              </a:rPr>
              <a:t>Can be done by a group of 2-3 students</a:t>
            </a:r>
            <a:endParaRPr dirty="0">
              <a:solidFill>
                <a:schemeClr val="accent3"/>
              </a:solidFill>
            </a:endParaRPr>
          </a:p>
        </p:txBody>
      </p:sp>
      <p:sp>
        <p:nvSpPr>
          <p:cNvPr id="27" name="Google Shape;440;p38"/>
          <p:cNvSpPr/>
          <p:nvPr/>
        </p:nvSpPr>
        <p:spPr>
          <a:xfrm>
            <a:off x="6801444" y="579863"/>
            <a:ext cx="1495063" cy="1085675"/>
          </a:xfrm>
          <a:prstGeom prst="ellipse">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dirty="0" smtClean="0"/>
              <a:t>October,</a:t>
            </a:r>
          </a:p>
          <a:p>
            <a:pPr marL="0" lvl="0" indent="0" algn="ctr" rtl="0">
              <a:spcBef>
                <a:spcPts val="0"/>
              </a:spcBef>
              <a:spcAft>
                <a:spcPts val="0"/>
              </a:spcAft>
              <a:buNone/>
            </a:pPr>
            <a:r>
              <a:rPr lang="en-US" dirty="0" smtClean="0"/>
              <a:t>15</a:t>
            </a:r>
            <a:endParaRPr dirty="0"/>
          </a:p>
        </p:txBody>
      </p:sp>
      <p:pic>
        <p:nvPicPr>
          <p:cNvPr id="2" name="Рисунок 1"/>
          <p:cNvPicPr>
            <a:picLocks noChangeAspect="1"/>
          </p:cNvPicPr>
          <p:nvPr/>
        </p:nvPicPr>
        <p:blipFill>
          <a:blip r:embed="rId3"/>
          <a:stretch>
            <a:fillRect/>
          </a:stretch>
        </p:blipFill>
        <p:spPr>
          <a:xfrm>
            <a:off x="906095" y="179120"/>
            <a:ext cx="7201210" cy="470721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67"/>
        <p:cNvGrpSpPr/>
        <p:nvPr/>
      </p:nvGrpSpPr>
      <p:grpSpPr>
        <a:xfrm>
          <a:off x="0" y="0"/>
          <a:ext cx="0" cy="0"/>
          <a:chOff x="0" y="0"/>
          <a:chExt cx="0" cy="0"/>
        </a:xfrm>
      </p:grpSpPr>
      <p:sp>
        <p:nvSpPr>
          <p:cNvPr id="468" name="Google Shape;468;p39"/>
          <p:cNvSpPr/>
          <p:nvPr/>
        </p:nvSpPr>
        <p:spPr>
          <a:xfrm>
            <a:off x="1466684" y="1254813"/>
            <a:ext cx="5755525" cy="3216447"/>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39"/>
          <p:cNvSpPr txBox="1">
            <a:spLocks noGrp="1"/>
          </p:cNvSpPr>
          <p:nvPr>
            <p:ph type="subTitle" idx="2"/>
          </p:nvPr>
        </p:nvSpPr>
        <p:spPr>
          <a:xfrm>
            <a:off x="1605424" y="2073852"/>
            <a:ext cx="5330067" cy="1947957"/>
          </a:xfrm>
          <a:prstGeom prst="rect">
            <a:avLst/>
          </a:prstGeom>
        </p:spPr>
        <p:txBody>
          <a:bodyPr spcFirstLastPara="1" wrap="square" lIns="91425" tIns="91425" rIns="91425" bIns="91425" anchor="t" anchorCtr="0">
            <a:noAutofit/>
          </a:bodyPr>
          <a:lstStyle/>
          <a:p>
            <a:pPr marL="0" indent="0"/>
            <a:r>
              <a:rPr lang="en-US" dirty="0"/>
              <a:t>based on literary texts read at practical / seminar classes (at least </a:t>
            </a:r>
            <a:r>
              <a:rPr lang="en-US" b="1" dirty="0"/>
              <a:t>20 words</a:t>
            </a:r>
            <a:r>
              <a:rPr lang="en-US" dirty="0"/>
              <a:t>, 1st sheet is a completed crossword puzzle, 2nd sheet is blank crossword puzzle (template). </a:t>
            </a:r>
            <a:r>
              <a:rPr lang="en-US" b="1" i="1" dirty="0" smtClean="0">
                <a:effectLst>
                  <a:outerShdw blurRad="38100" dist="38100" dir="2700000" algn="tl">
                    <a:srgbClr val="000000">
                      <a:alpha val="43137"/>
                    </a:srgbClr>
                  </a:outerShdw>
                </a:effectLst>
              </a:rPr>
              <a:t>To be done individually, </a:t>
            </a:r>
            <a:r>
              <a:rPr lang="en-US" b="1" i="1" dirty="0">
                <a:effectLst>
                  <a:outerShdw blurRad="38100" dist="38100" dir="2700000" algn="tl">
                    <a:srgbClr val="000000">
                      <a:alpha val="43137"/>
                    </a:srgbClr>
                  </a:outerShdw>
                </a:effectLst>
              </a:rPr>
              <a:t>max.2 </a:t>
            </a:r>
            <a:r>
              <a:rPr lang="en-US" b="1" i="1" dirty="0" smtClean="0">
                <a:effectLst>
                  <a:outerShdw blurRad="38100" dist="38100" dir="2700000" algn="tl">
                    <a:srgbClr val="000000">
                      <a:alpha val="43137"/>
                    </a:srgbClr>
                  </a:outerShdw>
                </a:effectLst>
              </a:rPr>
              <a:t>crosswords.</a:t>
            </a:r>
          </a:p>
          <a:p>
            <a:pPr marL="0" indent="0"/>
            <a:endParaRPr lang="en-US" dirty="0"/>
          </a:p>
          <a:p>
            <a:pPr marL="0" indent="0"/>
            <a:r>
              <a:rPr lang="en-US" dirty="0" smtClean="0"/>
              <a:t>Submission </a:t>
            </a:r>
            <a:r>
              <a:rPr lang="en-US" dirty="0"/>
              <a:t>date is </a:t>
            </a:r>
            <a:r>
              <a:rPr lang="en-US" dirty="0">
                <a:effectLst>
                  <a:outerShdw blurRad="38100" dist="38100" dir="2700000" algn="tl">
                    <a:srgbClr val="000000">
                      <a:alpha val="43137"/>
                    </a:srgbClr>
                  </a:outerShdw>
                </a:effectLst>
              </a:rPr>
              <a:t>October, 29</a:t>
            </a:r>
            <a:r>
              <a:rPr lang="en-US" baseline="30000" dirty="0">
                <a:effectLst>
                  <a:outerShdw blurRad="38100" dist="38100" dir="2700000" algn="tl">
                    <a:srgbClr val="000000">
                      <a:alpha val="43137"/>
                    </a:srgbClr>
                  </a:outerShdw>
                </a:effectLst>
              </a:rPr>
              <a:t>th</a:t>
            </a:r>
            <a:r>
              <a:rPr lang="en-US" dirty="0">
                <a:effectLst>
                  <a:outerShdw blurRad="38100" dist="38100" dir="2700000" algn="tl">
                    <a:srgbClr val="000000">
                      <a:alpha val="43137"/>
                    </a:srgbClr>
                  </a:outerShdw>
                </a:effectLst>
              </a:rPr>
              <a:t>. </a:t>
            </a:r>
          </a:p>
          <a:p>
            <a:pPr marL="0" lvl="0" indent="0" algn="ctr" rtl="0">
              <a:spcBef>
                <a:spcPts val="0"/>
              </a:spcBef>
              <a:spcAft>
                <a:spcPts val="0"/>
              </a:spcAft>
              <a:buNone/>
            </a:pPr>
            <a:endParaRPr dirty="0">
              <a:solidFill>
                <a:schemeClr val="accent3"/>
              </a:solidFill>
            </a:endParaRPr>
          </a:p>
        </p:txBody>
      </p:sp>
      <p:sp>
        <p:nvSpPr>
          <p:cNvPr id="477" name="Google Shape;477;p39"/>
          <p:cNvSpPr txBox="1">
            <a:spLocks noGrp="1"/>
          </p:cNvSpPr>
          <p:nvPr>
            <p:ph type="title"/>
          </p:nvPr>
        </p:nvSpPr>
        <p:spPr>
          <a:xfrm>
            <a:off x="1815499" y="452325"/>
            <a:ext cx="6406351" cy="572700"/>
          </a:xfrm>
          <a:prstGeom prst="rect">
            <a:avLst/>
          </a:prstGeom>
        </p:spPr>
        <p:txBody>
          <a:bodyPr spcFirstLastPara="1" wrap="square" lIns="91425" tIns="91425" rIns="91425" bIns="91425" anchor="t" anchorCtr="0">
            <a:noAutofit/>
          </a:bodyPr>
          <a:lstStyle/>
          <a:p>
            <a:pPr lvl="0"/>
            <a:r>
              <a:rPr lang="en-US" dirty="0"/>
              <a:t>Composing crossword puzzles </a:t>
            </a:r>
            <a:endParaRPr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Текст 1"/>
          <p:cNvSpPr>
            <a:spLocks noGrp="1"/>
          </p:cNvSpPr>
          <p:nvPr>
            <p:ph type="body" idx="1"/>
          </p:nvPr>
        </p:nvSpPr>
        <p:spPr>
          <a:xfrm>
            <a:off x="638758" y="1437882"/>
            <a:ext cx="8319387" cy="3529500"/>
          </a:xfrm>
        </p:spPr>
        <p:txBody>
          <a:bodyPr/>
          <a:lstStyle/>
          <a:p>
            <a:r>
              <a:rPr lang="en-US" sz="3200" dirty="0" smtClean="0">
                <a:hlinkClick r:id="rId2"/>
              </a:rPr>
              <a:t>https://www.storytrekker.com/post/2019/07/08/mood-boards-101-just-do-it </a:t>
            </a:r>
            <a:endParaRPr lang="en-US" sz="3200" dirty="0" smtClean="0"/>
          </a:p>
          <a:p>
            <a:r>
              <a:rPr lang="en-US" sz="2800" dirty="0" smtClean="0"/>
              <a:t>A </a:t>
            </a:r>
            <a:r>
              <a:rPr lang="en-US" sz="2800" dirty="0" err="1"/>
              <a:t>moodboard</a:t>
            </a:r>
            <a:r>
              <a:rPr lang="en-US" sz="2800" dirty="0"/>
              <a:t> is a </a:t>
            </a:r>
            <a:r>
              <a:rPr lang="en-US" sz="2800" i="1" dirty="0"/>
              <a:t>visual tool</a:t>
            </a:r>
            <a:r>
              <a:rPr lang="en-US" sz="2800" dirty="0"/>
              <a:t> that </a:t>
            </a:r>
            <a:r>
              <a:rPr lang="en-US" sz="2800" i="1" dirty="0"/>
              <a:t>communicates</a:t>
            </a:r>
            <a:r>
              <a:rPr lang="en-US" sz="2800" dirty="0"/>
              <a:t> our </a:t>
            </a:r>
            <a:r>
              <a:rPr lang="en-US" sz="2800" i="1" dirty="0"/>
              <a:t>concepts</a:t>
            </a:r>
            <a:r>
              <a:rPr lang="en-US" sz="2800" dirty="0"/>
              <a:t> and </a:t>
            </a:r>
            <a:r>
              <a:rPr lang="en-US" sz="2800" i="1" dirty="0"/>
              <a:t>visual ideas</a:t>
            </a:r>
            <a:r>
              <a:rPr lang="en-US" sz="2800" dirty="0"/>
              <a:t>. It is a well thought out and planned arrangement of images, materials, pieces of text, etc. that is intended to evoke or project a particular style or concept.</a:t>
            </a:r>
          </a:p>
        </p:txBody>
      </p:sp>
      <p:sp>
        <p:nvSpPr>
          <p:cNvPr id="3" name="Заголовок 2"/>
          <p:cNvSpPr>
            <a:spLocks noGrp="1"/>
          </p:cNvSpPr>
          <p:nvPr>
            <p:ph type="title"/>
          </p:nvPr>
        </p:nvSpPr>
        <p:spPr>
          <a:xfrm>
            <a:off x="557561" y="200723"/>
            <a:ext cx="8296507" cy="947228"/>
          </a:xfrm>
        </p:spPr>
        <p:txBody>
          <a:bodyPr/>
          <a:lstStyle/>
          <a:p>
            <a:r>
              <a:rPr lang="en-US" dirty="0" smtClean="0"/>
              <a:t>Creating a </a:t>
            </a:r>
            <a:r>
              <a:rPr lang="en-US" dirty="0" err="1" smtClean="0"/>
              <a:t>Moodboard</a:t>
            </a:r>
            <a:r>
              <a:rPr lang="en-US" dirty="0" smtClean="0"/>
              <a:t> on the basis of the texts</a:t>
            </a:r>
            <a:endParaRPr lang="en-US" dirty="0"/>
          </a:p>
        </p:txBody>
      </p:sp>
    </p:spTree>
    <p:extLst>
      <p:ext uri="{BB962C8B-B14F-4D97-AF65-F5344CB8AC3E}">
        <p14:creationId xmlns:p14="http://schemas.microsoft.com/office/powerpoint/2010/main" val="2011196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additive="base">
                                        <p:cTn id="13"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EvaMelizNicole: Mood Board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46262" y="393483"/>
            <a:ext cx="6884562" cy="43673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283482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973098" y="103766"/>
            <a:ext cx="7643464" cy="5039734"/>
          </a:xfrm>
          <a:prstGeom prst="rect">
            <a:avLst/>
          </a:prstGeom>
        </p:spPr>
      </p:pic>
      <p:pic>
        <p:nvPicPr>
          <p:cNvPr id="3" name="Google Shape;1666;p67"/>
          <p:cNvPicPr preferRelativeResize="0"/>
          <p:nvPr/>
        </p:nvPicPr>
        <p:blipFill>
          <a:blip r:embed="rId3">
            <a:alphaModFix/>
          </a:blip>
          <a:stretch>
            <a:fillRect/>
          </a:stretch>
        </p:blipFill>
        <p:spPr>
          <a:xfrm>
            <a:off x="-505296" y="3819960"/>
            <a:ext cx="1478394" cy="1323540"/>
          </a:xfrm>
          <a:prstGeom prst="rect">
            <a:avLst/>
          </a:prstGeom>
          <a:noFill/>
          <a:ln>
            <a:noFill/>
          </a:ln>
        </p:spPr>
      </p:pic>
    </p:spTree>
    <p:extLst>
      <p:ext uri="{BB962C8B-B14F-4D97-AF65-F5344CB8AC3E}">
        <p14:creationId xmlns:p14="http://schemas.microsoft.com/office/powerpoint/2010/main" val="76213807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56896" y="1252411"/>
            <a:ext cx="4237913" cy="2925579"/>
          </a:xfrm>
        </p:spPr>
        <p:txBody>
          <a:bodyPr/>
          <a:lstStyle/>
          <a:p>
            <a:r>
              <a:rPr lang="en-US" sz="2400" dirty="0"/>
              <a:t>max. 10 </a:t>
            </a:r>
            <a:r>
              <a:rPr lang="en-US" sz="2400" dirty="0" smtClean="0"/>
              <a:t>points</a:t>
            </a:r>
            <a:br>
              <a:rPr lang="en-US" sz="2400" dirty="0" smtClean="0"/>
            </a:br>
            <a:r>
              <a:rPr lang="en-US" sz="2400" dirty="0" smtClean="0"/>
              <a:t>To be done individually </a:t>
            </a:r>
            <a:r>
              <a:rPr lang="en-US" sz="2400" dirty="0"/>
              <a:t>or in groups (2-3 </a:t>
            </a:r>
            <a:r>
              <a:rPr lang="en-US" sz="2400" dirty="0" smtClean="0"/>
              <a:t>students) </a:t>
            </a:r>
            <a:br>
              <a:rPr lang="en-US" sz="2400" dirty="0" smtClean="0"/>
            </a:br>
            <a:r>
              <a:rPr lang="en-US" sz="2400" dirty="0" smtClean="0"/>
              <a:t>a </a:t>
            </a:r>
            <a:r>
              <a:rPr lang="en-US" sz="2400" dirty="0" err="1" smtClean="0"/>
              <a:t>moodboard</a:t>
            </a:r>
            <a:r>
              <a:rPr lang="en-US" sz="2400" dirty="0" smtClean="0"/>
              <a:t> </a:t>
            </a:r>
            <a:r>
              <a:rPr lang="en-US" sz="2400" dirty="0"/>
              <a:t>+ concise (max. 1 page) description </a:t>
            </a:r>
            <a:r>
              <a:rPr lang="en-US" sz="2400" dirty="0" smtClean="0"/>
              <a:t>of </a:t>
            </a:r>
            <a:r>
              <a:rPr lang="en-US" sz="2400" dirty="0"/>
              <a:t>images </a:t>
            </a:r>
            <a:r>
              <a:rPr lang="en-US" sz="2400" dirty="0" smtClean="0"/>
              <a:t>used.</a:t>
            </a:r>
            <a:br>
              <a:rPr lang="en-US" sz="2400" dirty="0" smtClean="0"/>
            </a:br>
            <a:endParaRPr lang="en-US" sz="2400" dirty="0"/>
          </a:p>
        </p:txBody>
      </p:sp>
      <p:sp>
        <p:nvSpPr>
          <p:cNvPr id="3" name="Подзаголовок 2"/>
          <p:cNvSpPr>
            <a:spLocks noGrp="1"/>
          </p:cNvSpPr>
          <p:nvPr>
            <p:ph type="subTitle" idx="1"/>
          </p:nvPr>
        </p:nvSpPr>
        <p:spPr>
          <a:xfrm>
            <a:off x="1962300" y="3674239"/>
            <a:ext cx="5219700" cy="677100"/>
          </a:xfrm>
        </p:spPr>
        <p:txBody>
          <a:bodyPr/>
          <a:lstStyle/>
          <a:p>
            <a:r>
              <a:rPr lang="en-US" dirty="0" smtClean="0"/>
              <a:t>Submission date November, 5</a:t>
            </a:r>
            <a:r>
              <a:rPr lang="en-US" baseline="30000" dirty="0" smtClean="0"/>
              <a:t>th</a:t>
            </a:r>
            <a:r>
              <a:rPr lang="en-US" dirty="0" smtClean="0"/>
              <a:t> </a:t>
            </a:r>
            <a:endParaRPr lang="en-US" dirty="0"/>
          </a:p>
        </p:txBody>
      </p:sp>
    </p:spTree>
    <p:extLst>
      <p:ext uri="{BB962C8B-B14F-4D97-AF65-F5344CB8AC3E}">
        <p14:creationId xmlns:p14="http://schemas.microsoft.com/office/powerpoint/2010/main" val="247198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62"/>
        <p:cNvGrpSpPr/>
        <p:nvPr/>
      </p:nvGrpSpPr>
      <p:grpSpPr>
        <a:xfrm>
          <a:off x="0" y="0"/>
          <a:ext cx="0" cy="0"/>
          <a:chOff x="0" y="0"/>
          <a:chExt cx="0" cy="0"/>
        </a:xfrm>
      </p:grpSpPr>
      <p:sp>
        <p:nvSpPr>
          <p:cNvPr id="2" name="Подзаголовок 1"/>
          <p:cNvSpPr>
            <a:spLocks noGrp="1"/>
          </p:cNvSpPr>
          <p:nvPr>
            <p:ph type="body" idx="1"/>
          </p:nvPr>
        </p:nvSpPr>
        <p:spPr>
          <a:xfrm>
            <a:off x="713100" y="1147950"/>
            <a:ext cx="8184410" cy="3529500"/>
          </a:xfrm>
        </p:spPr>
        <p:txBody>
          <a:bodyPr/>
          <a:lstStyle/>
          <a:p>
            <a:pPr marL="152400" lvl="0" indent="0">
              <a:buNone/>
            </a:pPr>
            <a:r>
              <a:rPr lang="en-US" sz="2000" dirty="0" smtClean="0"/>
              <a:t>- to </a:t>
            </a:r>
            <a:r>
              <a:rPr lang="en-US" sz="2000" dirty="0"/>
              <a:t>form in students a holistic view of the specifics of the </a:t>
            </a:r>
            <a:r>
              <a:rPr lang="en-US" sz="2000" b="1" dirty="0"/>
              <a:t>development</a:t>
            </a:r>
            <a:r>
              <a:rPr lang="en-US" sz="2000" dirty="0"/>
              <a:t> of modern English literature, the main </a:t>
            </a:r>
            <a:r>
              <a:rPr lang="en-US" sz="2000" b="1" dirty="0"/>
              <a:t>genre and style </a:t>
            </a:r>
            <a:r>
              <a:rPr lang="en-US" sz="2000" dirty="0"/>
              <a:t>features of English literature from a </a:t>
            </a:r>
            <a:r>
              <a:rPr lang="en-US" sz="2000" b="1" dirty="0"/>
              <a:t>diachronic</a:t>
            </a:r>
            <a:r>
              <a:rPr lang="en-US" sz="2000" dirty="0"/>
              <a:t> perspective, as well as the ability to understand literature as a </a:t>
            </a:r>
            <a:r>
              <a:rPr lang="en-US" sz="2000" b="1" dirty="0" err="1"/>
              <a:t>polysystem</a:t>
            </a:r>
            <a:r>
              <a:rPr lang="en-US" sz="2000" dirty="0" smtClean="0"/>
              <a:t>.</a:t>
            </a:r>
          </a:p>
          <a:p>
            <a:pPr marL="152400" lvl="0" indent="0">
              <a:buNone/>
            </a:pPr>
            <a:endParaRPr lang="en-US" sz="2000" dirty="0"/>
          </a:p>
          <a:p>
            <a:pPr marL="152400" lvl="0" indent="0">
              <a:buNone/>
            </a:pPr>
            <a:r>
              <a:rPr lang="en-US" sz="2000" dirty="0" smtClean="0"/>
              <a:t>- to </a:t>
            </a:r>
            <a:r>
              <a:rPr lang="en-US" sz="2000" dirty="0"/>
              <a:t>familiarize students with the precedent texts allowing them to feel confident in the European cultural space, free to navigate in special terminology, personalities, realities, etc., to deepen their knowledge of history and culture of the countries of the </a:t>
            </a:r>
            <a:r>
              <a:rPr lang="en-US" sz="2000" dirty="0" smtClean="0"/>
              <a:t>studied language.</a:t>
            </a:r>
            <a:endParaRPr lang="en-US" sz="2000" dirty="0"/>
          </a:p>
        </p:txBody>
      </p:sp>
      <p:sp>
        <p:nvSpPr>
          <p:cNvPr id="363" name="Google Shape;363;p33"/>
          <p:cNvSpPr txBox="1">
            <a:spLocks noGrp="1"/>
          </p:cNvSpPr>
          <p:nvPr>
            <p:ph type="title"/>
          </p:nvPr>
        </p:nvSpPr>
        <p:spPr>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smtClean="0"/>
              <a:t>Course Objectives</a:t>
            </a:r>
            <a:endParaRPr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20 Literary Memes – ENTROP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0902" y="381000"/>
            <a:ext cx="6000750" cy="428625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861717" y="1137421"/>
            <a:ext cx="1724722" cy="1200329"/>
          </a:xfrm>
          <a:prstGeom prst="rect">
            <a:avLst/>
          </a:prstGeom>
          <a:noFill/>
        </p:spPr>
        <p:txBody>
          <a:bodyPr wrap="square" rtlCol="0">
            <a:spAutoFit/>
          </a:bodyPr>
          <a:lstStyle/>
          <a:p>
            <a:pPr algn="ctr"/>
            <a:r>
              <a:rPr lang="en-US" sz="2400" dirty="0" smtClean="0"/>
              <a:t>Why study literature at MA level?</a:t>
            </a:r>
            <a:endParaRPr lang="en-US" sz="2400" dirty="0"/>
          </a:p>
        </p:txBody>
      </p:sp>
    </p:spTree>
    <p:extLst>
      <p:ext uri="{BB962C8B-B14F-4D97-AF65-F5344CB8AC3E}">
        <p14:creationId xmlns:p14="http://schemas.microsoft.com/office/powerpoint/2010/main" val="53115340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p:txBody>
          <a:bodyPr/>
          <a:lstStyle/>
          <a:p>
            <a:r>
              <a:rPr lang="en-US" dirty="0" smtClean="0"/>
              <a:t>Reasons</a:t>
            </a:r>
            <a:endParaRPr lang="en-US" dirty="0"/>
          </a:p>
        </p:txBody>
      </p:sp>
      <p:sp>
        <p:nvSpPr>
          <p:cNvPr id="2" name="Текст 1"/>
          <p:cNvSpPr>
            <a:spLocks noGrp="1"/>
          </p:cNvSpPr>
          <p:nvPr>
            <p:ph type="body" idx="1"/>
          </p:nvPr>
        </p:nvSpPr>
        <p:spPr>
          <a:xfrm>
            <a:off x="140605" y="2210462"/>
            <a:ext cx="4980036" cy="2169001"/>
          </a:xfrm>
        </p:spPr>
        <p:txBody>
          <a:bodyPr/>
          <a:lstStyle/>
          <a:p>
            <a:pPr marL="152400" indent="0">
              <a:buNone/>
            </a:pPr>
            <a:r>
              <a:rPr lang="en-US" sz="2000" dirty="0" smtClean="0"/>
              <a:t>1. Literature provides opportunities to develop multiple literacies:</a:t>
            </a:r>
          </a:p>
          <a:p>
            <a:pPr marL="152400" indent="0">
              <a:buNone/>
            </a:pPr>
            <a:r>
              <a:rPr lang="en-US" sz="2000" dirty="0" smtClean="0"/>
              <a:t>Reading  </a:t>
            </a:r>
            <a:r>
              <a:rPr lang="en-US" sz="2000" dirty="0"/>
              <a:t>multimodal texts: films, songs, plays + digital poetry and fan fiction. </a:t>
            </a:r>
            <a:endParaRPr lang="en-US" sz="2000" dirty="0" smtClean="0"/>
          </a:p>
          <a:p>
            <a:pPr marL="152400" indent="0">
              <a:buNone/>
            </a:pPr>
            <a:r>
              <a:rPr lang="en-US" sz="2000" dirty="0"/>
              <a:t>Ability to interpret the ways in which  different social and cultural contexts influence meaning.</a:t>
            </a:r>
          </a:p>
          <a:p>
            <a:pPr marL="152400" indent="0">
              <a:buNone/>
            </a:pPr>
            <a:endParaRPr lang="en-US" sz="2000" dirty="0" smtClean="0"/>
          </a:p>
          <a:p>
            <a:endParaRPr lang="en-US" sz="1800" dirty="0" smtClean="0"/>
          </a:p>
          <a:p>
            <a:endParaRPr lang="en-US" sz="1800" dirty="0"/>
          </a:p>
        </p:txBody>
      </p:sp>
      <p:pic>
        <p:nvPicPr>
          <p:cNvPr id="7174" name="Picture 6" descr="The times are a-changin&amp;#39; (at school too): Bob Dylan, Nobel Laureat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86174" y="0"/>
            <a:ext cx="4357826" cy="2453792"/>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rot="20177717">
            <a:off x="4679087" y="3034453"/>
            <a:ext cx="4572000" cy="923330"/>
          </a:xfrm>
          <a:prstGeom prst="rect">
            <a:avLst/>
          </a:prstGeom>
        </p:spPr>
        <p:txBody>
          <a:bodyPr>
            <a:spAutoFit/>
          </a:bodyPr>
          <a:lstStyle/>
          <a:p>
            <a:r>
              <a:rPr lang="en-US" dirty="0">
                <a:solidFill>
                  <a:srgbClr val="202124"/>
                </a:solidFill>
                <a:latin typeface="arial" panose="020B0604020202020204" pitchFamily="34" charset="0"/>
              </a:rPr>
              <a:t> </a:t>
            </a:r>
            <a:r>
              <a:rPr lang="en-US" sz="1800" i="1" dirty="0">
                <a:solidFill>
                  <a:srgbClr val="FF0000"/>
                </a:solidFill>
                <a:latin typeface="arial" panose="020B0604020202020204" pitchFamily="34" charset="0"/>
              </a:rPr>
              <a:t>the prize </a:t>
            </a:r>
            <a:r>
              <a:rPr lang="en-US" sz="1800" b="1" i="1" dirty="0">
                <a:solidFill>
                  <a:srgbClr val="FF0000"/>
                </a:solidFill>
                <a:latin typeface="arial" panose="020B0604020202020204" pitchFamily="34" charset="0"/>
              </a:rPr>
              <a:t>"for having created new poetic expressions within the great American song tradition</a:t>
            </a:r>
            <a:r>
              <a:rPr lang="en-US" sz="1800" i="1" dirty="0">
                <a:solidFill>
                  <a:srgbClr val="FF0000"/>
                </a:solidFill>
                <a:latin typeface="arial" panose="020B0604020202020204" pitchFamily="34" charset="0"/>
              </a:rPr>
              <a:t>"</a:t>
            </a:r>
            <a:endParaRPr lang="en-US" sz="1800" i="1" dirty="0">
              <a:solidFill>
                <a:srgbClr val="FF0000"/>
              </a:solidFill>
            </a:endParaRPr>
          </a:p>
        </p:txBody>
      </p:sp>
    </p:spTree>
    <p:extLst>
      <p:ext uri="{BB962C8B-B14F-4D97-AF65-F5344CB8AC3E}">
        <p14:creationId xmlns:p14="http://schemas.microsoft.com/office/powerpoint/2010/main" val="1251150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additive="base">
                                        <p:cTn id="13"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 calcmode="lin" valueType="num">
                                      <p:cBhvr additive="base">
                                        <p:cTn id="19"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Текст 1"/>
          <p:cNvSpPr>
            <a:spLocks noGrp="1"/>
          </p:cNvSpPr>
          <p:nvPr>
            <p:ph type="body" idx="1"/>
          </p:nvPr>
        </p:nvSpPr>
        <p:spPr>
          <a:xfrm>
            <a:off x="323486" y="564542"/>
            <a:ext cx="2252735" cy="1981958"/>
          </a:xfrm>
        </p:spPr>
        <p:txBody>
          <a:bodyPr/>
          <a:lstStyle/>
          <a:p>
            <a:pPr marL="152400" indent="0">
              <a:buNone/>
            </a:pPr>
            <a:r>
              <a:rPr lang="en-US" sz="2400" dirty="0"/>
              <a:t>Build on and critique the texts of others (remixes and redesigns)</a:t>
            </a:r>
          </a:p>
          <a:p>
            <a:pPr marL="152400" indent="0">
              <a:buNone/>
            </a:pPr>
            <a:r>
              <a:rPr lang="en-US" sz="2400" dirty="0"/>
              <a:t>Film of the book – e.g. “Pride and Prejudice and Zombies!”</a:t>
            </a:r>
          </a:p>
          <a:p>
            <a:endParaRPr lang="en-US" sz="2400" dirty="0"/>
          </a:p>
        </p:txBody>
      </p:sp>
      <p:pic>
        <p:nvPicPr>
          <p:cNvPr id="1026" name="Picture 2" descr="Amazon.com: Pride + Prejudice + Zombies : Lily James, Sam Riley, Jack  Huston, Bella Heathcote, Douglas Booth, Charles Dance, Matt Smith, Lena  Heady, Burr Steers, Brian Oliver, Annette Savitch, Allison Shearmur, Natali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41648" y="812434"/>
            <a:ext cx="2559481" cy="34681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3785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additive="base">
                                        <p:cTn id="13"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sz="2400" dirty="0" smtClean="0"/>
              <a:t>2. Learning the whole of the language (literary and ordinary language).</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3. Thinking skills. </a:t>
            </a:r>
            <a:endParaRPr lang="en-US" sz="2400" dirty="0"/>
          </a:p>
        </p:txBody>
      </p:sp>
    </p:spTree>
    <p:extLst>
      <p:ext uri="{BB962C8B-B14F-4D97-AF65-F5344CB8AC3E}">
        <p14:creationId xmlns:p14="http://schemas.microsoft.com/office/powerpoint/2010/main" val="3303447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81"/>
        <p:cNvGrpSpPr/>
        <p:nvPr/>
      </p:nvGrpSpPr>
      <p:grpSpPr>
        <a:xfrm>
          <a:off x="0" y="0"/>
          <a:ext cx="0" cy="0"/>
          <a:chOff x="0" y="0"/>
          <a:chExt cx="0" cy="0"/>
        </a:xfrm>
      </p:grpSpPr>
      <p:sp>
        <p:nvSpPr>
          <p:cNvPr id="482" name="Google Shape;482;p40"/>
          <p:cNvSpPr txBox="1">
            <a:spLocks noGrp="1"/>
          </p:cNvSpPr>
          <p:nvPr>
            <p:ph type="title"/>
          </p:nvPr>
        </p:nvSpPr>
        <p:spPr>
          <a:xfrm>
            <a:off x="720300" y="452325"/>
            <a:ext cx="7176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smtClean="0"/>
              <a:t>Benefits of Literature</a:t>
            </a:r>
            <a:endParaRPr dirty="0"/>
          </a:p>
        </p:txBody>
      </p:sp>
      <p:sp>
        <p:nvSpPr>
          <p:cNvPr id="483" name="Google Shape;483;p40"/>
          <p:cNvSpPr txBox="1">
            <a:spLocks noGrp="1"/>
          </p:cNvSpPr>
          <p:nvPr>
            <p:ph type="subTitle" idx="1"/>
          </p:nvPr>
        </p:nvSpPr>
        <p:spPr>
          <a:xfrm>
            <a:off x="1894200" y="1221654"/>
            <a:ext cx="2716076" cy="4023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smtClean="0"/>
              <a:t>Therapeutic effect</a:t>
            </a:r>
            <a:endParaRPr dirty="0"/>
          </a:p>
        </p:txBody>
      </p:sp>
      <p:sp>
        <p:nvSpPr>
          <p:cNvPr id="484" name="Google Shape;484;p40"/>
          <p:cNvSpPr txBox="1">
            <a:spLocks noGrp="1"/>
          </p:cNvSpPr>
          <p:nvPr>
            <p:ph type="subTitle" idx="2"/>
          </p:nvPr>
        </p:nvSpPr>
        <p:spPr>
          <a:xfrm>
            <a:off x="1746036" y="1486475"/>
            <a:ext cx="2213958" cy="1366338"/>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i="1" dirty="0" smtClean="0">
                <a:solidFill>
                  <a:schemeClr val="accent3"/>
                </a:solidFill>
              </a:rPr>
              <a:t>‘The Alzheimer’s poetry project’ –the US</a:t>
            </a:r>
          </a:p>
          <a:p>
            <a:pPr marL="0" lvl="0" indent="0" algn="l" rtl="0">
              <a:spcBef>
                <a:spcPts val="0"/>
              </a:spcBef>
              <a:spcAft>
                <a:spcPts val="0"/>
              </a:spcAft>
              <a:buNone/>
            </a:pPr>
            <a:r>
              <a:rPr lang="en" i="1" dirty="0" smtClean="0">
                <a:solidFill>
                  <a:schemeClr val="accent3"/>
                </a:solidFill>
              </a:rPr>
              <a:t>‘Poems in the Waiting room’ the UK</a:t>
            </a:r>
            <a:endParaRPr i="1" dirty="0">
              <a:solidFill>
                <a:schemeClr val="accent3"/>
              </a:solidFill>
            </a:endParaRPr>
          </a:p>
        </p:txBody>
      </p:sp>
      <p:sp>
        <p:nvSpPr>
          <p:cNvPr id="485" name="Google Shape;485;p40"/>
          <p:cNvSpPr txBox="1">
            <a:spLocks noGrp="1"/>
          </p:cNvSpPr>
          <p:nvPr>
            <p:ph type="subTitle" idx="3"/>
          </p:nvPr>
        </p:nvSpPr>
        <p:spPr>
          <a:xfrm>
            <a:off x="6099929" y="274684"/>
            <a:ext cx="2178021" cy="1084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smtClean="0"/>
              <a:t>President Obama (2015)</a:t>
            </a:r>
            <a:endParaRPr dirty="0"/>
          </a:p>
        </p:txBody>
      </p:sp>
      <p:sp>
        <p:nvSpPr>
          <p:cNvPr id="486" name="Google Shape;486;p40"/>
          <p:cNvSpPr txBox="1">
            <a:spLocks noGrp="1"/>
          </p:cNvSpPr>
          <p:nvPr>
            <p:ph type="subTitle" idx="4"/>
          </p:nvPr>
        </p:nvSpPr>
        <p:spPr>
          <a:xfrm>
            <a:off x="5601841" y="1281998"/>
            <a:ext cx="2676109" cy="1108901"/>
          </a:xfrm>
          <a:prstGeom prst="rect">
            <a:avLst/>
          </a:prstGeom>
        </p:spPr>
        <p:txBody>
          <a:bodyPr spcFirstLastPara="1" wrap="square" lIns="91425" tIns="91425" rIns="91425" bIns="91425" anchor="t" anchorCtr="0">
            <a:noAutofit/>
          </a:bodyPr>
          <a:lstStyle/>
          <a:p>
            <a:r>
              <a:rPr lang="en" dirty="0" smtClean="0">
                <a:solidFill>
                  <a:schemeClr val="accent3"/>
                </a:solidFill>
              </a:rPr>
              <a:t>“</a:t>
            </a:r>
            <a:r>
              <a:rPr lang="en-US" dirty="0"/>
              <a:t>‘the most important stuff </a:t>
            </a:r>
            <a:r>
              <a:rPr lang="en-US" dirty="0" smtClean="0"/>
              <a:t>I’ve learned </a:t>
            </a:r>
            <a:r>
              <a:rPr lang="en-US" dirty="0"/>
              <a:t>I think I’ve learned from novels’</a:t>
            </a:r>
            <a:r>
              <a:rPr lang="en" dirty="0" smtClean="0">
                <a:solidFill>
                  <a:schemeClr val="accent3"/>
                </a:solidFill>
              </a:rPr>
              <a:t>”</a:t>
            </a:r>
            <a:endParaRPr dirty="0">
              <a:solidFill>
                <a:schemeClr val="accent3"/>
              </a:solidFill>
            </a:endParaRPr>
          </a:p>
        </p:txBody>
      </p:sp>
      <p:sp>
        <p:nvSpPr>
          <p:cNvPr id="487" name="Google Shape;487;p40"/>
          <p:cNvSpPr txBox="1">
            <a:spLocks noGrp="1"/>
          </p:cNvSpPr>
          <p:nvPr>
            <p:ph type="subTitle" idx="5"/>
          </p:nvPr>
        </p:nvSpPr>
        <p:spPr>
          <a:xfrm>
            <a:off x="1875676" y="2934423"/>
            <a:ext cx="2734600" cy="4023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smtClean="0"/>
              <a:t>Encouraging people</a:t>
            </a:r>
            <a:endParaRPr dirty="0"/>
          </a:p>
        </p:txBody>
      </p:sp>
      <p:sp>
        <p:nvSpPr>
          <p:cNvPr id="488" name="Google Shape;488;p40"/>
          <p:cNvSpPr txBox="1">
            <a:spLocks noGrp="1"/>
          </p:cNvSpPr>
          <p:nvPr>
            <p:ph type="subTitle" idx="6"/>
          </p:nvPr>
        </p:nvSpPr>
        <p:spPr>
          <a:xfrm>
            <a:off x="1696208" y="3236463"/>
            <a:ext cx="2495748" cy="1386363"/>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smtClean="0">
                <a:solidFill>
                  <a:schemeClr val="accent3"/>
                </a:solidFill>
              </a:rPr>
              <a:t>Saber </a:t>
            </a:r>
            <a:r>
              <a:rPr lang="en-US" dirty="0" err="1" smtClean="0">
                <a:solidFill>
                  <a:schemeClr val="accent3"/>
                </a:solidFill>
              </a:rPr>
              <a:t>Hoseini</a:t>
            </a:r>
            <a:r>
              <a:rPr lang="en-US" dirty="0" smtClean="0">
                <a:solidFill>
                  <a:schemeClr val="accent3"/>
                </a:solidFill>
              </a:rPr>
              <a:t> delivers a mobile library to children in rural Afghanistan by bicycle (a bit of joy).</a:t>
            </a:r>
            <a:endParaRPr dirty="0">
              <a:solidFill>
                <a:schemeClr val="accent3"/>
              </a:solidFill>
            </a:endParaRPr>
          </a:p>
        </p:txBody>
      </p:sp>
      <p:sp>
        <p:nvSpPr>
          <p:cNvPr id="490" name="Google Shape;490;p40"/>
          <p:cNvSpPr txBox="1">
            <a:spLocks noGrp="1"/>
          </p:cNvSpPr>
          <p:nvPr>
            <p:ph type="subTitle" idx="8"/>
          </p:nvPr>
        </p:nvSpPr>
        <p:spPr>
          <a:xfrm>
            <a:off x="4044862" y="2294714"/>
            <a:ext cx="4576464" cy="2498572"/>
          </a:xfrm>
          <a:prstGeom prst="rect">
            <a:avLst/>
          </a:prstGeom>
        </p:spPr>
        <p:txBody>
          <a:bodyPr spcFirstLastPara="1" wrap="square" lIns="91425" tIns="91425" rIns="91425" bIns="91425" anchor="t" anchorCtr="0">
            <a:noAutofit/>
          </a:bodyPr>
          <a:lstStyle/>
          <a:p>
            <a:r>
              <a:rPr lang="en-US" dirty="0"/>
              <a:t>reading novels ‘has to </a:t>
            </a:r>
            <a:r>
              <a:rPr lang="en-US" dirty="0" smtClean="0"/>
              <a:t>do with </a:t>
            </a:r>
            <a:r>
              <a:rPr lang="en-US" dirty="0"/>
              <a:t>empathy…with being comfortable with the notion that the </a:t>
            </a:r>
            <a:r>
              <a:rPr lang="en-US" dirty="0" smtClean="0"/>
              <a:t>world is </a:t>
            </a:r>
            <a:r>
              <a:rPr lang="en-US" dirty="0"/>
              <a:t>complicated and full of greys, but there’s still truth to be found, </a:t>
            </a:r>
            <a:r>
              <a:rPr lang="en-US" dirty="0" smtClean="0"/>
              <a:t>and that </a:t>
            </a:r>
            <a:r>
              <a:rPr lang="en-US" dirty="0"/>
              <a:t>you have to strive for that and work for that. And the notion </a:t>
            </a:r>
            <a:r>
              <a:rPr lang="en-US" dirty="0" smtClean="0"/>
              <a:t>that it’s </a:t>
            </a:r>
            <a:r>
              <a:rPr lang="en-US" dirty="0"/>
              <a:t>possible to connect with someone else even though they’re very </a:t>
            </a:r>
            <a:r>
              <a:rPr lang="en-US" dirty="0" smtClean="0"/>
              <a:t>different from </a:t>
            </a:r>
            <a:r>
              <a:rPr lang="en-US" dirty="0"/>
              <a:t>you’.</a:t>
            </a:r>
            <a:endParaRPr dirty="0">
              <a:solidFill>
                <a:schemeClr val="accent3"/>
              </a:solidFill>
            </a:endParaRPr>
          </a:p>
        </p:txBody>
      </p:sp>
      <p:sp>
        <p:nvSpPr>
          <p:cNvPr id="491" name="Google Shape;491;p40"/>
          <p:cNvSpPr/>
          <p:nvPr/>
        </p:nvSpPr>
        <p:spPr>
          <a:xfrm>
            <a:off x="734939" y="1232238"/>
            <a:ext cx="937500" cy="9375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40"/>
          <p:cNvSpPr/>
          <p:nvPr/>
        </p:nvSpPr>
        <p:spPr>
          <a:xfrm>
            <a:off x="713398" y="3236463"/>
            <a:ext cx="937500" cy="9375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3" name="Google Shape;513;p40"/>
          <p:cNvGrpSpPr/>
          <p:nvPr/>
        </p:nvGrpSpPr>
        <p:grpSpPr>
          <a:xfrm>
            <a:off x="929234" y="1418324"/>
            <a:ext cx="535500" cy="654150"/>
            <a:chOff x="6544850" y="2715750"/>
            <a:chExt cx="535500" cy="654150"/>
          </a:xfrm>
        </p:grpSpPr>
        <p:sp>
          <p:nvSpPr>
            <p:cNvPr id="514" name="Google Shape;514;p40"/>
            <p:cNvSpPr/>
            <p:nvPr/>
          </p:nvSpPr>
          <p:spPr>
            <a:xfrm>
              <a:off x="6623125" y="2778550"/>
              <a:ext cx="253050" cy="428850"/>
            </a:xfrm>
            <a:custGeom>
              <a:avLst/>
              <a:gdLst/>
              <a:ahLst/>
              <a:cxnLst/>
              <a:rect l="l" t="t" r="r" b="b"/>
              <a:pathLst>
                <a:path w="10122" h="17154" extrusionOk="0">
                  <a:moveTo>
                    <a:pt x="9431" y="1127"/>
                  </a:moveTo>
                  <a:lnTo>
                    <a:pt x="9455" y="1163"/>
                  </a:lnTo>
                  <a:cubicBezTo>
                    <a:pt x="9466" y="1175"/>
                    <a:pt x="9490" y="1175"/>
                    <a:pt x="9490" y="1187"/>
                  </a:cubicBezTo>
                  <a:cubicBezTo>
                    <a:pt x="9490" y="1199"/>
                    <a:pt x="9502" y="1223"/>
                    <a:pt x="9514" y="1235"/>
                  </a:cubicBezTo>
                  <a:cubicBezTo>
                    <a:pt x="9550" y="1282"/>
                    <a:pt x="9574" y="1318"/>
                    <a:pt x="9586" y="1366"/>
                  </a:cubicBezTo>
                  <a:cubicBezTo>
                    <a:pt x="9621" y="1437"/>
                    <a:pt x="9645" y="1520"/>
                    <a:pt x="9681" y="1604"/>
                  </a:cubicBezTo>
                  <a:cubicBezTo>
                    <a:pt x="9705" y="1699"/>
                    <a:pt x="9728" y="1770"/>
                    <a:pt x="9740" y="1842"/>
                  </a:cubicBezTo>
                  <a:cubicBezTo>
                    <a:pt x="9740" y="1889"/>
                    <a:pt x="9752" y="1913"/>
                    <a:pt x="9752" y="1961"/>
                  </a:cubicBezTo>
                  <a:cubicBezTo>
                    <a:pt x="9764" y="2032"/>
                    <a:pt x="9752" y="2116"/>
                    <a:pt x="9752" y="2199"/>
                  </a:cubicBezTo>
                  <a:cubicBezTo>
                    <a:pt x="9740" y="2366"/>
                    <a:pt x="9728" y="2532"/>
                    <a:pt x="9693" y="2687"/>
                  </a:cubicBezTo>
                  <a:cubicBezTo>
                    <a:pt x="9681" y="2771"/>
                    <a:pt x="9681" y="2842"/>
                    <a:pt x="9657" y="2913"/>
                  </a:cubicBezTo>
                  <a:cubicBezTo>
                    <a:pt x="9633" y="3092"/>
                    <a:pt x="9621" y="3283"/>
                    <a:pt x="9597" y="3485"/>
                  </a:cubicBezTo>
                  <a:lnTo>
                    <a:pt x="9586" y="3628"/>
                  </a:lnTo>
                  <a:cubicBezTo>
                    <a:pt x="9574" y="3783"/>
                    <a:pt x="9562" y="3925"/>
                    <a:pt x="9538" y="4056"/>
                  </a:cubicBezTo>
                  <a:cubicBezTo>
                    <a:pt x="9514" y="4199"/>
                    <a:pt x="9502" y="4342"/>
                    <a:pt x="9466" y="4449"/>
                  </a:cubicBezTo>
                  <a:lnTo>
                    <a:pt x="9466" y="4473"/>
                  </a:lnTo>
                  <a:cubicBezTo>
                    <a:pt x="9455" y="4533"/>
                    <a:pt x="9443" y="4580"/>
                    <a:pt x="9431" y="4640"/>
                  </a:cubicBezTo>
                  <a:cubicBezTo>
                    <a:pt x="9407" y="4676"/>
                    <a:pt x="9395" y="4711"/>
                    <a:pt x="9383" y="4759"/>
                  </a:cubicBezTo>
                  <a:lnTo>
                    <a:pt x="9371" y="4807"/>
                  </a:lnTo>
                  <a:lnTo>
                    <a:pt x="9324" y="4914"/>
                  </a:lnTo>
                  <a:cubicBezTo>
                    <a:pt x="9205" y="5247"/>
                    <a:pt x="9038" y="5652"/>
                    <a:pt x="8871" y="6057"/>
                  </a:cubicBezTo>
                  <a:lnTo>
                    <a:pt x="8847" y="6128"/>
                  </a:lnTo>
                  <a:cubicBezTo>
                    <a:pt x="8693" y="6473"/>
                    <a:pt x="8550" y="6819"/>
                    <a:pt x="8383" y="7152"/>
                  </a:cubicBezTo>
                  <a:cubicBezTo>
                    <a:pt x="8276" y="7354"/>
                    <a:pt x="8192" y="7533"/>
                    <a:pt x="8097" y="7724"/>
                  </a:cubicBezTo>
                  <a:cubicBezTo>
                    <a:pt x="8062" y="7807"/>
                    <a:pt x="8026" y="7890"/>
                    <a:pt x="7978" y="7974"/>
                  </a:cubicBezTo>
                  <a:lnTo>
                    <a:pt x="7847" y="8247"/>
                  </a:lnTo>
                  <a:cubicBezTo>
                    <a:pt x="7788" y="8343"/>
                    <a:pt x="7740" y="8450"/>
                    <a:pt x="7681" y="8545"/>
                  </a:cubicBezTo>
                  <a:cubicBezTo>
                    <a:pt x="7621" y="8640"/>
                    <a:pt x="7561" y="8736"/>
                    <a:pt x="7502" y="8819"/>
                  </a:cubicBezTo>
                  <a:cubicBezTo>
                    <a:pt x="7466" y="8902"/>
                    <a:pt x="7407" y="8986"/>
                    <a:pt x="7323" y="9081"/>
                  </a:cubicBezTo>
                  <a:cubicBezTo>
                    <a:pt x="7264" y="9152"/>
                    <a:pt x="7204" y="9212"/>
                    <a:pt x="7133" y="9295"/>
                  </a:cubicBezTo>
                  <a:lnTo>
                    <a:pt x="7073" y="9379"/>
                  </a:lnTo>
                  <a:lnTo>
                    <a:pt x="6942" y="9509"/>
                  </a:lnTo>
                  <a:cubicBezTo>
                    <a:pt x="6895" y="9569"/>
                    <a:pt x="6823" y="9640"/>
                    <a:pt x="6776" y="9712"/>
                  </a:cubicBezTo>
                  <a:cubicBezTo>
                    <a:pt x="6716" y="9795"/>
                    <a:pt x="6668" y="9867"/>
                    <a:pt x="6633" y="9950"/>
                  </a:cubicBezTo>
                  <a:cubicBezTo>
                    <a:pt x="6585" y="10033"/>
                    <a:pt x="6549" y="10105"/>
                    <a:pt x="6526" y="10176"/>
                  </a:cubicBezTo>
                  <a:cubicBezTo>
                    <a:pt x="6490" y="10283"/>
                    <a:pt x="6466" y="10355"/>
                    <a:pt x="6454" y="10450"/>
                  </a:cubicBezTo>
                  <a:cubicBezTo>
                    <a:pt x="6418" y="10533"/>
                    <a:pt x="6418" y="10641"/>
                    <a:pt x="6407" y="10712"/>
                  </a:cubicBezTo>
                  <a:cubicBezTo>
                    <a:pt x="6395" y="10855"/>
                    <a:pt x="6395" y="11022"/>
                    <a:pt x="6395" y="11236"/>
                  </a:cubicBezTo>
                  <a:cubicBezTo>
                    <a:pt x="6395" y="11426"/>
                    <a:pt x="6407" y="11617"/>
                    <a:pt x="6418" y="11807"/>
                  </a:cubicBezTo>
                  <a:lnTo>
                    <a:pt x="6418" y="11855"/>
                  </a:lnTo>
                  <a:cubicBezTo>
                    <a:pt x="6418" y="11926"/>
                    <a:pt x="6430" y="11986"/>
                    <a:pt x="6430" y="12069"/>
                  </a:cubicBezTo>
                  <a:cubicBezTo>
                    <a:pt x="6430" y="12188"/>
                    <a:pt x="6430" y="12307"/>
                    <a:pt x="6454" y="12426"/>
                  </a:cubicBezTo>
                  <a:cubicBezTo>
                    <a:pt x="6466" y="12665"/>
                    <a:pt x="6490" y="12879"/>
                    <a:pt x="6514" y="13117"/>
                  </a:cubicBezTo>
                  <a:cubicBezTo>
                    <a:pt x="6526" y="13296"/>
                    <a:pt x="6538" y="13462"/>
                    <a:pt x="6549" y="13641"/>
                  </a:cubicBezTo>
                  <a:cubicBezTo>
                    <a:pt x="6573" y="13867"/>
                    <a:pt x="6585" y="14058"/>
                    <a:pt x="6609" y="14236"/>
                  </a:cubicBezTo>
                  <a:cubicBezTo>
                    <a:pt x="6645" y="14427"/>
                    <a:pt x="6668" y="14605"/>
                    <a:pt x="6716" y="14784"/>
                  </a:cubicBezTo>
                  <a:lnTo>
                    <a:pt x="6728" y="14832"/>
                  </a:lnTo>
                  <a:lnTo>
                    <a:pt x="6823" y="15236"/>
                  </a:lnTo>
                  <a:lnTo>
                    <a:pt x="6847" y="15403"/>
                  </a:lnTo>
                  <a:cubicBezTo>
                    <a:pt x="6907" y="15605"/>
                    <a:pt x="6942" y="15808"/>
                    <a:pt x="6990" y="15998"/>
                  </a:cubicBezTo>
                  <a:cubicBezTo>
                    <a:pt x="7014" y="16153"/>
                    <a:pt x="7026" y="16308"/>
                    <a:pt x="7061" y="16475"/>
                  </a:cubicBezTo>
                  <a:cubicBezTo>
                    <a:pt x="7049" y="16463"/>
                    <a:pt x="7049" y="16439"/>
                    <a:pt x="7026" y="16427"/>
                  </a:cubicBezTo>
                  <a:lnTo>
                    <a:pt x="7014" y="16415"/>
                  </a:lnTo>
                  <a:cubicBezTo>
                    <a:pt x="6942" y="16296"/>
                    <a:pt x="6847" y="16177"/>
                    <a:pt x="6811" y="15998"/>
                  </a:cubicBezTo>
                  <a:cubicBezTo>
                    <a:pt x="6704" y="15832"/>
                    <a:pt x="6609" y="15653"/>
                    <a:pt x="6526" y="15474"/>
                  </a:cubicBezTo>
                  <a:lnTo>
                    <a:pt x="6514" y="15463"/>
                  </a:lnTo>
                  <a:lnTo>
                    <a:pt x="6454" y="15344"/>
                  </a:lnTo>
                  <a:cubicBezTo>
                    <a:pt x="6407" y="15272"/>
                    <a:pt x="6371" y="15189"/>
                    <a:pt x="6335" y="15117"/>
                  </a:cubicBezTo>
                  <a:cubicBezTo>
                    <a:pt x="6252" y="14974"/>
                    <a:pt x="6168" y="14808"/>
                    <a:pt x="6097" y="14641"/>
                  </a:cubicBezTo>
                  <a:cubicBezTo>
                    <a:pt x="6037" y="14522"/>
                    <a:pt x="5990" y="14415"/>
                    <a:pt x="5942" y="14296"/>
                  </a:cubicBezTo>
                  <a:cubicBezTo>
                    <a:pt x="5895" y="14165"/>
                    <a:pt x="5859" y="14034"/>
                    <a:pt x="5823" y="13927"/>
                  </a:cubicBezTo>
                  <a:lnTo>
                    <a:pt x="5823" y="13915"/>
                  </a:lnTo>
                  <a:lnTo>
                    <a:pt x="5823" y="13903"/>
                  </a:lnTo>
                  <a:cubicBezTo>
                    <a:pt x="5764" y="13689"/>
                    <a:pt x="5704" y="13462"/>
                    <a:pt x="5645" y="13260"/>
                  </a:cubicBezTo>
                  <a:cubicBezTo>
                    <a:pt x="5597" y="13093"/>
                    <a:pt x="5561" y="12915"/>
                    <a:pt x="5514" y="12748"/>
                  </a:cubicBezTo>
                  <a:cubicBezTo>
                    <a:pt x="5454" y="12557"/>
                    <a:pt x="5395" y="12355"/>
                    <a:pt x="5347" y="12153"/>
                  </a:cubicBezTo>
                  <a:cubicBezTo>
                    <a:pt x="5287" y="11950"/>
                    <a:pt x="5264" y="11760"/>
                    <a:pt x="5228" y="11593"/>
                  </a:cubicBezTo>
                  <a:cubicBezTo>
                    <a:pt x="5180" y="11295"/>
                    <a:pt x="5168" y="11010"/>
                    <a:pt x="5144" y="10688"/>
                  </a:cubicBezTo>
                  <a:cubicBezTo>
                    <a:pt x="5109" y="10414"/>
                    <a:pt x="5097" y="10105"/>
                    <a:pt x="5085" y="9807"/>
                  </a:cubicBezTo>
                  <a:cubicBezTo>
                    <a:pt x="5085" y="9521"/>
                    <a:pt x="5061" y="9236"/>
                    <a:pt x="5061" y="8974"/>
                  </a:cubicBezTo>
                  <a:cubicBezTo>
                    <a:pt x="5061" y="8700"/>
                    <a:pt x="5049" y="8426"/>
                    <a:pt x="5085" y="8140"/>
                  </a:cubicBezTo>
                  <a:cubicBezTo>
                    <a:pt x="5097" y="7914"/>
                    <a:pt x="5121" y="7724"/>
                    <a:pt x="5168" y="7509"/>
                  </a:cubicBezTo>
                  <a:cubicBezTo>
                    <a:pt x="5216" y="7331"/>
                    <a:pt x="5264" y="7140"/>
                    <a:pt x="5323" y="6962"/>
                  </a:cubicBezTo>
                  <a:cubicBezTo>
                    <a:pt x="5347" y="6854"/>
                    <a:pt x="5383" y="6735"/>
                    <a:pt x="5418" y="6640"/>
                  </a:cubicBezTo>
                  <a:cubicBezTo>
                    <a:pt x="5442" y="6581"/>
                    <a:pt x="5466" y="6533"/>
                    <a:pt x="5478" y="6473"/>
                  </a:cubicBezTo>
                  <a:cubicBezTo>
                    <a:pt x="5525" y="6319"/>
                    <a:pt x="5585" y="6128"/>
                    <a:pt x="5645" y="5938"/>
                  </a:cubicBezTo>
                  <a:cubicBezTo>
                    <a:pt x="5692" y="5783"/>
                    <a:pt x="5740" y="5628"/>
                    <a:pt x="5776" y="5402"/>
                  </a:cubicBezTo>
                  <a:cubicBezTo>
                    <a:pt x="5823" y="5211"/>
                    <a:pt x="5859" y="5009"/>
                    <a:pt x="5883" y="4830"/>
                  </a:cubicBezTo>
                  <a:cubicBezTo>
                    <a:pt x="5895" y="4735"/>
                    <a:pt x="5918" y="4640"/>
                    <a:pt x="5918" y="4533"/>
                  </a:cubicBezTo>
                  <a:cubicBezTo>
                    <a:pt x="5930" y="4437"/>
                    <a:pt x="5930" y="4330"/>
                    <a:pt x="5918" y="4211"/>
                  </a:cubicBezTo>
                  <a:cubicBezTo>
                    <a:pt x="5895" y="4104"/>
                    <a:pt x="5883" y="3997"/>
                    <a:pt x="5871" y="3914"/>
                  </a:cubicBezTo>
                  <a:lnTo>
                    <a:pt x="5871" y="3902"/>
                  </a:lnTo>
                  <a:cubicBezTo>
                    <a:pt x="5835" y="3794"/>
                    <a:pt x="5823" y="3687"/>
                    <a:pt x="5799" y="3604"/>
                  </a:cubicBezTo>
                  <a:cubicBezTo>
                    <a:pt x="5752" y="3497"/>
                    <a:pt x="5716" y="3390"/>
                    <a:pt x="5692" y="3306"/>
                  </a:cubicBezTo>
                  <a:cubicBezTo>
                    <a:pt x="5656" y="3211"/>
                    <a:pt x="5621" y="3128"/>
                    <a:pt x="5585" y="3044"/>
                  </a:cubicBezTo>
                  <a:cubicBezTo>
                    <a:pt x="5561" y="3009"/>
                    <a:pt x="5537" y="2973"/>
                    <a:pt x="5525" y="2925"/>
                  </a:cubicBezTo>
                  <a:lnTo>
                    <a:pt x="5537" y="2866"/>
                  </a:lnTo>
                  <a:cubicBezTo>
                    <a:pt x="5561" y="2806"/>
                    <a:pt x="5585" y="2735"/>
                    <a:pt x="5597" y="2675"/>
                  </a:cubicBezTo>
                  <a:cubicBezTo>
                    <a:pt x="5633" y="2568"/>
                    <a:pt x="5680" y="2497"/>
                    <a:pt x="5704" y="2425"/>
                  </a:cubicBezTo>
                  <a:lnTo>
                    <a:pt x="5835" y="2199"/>
                  </a:lnTo>
                  <a:cubicBezTo>
                    <a:pt x="5871" y="2151"/>
                    <a:pt x="5895" y="2116"/>
                    <a:pt x="5930" y="2080"/>
                  </a:cubicBezTo>
                  <a:cubicBezTo>
                    <a:pt x="5954" y="2068"/>
                    <a:pt x="5978" y="2032"/>
                    <a:pt x="6002" y="2020"/>
                  </a:cubicBezTo>
                  <a:cubicBezTo>
                    <a:pt x="6014" y="2020"/>
                    <a:pt x="6037" y="2009"/>
                    <a:pt x="6049" y="1997"/>
                  </a:cubicBezTo>
                  <a:lnTo>
                    <a:pt x="6180" y="1901"/>
                  </a:lnTo>
                  <a:lnTo>
                    <a:pt x="6192" y="1901"/>
                  </a:lnTo>
                  <a:lnTo>
                    <a:pt x="6216" y="1889"/>
                  </a:lnTo>
                  <a:cubicBezTo>
                    <a:pt x="6276" y="1854"/>
                    <a:pt x="6335" y="1818"/>
                    <a:pt x="6407" y="1782"/>
                  </a:cubicBezTo>
                  <a:cubicBezTo>
                    <a:pt x="6454" y="1770"/>
                    <a:pt x="6478" y="1759"/>
                    <a:pt x="6526" y="1735"/>
                  </a:cubicBezTo>
                  <a:cubicBezTo>
                    <a:pt x="6538" y="1735"/>
                    <a:pt x="6573" y="1723"/>
                    <a:pt x="6585" y="1723"/>
                  </a:cubicBezTo>
                  <a:lnTo>
                    <a:pt x="6704" y="1723"/>
                  </a:lnTo>
                  <a:cubicBezTo>
                    <a:pt x="6716" y="1723"/>
                    <a:pt x="6728" y="1735"/>
                    <a:pt x="6752" y="1735"/>
                  </a:cubicBezTo>
                  <a:cubicBezTo>
                    <a:pt x="6764" y="1759"/>
                    <a:pt x="6776" y="1759"/>
                    <a:pt x="6788" y="1770"/>
                  </a:cubicBezTo>
                  <a:cubicBezTo>
                    <a:pt x="6823" y="1782"/>
                    <a:pt x="6847" y="1818"/>
                    <a:pt x="6883" y="1842"/>
                  </a:cubicBezTo>
                  <a:cubicBezTo>
                    <a:pt x="7014" y="1973"/>
                    <a:pt x="7180" y="2128"/>
                    <a:pt x="7371" y="2199"/>
                  </a:cubicBezTo>
                  <a:cubicBezTo>
                    <a:pt x="7490" y="2247"/>
                    <a:pt x="7609" y="2270"/>
                    <a:pt x="7728" y="2294"/>
                  </a:cubicBezTo>
                  <a:cubicBezTo>
                    <a:pt x="7847" y="2294"/>
                    <a:pt x="7966" y="2294"/>
                    <a:pt x="8062" y="2259"/>
                  </a:cubicBezTo>
                  <a:cubicBezTo>
                    <a:pt x="8181" y="2211"/>
                    <a:pt x="8276" y="2175"/>
                    <a:pt x="8371" y="2116"/>
                  </a:cubicBezTo>
                  <a:cubicBezTo>
                    <a:pt x="8395" y="2092"/>
                    <a:pt x="8443" y="2068"/>
                    <a:pt x="8478" y="2032"/>
                  </a:cubicBezTo>
                  <a:cubicBezTo>
                    <a:pt x="8609" y="1913"/>
                    <a:pt x="8740" y="1782"/>
                    <a:pt x="8871" y="1639"/>
                  </a:cubicBezTo>
                  <a:cubicBezTo>
                    <a:pt x="8931" y="1580"/>
                    <a:pt x="8990" y="1497"/>
                    <a:pt x="9038" y="1437"/>
                  </a:cubicBezTo>
                  <a:cubicBezTo>
                    <a:pt x="9085" y="1378"/>
                    <a:pt x="9133" y="1306"/>
                    <a:pt x="9193" y="1247"/>
                  </a:cubicBezTo>
                  <a:lnTo>
                    <a:pt x="9264" y="1175"/>
                  </a:lnTo>
                  <a:cubicBezTo>
                    <a:pt x="9276" y="1175"/>
                    <a:pt x="9276" y="1163"/>
                    <a:pt x="9288" y="1163"/>
                  </a:cubicBezTo>
                  <a:lnTo>
                    <a:pt x="9312" y="1139"/>
                  </a:lnTo>
                  <a:cubicBezTo>
                    <a:pt x="9324" y="1139"/>
                    <a:pt x="9324" y="1127"/>
                    <a:pt x="9335" y="1127"/>
                  </a:cubicBezTo>
                  <a:close/>
                  <a:moveTo>
                    <a:pt x="1537" y="282"/>
                  </a:moveTo>
                  <a:cubicBezTo>
                    <a:pt x="1573" y="282"/>
                    <a:pt x="1585" y="294"/>
                    <a:pt x="1608" y="294"/>
                  </a:cubicBezTo>
                  <a:cubicBezTo>
                    <a:pt x="1644" y="294"/>
                    <a:pt x="1656" y="294"/>
                    <a:pt x="1692" y="306"/>
                  </a:cubicBezTo>
                  <a:cubicBezTo>
                    <a:pt x="1704" y="318"/>
                    <a:pt x="1727" y="318"/>
                    <a:pt x="1751" y="342"/>
                  </a:cubicBezTo>
                  <a:cubicBezTo>
                    <a:pt x="1775" y="354"/>
                    <a:pt x="1811" y="377"/>
                    <a:pt x="1835" y="401"/>
                  </a:cubicBezTo>
                  <a:cubicBezTo>
                    <a:pt x="1870" y="425"/>
                    <a:pt x="1894" y="437"/>
                    <a:pt x="1930" y="473"/>
                  </a:cubicBezTo>
                  <a:cubicBezTo>
                    <a:pt x="1966" y="520"/>
                    <a:pt x="2013" y="544"/>
                    <a:pt x="2049" y="592"/>
                  </a:cubicBezTo>
                  <a:cubicBezTo>
                    <a:pt x="2108" y="651"/>
                    <a:pt x="2144" y="711"/>
                    <a:pt x="2204" y="770"/>
                  </a:cubicBezTo>
                  <a:cubicBezTo>
                    <a:pt x="2287" y="854"/>
                    <a:pt x="2370" y="949"/>
                    <a:pt x="2442" y="1032"/>
                  </a:cubicBezTo>
                  <a:cubicBezTo>
                    <a:pt x="2561" y="1175"/>
                    <a:pt x="2716" y="1306"/>
                    <a:pt x="2894" y="1425"/>
                  </a:cubicBezTo>
                  <a:cubicBezTo>
                    <a:pt x="3061" y="1544"/>
                    <a:pt x="3263" y="1616"/>
                    <a:pt x="3418" y="1675"/>
                  </a:cubicBezTo>
                  <a:lnTo>
                    <a:pt x="3680" y="1770"/>
                  </a:lnTo>
                  <a:cubicBezTo>
                    <a:pt x="3787" y="1794"/>
                    <a:pt x="3871" y="1830"/>
                    <a:pt x="3966" y="1854"/>
                  </a:cubicBezTo>
                  <a:cubicBezTo>
                    <a:pt x="4049" y="1889"/>
                    <a:pt x="4144" y="1913"/>
                    <a:pt x="4216" y="1961"/>
                  </a:cubicBezTo>
                  <a:cubicBezTo>
                    <a:pt x="4263" y="1997"/>
                    <a:pt x="4311" y="2009"/>
                    <a:pt x="4347" y="2032"/>
                  </a:cubicBezTo>
                  <a:cubicBezTo>
                    <a:pt x="4394" y="2068"/>
                    <a:pt x="4430" y="2092"/>
                    <a:pt x="4466" y="2128"/>
                  </a:cubicBezTo>
                  <a:cubicBezTo>
                    <a:pt x="4525" y="2187"/>
                    <a:pt x="4609" y="2247"/>
                    <a:pt x="4668" y="2318"/>
                  </a:cubicBezTo>
                  <a:cubicBezTo>
                    <a:pt x="4799" y="2461"/>
                    <a:pt x="4918" y="2640"/>
                    <a:pt x="5037" y="2806"/>
                  </a:cubicBezTo>
                  <a:cubicBezTo>
                    <a:pt x="5061" y="2878"/>
                    <a:pt x="5109" y="2961"/>
                    <a:pt x="5156" y="3032"/>
                  </a:cubicBezTo>
                  <a:cubicBezTo>
                    <a:pt x="5168" y="3104"/>
                    <a:pt x="5180" y="3163"/>
                    <a:pt x="5204" y="3223"/>
                  </a:cubicBezTo>
                  <a:cubicBezTo>
                    <a:pt x="5240" y="3318"/>
                    <a:pt x="5287" y="3402"/>
                    <a:pt x="5347" y="3497"/>
                  </a:cubicBezTo>
                  <a:cubicBezTo>
                    <a:pt x="5383" y="3568"/>
                    <a:pt x="5406" y="3640"/>
                    <a:pt x="5418" y="3711"/>
                  </a:cubicBezTo>
                  <a:cubicBezTo>
                    <a:pt x="5466" y="3854"/>
                    <a:pt x="5478" y="3985"/>
                    <a:pt x="5514" y="4104"/>
                  </a:cubicBezTo>
                  <a:cubicBezTo>
                    <a:pt x="5525" y="4175"/>
                    <a:pt x="5537" y="4247"/>
                    <a:pt x="5537" y="4330"/>
                  </a:cubicBezTo>
                  <a:cubicBezTo>
                    <a:pt x="5561" y="4449"/>
                    <a:pt x="5537" y="4545"/>
                    <a:pt x="5537" y="4664"/>
                  </a:cubicBezTo>
                  <a:cubicBezTo>
                    <a:pt x="5525" y="4818"/>
                    <a:pt x="5502" y="4937"/>
                    <a:pt x="5478" y="5057"/>
                  </a:cubicBezTo>
                  <a:cubicBezTo>
                    <a:pt x="5466" y="5199"/>
                    <a:pt x="5442" y="5354"/>
                    <a:pt x="5406" y="5461"/>
                  </a:cubicBezTo>
                  <a:lnTo>
                    <a:pt x="5406" y="5473"/>
                  </a:lnTo>
                  <a:cubicBezTo>
                    <a:pt x="5359" y="5616"/>
                    <a:pt x="5335" y="5783"/>
                    <a:pt x="5287" y="5938"/>
                  </a:cubicBezTo>
                  <a:cubicBezTo>
                    <a:pt x="5240" y="6116"/>
                    <a:pt x="5180" y="6259"/>
                    <a:pt x="5144" y="6414"/>
                  </a:cubicBezTo>
                  <a:lnTo>
                    <a:pt x="5097" y="6533"/>
                  </a:lnTo>
                  <a:cubicBezTo>
                    <a:pt x="5049" y="6652"/>
                    <a:pt x="5002" y="6783"/>
                    <a:pt x="4978" y="6902"/>
                  </a:cubicBezTo>
                  <a:cubicBezTo>
                    <a:pt x="4930" y="7081"/>
                    <a:pt x="4883" y="7247"/>
                    <a:pt x="4847" y="7426"/>
                  </a:cubicBezTo>
                  <a:lnTo>
                    <a:pt x="4847" y="7450"/>
                  </a:lnTo>
                  <a:cubicBezTo>
                    <a:pt x="4823" y="7462"/>
                    <a:pt x="4823" y="7485"/>
                    <a:pt x="4823" y="7497"/>
                  </a:cubicBezTo>
                  <a:cubicBezTo>
                    <a:pt x="4752" y="7902"/>
                    <a:pt x="4704" y="8295"/>
                    <a:pt x="4704" y="8688"/>
                  </a:cubicBezTo>
                  <a:cubicBezTo>
                    <a:pt x="4704" y="9152"/>
                    <a:pt x="4728" y="9521"/>
                    <a:pt x="4728" y="9867"/>
                  </a:cubicBezTo>
                  <a:cubicBezTo>
                    <a:pt x="4740" y="10260"/>
                    <a:pt x="4752" y="10676"/>
                    <a:pt x="4787" y="11069"/>
                  </a:cubicBezTo>
                  <a:lnTo>
                    <a:pt x="4787" y="11093"/>
                  </a:lnTo>
                  <a:cubicBezTo>
                    <a:pt x="4787" y="11284"/>
                    <a:pt x="4799" y="11450"/>
                    <a:pt x="4823" y="11641"/>
                  </a:cubicBezTo>
                  <a:cubicBezTo>
                    <a:pt x="4871" y="11891"/>
                    <a:pt x="4906" y="12069"/>
                    <a:pt x="4942" y="12248"/>
                  </a:cubicBezTo>
                  <a:cubicBezTo>
                    <a:pt x="4990" y="12438"/>
                    <a:pt x="5037" y="12629"/>
                    <a:pt x="5097" y="12843"/>
                  </a:cubicBezTo>
                  <a:cubicBezTo>
                    <a:pt x="5144" y="12974"/>
                    <a:pt x="5168" y="13129"/>
                    <a:pt x="5216" y="13260"/>
                  </a:cubicBezTo>
                  <a:lnTo>
                    <a:pt x="5264" y="13439"/>
                  </a:lnTo>
                  <a:cubicBezTo>
                    <a:pt x="5299" y="13629"/>
                    <a:pt x="5359" y="13820"/>
                    <a:pt x="5418" y="14022"/>
                  </a:cubicBezTo>
                  <a:cubicBezTo>
                    <a:pt x="5466" y="14177"/>
                    <a:pt x="5537" y="14367"/>
                    <a:pt x="5621" y="14558"/>
                  </a:cubicBezTo>
                  <a:cubicBezTo>
                    <a:pt x="5692" y="14736"/>
                    <a:pt x="5776" y="14927"/>
                    <a:pt x="5883" y="15105"/>
                  </a:cubicBezTo>
                  <a:cubicBezTo>
                    <a:pt x="5930" y="15177"/>
                    <a:pt x="5954" y="15248"/>
                    <a:pt x="6002" y="15332"/>
                  </a:cubicBezTo>
                  <a:cubicBezTo>
                    <a:pt x="6061" y="15427"/>
                    <a:pt x="6121" y="15522"/>
                    <a:pt x="6168" y="15629"/>
                  </a:cubicBezTo>
                  <a:lnTo>
                    <a:pt x="6192" y="15689"/>
                  </a:lnTo>
                  <a:cubicBezTo>
                    <a:pt x="6264" y="15832"/>
                    <a:pt x="6359" y="15998"/>
                    <a:pt x="6454" y="16141"/>
                  </a:cubicBezTo>
                  <a:lnTo>
                    <a:pt x="6633" y="16415"/>
                  </a:lnTo>
                  <a:lnTo>
                    <a:pt x="6657" y="16439"/>
                  </a:lnTo>
                  <a:cubicBezTo>
                    <a:pt x="6692" y="16498"/>
                    <a:pt x="6728" y="16546"/>
                    <a:pt x="6764" y="16606"/>
                  </a:cubicBezTo>
                  <a:cubicBezTo>
                    <a:pt x="6774" y="16623"/>
                    <a:pt x="6784" y="16640"/>
                    <a:pt x="6794" y="16658"/>
                  </a:cubicBezTo>
                  <a:lnTo>
                    <a:pt x="6794" y="16658"/>
                  </a:lnTo>
                  <a:cubicBezTo>
                    <a:pt x="6792" y="16656"/>
                    <a:pt x="6790" y="16654"/>
                    <a:pt x="6788" y="16653"/>
                  </a:cubicBezTo>
                  <a:cubicBezTo>
                    <a:pt x="6776" y="16641"/>
                    <a:pt x="6764" y="16641"/>
                    <a:pt x="6752" y="16617"/>
                  </a:cubicBezTo>
                  <a:cubicBezTo>
                    <a:pt x="6704" y="16606"/>
                    <a:pt x="6668" y="16582"/>
                    <a:pt x="6645" y="16546"/>
                  </a:cubicBezTo>
                  <a:cubicBezTo>
                    <a:pt x="6585" y="16498"/>
                    <a:pt x="6526" y="16439"/>
                    <a:pt x="6466" y="16403"/>
                  </a:cubicBezTo>
                  <a:lnTo>
                    <a:pt x="6157" y="16129"/>
                  </a:lnTo>
                  <a:lnTo>
                    <a:pt x="5871" y="15844"/>
                  </a:lnTo>
                  <a:cubicBezTo>
                    <a:pt x="5752" y="15725"/>
                    <a:pt x="5645" y="15605"/>
                    <a:pt x="5561" y="15510"/>
                  </a:cubicBezTo>
                  <a:cubicBezTo>
                    <a:pt x="5502" y="15427"/>
                    <a:pt x="5418" y="15355"/>
                    <a:pt x="5359" y="15272"/>
                  </a:cubicBezTo>
                  <a:cubicBezTo>
                    <a:pt x="5061" y="14891"/>
                    <a:pt x="4811" y="14534"/>
                    <a:pt x="4585" y="14201"/>
                  </a:cubicBezTo>
                  <a:lnTo>
                    <a:pt x="4561" y="14153"/>
                  </a:lnTo>
                  <a:cubicBezTo>
                    <a:pt x="4513" y="14058"/>
                    <a:pt x="4466" y="13986"/>
                    <a:pt x="4430" y="13915"/>
                  </a:cubicBezTo>
                  <a:cubicBezTo>
                    <a:pt x="4382" y="13843"/>
                    <a:pt x="4335" y="13748"/>
                    <a:pt x="4287" y="13665"/>
                  </a:cubicBezTo>
                  <a:cubicBezTo>
                    <a:pt x="4216" y="13510"/>
                    <a:pt x="4168" y="13391"/>
                    <a:pt x="4132" y="13272"/>
                  </a:cubicBezTo>
                  <a:cubicBezTo>
                    <a:pt x="4073" y="13141"/>
                    <a:pt x="4025" y="13010"/>
                    <a:pt x="3990" y="12891"/>
                  </a:cubicBezTo>
                  <a:cubicBezTo>
                    <a:pt x="3954" y="12724"/>
                    <a:pt x="3906" y="12593"/>
                    <a:pt x="3871" y="12438"/>
                  </a:cubicBezTo>
                  <a:cubicBezTo>
                    <a:pt x="3835" y="12307"/>
                    <a:pt x="3799" y="12153"/>
                    <a:pt x="3787" y="12034"/>
                  </a:cubicBezTo>
                  <a:cubicBezTo>
                    <a:pt x="3775" y="11903"/>
                    <a:pt x="3740" y="11736"/>
                    <a:pt x="3728" y="11581"/>
                  </a:cubicBezTo>
                  <a:cubicBezTo>
                    <a:pt x="3716" y="11426"/>
                    <a:pt x="3692" y="11284"/>
                    <a:pt x="3692" y="11117"/>
                  </a:cubicBezTo>
                  <a:lnTo>
                    <a:pt x="3692" y="10533"/>
                  </a:lnTo>
                  <a:lnTo>
                    <a:pt x="3692" y="10331"/>
                  </a:lnTo>
                  <a:lnTo>
                    <a:pt x="3692" y="10307"/>
                  </a:lnTo>
                  <a:cubicBezTo>
                    <a:pt x="3692" y="10117"/>
                    <a:pt x="3692" y="9902"/>
                    <a:pt x="3680" y="9712"/>
                  </a:cubicBezTo>
                  <a:cubicBezTo>
                    <a:pt x="3668" y="9509"/>
                    <a:pt x="3656" y="9295"/>
                    <a:pt x="3632" y="9105"/>
                  </a:cubicBezTo>
                  <a:cubicBezTo>
                    <a:pt x="3620" y="8914"/>
                    <a:pt x="3597" y="8724"/>
                    <a:pt x="3561" y="8545"/>
                  </a:cubicBezTo>
                  <a:cubicBezTo>
                    <a:pt x="3537" y="8307"/>
                    <a:pt x="3501" y="8105"/>
                    <a:pt x="3454" y="7914"/>
                  </a:cubicBezTo>
                  <a:cubicBezTo>
                    <a:pt x="3430" y="7724"/>
                    <a:pt x="3370" y="7509"/>
                    <a:pt x="3323" y="7331"/>
                  </a:cubicBezTo>
                  <a:cubicBezTo>
                    <a:pt x="3263" y="7128"/>
                    <a:pt x="3204" y="6950"/>
                    <a:pt x="3144" y="6783"/>
                  </a:cubicBezTo>
                  <a:cubicBezTo>
                    <a:pt x="3073" y="6592"/>
                    <a:pt x="3001" y="6414"/>
                    <a:pt x="2918" y="6247"/>
                  </a:cubicBezTo>
                  <a:cubicBezTo>
                    <a:pt x="2894" y="6152"/>
                    <a:pt x="2847" y="6080"/>
                    <a:pt x="2823" y="6009"/>
                  </a:cubicBezTo>
                  <a:lnTo>
                    <a:pt x="2680" y="5699"/>
                  </a:lnTo>
                  <a:cubicBezTo>
                    <a:pt x="2537" y="5378"/>
                    <a:pt x="2382" y="5021"/>
                    <a:pt x="2204" y="4568"/>
                  </a:cubicBezTo>
                  <a:cubicBezTo>
                    <a:pt x="2073" y="4223"/>
                    <a:pt x="1930" y="3866"/>
                    <a:pt x="1715" y="3449"/>
                  </a:cubicBezTo>
                  <a:cubicBezTo>
                    <a:pt x="1644" y="3283"/>
                    <a:pt x="1549" y="3116"/>
                    <a:pt x="1465" y="2961"/>
                  </a:cubicBezTo>
                  <a:cubicBezTo>
                    <a:pt x="1370" y="2794"/>
                    <a:pt x="1251" y="2628"/>
                    <a:pt x="1120" y="2437"/>
                  </a:cubicBezTo>
                  <a:cubicBezTo>
                    <a:pt x="1037" y="2318"/>
                    <a:pt x="953" y="2199"/>
                    <a:pt x="870" y="2092"/>
                  </a:cubicBezTo>
                  <a:cubicBezTo>
                    <a:pt x="715" y="1889"/>
                    <a:pt x="572" y="1687"/>
                    <a:pt x="442" y="1485"/>
                  </a:cubicBezTo>
                  <a:lnTo>
                    <a:pt x="418" y="1449"/>
                  </a:lnTo>
                  <a:cubicBezTo>
                    <a:pt x="382" y="1389"/>
                    <a:pt x="334" y="1318"/>
                    <a:pt x="299" y="1247"/>
                  </a:cubicBezTo>
                  <a:cubicBezTo>
                    <a:pt x="299" y="1235"/>
                    <a:pt x="287" y="1223"/>
                    <a:pt x="287" y="1199"/>
                  </a:cubicBezTo>
                  <a:cubicBezTo>
                    <a:pt x="287" y="1175"/>
                    <a:pt x="275" y="1163"/>
                    <a:pt x="275" y="1127"/>
                  </a:cubicBezTo>
                  <a:lnTo>
                    <a:pt x="275" y="1092"/>
                  </a:lnTo>
                  <a:lnTo>
                    <a:pt x="275" y="1032"/>
                  </a:lnTo>
                  <a:lnTo>
                    <a:pt x="275" y="1008"/>
                  </a:lnTo>
                  <a:cubicBezTo>
                    <a:pt x="275" y="973"/>
                    <a:pt x="275" y="961"/>
                    <a:pt x="287" y="937"/>
                  </a:cubicBezTo>
                  <a:cubicBezTo>
                    <a:pt x="287" y="925"/>
                    <a:pt x="287" y="901"/>
                    <a:pt x="299" y="889"/>
                  </a:cubicBezTo>
                  <a:cubicBezTo>
                    <a:pt x="322" y="854"/>
                    <a:pt x="346" y="830"/>
                    <a:pt x="358" y="794"/>
                  </a:cubicBezTo>
                  <a:cubicBezTo>
                    <a:pt x="394" y="782"/>
                    <a:pt x="406" y="758"/>
                    <a:pt x="418" y="735"/>
                  </a:cubicBezTo>
                  <a:cubicBezTo>
                    <a:pt x="453" y="711"/>
                    <a:pt x="477" y="699"/>
                    <a:pt x="513" y="663"/>
                  </a:cubicBezTo>
                  <a:cubicBezTo>
                    <a:pt x="513" y="651"/>
                    <a:pt x="525" y="651"/>
                    <a:pt x="537" y="639"/>
                  </a:cubicBezTo>
                  <a:cubicBezTo>
                    <a:pt x="561" y="616"/>
                    <a:pt x="572" y="616"/>
                    <a:pt x="584" y="604"/>
                  </a:cubicBezTo>
                  <a:cubicBezTo>
                    <a:pt x="632" y="580"/>
                    <a:pt x="680" y="544"/>
                    <a:pt x="739" y="520"/>
                  </a:cubicBezTo>
                  <a:cubicBezTo>
                    <a:pt x="870" y="461"/>
                    <a:pt x="1001" y="401"/>
                    <a:pt x="1156" y="354"/>
                  </a:cubicBezTo>
                  <a:cubicBezTo>
                    <a:pt x="1227" y="318"/>
                    <a:pt x="1287" y="306"/>
                    <a:pt x="1358" y="294"/>
                  </a:cubicBezTo>
                  <a:cubicBezTo>
                    <a:pt x="1394" y="282"/>
                    <a:pt x="1430" y="282"/>
                    <a:pt x="1465" y="282"/>
                  </a:cubicBezTo>
                  <a:close/>
                  <a:moveTo>
                    <a:pt x="1442" y="0"/>
                  </a:moveTo>
                  <a:cubicBezTo>
                    <a:pt x="1378" y="0"/>
                    <a:pt x="1314" y="7"/>
                    <a:pt x="1251" y="20"/>
                  </a:cubicBezTo>
                  <a:cubicBezTo>
                    <a:pt x="1180" y="56"/>
                    <a:pt x="1096" y="68"/>
                    <a:pt x="1013" y="104"/>
                  </a:cubicBezTo>
                  <a:cubicBezTo>
                    <a:pt x="823" y="175"/>
                    <a:pt x="632" y="246"/>
                    <a:pt x="453" y="354"/>
                  </a:cubicBezTo>
                  <a:cubicBezTo>
                    <a:pt x="263" y="485"/>
                    <a:pt x="108" y="663"/>
                    <a:pt x="49" y="889"/>
                  </a:cubicBezTo>
                  <a:cubicBezTo>
                    <a:pt x="1" y="1056"/>
                    <a:pt x="49" y="1235"/>
                    <a:pt x="120" y="1366"/>
                  </a:cubicBezTo>
                  <a:cubicBezTo>
                    <a:pt x="227" y="1544"/>
                    <a:pt x="334" y="1711"/>
                    <a:pt x="453" y="1866"/>
                  </a:cubicBezTo>
                  <a:cubicBezTo>
                    <a:pt x="680" y="2187"/>
                    <a:pt x="918" y="2497"/>
                    <a:pt x="1120" y="2818"/>
                  </a:cubicBezTo>
                  <a:cubicBezTo>
                    <a:pt x="1227" y="2997"/>
                    <a:pt x="1334" y="3175"/>
                    <a:pt x="1418" y="3354"/>
                  </a:cubicBezTo>
                  <a:cubicBezTo>
                    <a:pt x="1525" y="3568"/>
                    <a:pt x="1632" y="3759"/>
                    <a:pt x="1715" y="3973"/>
                  </a:cubicBezTo>
                  <a:lnTo>
                    <a:pt x="1894" y="4366"/>
                  </a:lnTo>
                  <a:cubicBezTo>
                    <a:pt x="1954" y="4509"/>
                    <a:pt x="2001" y="4640"/>
                    <a:pt x="2061" y="4771"/>
                  </a:cubicBezTo>
                  <a:cubicBezTo>
                    <a:pt x="2132" y="4961"/>
                    <a:pt x="2227" y="5164"/>
                    <a:pt x="2299" y="5354"/>
                  </a:cubicBezTo>
                  <a:cubicBezTo>
                    <a:pt x="2370" y="5533"/>
                    <a:pt x="2466" y="5711"/>
                    <a:pt x="2537" y="5890"/>
                  </a:cubicBezTo>
                  <a:cubicBezTo>
                    <a:pt x="2620" y="6080"/>
                    <a:pt x="2716" y="6259"/>
                    <a:pt x="2787" y="6450"/>
                  </a:cubicBezTo>
                  <a:cubicBezTo>
                    <a:pt x="2882" y="6616"/>
                    <a:pt x="2942" y="6807"/>
                    <a:pt x="3001" y="6985"/>
                  </a:cubicBezTo>
                  <a:cubicBezTo>
                    <a:pt x="3097" y="7331"/>
                    <a:pt x="3192" y="7676"/>
                    <a:pt x="3251" y="8021"/>
                  </a:cubicBezTo>
                  <a:cubicBezTo>
                    <a:pt x="3311" y="8438"/>
                    <a:pt x="3335" y="8855"/>
                    <a:pt x="3370" y="9271"/>
                  </a:cubicBezTo>
                  <a:cubicBezTo>
                    <a:pt x="3382" y="9402"/>
                    <a:pt x="3382" y="9533"/>
                    <a:pt x="3382" y="9664"/>
                  </a:cubicBezTo>
                  <a:cubicBezTo>
                    <a:pt x="3382" y="9807"/>
                    <a:pt x="3370" y="9926"/>
                    <a:pt x="3370" y="10057"/>
                  </a:cubicBezTo>
                  <a:cubicBezTo>
                    <a:pt x="3359" y="10307"/>
                    <a:pt x="3335" y="10545"/>
                    <a:pt x="3323" y="10795"/>
                  </a:cubicBezTo>
                  <a:cubicBezTo>
                    <a:pt x="3311" y="11010"/>
                    <a:pt x="3311" y="11200"/>
                    <a:pt x="3311" y="11414"/>
                  </a:cubicBezTo>
                  <a:cubicBezTo>
                    <a:pt x="3311" y="11534"/>
                    <a:pt x="3323" y="11629"/>
                    <a:pt x="3323" y="11748"/>
                  </a:cubicBezTo>
                  <a:cubicBezTo>
                    <a:pt x="3323" y="11855"/>
                    <a:pt x="3335" y="11962"/>
                    <a:pt x="3359" y="12069"/>
                  </a:cubicBezTo>
                  <a:cubicBezTo>
                    <a:pt x="3382" y="12260"/>
                    <a:pt x="3430" y="12462"/>
                    <a:pt x="3478" y="12665"/>
                  </a:cubicBezTo>
                  <a:cubicBezTo>
                    <a:pt x="3537" y="12843"/>
                    <a:pt x="3597" y="13034"/>
                    <a:pt x="3656" y="13224"/>
                  </a:cubicBezTo>
                  <a:cubicBezTo>
                    <a:pt x="3680" y="13319"/>
                    <a:pt x="3716" y="13415"/>
                    <a:pt x="3751" y="13510"/>
                  </a:cubicBezTo>
                  <a:cubicBezTo>
                    <a:pt x="3799" y="13593"/>
                    <a:pt x="3835" y="13689"/>
                    <a:pt x="3871" y="13772"/>
                  </a:cubicBezTo>
                  <a:lnTo>
                    <a:pt x="3871" y="13796"/>
                  </a:lnTo>
                  <a:cubicBezTo>
                    <a:pt x="3954" y="13974"/>
                    <a:pt x="4049" y="14129"/>
                    <a:pt x="4168" y="14331"/>
                  </a:cubicBezTo>
                  <a:cubicBezTo>
                    <a:pt x="4275" y="14486"/>
                    <a:pt x="4382" y="14641"/>
                    <a:pt x="4513" y="14808"/>
                  </a:cubicBezTo>
                  <a:cubicBezTo>
                    <a:pt x="4644" y="14986"/>
                    <a:pt x="4787" y="15141"/>
                    <a:pt x="4918" y="15284"/>
                  </a:cubicBezTo>
                  <a:lnTo>
                    <a:pt x="4990" y="15355"/>
                  </a:lnTo>
                  <a:cubicBezTo>
                    <a:pt x="5037" y="15403"/>
                    <a:pt x="5085" y="15463"/>
                    <a:pt x="5121" y="15498"/>
                  </a:cubicBezTo>
                  <a:cubicBezTo>
                    <a:pt x="5156" y="15534"/>
                    <a:pt x="5168" y="15558"/>
                    <a:pt x="5204" y="15594"/>
                  </a:cubicBezTo>
                  <a:cubicBezTo>
                    <a:pt x="5240" y="15641"/>
                    <a:pt x="5275" y="15677"/>
                    <a:pt x="5323" y="15725"/>
                  </a:cubicBezTo>
                  <a:lnTo>
                    <a:pt x="5347" y="15760"/>
                  </a:lnTo>
                  <a:lnTo>
                    <a:pt x="5418" y="15832"/>
                  </a:lnTo>
                  <a:cubicBezTo>
                    <a:pt x="5454" y="15855"/>
                    <a:pt x="5502" y="15891"/>
                    <a:pt x="5525" y="15915"/>
                  </a:cubicBezTo>
                  <a:cubicBezTo>
                    <a:pt x="5597" y="15975"/>
                    <a:pt x="5656" y="16034"/>
                    <a:pt x="5740" y="16094"/>
                  </a:cubicBezTo>
                  <a:lnTo>
                    <a:pt x="5776" y="16129"/>
                  </a:lnTo>
                  <a:lnTo>
                    <a:pt x="5823" y="16177"/>
                  </a:lnTo>
                  <a:cubicBezTo>
                    <a:pt x="5835" y="16177"/>
                    <a:pt x="5859" y="16189"/>
                    <a:pt x="5871" y="16201"/>
                  </a:cubicBezTo>
                  <a:cubicBezTo>
                    <a:pt x="5918" y="16248"/>
                    <a:pt x="5942" y="16272"/>
                    <a:pt x="5990" y="16308"/>
                  </a:cubicBezTo>
                  <a:cubicBezTo>
                    <a:pt x="6061" y="16367"/>
                    <a:pt x="6157" y="16427"/>
                    <a:pt x="6228" y="16487"/>
                  </a:cubicBezTo>
                  <a:cubicBezTo>
                    <a:pt x="6299" y="16546"/>
                    <a:pt x="6395" y="16606"/>
                    <a:pt x="6466" y="16665"/>
                  </a:cubicBezTo>
                  <a:cubicBezTo>
                    <a:pt x="6514" y="16701"/>
                    <a:pt x="6549" y="16737"/>
                    <a:pt x="6597" y="16772"/>
                  </a:cubicBezTo>
                  <a:cubicBezTo>
                    <a:pt x="6609" y="16784"/>
                    <a:pt x="6633" y="16784"/>
                    <a:pt x="6645" y="16796"/>
                  </a:cubicBezTo>
                  <a:cubicBezTo>
                    <a:pt x="6657" y="16820"/>
                    <a:pt x="6692" y="16820"/>
                    <a:pt x="6716" y="16820"/>
                  </a:cubicBezTo>
                  <a:cubicBezTo>
                    <a:pt x="6776" y="16820"/>
                    <a:pt x="6811" y="16772"/>
                    <a:pt x="6811" y="16713"/>
                  </a:cubicBezTo>
                  <a:cubicBezTo>
                    <a:pt x="6811" y="16707"/>
                    <a:pt x="6811" y="16694"/>
                    <a:pt x="6808" y="16682"/>
                  </a:cubicBezTo>
                  <a:lnTo>
                    <a:pt x="6808" y="16682"/>
                  </a:lnTo>
                  <a:cubicBezTo>
                    <a:pt x="6861" y="16775"/>
                    <a:pt x="6907" y="16867"/>
                    <a:pt x="6954" y="16951"/>
                  </a:cubicBezTo>
                  <a:cubicBezTo>
                    <a:pt x="7002" y="17034"/>
                    <a:pt x="7073" y="17106"/>
                    <a:pt x="7169" y="17141"/>
                  </a:cubicBezTo>
                  <a:cubicBezTo>
                    <a:pt x="7192" y="17141"/>
                    <a:pt x="7240" y="17153"/>
                    <a:pt x="7288" y="17153"/>
                  </a:cubicBezTo>
                  <a:cubicBezTo>
                    <a:pt x="7323" y="17153"/>
                    <a:pt x="7359" y="17153"/>
                    <a:pt x="7288" y="17046"/>
                  </a:cubicBezTo>
                  <a:cubicBezTo>
                    <a:pt x="7323" y="17022"/>
                    <a:pt x="7359" y="16963"/>
                    <a:pt x="7347" y="16903"/>
                  </a:cubicBezTo>
                  <a:cubicBezTo>
                    <a:pt x="7311" y="16796"/>
                    <a:pt x="7300" y="16677"/>
                    <a:pt x="7288" y="16558"/>
                  </a:cubicBezTo>
                  <a:lnTo>
                    <a:pt x="7264" y="16498"/>
                  </a:lnTo>
                  <a:cubicBezTo>
                    <a:pt x="7240" y="16320"/>
                    <a:pt x="7204" y="16117"/>
                    <a:pt x="7169" y="15903"/>
                  </a:cubicBezTo>
                  <a:cubicBezTo>
                    <a:pt x="7133" y="15748"/>
                    <a:pt x="7085" y="15582"/>
                    <a:pt x="7049" y="15427"/>
                  </a:cubicBezTo>
                  <a:lnTo>
                    <a:pt x="7026" y="15355"/>
                  </a:lnTo>
                  <a:lnTo>
                    <a:pt x="7026" y="15344"/>
                  </a:lnTo>
                  <a:cubicBezTo>
                    <a:pt x="6990" y="15153"/>
                    <a:pt x="6930" y="14951"/>
                    <a:pt x="6883" y="14748"/>
                  </a:cubicBezTo>
                  <a:cubicBezTo>
                    <a:pt x="6835" y="14558"/>
                    <a:pt x="6788" y="14343"/>
                    <a:pt x="6764" y="14177"/>
                  </a:cubicBezTo>
                  <a:lnTo>
                    <a:pt x="6764" y="14141"/>
                  </a:lnTo>
                  <a:lnTo>
                    <a:pt x="6764" y="14117"/>
                  </a:lnTo>
                  <a:lnTo>
                    <a:pt x="6764" y="14093"/>
                  </a:lnTo>
                  <a:lnTo>
                    <a:pt x="6764" y="14070"/>
                  </a:lnTo>
                  <a:lnTo>
                    <a:pt x="6764" y="14058"/>
                  </a:lnTo>
                  <a:lnTo>
                    <a:pt x="6764" y="14046"/>
                  </a:lnTo>
                  <a:lnTo>
                    <a:pt x="6764" y="14034"/>
                  </a:lnTo>
                  <a:lnTo>
                    <a:pt x="6764" y="14010"/>
                  </a:lnTo>
                  <a:cubicBezTo>
                    <a:pt x="6752" y="13998"/>
                    <a:pt x="6752" y="13974"/>
                    <a:pt x="6752" y="13950"/>
                  </a:cubicBezTo>
                  <a:cubicBezTo>
                    <a:pt x="6728" y="13855"/>
                    <a:pt x="6728" y="13748"/>
                    <a:pt x="6716" y="13653"/>
                  </a:cubicBezTo>
                  <a:cubicBezTo>
                    <a:pt x="6633" y="12736"/>
                    <a:pt x="6573" y="11974"/>
                    <a:pt x="6526" y="11295"/>
                  </a:cubicBezTo>
                  <a:cubicBezTo>
                    <a:pt x="6514" y="11069"/>
                    <a:pt x="6514" y="10879"/>
                    <a:pt x="6526" y="10700"/>
                  </a:cubicBezTo>
                  <a:cubicBezTo>
                    <a:pt x="6538" y="10617"/>
                    <a:pt x="6538" y="10545"/>
                    <a:pt x="6549" y="10474"/>
                  </a:cubicBezTo>
                  <a:lnTo>
                    <a:pt x="6549" y="10438"/>
                  </a:lnTo>
                  <a:cubicBezTo>
                    <a:pt x="6549" y="10414"/>
                    <a:pt x="6573" y="10402"/>
                    <a:pt x="6573" y="10367"/>
                  </a:cubicBezTo>
                  <a:cubicBezTo>
                    <a:pt x="6585" y="10343"/>
                    <a:pt x="6585" y="10295"/>
                    <a:pt x="6597" y="10260"/>
                  </a:cubicBezTo>
                  <a:cubicBezTo>
                    <a:pt x="6633" y="10200"/>
                    <a:pt x="6645" y="10141"/>
                    <a:pt x="6668" y="10081"/>
                  </a:cubicBezTo>
                  <a:cubicBezTo>
                    <a:pt x="6716" y="9998"/>
                    <a:pt x="6776" y="9902"/>
                    <a:pt x="6823" y="9831"/>
                  </a:cubicBezTo>
                  <a:cubicBezTo>
                    <a:pt x="6871" y="9771"/>
                    <a:pt x="6895" y="9724"/>
                    <a:pt x="6942" y="9688"/>
                  </a:cubicBezTo>
                  <a:lnTo>
                    <a:pt x="7169" y="9462"/>
                  </a:lnTo>
                  <a:cubicBezTo>
                    <a:pt x="7192" y="9414"/>
                    <a:pt x="7240" y="9390"/>
                    <a:pt x="7288" y="9343"/>
                  </a:cubicBezTo>
                  <a:cubicBezTo>
                    <a:pt x="7550" y="9069"/>
                    <a:pt x="7800" y="8759"/>
                    <a:pt x="8014" y="8414"/>
                  </a:cubicBezTo>
                  <a:cubicBezTo>
                    <a:pt x="8085" y="8295"/>
                    <a:pt x="8157" y="8164"/>
                    <a:pt x="8240" y="8033"/>
                  </a:cubicBezTo>
                  <a:cubicBezTo>
                    <a:pt x="8252" y="7974"/>
                    <a:pt x="8276" y="7926"/>
                    <a:pt x="8312" y="7878"/>
                  </a:cubicBezTo>
                  <a:cubicBezTo>
                    <a:pt x="8359" y="7795"/>
                    <a:pt x="8419" y="7700"/>
                    <a:pt x="8454" y="7616"/>
                  </a:cubicBezTo>
                  <a:cubicBezTo>
                    <a:pt x="8502" y="7545"/>
                    <a:pt x="8550" y="7450"/>
                    <a:pt x="8597" y="7378"/>
                  </a:cubicBezTo>
                  <a:cubicBezTo>
                    <a:pt x="8978" y="6712"/>
                    <a:pt x="9335" y="5961"/>
                    <a:pt x="9669" y="5188"/>
                  </a:cubicBezTo>
                  <a:cubicBezTo>
                    <a:pt x="9693" y="5104"/>
                    <a:pt x="9740" y="5009"/>
                    <a:pt x="9764" y="4926"/>
                  </a:cubicBezTo>
                  <a:cubicBezTo>
                    <a:pt x="9800" y="4830"/>
                    <a:pt x="9824" y="4747"/>
                    <a:pt x="9859" y="4640"/>
                  </a:cubicBezTo>
                  <a:cubicBezTo>
                    <a:pt x="9883" y="4521"/>
                    <a:pt x="9919" y="4414"/>
                    <a:pt x="9931" y="4306"/>
                  </a:cubicBezTo>
                  <a:cubicBezTo>
                    <a:pt x="9967" y="4187"/>
                    <a:pt x="9967" y="4092"/>
                    <a:pt x="9978" y="3997"/>
                  </a:cubicBezTo>
                  <a:cubicBezTo>
                    <a:pt x="9990" y="3794"/>
                    <a:pt x="9990" y="3580"/>
                    <a:pt x="10002" y="3378"/>
                  </a:cubicBezTo>
                  <a:cubicBezTo>
                    <a:pt x="10002" y="3199"/>
                    <a:pt x="10026" y="2997"/>
                    <a:pt x="10038" y="2818"/>
                  </a:cubicBezTo>
                  <a:lnTo>
                    <a:pt x="10038" y="2806"/>
                  </a:lnTo>
                  <a:cubicBezTo>
                    <a:pt x="10062" y="2580"/>
                    <a:pt x="10097" y="2342"/>
                    <a:pt x="10109" y="2104"/>
                  </a:cubicBezTo>
                  <a:cubicBezTo>
                    <a:pt x="10109" y="2009"/>
                    <a:pt x="10121" y="1913"/>
                    <a:pt x="10109" y="1806"/>
                  </a:cubicBezTo>
                  <a:cubicBezTo>
                    <a:pt x="10097" y="1711"/>
                    <a:pt x="10086" y="1604"/>
                    <a:pt x="10050" y="1497"/>
                  </a:cubicBezTo>
                  <a:cubicBezTo>
                    <a:pt x="9990" y="1306"/>
                    <a:pt x="9919" y="1092"/>
                    <a:pt x="9812" y="913"/>
                  </a:cubicBezTo>
                  <a:cubicBezTo>
                    <a:pt x="9752" y="818"/>
                    <a:pt x="9645" y="711"/>
                    <a:pt x="9550" y="651"/>
                  </a:cubicBezTo>
                  <a:cubicBezTo>
                    <a:pt x="9476" y="605"/>
                    <a:pt x="9388" y="588"/>
                    <a:pt x="9296" y="588"/>
                  </a:cubicBezTo>
                  <a:cubicBezTo>
                    <a:pt x="9270" y="588"/>
                    <a:pt x="9243" y="589"/>
                    <a:pt x="9216" y="592"/>
                  </a:cubicBezTo>
                  <a:cubicBezTo>
                    <a:pt x="9026" y="604"/>
                    <a:pt x="8859" y="735"/>
                    <a:pt x="8728" y="889"/>
                  </a:cubicBezTo>
                  <a:cubicBezTo>
                    <a:pt x="8597" y="1032"/>
                    <a:pt x="8478" y="1187"/>
                    <a:pt x="8359" y="1330"/>
                  </a:cubicBezTo>
                  <a:cubicBezTo>
                    <a:pt x="8276" y="1425"/>
                    <a:pt x="8192" y="1508"/>
                    <a:pt x="8097" y="1592"/>
                  </a:cubicBezTo>
                  <a:cubicBezTo>
                    <a:pt x="8062" y="1628"/>
                    <a:pt x="8014" y="1675"/>
                    <a:pt x="7954" y="1711"/>
                  </a:cubicBezTo>
                  <a:cubicBezTo>
                    <a:pt x="7942" y="1711"/>
                    <a:pt x="7919" y="1723"/>
                    <a:pt x="7895" y="1735"/>
                  </a:cubicBezTo>
                  <a:cubicBezTo>
                    <a:pt x="7883" y="1735"/>
                    <a:pt x="7859" y="1747"/>
                    <a:pt x="7847" y="1747"/>
                  </a:cubicBezTo>
                  <a:cubicBezTo>
                    <a:pt x="7835" y="1747"/>
                    <a:pt x="7800" y="1770"/>
                    <a:pt x="7788" y="1770"/>
                  </a:cubicBezTo>
                  <a:lnTo>
                    <a:pt x="7657" y="1770"/>
                  </a:lnTo>
                  <a:cubicBezTo>
                    <a:pt x="7621" y="1770"/>
                    <a:pt x="7597" y="1747"/>
                    <a:pt x="7561" y="1747"/>
                  </a:cubicBezTo>
                  <a:cubicBezTo>
                    <a:pt x="7538" y="1735"/>
                    <a:pt x="7502" y="1735"/>
                    <a:pt x="7478" y="1723"/>
                  </a:cubicBezTo>
                  <a:cubicBezTo>
                    <a:pt x="7442" y="1723"/>
                    <a:pt x="7419" y="1711"/>
                    <a:pt x="7383" y="1687"/>
                  </a:cubicBezTo>
                  <a:cubicBezTo>
                    <a:pt x="7347" y="1675"/>
                    <a:pt x="7311" y="1663"/>
                    <a:pt x="7264" y="1628"/>
                  </a:cubicBezTo>
                  <a:cubicBezTo>
                    <a:pt x="7192" y="1592"/>
                    <a:pt x="7133" y="1532"/>
                    <a:pt x="7061" y="1473"/>
                  </a:cubicBezTo>
                  <a:cubicBezTo>
                    <a:pt x="6990" y="1413"/>
                    <a:pt x="6907" y="1354"/>
                    <a:pt x="6823" y="1306"/>
                  </a:cubicBezTo>
                  <a:cubicBezTo>
                    <a:pt x="6752" y="1270"/>
                    <a:pt x="6657" y="1247"/>
                    <a:pt x="6573" y="1247"/>
                  </a:cubicBezTo>
                  <a:cubicBezTo>
                    <a:pt x="6466" y="1247"/>
                    <a:pt x="6359" y="1258"/>
                    <a:pt x="6276" y="1306"/>
                  </a:cubicBezTo>
                  <a:cubicBezTo>
                    <a:pt x="6180" y="1330"/>
                    <a:pt x="6097" y="1378"/>
                    <a:pt x="6002" y="1437"/>
                  </a:cubicBezTo>
                  <a:cubicBezTo>
                    <a:pt x="5835" y="1544"/>
                    <a:pt x="5692" y="1651"/>
                    <a:pt x="5561" y="1794"/>
                  </a:cubicBezTo>
                  <a:cubicBezTo>
                    <a:pt x="5478" y="1889"/>
                    <a:pt x="5418" y="1961"/>
                    <a:pt x="5383" y="2044"/>
                  </a:cubicBezTo>
                  <a:cubicBezTo>
                    <a:pt x="5335" y="2128"/>
                    <a:pt x="5287" y="2211"/>
                    <a:pt x="5240" y="2306"/>
                  </a:cubicBezTo>
                  <a:cubicBezTo>
                    <a:pt x="5228" y="2342"/>
                    <a:pt x="5204" y="2401"/>
                    <a:pt x="5180" y="2449"/>
                  </a:cubicBezTo>
                  <a:cubicBezTo>
                    <a:pt x="5097" y="2318"/>
                    <a:pt x="5002" y="2199"/>
                    <a:pt x="4906" y="2080"/>
                  </a:cubicBezTo>
                  <a:cubicBezTo>
                    <a:pt x="4787" y="1925"/>
                    <a:pt x="4633" y="1794"/>
                    <a:pt x="4466" y="1687"/>
                  </a:cubicBezTo>
                  <a:cubicBezTo>
                    <a:pt x="4132" y="1497"/>
                    <a:pt x="3740" y="1413"/>
                    <a:pt x="3370" y="1294"/>
                  </a:cubicBezTo>
                  <a:cubicBezTo>
                    <a:pt x="3275" y="1247"/>
                    <a:pt x="3192" y="1211"/>
                    <a:pt x="3097" y="1175"/>
                  </a:cubicBezTo>
                  <a:cubicBezTo>
                    <a:pt x="3037" y="1127"/>
                    <a:pt x="3001" y="1092"/>
                    <a:pt x="2942" y="1068"/>
                  </a:cubicBezTo>
                  <a:cubicBezTo>
                    <a:pt x="2847" y="1008"/>
                    <a:pt x="2775" y="949"/>
                    <a:pt x="2680" y="877"/>
                  </a:cubicBezTo>
                  <a:cubicBezTo>
                    <a:pt x="2561" y="770"/>
                    <a:pt x="2442" y="651"/>
                    <a:pt x="2347" y="532"/>
                  </a:cubicBezTo>
                  <a:lnTo>
                    <a:pt x="2168" y="354"/>
                  </a:lnTo>
                  <a:cubicBezTo>
                    <a:pt x="2025" y="235"/>
                    <a:pt x="1906" y="115"/>
                    <a:pt x="1751" y="56"/>
                  </a:cubicBezTo>
                  <a:cubicBezTo>
                    <a:pt x="1654" y="19"/>
                    <a:pt x="1548" y="0"/>
                    <a:pt x="14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40"/>
            <p:cNvSpPr/>
            <p:nvPr/>
          </p:nvSpPr>
          <p:spPr>
            <a:xfrm>
              <a:off x="6785350" y="3188925"/>
              <a:ext cx="4500" cy="4225"/>
            </a:xfrm>
            <a:custGeom>
              <a:avLst/>
              <a:gdLst/>
              <a:ahLst/>
              <a:cxnLst/>
              <a:rect l="l" t="t" r="r" b="b"/>
              <a:pathLst>
                <a:path w="180" h="169" extrusionOk="0">
                  <a:moveTo>
                    <a:pt x="120" y="0"/>
                  </a:moveTo>
                  <a:cubicBezTo>
                    <a:pt x="96" y="0"/>
                    <a:pt x="84" y="0"/>
                    <a:pt x="49" y="12"/>
                  </a:cubicBezTo>
                  <a:cubicBezTo>
                    <a:pt x="25" y="36"/>
                    <a:pt x="1" y="95"/>
                    <a:pt x="37" y="131"/>
                  </a:cubicBezTo>
                  <a:cubicBezTo>
                    <a:pt x="49" y="157"/>
                    <a:pt x="72" y="168"/>
                    <a:pt x="95" y="168"/>
                  </a:cubicBezTo>
                  <a:cubicBezTo>
                    <a:pt x="114" y="168"/>
                    <a:pt x="133" y="160"/>
                    <a:pt x="144" y="143"/>
                  </a:cubicBezTo>
                  <a:cubicBezTo>
                    <a:pt x="168" y="119"/>
                    <a:pt x="179" y="60"/>
                    <a:pt x="156" y="24"/>
                  </a:cubicBezTo>
                  <a:cubicBezTo>
                    <a:pt x="156" y="12"/>
                    <a:pt x="144" y="0"/>
                    <a:pt x="1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40"/>
            <p:cNvSpPr/>
            <p:nvPr/>
          </p:nvSpPr>
          <p:spPr>
            <a:xfrm>
              <a:off x="6808275" y="2817875"/>
              <a:ext cx="217025" cy="389425"/>
            </a:xfrm>
            <a:custGeom>
              <a:avLst/>
              <a:gdLst/>
              <a:ahLst/>
              <a:cxnLst/>
              <a:rect l="l" t="t" r="r" b="b"/>
              <a:pathLst>
                <a:path w="8681" h="15577" extrusionOk="0">
                  <a:moveTo>
                    <a:pt x="5186" y="0"/>
                  </a:moveTo>
                  <a:cubicBezTo>
                    <a:pt x="4981" y="0"/>
                    <a:pt x="4774" y="55"/>
                    <a:pt x="4596" y="150"/>
                  </a:cubicBezTo>
                  <a:cubicBezTo>
                    <a:pt x="4501" y="209"/>
                    <a:pt x="4394" y="269"/>
                    <a:pt x="4323" y="352"/>
                  </a:cubicBezTo>
                  <a:cubicBezTo>
                    <a:pt x="4275" y="388"/>
                    <a:pt x="4239" y="436"/>
                    <a:pt x="4204" y="471"/>
                  </a:cubicBezTo>
                  <a:cubicBezTo>
                    <a:pt x="4144" y="531"/>
                    <a:pt x="4096" y="578"/>
                    <a:pt x="4061" y="638"/>
                  </a:cubicBezTo>
                  <a:cubicBezTo>
                    <a:pt x="3858" y="852"/>
                    <a:pt x="3668" y="1043"/>
                    <a:pt x="3465" y="1233"/>
                  </a:cubicBezTo>
                  <a:cubicBezTo>
                    <a:pt x="3430" y="1269"/>
                    <a:pt x="3418" y="1281"/>
                    <a:pt x="3382" y="1293"/>
                  </a:cubicBezTo>
                  <a:lnTo>
                    <a:pt x="3203" y="1293"/>
                  </a:lnTo>
                  <a:cubicBezTo>
                    <a:pt x="3192" y="1293"/>
                    <a:pt x="3180" y="1281"/>
                    <a:pt x="3168" y="1281"/>
                  </a:cubicBezTo>
                  <a:cubicBezTo>
                    <a:pt x="3144" y="1269"/>
                    <a:pt x="3144" y="1269"/>
                    <a:pt x="3132" y="1269"/>
                  </a:cubicBezTo>
                  <a:cubicBezTo>
                    <a:pt x="3120" y="1269"/>
                    <a:pt x="3120" y="1245"/>
                    <a:pt x="3108" y="1245"/>
                  </a:cubicBezTo>
                  <a:cubicBezTo>
                    <a:pt x="3061" y="1221"/>
                    <a:pt x="3013" y="1174"/>
                    <a:pt x="2989" y="1126"/>
                  </a:cubicBezTo>
                  <a:cubicBezTo>
                    <a:pt x="2953" y="1090"/>
                    <a:pt x="2906" y="1043"/>
                    <a:pt x="2882" y="995"/>
                  </a:cubicBezTo>
                  <a:cubicBezTo>
                    <a:pt x="2846" y="948"/>
                    <a:pt x="2822" y="924"/>
                    <a:pt x="2775" y="924"/>
                  </a:cubicBezTo>
                  <a:cubicBezTo>
                    <a:pt x="2765" y="922"/>
                    <a:pt x="2755" y="921"/>
                    <a:pt x="2745" y="921"/>
                  </a:cubicBezTo>
                  <a:cubicBezTo>
                    <a:pt x="2700" y="921"/>
                    <a:pt x="2664" y="944"/>
                    <a:pt x="2644" y="983"/>
                  </a:cubicBezTo>
                  <a:cubicBezTo>
                    <a:pt x="2608" y="1031"/>
                    <a:pt x="2608" y="1090"/>
                    <a:pt x="2644" y="1126"/>
                  </a:cubicBezTo>
                  <a:cubicBezTo>
                    <a:pt x="2656" y="1150"/>
                    <a:pt x="2668" y="1174"/>
                    <a:pt x="2691" y="1186"/>
                  </a:cubicBezTo>
                  <a:cubicBezTo>
                    <a:pt x="2715" y="1233"/>
                    <a:pt x="2763" y="1281"/>
                    <a:pt x="2787" y="1329"/>
                  </a:cubicBezTo>
                  <a:cubicBezTo>
                    <a:pt x="2822" y="1364"/>
                    <a:pt x="2870" y="1424"/>
                    <a:pt x="2930" y="1471"/>
                  </a:cubicBezTo>
                  <a:cubicBezTo>
                    <a:pt x="2965" y="1531"/>
                    <a:pt x="3049" y="1567"/>
                    <a:pt x="3132" y="1579"/>
                  </a:cubicBezTo>
                  <a:cubicBezTo>
                    <a:pt x="3156" y="1583"/>
                    <a:pt x="3181" y="1584"/>
                    <a:pt x="3205" y="1584"/>
                  </a:cubicBezTo>
                  <a:cubicBezTo>
                    <a:pt x="3254" y="1584"/>
                    <a:pt x="3299" y="1579"/>
                    <a:pt x="3323" y="1579"/>
                  </a:cubicBezTo>
                  <a:cubicBezTo>
                    <a:pt x="3370" y="1567"/>
                    <a:pt x="3442" y="1543"/>
                    <a:pt x="3501" y="1519"/>
                  </a:cubicBezTo>
                  <a:cubicBezTo>
                    <a:pt x="3525" y="1519"/>
                    <a:pt x="3525" y="1507"/>
                    <a:pt x="3537" y="1507"/>
                  </a:cubicBezTo>
                  <a:cubicBezTo>
                    <a:pt x="3561" y="1483"/>
                    <a:pt x="3584" y="1471"/>
                    <a:pt x="3596" y="1459"/>
                  </a:cubicBezTo>
                  <a:lnTo>
                    <a:pt x="3608" y="1448"/>
                  </a:lnTo>
                  <a:cubicBezTo>
                    <a:pt x="3680" y="1388"/>
                    <a:pt x="3739" y="1305"/>
                    <a:pt x="3799" y="1245"/>
                  </a:cubicBezTo>
                  <a:lnTo>
                    <a:pt x="3858" y="1186"/>
                  </a:lnTo>
                  <a:cubicBezTo>
                    <a:pt x="3918" y="1126"/>
                    <a:pt x="4001" y="1055"/>
                    <a:pt x="4061" y="983"/>
                  </a:cubicBezTo>
                  <a:lnTo>
                    <a:pt x="4073" y="971"/>
                  </a:lnTo>
                  <a:cubicBezTo>
                    <a:pt x="4132" y="888"/>
                    <a:pt x="4204" y="817"/>
                    <a:pt x="4263" y="745"/>
                  </a:cubicBezTo>
                  <a:lnTo>
                    <a:pt x="4311" y="686"/>
                  </a:lnTo>
                  <a:cubicBezTo>
                    <a:pt x="4358" y="638"/>
                    <a:pt x="4394" y="578"/>
                    <a:pt x="4442" y="531"/>
                  </a:cubicBezTo>
                  <a:cubicBezTo>
                    <a:pt x="4477" y="507"/>
                    <a:pt x="4501" y="495"/>
                    <a:pt x="4537" y="459"/>
                  </a:cubicBezTo>
                  <a:cubicBezTo>
                    <a:pt x="4549" y="459"/>
                    <a:pt x="4549" y="447"/>
                    <a:pt x="4561" y="447"/>
                  </a:cubicBezTo>
                  <a:cubicBezTo>
                    <a:pt x="4573" y="447"/>
                    <a:pt x="4573" y="436"/>
                    <a:pt x="4596" y="436"/>
                  </a:cubicBezTo>
                  <a:lnTo>
                    <a:pt x="4680" y="388"/>
                  </a:lnTo>
                  <a:cubicBezTo>
                    <a:pt x="4692" y="376"/>
                    <a:pt x="4692" y="376"/>
                    <a:pt x="4716" y="376"/>
                  </a:cubicBezTo>
                  <a:lnTo>
                    <a:pt x="4847" y="328"/>
                  </a:lnTo>
                  <a:cubicBezTo>
                    <a:pt x="4894" y="316"/>
                    <a:pt x="4930" y="316"/>
                    <a:pt x="4989" y="293"/>
                  </a:cubicBezTo>
                  <a:cubicBezTo>
                    <a:pt x="5037" y="281"/>
                    <a:pt x="5085" y="281"/>
                    <a:pt x="5132" y="281"/>
                  </a:cubicBezTo>
                  <a:lnTo>
                    <a:pt x="5263" y="281"/>
                  </a:lnTo>
                  <a:cubicBezTo>
                    <a:pt x="5287" y="281"/>
                    <a:pt x="5335" y="293"/>
                    <a:pt x="5370" y="293"/>
                  </a:cubicBezTo>
                  <a:cubicBezTo>
                    <a:pt x="5394" y="293"/>
                    <a:pt x="5442" y="316"/>
                    <a:pt x="5466" y="328"/>
                  </a:cubicBezTo>
                  <a:lnTo>
                    <a:pt x="5561" y="376"/>
                  </a:lnTo>
                  <a:cubicBezTo>
                    <a:pt x="5585" y="400"/>
                    <a:pt x="5620" y="412"/>
                    <a:pt x="5644" y="436"/>
                  </a:cubicBezTo>
                  <a:cubicBezTo>
                    <a:pt x="5680" y="447"/>
                    <a:pt x="5704" y="459"/>
                    <a:pt x="5739" y="495"/>
                  </a:cubicBezTo>
                  <a:cubicBezTo>
                    <a:pt x="5763" y="519"/>
                    <a:pt x="5799" y="555"/>
                    <a:pt x="5823" y="590"/>
                  </a:cubicBezTo>
                  <a:cubicBezTo>
                    <a:pt x="5906" y="697"/>
                    <a:pt x="5990" y="805"/>
                    <a:pt x="6097" y="948"/>
                  </a:cubicBezTo>
                  <a:lnTo>
                    <a:pt x="6109" y="983"/>
                  </a:lnTo>
                  <a:cubicBezTo>
                    <a:pt x="6180" y="1102"/>
                    <a:pt x="6275" y="1221"/>
                    <a:pt x="6382" y="1329"/>
                  </a:cubicBezTo>
                  <a:cubicBezTo>
                    <a:pt x="6513" y="1471"/>
                    <a:pt x="6656" y="1579"/>
                    <a:pt x="6811" y="1602"/>
                  </a:cubicBezTo>
                  <a:cubicBezTo>
                    <a:pt x="6882" y="1638"/>
                    <a:pt x="6978" y="1638"/>
                    <a:pt x="7061" y="1638"/>
                  </a:cubicBezTo>
                  <a:cubicBezTo>
                    <a:pt x="7109" y="1638"/>
                    <a:pt x="7168" y="1626"/>
                    <a:pt x="7216" y="1626"/>
                  </a:cubicBezTo>
                  <a:lnTo>
                    <a:pt x="7228" y="1626"/>
                  </a:lnTo>
                  <a:cubicBezTo>
                    <a:pt x="7299" y="1626"/>
                    <a:pt x="7371" y="1602"/>
                    <a:pt x="7454" y="1590"/>
                  </a:cubicBezTo>
                  <a:cubicBezTo>
                    <a:pt x="7549" y="1567"/>
                    <a:pt x="7644" y="1543"/>
                    <a:pt x="7752" y="1543"/>
                  </a:cubicBezTo>
                  <a:lnTo>
                    <a:pt x="7823" y="1543"/>
                  </a:lnTo>
                  <a:cubicBezTo>
                    <a:pt x="7835" y="1567"/>
                    <a:pt x="7871" y="1567"/>
                    <a:pt x="7883" y="1567"/>
                  </a:cubicBezTo>
                  <a:lnTo>
                    <a:pt x="7906" y="1567"/>
                  </a:lnTo>
                  <a:cubicBezTo>
                    <a:pt x="7930" y="1567"/>
                    <a:pt x="7930" y="1579"/>
                    <a:pt x="7942" y="1579"/>
                  </a:cubicBezTo>
                  <a:cubicBezTo>
                    <a:pt x="7954" y="1579"/>
                    <a:pt x="7954" y="1590"/>
                    <a:pt x="7966" y="1590"/>
                  </a:cubicBezTo>
                  <a:lnTo>
                    <a:pt x="7990" y="1602"/>
                  </a:lnTo>
                  <a:lnTo>
                    <a:pt x="8014" y="1638"/>
                  </a:lnTo>
                  <a:cubicBezTo>
                    <a:pt x="8025" y="1650"/>
                    <a:pt x="8025" y="1662"/>
                    <a:pt x="8049" y="1686"/>
                  </a:cubicBezTo>
                  <a:cubicBezTo>
                    <a:pt x="8061" y="1710"/>
                    <a:pt x="8073" y="1721"/>
                    <a:pt x="8085" y="1757"/>
                  </a:cubicBezTo>
                  <a:cubicBezTo>
                    <a:pt x="8109" y="1805"/>
                    <a:pt x="8133" y="1864"/>
                    <a:pt x="8145" y="1924"/>
                  </a:cubicBezTo>
                  <a:cubicBezTo>
                    <a:pt x="8168" y="1983"/>
                    <a:pt x="8180" y="2055"/>
                    <a:pt x="8192" y="2114"/>
                  </a:cubicBezTo>
                  <a:cubicBezTo>
                    <a:pt x="8204" y="2162"/>
                    <a:pt x="8204" y="2198"/>
                    <a:pt x="8204" y="2245"/>
                  </a:cubicBezTo>
                  <a:lnTo>
                    <a:pt x="8204" y="2317"/>
                  </a:lnTo>
                  <a:cubicBezTo>
                    <a:pt x="8204" y="2352"/>
                    <a:pt x="8192" y="2364"/>
                    <a:pt x="8192" y="2400"/>
                  </a:cubicBezTo>
                  <a:lnTo>
                    <a:pt x="8192" y="2412"/>
                  </a:lnTo>
                  <a:lnTo>
                    <a:pt x="8192" y="2424"/>
                  </a:lnTo>
                  <a:cubicBezTo>
                    <a:pt x="8192" y="2436"/>
                    <a:pt x="8180" y="2460"/>
                    <a:pt x="8180" y="2472"/>
                  </a:cubicBezTo>
                  <a:lnTo>
                    <a:pt x="8168" y="2483"/>
                  </a:lnTo>
                  <a:lnTo>
                    <a:pt x="8145" y="2495"/>
                  </a:lnTo>
                  <a:cubicBezTo>
                    <a:pt x="8145" y="2519"/>
                    <a:pt x="8133" y="2519"/>
                    <a:pt x="8133" y="2519"/>
                  </a:cubicBezTo>
                  <a:cubicBezTo>
                    <a:pt x="8121" y="2531"/>
                    <a:pt x="8121" y="2531"/>
                    <a:pt x="8109" y="2531"/>
                  </a:cubicBezTo>
                  <a:cubicBezTo>
                    <a:pt x="8085" y="2543"/>
                    <a:pt x="8073" y="2543"/>
                    <a:pt x="8061" y="2543"/>
                  </a:cubicBezTo>
                  <a:lnTo>
                    <a:pt x="8002" y="2543"/>
                  </a:lnTo>
                  <a:cubicBezTo>
                    <a:pt x="7942" y="2543"/>
                    <a:pt x="7895" y="2531"/>
                    <a:pt x="7835" y="2531"/>
                  </a:cubicBezTo>
                  <a:lnTo>
                    <a:pt x="7418" y="2531"/>
                  </a:lnTo>
                  <a:cubicBezTo>
                    <a:pt x="7295" y="2523"/>
                    <a:pt x="7172" y="2509"/>
                    <a:pt x="7049" y="2509"/>
                  </a:cubicBezTo>
                  <a:cubicBezTo>
                    <a:pt x="6993" y="2509"/>
                    <a:pt x="6938" y="2512"/>
                    <a:pt x="6882" y="2519"/>
                  </a:cubicBezTo>
                  <a:cubicBezTo>
                    <a:pt x="6454" y="2555"/>
                    <a:pt x="6049" y="2710"/>
                    <a:pt x="5704" y="2960"/>
                  </a:cubicBezTo>
                  <a:cubicBezTo>
                    <a:pt x="5668" y="2972"/>
                    <a:pt x="5632" y="3007"/>
                    <a:pt x="5609" y="3031"/>
                  </a:cubicBezTo>
                  <a:cubicBezTo>
                    <a:pt x="5382" y="3234"/>
                    <a:pt x="5216" y="3388"/>
                    <a:pt x="5097" y="3555"/>
                  </a:cubicBezTo>
                  <a:cubicBezTo>
                    <a:pt x="5025" y="3650"/>
                    <a:pt x="4977" y="3757"/>
                    <a:pt x="4930" y="3865"/>
                  </a:cubicBezTo>
                  <a:cubicBezTo>
                    <a:pt x="4906" y="3948"/>
                    <a:pt x="4894" y="4019"/>
                    <a:pt x="4870" y="4079"/>
                  </a:cubicBezTo>
                  <a:lnTo>
                    <a:pt x="4835" y="4246"/>
                  </a:lnTo>
                  <a:cubicBezTo>
                    <a:pt x="4799" y="4341"/>
                    <a:pt x="4775" y="4460"/>
                    <a:pt x="4739" y="4579"/>
                  </a:cubicBezTo>
                  <a:cubicBezTo>
                    <a:pt x="4727" y="4615"/>
                    <a:pt x="4727" y="4627"/>
                    <a:pt x="4716" y="4662"/>
                  </a:cubicBezTo>
                  <a:lnTo>
                    <a:pt x="4692" y="4686"/>
                  </a:lnTo>
                  <a:lnTo>
                    <a:pt x="4680" y="4734"/>
                  </a:lnTo>
                  <a:cubicBezTo>
                    <a:pt x="4668" y="4746"/>
                    <a:pt x="4668" y="4781"/>
                    <a:pt x="4656" y="4805"/>
                  </a:cubicBezTo>
                  <a:lnTo>
                    <a:pt x="4632" y="4865"/>
                  </a:lnTo>
                  <a:cubicBezTo>
                    <a:pt x="4620" y="4924"/>
                    <a:pt x="4596" y="4972"/>
                    <a:pt x="4573" y="5031"/>
                  </a:cubicBezTo>
                  <a:cubicBezTo>
                    <a:pt x="4561" y="5091"/>
                    <a:pt x="4537" y="5139"/>
                    <a:pt x="4513" y="5174"/>
                  </a:cubicBezTo>
                  <a:lnTo>
                    <a:pt x="4501" y="5222"/>
                  </a:lnTo>
                  <a:cubicBezTo>
                    <a:pt x="4501" y="5258"/>
                    <a:pt x="4489" y="5281"/>
                    <a:pt x="4477" y="5317"/>
                  </a:cubicBezTo>
                  <a:lnTo>
                    <a:pt x="4370" y="5520"/>
                  </a:lnTo>
                  <a:lnTo>
                    <a:pt x="4335" y="5591"/>
                  </a:lnTo>
                  <a:lnTo>
                    <a:pt x="4251" y="5758"/>
                  </a:lnTo>
                  <a:lnTo>
                    <a:pt x="4192" y="5877"/>
                  </a:lnTo>
                  <a:cubicBezTo>
                    <a:pt x="4156" y="5936"/>
                    <a:pt x="4120" y="5996"/>
                    <a:pt x="4085" y="6055"/>
                  </a:cubicBezTo>
                  <a:cubicBezTo>
                    <a:pt x="4073" y="6067"/>
                    <a:pt x="4061" y="6103"/>
                    <a:pt x="4037" y="6127"/>
                  </a:cubicBezTo>
                  <a:cubicBezTo>
                    <a:pt x="4013" y="6198"/>
                    <a:pt x="3965" y="6246"/>
                    <a:pt x="3942" y="6305"/>
                  </a:cubicBezTo>
                  <a:cubicBezTo>
                    <a:pt x="3918" y="6341"/>
                    <a:pt x="3906" y="6353"/>
                    <a:pt x="3894" y="6389"/>
                  </a:cubicBezTo>
                  <a:cubicBezTo>
                    <a:pt x="3858" y="6448"/>
                    <a:pt x="3834" y="6496"/>
                    <a:pt x="3799" y="6532"/>
                  </a:cubicBezTo>
                  <a:lnTo>
                    <a:pt x="3763" y="6603"/>
                  </a:lnTo>
                  <a:cubicBezTo>
                    <a:pt x="3727" y="6639"/>
                    <a:pt x="3715" y="6651"/>
                    <a:pt x="3704" y="6686"/>
                  </a:cubicBezTo>
                  <a:cubicBezTo>
                    <a:pt x="3656" y="6722"/>
                    <a:pt x="3620" y="6770"/>
                    <a:pt x="3596" y="6817"/>
                  </a:cubicBezTo>
                  <a:lnTo>
                    <a:pt x="3549" y="6877"/>
                  </a:lnTo>
                  <a:lnTo>
                    <a:pt x="3501" y="6936"/>
                  </a:lnTo>
                  <a:lnTo>
                    <a:pt x="3477" y="6960"/>
                  </a:lnTo>
                  <a:cubicBezTo>
                    <a:pt x="3465" y="6996"/>
                    <a:pt x="3430" y="7008"/>
                    <a:pt x="3418" y="7044"/>
                  </a:cubicBezTo>
                  <a:cubicBezTo>
                    <a:pt x="3382" y="7067"/>
                    <a:pt x="3370" y="7103"/>
                    <a:pt x="3346" y="7127"/>
                  </a:cubicBezTo>
                  <a:cubicBezTo>
                    <a:pt x="3311" y="7174"/>
                    <a:pt x="3287" y="7222"/>
                    <a:pt x="3239" y="7258"/>
                  </a:cubicBezTo>
                  <a:lnTo>
                    <a:pt x="3168" y="7341"/>
                  </a:lnTo>
                  <a:cubicBezTo>
                    <a:pt x="3132" y="7377"/>
                    <a:pt x="3084" y="7413"/>
                    <a:pt x="3061" y="7460"/>
                  </a:cubicBezTo>
                  <a:lnTo>
                    <a:pt x="3061" y="7436"/>
                  </a:lnTo>
                  <a:lnTo>
                    <a:pt x="3049" y="7460"/>
                  </a:lnTo>
                  <a:lnTo>
                    <a:pt x="3025" y="7472"/>
                  </a:lnTo>
                  <a:cubicBezTo>
                    <a:pt x="2930" y="7579"/>
                    <a:pt x="2834" y="7686"/>
                    <a:pt x="2751" y="7794"/>
                  </a:cubicBezTo>
                  <a:cubicBezTo>
                    <a:pt x="2691" y="7877"/>
                    <a:pt x="2644" y="7960"/>
                    <a:pt x="2584" y="8032"/>
                  </a:cubicBezTo>
                  <a:cubicBezTo>
                    <a:pt x="2549" y="8067"/>
                    <a:pt x="2525" y="8115"/>
                    <a:pt x="2489" y="8151"/>
                  </a:cubicBezTo>
                  <a:lnTo>
                    <a:pt x="2453" y="8234"/>
                  </a:lnTo>
                  <a:cubicBezTo>
                    <a:pt x="2430" y="8270"/>
                    <a:pt x="2406" y="8306"/>
                    <a:pt x="2370" y="8353"/>
                  </a:cubicBezTo>
                  <a:cubicBezTo>
                    <a:pt x="2370" y="8365"/>
                    <a:pt x="2358" y="8365"/>
                    <a:pt x="2358" y="8377"/>
                  </a:cubicBezTo>
                  <a:cubicBezTo>
                    <a:pt x="2310" y="8437"/>
                    <a:pt x="2275" y="8508"/>
                    <a:pt x="2239" y="8568"/>
                  </a:cubicBezTo>
                  <a:cubicBezTo>
                    <a:pt x="2191" y="8663"/>
                    <a:pt x="2156" y="8770"/>
                    <a:pt x="2120" y="8841"/>
                  </a:cubicBezTo>
                  <a:cubicBezTo>
                    <a:pt x="2096" y="8913"/>
                    <a:pt x="2060" y="9008"/>
                    <a:pt x="2037" y="9079"/>
                  </a:cubicBezTo>
                  <a:lnTo>
                    <a:pt x="2013" y="9103"/>
                  </a:lnTo>
                  <a:cubicBezTo>
                    <a:pt x="1989" y="9199"/>
                    <a:pt x="1953" y="9270"/>
                    <a:pt x="1929" y="9365"/>
                  </a:cubicBezTo>
                  <a:cubicBezTo>
                    <a:pt x="1894" y="9449"/>
                    <a:pt x="1858" y="9544"/>
                    <a:pt x="1822" y="9627"/>
                  </a:cubicBezTo>
                  <a:cubicBezTo>
                    <a:pt x="1751" y="9794"/>
                    <a:pt x="1691" y="9972"/>
                    <a:pt x="1632" y="10151"/>
                  </a:cubicBezTo>
                  <a:cubicBezTo>
                    <a:pt x="1596" y="10258"/>
                    <a:pt x="1572" y="10377"/>
                    <a:pt x="1537" y="10473"/>
                  </a:cubicBezTo>
                  <a:lnTo>
                    <a:pt x="1525" y="10556"/>
                  </a:lnTo>
                  <a:cubicBezTo>
                    <a:pt x="1501" y="10699"/>
                    <a:pt x="1453" y="10830"/>
                    <a:pt x="1418" y="10937"/>
                  </a:cubicBezTo>
                  <a:lnTo>
                    <a:pt x="1406" y="10973"/>
                  </a:lnTo>
                  <a:cubicBezTo>
                    <a:pt x="1394" y="11032"/>
                    <a:pt x="1382" y="11080"/>
                    <a:pt x="1346" y="11139"/>
                  </a:cubicBezTo>
                  <a:cubicBezTo>
                    <a:pt x="1322" y="11211"/>
                    <a:pt x="1287" y="11270"/>
                    <a:pt x="1263" y="11342"/>
                  </a:cubicBezTo>
                  <a:cubicBezTo>
                    <a:pt x="1203" y="11508"/>
                    <a:pt x="1144" y="11639"/>
                    <a:pt x="1108" y="11794"/>
                  </a:cubicBezTo>
                  <a:cubicBezTo>
                    <a:pt x="1025" y="12151"/>
                    <a:pt x="1001" y="12520"/>
                    <a:pt x="1001" y="12830"/>
                  </a:cubicBezTo>
                  <a:cubicBezTo>
                    <a:pt x="1001" y="12997"/>
                    <a:pt x="1001" y="13175"/>
                    <a:pt x="989" y="13342"/>
                  </a:cubicBezTo>
                  <a:lnTo>
                    <a:pt x="941" y="13830"/>
                  </a:lnTo>
                  <a:cubicBezTo>
                    <a:pt x="929" y="13913"/>
                    <a:pt x="917" y="14021"/>
                    <a:pt x="906" y="14128"/>
                  </a:cubicBezTo>
                  <a:lnTo>
                    <a:pt x="858" y="14306"/>
                  </a:lnTo>
                  <a:cubicBezTo>
                    <a:pt x="834" y="14378"/>
                    <a:pt x="798" y="14437"/>
                    <a:pt x="775" y="14497"/>
                  </a:cubicBezTo>
                  <a:lnTo>
                    <a:pt x="739" y="14544"/>
                  </a:lnTo>
                  <a:cubicBezTo>
                    <a:pt x="727" y="14556"/>
                    <a:pt x="715" y="14580"/>
                    <a:pt x="691" y="14616"/>
                  </a:cubicBezTo>
                  <a:cubicBezTo>
                    <a:pt x="679" y="14640"/>
                    <a:pt x="644" y="14687"/>
                    <a:pt x="632" y="14723"/>
                  </a:cubicBezTo>
                  <a:cubicBezTo>
                    <a:pt x="620" y="14747"/>
                    <a:pt x="584" y="14783"/>
                    <a:pt x="572" y="14806"/>
                  </a:cubicBezTo>
                  <a:cubicBezTo>
                    <a:pt x="489" y="14961"/>
                    <a:pt x="382" y="15092"/>
                    <a:pt x="263" y="15223"/>
                  </a:cubicBezTo>
                  <a:lnTo>
                    <a:pt x="179" y="15318"/>
                  </a:lnTo>
                  <a:cubicBezTo>
                    <a:pt x="132" y="15354"/>
                    <a:pt x="72" y="15402"/>
                    <a:pt x="24" y="15449"/>
                  </a:cubicBezTo>
                  <a:cubicBezTo>
                    <a:pt x="1" y="15473"/>
                    <a:pt x="1" y="15521"/>
                    <a:pt x="24" y="15556"/>
                  </a:cubicBezTo>
                  <a:cubicBezTo>
                    <a:pt x="31" y="15570"/>
                    <a:pt x="51" y="15576"/>
                    <a:pt x="73" y="15576"/>
                  </a:cubicBezTo>
                  <a:cubicBezTo>
                    <a:pt x="88" y="15576"/>
                    <a:pt x="105" y="15573"/>
                    <a:pt x="120" y="15568"/>
                  </a:cubicBezTo>
                  <a:cubicBezTo>
                    <a:pt x="167" y="15545"/>
                    <a:pt x="251" y="15497"/>
                    <a:pt x="310" y="15449"/>
                  </a:cubicBezTo>
                  <a:cubicBezTo>
                    <a:pt x="358" y="15425"/>
                    <a:pt x="394" y="15402"/>
                    <a:pt x="441" y="15378"/>
                  </a:cubicBezTo>
                  <a:cubicBezTo>
                    <a:pt x="453" y="15366"/>
                    <a:pt x="489" y="15366"/>
                    <a:pt x="501" y="15342"/>
                  </a:cubicBezTo>
                  <a:cubicBezTo>
                    <a:pt x="501" y="15342"/>
                    <a:pt x="513" y="15330"/>
                    <a:pt x="513" y="15223"/>
                  </a:cubicBezTo>
                  <a:cubicBezTo>
                    <a:pt x="513" y="15211"/>
                    <a:pt x="525" y="15211"/>
                    <a:pt x="548" y="15199"/>
                  </a:cubicBezTo>
                  <a:cubicBezTo>
                    <a:pt x="560" y="15164"/>
                    <a:pt x="584" y="15152"/>
                    <a:pt x="608" y="15140"/>
                  </a:cubicBezTo>
                  <a:lnTo>
                    <a:pt x="691" y="15044"/>
                  </a:lnTo>
                  <a:cubicBezTo>
                    <a:pt x="739" y="15021"/>
                    <a:pt x="763" y="14973"/>
                    <a:pt x="810" y="14949"/>
                  </a:cubicBezTo>
                  <a:cubicBezTo>
                    <a:pt x="822" y="14949"/>
                    <a:pt x="822" y="14925"/>
                    <a:pt x="846" y="14925"/>
                  </a:cubicBezTo>
                  <a:cubicBezTo>
                    <a:pt x="858" y="14925"/>
                    <a:pt x="858" y="14914"/>
                    <a:pt x="870" y="14914"/>
                  </a:cubicBezTo>
                  <a:lnTo>
                    <a:pt x="882" y="14914"/>
                  </a:lnTo>
                  <a:lnTo>
                    <a:pt x="965" y="14842"/>
                  </a:lnTo>
                  <a:cubicBezTo>
                    <a:pt x="965" y="14830"/>
                    <a:pt x="977" y="14806"/>
                    <a:pt x="989" y="14794"/>
                  </a:cubicBezTo>
                  <a:lnTo>
                    <a:pt x="1001" y="14783"/>
                  </a:lnTo>
                  <a:lnTo>
                    <a:pt x="1048" y="14735"/>
                  </a:lnTo>
                  <a:lnTo>
                    <a:pt x="1084" y="14711"/>
                  </a:lnTo>
                  <a:cubicBezTo>
                    <a:pt x="1096" y="14675"/>
                    <a:pt x="1120" y="14652"/>
                    <a:pt x="1144" y="14616"/>
                  </a:cubicBezTo>
                  <a:lnTo>
                    <a:pt x="1167" y="14592"/>
                  </a:lnTo>
                  <a:cubicBezTo>
                    <a:pt x="1179" y="14556"/>
                    <a:pt x="1203" y="14544"/>
                    <a:pt x="1215" y="14509"/>
                  </a:cubicBezTo>
                  <a:cubicBezTo>
                    <a:pt x="1275" y="14425"/>
                    <a:pt x="1322" y="14318"/>
                    <a:pt x="1346" y="14235"/>
                  </a:cubicBezTo>
                  <a:cubicBezTo>
                    <a:pt x="1418" y="14021"/>
                    <a:pt x="1453" y="13818"/>
                    <a:pt x="1465" y="13604"/>
                  </a:cubicBezTo>
                  <a:lnTo>
                    <a:pt x="1477" y="13520"/>
                  </a:lnTo>
                  <a:lnTo>
                    <a:pt x="1477" y="13485"/>
                  </a:lnTo>
                  <a:cubicBezTo>
                    <a:pt x="1501" y="13354"/>
                    <a:pt x="1513" y="13235"/>
                    <a:pt x="1513" y="13104"/>
                  </a:cubicBezTo>
                  <a:lnTo>
                    <a:pt x="1513" y="12568"/>
                  </a:lnTo>
                  <a:cubicBezTo>
                    <a:pt x="1513" y="12401"/>
                    <a:pt x="1513" y="12235"/>
                    <a:pt x="1525" y="12068"/>
                  </a:cubicBezTo>
                  <a:lnTo>
                    <a:pt x="1572" y="11758"/>
                  </a:lnTo>
                  <a:cubicBezTo>
                    <a:pt x="1596" y="11675"/>
                    <a:pt x="1620" y="11592"/>
                    <a:pt x="1644" y="11520"/>
                  </a:cubicBezTo>
                  <a:cubicBezTo>
                    <a:pt x="1715" y="11330"/>
                    <a:pt x="1799" y="11139"/>
                    <a:pt x="1858" y="10937"/>
                  </a:cubicBezTo>
                  <a:cubicBezTo>
                    <a:pt x="1918" y="10734"/>
                    <a:pt x="1953" y="10520"/>
                    <a:pt x="2001" y="10318"/>
                  </a:cubicBezTo>
                  <a:cubicBezTo>
                    <a:pt x="2049" y="10139"/>
                    <a:pt x="2096" y="9972"/>
                    <a:pt x="2156" y="9806"/>
                  </a:cubicBezTo>
                  <a:cubicBezTo>
                    <a:pt x="2215" y="9651"/>
                    <a:pt x="2275" y="9496"/>
                    <a:pt x="2310" y="9330"/>
                  </a:cubicBezTo>
                  <a:cubicBezTo>
                    <a:pt x="2370" y="9187"/>
                    <a:pt x="2418" y="9032"/>
                    <a:pt x="2465" y="8889"/>
                  </a:cubicBezTo>
                  <a:cubicBezTo>
                    <a:pt x="2477" y="8829"/>
                    <a:pt x="2513" y="8758"/>
                    <a:pt x="2537" y="8698"/>
                  </a:cubicBezTo>
                  <a:cubicBezTo>
                    <a:pt x="2572" y="8627"/>
                    <a:pt x="2608" y="8579"/>
                    <a:pt x="2644" y="8520"/>
                  </a:cubicBezTo>
                  <a:cubicBezTo>
                    <a:pt x="2691" y="8448"/>
                    <a:pt x="2715" y="8389"/>
                    <a:pt x="2763" y="8329"/>
                  </a:cubicBezTo>
                  <a:cubicBezTo>
                    <a:pt x="2834" y="8222"/>
                    <a:pt x="2930" y="8091"/>
                    <a:pt x="3001" y="7984"/>
                  </a:cubicBezTo>
                  <a:cubicBezTo>
                    <a:pt x="3061" y="7925"/>
                    <a:pt x="3108" y="7841"/>
                    <a:pt x="3144" y="7782"/>
                  </a:cubicBezTo>
                  <a:cubicBezTo>
                    <a:pt x="3227" y="7722"/>
                    <a:pt x="3287" y="7651"/>
                    <a:pt x="3346" y="7579"/>
                  </a:cubicBezTo>
                  <a:cubicBezTo>
                    <a:pt x="3465" y="7436"/>
                    <a:pt x="3561" y="7305"/>
                    <a:pt x="3680" y="7174"/>
                  </a:cubicBezTo>
                  <a:cubicBezTo>
                    <a:pt x="3799" y="7044"/>
                    <a:pt x="3894" y="6901"/>
                    <a:pt x="4001" y="6770"/>
                  </a:cubicBezTo>
                  <a:cubicBezTo>
                    <a:pt x="4085" y="6639"/>
                    <a:pt x="4192" y="6496"/>
                    <a:pt x="4275" y="6353"/>
                  </a:cubicBezTo>
                  <a:cubicBezTo>
                    <a:pt x="4323" y="6282"/>
                    <a:pt x="4370" y="6222"/>
                    <a:pt x="4418" y="6151"/>
                  </a:cubicBezTo>
                  <a:cubicBezTo>
                    <a:pt x="4442" y="6079"/>
                    <a:pt x="4489" y="6020"/>
                    <a:pt x="4537" y="5936"/>
                  </a:cubicBezTo>
                  <a:cubicBezTo>
                    <a:pt x="4573" y="5853"/>
                    <a:pt x="4632" y="5758"/>
                    <a:pt x="4680" y="5674"/>
                  </a:cubicBezTo>
                  <a:lnTo>
                    <a:pt x="4727" y="5579"/>
                  </a:lnTo>
                  <a:cubicBezTo>
                    <a:pt x="4751" y="5520"/>
                    <a:pt x="4775" y="5484"/>
                    <a:pt x="4799" y="5424"/>
                  </a:cubicBezTo>
                  <a:cubicBezTo>
                    <a:pt x="4870" y="5269"/>
                    <a:pt x="4918" y="5127"/>
                    <a:pt x="4977" y="4960"/>
                  </a:cubicBezTo>
                  <a:cubicBezTo>
                    <a:pt x="5037" y="4793"/>
                    <a:pt x="5085" y="4627"/>
                    <a:pt x="5132" y="4448"/>
                  </a:cubicBezTo>
                  <a:cubicBezTo>
                    <a:pt x="5144" y="4377"/>
                    <a:pt x="5168" y="4293"/>
                    <a:pt x="5192" y="4198"/>
                  </a:cubicBezTo>
                  <a:cubicBezTo>
                    <a:pt x="5204" y="4091"/>
                    <a:pt x="5228" y="3996"/>
                    <a:pt x="5263" y="3888"/>
                  </a:cubicBezTo>
                  <a:cubicBezTo>
                    <a:pt x="5275" y="3841"/>
                    <a:pt x="5287" y="3817"/>
                    <a:pt x="5311" y="3769"/>
                  </a:cubicBezTo>
                  <a:cubicBezTo>
                    <a:pt x="5323" y="3734"/>
                    <a:pt x="5335" y="3698"/>
                    <a:pt x="5370" y="3662"/>
                  </a:cubicBezTo>
                  <a:cubicBezTo>
                    <a:pt x="5406" y="3603"/>
                    <a:pt x="5442" y="3555"/>
                    <a:pt x="5489" y="3519"/>
                  </a:cubicBezTo>
                  <a:cubicBezTo>
                    <a:pt x="5561" y="3436"/>
                    <a:pt x="5644" y="3353"/>
                    <a:pt x="5739" y="3269"/>
                  </a:cubicBezTo>
                  <a:cubicBezTo>
                    <a:pt x="5811" y="3210"/>
                    <a:pt x="5882" y="3150"/>
                    <a:pt x="5978" y="3091"/>
                  </a:cubicBezTo>
                  <a:cubicBezTo>
                    <a:pt x="6049" y="3067"/>
                    <a:pt x="6109" y="3019"/>
                    <a:pt x="6180" y="2995"/>
                  </a:cubicBezTo>
                  <a:cubicBezTo>
                    <a:pt x="6240" y="2960"/>
                    <a:pt x="6323" y="2948"/>
                    <a:pt x="6394" y="2912"/>
                  </a:cubicBezTo>
                  <a:cubicBezTo>
                    <a:pt x="6478" y="2888"/>
                    <a:pt x="6573" y="2853"/>
                    <a:pt x="6680" y="2841"/>
                  </a:cubicBezTo>
                  <a:cubicBezTo>
                    <a:pt x="6752" y="2829"/>
                    <a:pt x="6823" y="2817"/>
                    <a:pt x="6894" y="2817"/>
                  </a:cubicBezTo>
                  <a:lnTo>
                    <a:pt x="7073" y="2817"/>
                  </a:lnTo>
                  <a:cubicBezTo>
                    <a:pt x="7216" y="2829"/>
                    <a:pt x="7335" y="2853"/>
                    <a:pt x="7454" y="2876"/>
                  </a:cubicBezTo>
                  <a:cubicBezTo>
                    <a:pt x="7537" y="2888"/>
                    <a:pt x="7609" y="2900"/>
                    <a:pt x="7704" y="2912"/>
                  </a:cubicBezTo>
                  <a:cubicBezTo>
                    <a:pt x="7802" y="2939"/>
                    <a:pt x="7900" y="2952"/>
                    <a:pt x="8004" y="2952"/>
                  </a:cubicBezTo>
                  <a:cubicBezTo>
                    <a:pt x="8038" y="2952"/>
                    <a:pt x="8073" y="2951"/>
                    <a:pt x="8109" y="2948"/>
                  </a:cubicBezTo>
                  <a:cubicBezTo>
                    <a:pt x="8204" y="2936"/>
                    <a:pt x="8323" y="2888"/>
                    <a:pt x="8418" y="2817"/>
                  </a:cubicBezTo>
                  <a:cubicBezTo>
                    <a:pt x="8502" y="2733"/>
                    <a:pt x="8585" y="2638"/>
                    <a:pt x="8609" y="2531"/>
                  </a:cubicBezTo>
                  <a:cubicBezTo>
                    <a:pt x="8680" y="2305"/>
                    <a:pt x="8657" y="2067"/>
                    <a:pt x="8597" y="1864"/>
                  </a:cubicBezTo>
                  <a:cubicBezTo>
                    <a:pt x="8561" y="1745"/>
                    <a:pt x="8526" y="1626"/>
                    <a:pt x="8466" y="1519"/>
                  </a:cubicBezTo>
                  <a:cubicBezTo>
                    <a:pt x="8418" y="1424"/>
                    <a:pt x="8359" y="1340"/>
                    <a:pt x="8264" y="1269"/>
                  </a:cubicBezTo>
                  <a:cubicBezTo>
                    <a:pt x="8180" y="1186"/>
                    <a:pt x="8073" y="1150"/>
                    <a:pt x="7966" y="1126"/>
                  </a:cubicBezTo>
                  <a:cubicBezTo>
                    <a:pt x="7934" y="1123"/>
                    <a:pt x="7904" y="1121"/>
                    <a:pt x="7875" y="1121"/>
                  </a:cubicBezTo>
                  <a:cubicBezTo>
                    <a:pt x="7795" y="1121"/>
                    <a:pt x="7723" y="1132"/>
                    <a:pt x="7644" y="1150"/>
                  </a:cubicBezTo>
                  <a:cubicBezTo>
                    <a:pt x="7537" y="1162"/>
                    <a:pt x="7430" y="1186"/>
                    <a:pt x="7335" y="1221"/>
                  </a:cubicBezTo>
                  <a:lnTo>
                    <a:pt x="7109" y="1269"/>
                  </a:lnTo>
                  <a:cubicBezTo>
                    <a:pt x="7073" y="1281"/>
                    <a:pt x="7037" y="1281"/>
                    <a:pt x="7002" y="1281"/>
                  </a:cubicBezTo>
                  <a:lnTo>
                    <a:pt x="6930" y="1281"/>
                  </a:lnTo>
                  <a:cubicBezTo>
                    <a:pt x="6894" y="1269"/>
                    <a:pt x="6882" y="1269"/>
                    <a:pt x="6871" y="1269"/>
                  </a:cubicBezTo>
                  <a:cubicBezTo>
                    <a:pt x="6835" y="1269"/>
                    <a:pt x="6823" y="1245"/>
                    <a:pt x="6811" y="1245"/>
                  </a:cubicBezTo>
                  <a:cubicBezTo>
                    <a:pt x="6775" y="1233"/>
                    <a:pt x="6752" y="1233"/>
                    <a:pt x="6740" y="1221"/>
                  </a:cubicBezTo>
                  <a:cubicBezTo>
                    <a:pt x="6716" y="1221"/>
                    <a:pt x="6692" y="1209"/>
                    <a:pt x="6680" y="1186"/>
                  </a:cubicBezTo>
                  <a:cubicBezTo>
                    <a:pt x="6656" y="1174"/>
                    <a:pt x="6632" y="1162"/>
                    <a:pt x="6597" y="1126"/>
                  </a:cubicBezTo>
                  <a:cubicBezTo>
                    <a:pt x="6561" y="1090"/>
                    <a:pt x="6525" y="1043"/>
                    <a:pt x="6478" y="995"/>
                  </a:cubicBezTo>
                  <a:lnTo>
                    <a:pt x="6216" y="638"/>
                  </a:lnTo>
                  <a:cubicBezTo>
                    <a:pt x="6168" y="578"/>
                    <a:pt x="6109" y="507"/>
                    <a:pt x="6061" y="447"/>
                  </a:cubicBezTo>
                  <a:cubicBezTo>
                    <a:pt x="6025" y="400"/>
                    <a:pt x="5978" y="340"/>
                    <a:pt x="5930" y="293"/>
                  </a:cubicBezTo>
                  <a:cubicBezTo>
                    <a:pt x="5870" y="233"/>
                    <a:pt x="5799" y="174"/>
                    <a:pt x="5704" y="138"/>
                  </a:cubicBezTo>
                  <a:cubicBezTo>
                    <a:pt x="5547" y="43"/>
                    <a:pt x="5367" y="0"/>
                    <a:pt x="51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40"/>
            <p:cNvSpPr/>
            <p:nvPr/>
          </p:nvSpPr>
          <p:spPr>
            <a:xfrm>
              <a:off x="6544850" y="2991125"/>
              <a:ext cx="265425" cy="218650"/>
            </a:xfrm>
            <a:custGeom>
              <a:avLst/>
              <a:gdLst/>
              <a:ahLst/>
              <a:cxnLst/>
              <a:rect l="l" t="t" r="r" b="b"/>
              <a:pathLst>
                <a:path w="10617" h="8746" extrusionOk="0">
                  <a:moveTo>
                    <a:pt x="1965" y="0"/>
                  </a:moveTo>
                  <a:cubicBezTo>
                    <a:pt x="1860" y="0"/>
                    <a:pt x="1761" y="15"/>
                    <a:pt x="1668" y="66"/>
                  </a:cubicBezTo>
                  <a:cubicBezTo>
                    <a:pt x="1548" y="125"/>
                    <a:pt x="1465" y="233"/>
                    <a:pt x="1406" y="340"/>
                  </a:cubicBezTo>
                  <a:cubicBezTo>
                    <a:pt x="1346" y="459"/>
                    <a:pt x="1310" y="602"/>
                    <a:pt x="1287" y="733"/>
                  </a:cubicBezTo>
                  <a:cubicBezTo>
                    <a:pt x="1275" y="876"/>
                    <a:pt x="1310" y="995"/>
                    <a:pt x="1322" y="1126"/>
                  </a:cubicBezTo>
                  <a:cubicBezTo>
                    <a:pt x="1346" y="1257"/>
                    <a:pt x="1382" y="1376"/>
                    <a:pt x="1406" y="1507"/>
                  </a:cubicBezTo>
                  <a:cubicBezTo>
                    <a:pt x="1441" y="1626"/>
                    <a:pt x="1465" y="1768"/>
                    <a:pt x="1501" y="1888"/>
                  </a:cubicBezTo>
                  <a:cubicBezTo>
                    <a:pt x="1501" y="1959"/>
                    <a:pt x="1513" y="2019"/>
                    <a:pt x="1513" y="2090"/>
                  </a:cubicBezTo>
                  <a:lnTo>
                    <a:pt x="1513" y="2209"/>
                  </a:lnTo>
                  <a:cubicBezTo>
                    <a:pt x="1513" y="2245"/>
                    <a:pt x="1501" y="2280"/>
                    <a:pt x="1501" y="2316"/>
                  </a:cubicBezTo>
                  <a:cubicBezTo>
                    <a:pt x="1501" y="2340"/>
                    <a:pt x="1501" y="2364"/>
                    <a:pt x="1489" y="2388"/>
                  </a:cubicBezTo>
                  <a:cubicBezTo>
                    <a:pt x="1489" y="2400"/>
                    <a:pt x="1465" y="2423"/>
                    <a:pt x="1465" y="2435"/>
                  </a:cubicBezTo>
                  <a:cubicBezTo>
                    <a:pt x="1453" y="2447"/>
                    <a:pt x="1453" y="2459"/>
                    <a:pt x="1441" y="2483"/>
                  </a:cubicBezTo>
                  <a:lnTo>
                    <a:pt x="1429" y="2495"/>
                  </a:lnTo>
                  <a:lnTo>
                    <a:pt x="1406" y="2507"/>
                  </a:lnTo>
                  <a:cubicBezTo>
                    <a:pt x="1406" y="2519"/>
                    <a:pt x="1394" y="2519"/>
                    <a:pt x="1382" y="2542"/>
                  </a:cubicBezTo>
                  <a:cubicBezTo>
                    <a:pt x="1370" y="2542"/>
                    <a:pt x="1346" y="2554"/>
                    <a:pt x="1334" y="2554"/>
                  </a:cubicBezTo>
                  <a:cubicBezTo>
                    <a:pt x="1310" y="2566"/>
                    <a:pt x="1275" y="2566"/>
                    <a:pt x="1251" y="2578"/>
                  </a:cubicBezTo>
                  <a:cubicBezTo>
                    <a:pt x="1132" y="2626"/>
                    <a:pt x="989" y="2638"/>
                    <a:pt x="858" y="2685"/>
                  </a:cubicBezTo>
                  <a:cubicBezTo>
                    <a:pt x="727" y="2733"/>
                    <a:pt x="608" y="2792"/>
                    <a:pt x="489" y="2864"/>
                  </a:cubicBezTo>
                  <a:cubicBezTo>
                    <a:pt x="441" y="2900"/>
                    <a:pt x="382" y="2935"/>
                    <a:pt x="322" y="2971"/>
                  </a:cubicBezTo>
                  <a:cubicBezTo>
                    <a:pt x="298" y="2983"/>
                    <a:pt x="251" y="3019"/>
                    <a:pt x="215" y="3042"/>
                  </a:cubicBezTo>
                  <a:cubicBezTo>
                    <a:pt x="155" y="3090"/>
                    <a:pt x="120" y="3150"/>
                    <a:pt x="72" y="3221"/>
                  </a:cubicBezTo>
                  <a:cubicBezTo>
                    <a:pt x="24" y="3316"/>
                    <a:pt x="13" y="3388"/>
                    <a:pt x="13" y="3471"/>
                  </a:cubicBezTo>
                  <a:cubicBezTo>
                    <a:pt x="1" y="3554"/>
                    <a:pt x="24" y="3614"/>
                    <a:pt x="36" y="3673"/>
                  </a:cubicBezTo>
                  <a:cubicBezTo>
                    <a:pt x="60" y="3733"/>
                    <a:pt x="96" y="3804"/>
                    <a:pt x="132" y="3864"/>
                  </a:cubicBezTo>
                  <a:cubicBezTo>
                    <a:pt x="203" y="3983"/>
                    <a:pt x="274" y="4102"/>
                    <a:pt x="382" y="4209"/>
                  </a:cubicBezTo>
                  <a:cubicBezTo>
                    <a:pt x="453" y="4293"/>
                    <a:pt x="548" y="4352"/>
                    <a:pt x="655" y="4412"/>
                  </a:cubicBezTo>
                  <a:cubicBezTo>
                    <a:pt x="739" y="4459"/>
                    <a:pt x="858" y="4483"/>
                    <a:pt x="965" y="4519"/>
                  </a:cubicBezTo>
                  <a:cubicBezTo>
                    <a:pt x="1013" y="4531"/>
                    <a:pt x="1072" y="4543"/>
                    <a:pt x="1108" y="4543"/>
                  </a:cubicBezTo>
                  <a:cubicBezTo>
                    <a:pt x="1167" y="4543"/>
                    <a:pt x="1227" y="4566"/>
                    <a:pt x="1287" y="4566"/>
                  </a:cubicBezTo>
                  <a:lnTo>
                    <a:pt x="1465" y="4566"/>
                  </a:lnTo>
                  <a:cubicBezTo>
                    <a:pt x="1525" y="4543"/>
                    <a:pt x="1584" y="4543"/>
                    <a:pt x="1644" y="4531"/>
                  </a:cubicBezTo>
                  <a:cubicBezTo>
                    <a:pt x="1691" y="4519"/>
                    <a:pt x="1751" y="4507"/>
                    <a:pt x="1810" y="4471"/>
                  </a:cubicBezTo>
                  <a:cubicBezTo>
                    <a:pt x="1870" y="4447"/>
                    <a:pt x="1918" y="4400"/>
                    <a:pt x="1965" y="4352"/>
                  </a:cubicBezTo>
                  <a:cubicBezTo>
                    <a:pt x="2025" y="4304"/>
                    <a:pt x="2049" y="4245"/>
                    <a:pt x="2096" y="4185"/>
                  </a:cubicBezTo>
                  <a:cubicBezTo>
                    <a:pt x="2120" y="4150"/>
                    <a:pt x="2144" y="4102"/>
                    <a:pt x="2168" y="4054"/>
                  </a:cubicBezTo>
                  <a:lnTo>
                    <a:pt x="2263" y="3923"/>
                  </a:lnTo>
                  <a:cubicBezTo>
                    <a:pt x="2287" y="3876"/>
                    <a:pt x="2322" y="3852"/>
                    <a:pt x="2346" y="3804"/>
                  </a:cubicBezTo>
                  <a:lnTo>
                    <a:pt x="2441" y="3709"/>
                  </a:lnTo>
                  <a:lnTo>
                    <a:pt x="2525" y="3626"/>
                  </a:lnTo>
                  <a:cubicBezTo>
                    <a:pt x="2560" y="3590"/>
                    <a:pt x="2584" y="3578"/>
                    <a:pt x="2620" y="3554"/>
                  </a:cubicBezTo>
                  <a:cubicBezTo>
                    <a:pt x="2656" y="3519"/>
                    <a:pt x="2715" y="3471"/>
                    <a:pt x="2763" y="3447"/>
                  </a:cubicBezTo>
                  <a:lnTo>
                    <a:pt x="2894" y="3352"/>
                  </a:lnTo>
                  <a:cubicBezTo>
                    <a:pt x="2941" y="3328"/>
                    <a:pt x="2989" y="3292"/>
                    <a:pt x="3037" y="3281"/>
                  </a:cubicBezTo>
                  <a:cubicBezTo>
                    <a:pt x="3072" y="3269"/>
                    <a:pt x="3108" y="3257"/>
                    <a:pt x="3156" y="3233"/>
                  </a:cubicBezTo>
                  <a:cubicBezTo>
                    <a:pt x="3180" y="3233"/>
                    <a:pt x="3215" y="3221"/>
                    <a:pt x="3239" y="3221"/>
                  </a:cubicBezTo>
                  <a:cubicBezTo>
                    <a:pt x="3275" y="3209"/>
                    <a:pt x="3311" y="3209"/>
                    <a:pt x="3346" y="3209"/>
                  </a:cubicBezTo>
                  <a:lnTo>
                    <a:pt x="3430" y="3209"/>
                  </a:lnTo>
                  <a:cubicBezTo>
                    <a:pt x="3465" y="3209"/>
                    <a:pt x="3513" y="3221"/>
                    <a:pt x="3537" y="3221"/>
                  </a:cubicBezTo>
                  <a:cubicBezTo>
                    <a:pt x="3549" y="3221"/>
                    <a:pt x="3584" y="3233"/>
                    <a:pt x="3596" y="3233"/>
                  </a:cubicBezTo>
                  <a:cubicBezTo>
                    <a:pt x="3632" y="3257"/>
                    <a:pt x="3668" y="3269"/>
                    <a:pt x="3703" y="3281"/>
                  </a:cubicBezTo>
                  <a:cubicBezTo>
                    <a:pt x="3763" y="3316"/>
                    <a:pt x="3811" y="3340"/>
                    <a:pt x="3846" y="3376"/>
                  </a:cubicBezTo>
                  <a:cubicBezTo>
                    <a:pt x="4120" y="3578"/>
                    <a:pt x="4382" y="3804"/>
                    <a:pt x="4656" y="4043"/>
                  </a:cubicBezTo>
                  <a:cubicBezTo>
                    <a:pt x="4656" y="4042"/>
                    <a:pt x="4656" y="4042"/>
                    <a:pt x="4656" y="4042"/>
                  </a:cubicBezTo>
                  <a:lnTo>
                    <a:pt x="4656" y="4042"/>
                  </a:lnTo>
                  <a:cubicBezTo>
                    <a:pt x="4690" y="4074"/>
                    <a:pt x="4733" y="4107"/>
                    <a:pt x="4775" y="4150"/>
                  </a:cubicBezTo>
                  <a:cubicBezTo>
                    <a:pt x="4966" y="4328"/>
                    <a:pt x="5144" y="4507"/>
                    <a:pt x="5335" y="4697"/>
                  </a:cubicBezTo>
                  <a:cubicBezTo>
                    <a:pt x="5442" y="4805"/>
                    <a:pt x="5549" y="4888"/>
                    <a:pt x="5632" y="4995"/>
                  </a:cubicBezTo>
                  <a:cubicBezTo>
                    <a:pt x="5692" y="5043"/>
                    <a:pt x="5739" y="5078"/>
                    <a:pt x="5787" y="5138"/>
                  </a:cubicBezTo>
                  <a:cubicBezTo>
                    <a:pt x="5835" y="5197"/>
                    <a:pt x="5859" y="5245"/>
                    <a:pt x="5906" y="5293"/>
                  </a:cubicBezTo>
                  <a:cubicBezTo>
                    <a:pt x="5930" y="5317"/>
                    <a:pt x="5966" y="5364"/>
                    <a:pt x="5989" y="5412"/>
                  </a:cubicBezTo>
                  <a:cubicBezTo>
                    <a:pt x="6156" y="5614"/>
                    <a:pt x="6311" y="5840"/>
                    <a:pt x="6454" y="6055"/>
                  </a:cubicBezTo>
                  <a:cubicBezTo>
                    <a:pt x="6621" y="6269"/>
                    <a:pt x="6787" y="6507"/>
                    <a:pt x="6942" y="6733"/>
                  </a:cubicBezTo>
                  <a:lnTo>
                    <a:pt x="7442" y="7400"/>
                  </a:lnTo>
                  <a:cubicBezTo>
                    <a:pt x="7513" y="7507"/>
                    <a:pt x="7597" y="7614"/>
                    <a:pt x="7692" y="7698"/>
                  </a:cubicBezTo>
                  <a:lnTo>
                    <a:pt x="7859" y="7864"/>
                  </a:lnTo>
                  <a:lnTo>
                    <a:pt x="7990" y="7995"/>
                  </a:lnTo>
                  <a:lnTo>
                    <a:pt x="8002" y="8019"/>
                  </a:lnTo>
                  <a:cubicBezTo>
                    <a:pt x="8049" y="8043"/>
                    <a:pt x="8097" y="8091"/>
                    <a:pt x="8133" y="8114"/>
                  </a:cubicBezTo>
                  <a:cubicBezTo>
                    <a:pt x="8192" y="8162"/>
                    <a:pt x="8240" y="8210"/>
                    <a:pt x="8287" y="8234"/>
                  </a:cubicBezTo>
                  <a:lnTo>
                    <a:pt x="8597" y="8460"/>
                  </a:lnTo>
                  <a:lnTo>
                    <a:pt x="8692" y="8507"/>
                  </a:lnTo>
                  <a:lnTo>
                    <a:pt x="8776" y="8555"/>
                  </a:lnTo>
                  <a:cubicBezTo>
                    <a:pt x="8871" y="8591"/>
                    <a:pt x="8990" y="8638"/>
                    <a:pt x="9085" y="8674"/>
                  </a:cubicBezTo>
                  <a:cubicBezTo>
                    <a:pt x="9168" y="8686"/>
                    <a:pt x="9228" y="8698"/>
                    <a:pt x="9299" y="8710"/>
                  </a:cubicBezTo>
                  <a:cubicBezTo>
                    <a:pt x="9347" y="8710"/>
                    <a:pt x="9371" y="8734"/>
                    <a:pt x="9407" y="8734"/>
                  </a:cubicBezTo>
                  <a:cubicBezTo>
                    <a:pt x="9430" y="8734"/>
                    <a:pt x="9478" y="8746"/>
                    <a:pt x="9526" y="8746"/>
                  </a:cubicBezTo>
                  <a:cubicBezTo>
                    <a:pt x="9549" y="8746"/>
                    <a:pt x="9561" y="8734"/>
                    <a:pt x="9597" y="8734"/>
                  </a:cubicBezTo>
                  <a:cubicBezTo>
                    <a:pt x="9764" y="8698"/>
                    <a:pt x="9907" y="8686"/>
                    <a:pt x="10061" y="8650"/>
                  </a:cubicBezTo>
                  <a:lnTo>
                    <a:pt x="10038" y="8650"/>
                  </a:lnTo>
                  <a:cubicBezTo>
                    <a:pt x="10097" y="8638"/>
                    <a:pt x="10180" y="8638"/>
                    <a:pt x="10240" y="8626"/>
                  </a:cubicBezTo>
                  <a:cubicBezTo>
                    <a:pt x="10264" y="8626"/>
                    <a:pt x="10311" y="8615"/>
                    <a:pt x="10359" y="8615"/>
                  </a:cubicBezTo>
                  <a:cubicBezTo>
                    <a:pt x="10395" y="8591"/>
                    <a:pt x="10442" y="8591"/>
                    <a:pt x="10478" y="8591"/>
                  </a:cubicBezTo>
                  <a:cubicBezTo>
                    <a:pt x="10502" y="8591"/>
                    <a:pt x="10514" y="8579"/>
                    <a:pt x="10538" y="8579"/>
                  </a:cubicBezTo>
                  <a:cubicBezTo>
                    <a:pt x="10550" y="8567"/>
                    <a:pt x="10561" y="8567"/>
                    <a:pt x="10573" y="8543"/>
                  </a:cubicBezTo>
                  <a:cubicBezTo>
                    <a:pt x="10601" y="8529"/>
                    <a:pt x="10616" y="8508"/>
                    <a:pt x="10611" y="8508"/>
                  </a:cubicBezTo>
                  <a:lnTo>
                    <a:pt x="10611" y="8508"/>
                  </a:lnTo>
                  <a:cubicBezTo>
                    <a:pt x="10607" y="8508"/>
                    <a:pt x="10592" y="8520"/>
                    <a:pt x="10561" y="8555"/>
                  </a:cubicBezTo>
                  <a:cubicBezTo>
                    <a:pt x="10550" y="8507"/>
                    <a:pt x="10514" y="8472"/>
                    <a:pt x="10478" y="8460"/>
                  </a:cubicBezTo>
                  <a:cubicBezTo>
                    <a:pt x="10454" y="8448"/>
                    <a:pt x="10442" y="8448"/>
                    <a:pt x="10419" y="8448"/>
                  </a:cubicBezTo>
                  <a:cubicBezTo>
                    <a:pt x="10395" y="8448"/>
                    <a:pt x="10383" y="8460"/>
                    <a:pt x="10371" y="8460"/>
                  </a:cubicBezTo>
                  <a:cubicBezTo>
                    <a:pt x="10216" y="8472"/>
                    <a:pt x="10061" y="8507"/>
                    <a:pt x="9907" y="8519"/>
                  </a:cubicBezTo>
                  <a:cubicBezTo>
                    <a:pt x="9823" y="8531"/>
                    <a:pt x="9728" y="8555"/>
                    <a:pt x="9645" y="8555"/>
                  </a:cubicBezTo>
                  <a:lnTo>
                    <a:pt x="9526" y="8567"/>
                  </a:lnTo>
                  <a:lnTo>
                    <a:pt x="9466" y="8567"/>
                  </a:lnTo>
                  <a:cubicBezTo>
                    <a:pt x="9347" y="8555"/>
                    <a:pt x="9228" y="8519"/>
                    <a:pt x="9109" y="8472"/>
                  </a:cubicBezTo>
                  <a:cubicBezTo>
                    <a:pt x="9061" y="8460"/>
                    <a:pt x="9002" y="8448"/>
                    <a:pt x="8954" y="8412"/>
                  </a:cubicBezTo>
                  <a:cubicBezTo>
                    <a:pt x="8930" y="8400"/>
                    <a:pt x="8907" y="8388"/>
                    <a:pt x="8883" y="8376"/>
                  </a:cubicBezTo>
                  <a:lnTo>
                    <a:pt x="8871" y="8353"/>
                  </a:lnTo>
                  <a:cubicBezTo>
                    <a:pt x="8847" y="8341"/>
                    <a:pt x="8835" y="8341"/>
                    <a:pt x="8823" y="8329"/>
                  </a:cubicBezTo>
                  <a:cubicBezTo>
                    <a:pt x="8787" y="8317"/>
                    <a:pt x="8776" y="8293"/>
                    <a:pt x="8752" y="8281"/>
                  </a:cubicBezTo>
                  <a:lnTo>
                    <a:pt x="8704" y="8257"/>
                  </a:lnTo>
                  <a:lnTo>
                    <a:pt x="8692" y="8234"/>
                  </a:lnTo>
                  <a:cubicBezTo>
                    <a:pt x="8597" y="8174"/>
                    <a:pt x="8526" y="8114"/>
                    <a:pt x="8454" y="8055"/>
                  </a:cubicBezTo>
                  <a:cubicBezTo>
                    <a:pt x="8347" y="7972"/>
                    <a:pt x="8252" y="7912"/>
                    <a:pt x="8180" y="7841"/>
                  </a:cubicBezTo>
                  <a:lnTo>
                    <a:pt x="8156" y="7805"/>
                  </a:lnTo>
                  <a:lnTo>
                    <a:pt x="7978" y="7626"/>
                  </a:lnTo>
                  <a:lnTo>
                    <a:pt x="7942" y="7603"/>
                  </a:lnTo>
                  <a:cubicBezTo>
                    <a:pt x="7930" y="7567"/>
                    <a:pt x="7894" y="7555"/>
                    <a:pt x="7883" y="7519"/>
                  </a:cubicBezTo>
                  <a:lnTo>
                    <a:pt x="7835" y="7460"/>
                  </a:lnTo>
                  <a:lnTo>
                    <a:pt x="7799" y="7400"/>
                  </a:lnTo>
                  <a:cubicBezTo>
                    <a:pt x="7597" y="7162"/>
                    <a:pt x="7418" y="6924"/>
                    <a:pt x="7240" y="6686"/>
                  </a:cubicBezTo>
                  <a:lnTo>
                    <a:pt x="7121" y="6531"/>
                  </a:lnTo>
                  <a:cubicBezTo>
                    <a:pt x="6966" y="6317"/>
                    <a:pt x="6811" y="6114"/>
                    <a:pt x="6644" y="5900"/>
                  </a:cubicBezTo>
                  <a:lnTo>
                    <a:pt x="6585" y="5817"/>
                  </a:lnTo>
                  <a:cubicBezTo>
                    <a:pt x="6454" y="5602"/>
                    <a:pt x="6287" y="5412"/>
                    <a:pt x="6144" y="5221"/>
                  </a:cubicBezTo>
                  <a:cubicBezTo>
                    <a:pt x="5966" y="4995"/>
                    <a:pt x="5751" y="4805"/>
                    <a:pt x="5573" y="4626"/>
                  </a:cubicBezTo>
                  <a:lnTo>
                    <a:pt x="5418" y="4459"/>
                  </a:lnTo>
                  <a:cubicBezTo>
                    <a:pt x="5275" y="4328"/>
                    <a:pt x="5132" y="4185"/>
                    <a:pt x="5001" y="4054"/>
                  </a:cubicBezTo>
                  <a:cubicBezTo>
                    <a:pt x="4787" y="3864"/>
                    <a:pt x="4585" y="3685"/>
                    <a:pt x="4370" y="3519"/>
                  </a:cubicBezTo>
                  <a:lnTo>
                    <a:pt x="4299" y="3459"/>
                  </a:lnTo>
                  <a:cubicBezTo>
                    <a:pt x="4227" y="3400"/>
                    <a:pt x="4144" y="3328"/>
                    <a:pt x="4061" y="3269"/>
                  </a:cubicBezTo>
                  <a:lnTo>
                    <a:pt x="4049" y="3257"/>
                  </a:lnTo>
                  <a:cubicBezTo>
                    <a:pt x="3989" y="3209"/>
                    <a:pt x="3930" y="3162"/>
                    <a:pt x="3870" y="3138"/>
                  </a:cubicBezTo>
                  <a:cubicBezTo>
                    <a:pt x="3703" y="3031"/>
                    <a:pt x="3549" y="2983"/>
                    <a:pt x="3394" y="2983"/>
                  </a:cubicBezTo>
                  <a:cubicBezTo>
                    <a:pt x="3227" y="2983"/>
                    <a:pt x="3061" y="3019"/>
                    <a:pt x="2918" y="3090"/>
                  </a:cubicBezTo>
                  <a:cubicBezTo>
                    <a:pt x="2834" y="3138"/>
                    <a:pt x="2763" y="3173"/>
                    <a:pt x="2703" y="3209"/>
                  </a:cubicBezTo>
                  <a:cubicBezTo>
                    <a:pt x="2644" y="3233"/>
                    <a:pt x="2596" y="3269"/>
                    <a:pt x="2537" y="3316"/>
                  </a:cubicBezTo>
                  <a:lnTo>
                    <a:pt x="2358" y="3447"/>
                  </a:lnTo>
                  <a:lnTo>
                    <a:pt x="2227" y="3578"/>
                  </a:lnTo>
                  <a:lnTo>
                    <a:pt x="2215" y="3590"/>
                  </a:lnTo>
                  <a:cubicBezTo>
                    <a:pt x="2168" y="3638"/>
                    <a:pt x="2120" y="3697"/>
                    <a:pt x="2084" y="3745"/>
                  </a:cubicBezTo>
                  <a:cubicBezTo>
                    <a:pt x="2049" y="3804"/>
                    <a:pt x="2001" y="3864"/>
                    <a:pt x="1965" y="3923"/>
                  </a:cubicBezTo>
                  <a:cubicBezTo>
                    <a:pt x="1918" y="3971"/>
                    <a:pt x="1882" y="4031"/>
                    <a:pt x="1858" y="4066"/>
                  </a:cubicBezTo>
                  <a:cubicBezTo>
                    <a:pt x="1846" y="4114"/>
                    <a:pt x="1810" y="4150"/>
                    <a:pt x="1787" y="4174"/>
                  </a:cubicBezTo>
                  <a:lnTo>
                    <a:pt x="1739" y="4221"/>
                  </a:lnTo>
                  <a:lnTo>
                    <a:pt x="1727" y="4233"/>
                  </a:lnTo>
                  <a:lnTo>
                    <a:pt x="1703" y="4245"/>
                  </a:lnTo>
                  <a:cubicBezTo>
                    <a:pt x="1703" y="4269"/>
                    <a:pt x="1691" y="4269"/>
                    <a:pt x="1691" y="4269"/>
                  </a:cubicBezTo>
                  <a:cubicBezTo>
                    <a:pt x="1679" y="4269"/>
                    <a:pt x="1668" y="4281"/>
                    <a:pt x="1644" y="4281"/>
                  </a:cubicBezTo>
                  <a:cubicBezTo>
                    <a:pt x="1632" y="4281"/>
                    <a:pt x="1608" y="4293"/>
                    <a:pt x="1584" y="4293"/>
                  </a:cubicBezTo>
                  <a:cubicBezTo>
                    <a:pt x="1560" y="4293"/>
                    <a:pt x="1513" y="4304"/>
                    <a:pt x="1489" y="4304"/>
                  </a:cubicBezTo>
                  <a:lnTo>
                    <a:pt x="1310" y="4304"/>
                  </a:lnTo>
                  <a:cubicBezTo>
                    <a:pt x="1215" y="4293"/>
                    <a:pt x="1132" y="4281"/>
                    <a:pt x="1025" y="4269"/>
                  </a:cubicBezTo>
                  <a:cubicBezTo>
                    <a:pt x="965" y="4245"/>
                    <a:pt x="917" y="4233"/>
                    <a:pt x="870" y="4221"/>
                  </a:cubicBezTo>
                  <a:lnTo>
                    <a:pt x="786" y="4174"/>
                  </a:lnTo>
                  <a:cubicBezTo>
                    <a:pt x="775" y="4174"/>
                    <a:pt x="739" y="4162"/>
                    <a:pt x="727" y="4150"/>
                  </a:cubicBezTo>
                  <a:cubicBezTo>
                    <a:pt x="691" y="4126"/>
                    <a:pt x="679" y="4102"/>
                    <a:pt x="655" y="4090"/>
                  </a:cubicBezTo>
                  <a:lnTo>
                    <a:pt x="572" y="4007"/>
                  </a:lnTo>
                  <a:cubicBezTo>
                    <a:pt x="548" y="3995"/>
                    <a:pt x="536" y="3971"/>
                    <a:pt x="513" y="3947"/>
                  </a:cubicBezTo>
                  <a:lnTo>
                    <a:pt x="513" y="3935"/>
                  </a:lnTo>
                  <a:cubicBezTo>
                    <a:pt x="477" y="3876"/>
                    <a:pt x="429" y="3828"/>
                    <a:pt x="394" y="3769"/>
                  </a:cubicBezTo>
                  <a:cubicBezTo>
                    <a:pt x="370" y="3733"/>
                    <a:pt x="358" y="3673"/>
                    <a:pt x="322" y="3626"/>
                  </a:cubicBezTo>
                  <a:cubicBezTo>
                    <a:pt x="310" y="3590"/>
                    <a:pt x="310" y="3578"/>
                    <a:pt x="298" y="3554"/>
                  </a:cubicBezTo>
                  <a:cubicBezTo>
                    <a:pt x="274" y="3554"/>
                    <a:pt x="274" y="3531"/>
                    <a:pt x="274" y="3519"/>
                  </a:cubicBezTo>
                  <a:lnTo>
                    <a:pt x="274" y="3507"/>
                  </a:lnTo>
                  <a:lnTo>
                    <a:pt x="274" y="3495"/>
                  </a:lnTo>
                  <a:lnTo>
                    <a:pt x="274" y="3459"/>
                  </a:lnTo>
                  <a:lnTo>
                    <a:pt x="274" y="3435"/>
                  </a:lnTo>
                  <a:cubicBezTo>
                    <a:pt x="274" y="3412"/>
                    <a:pt x="298" y="3400"/>
                    <a:pt x="298" y="3388"/>
                  </a:cubicBezTo>
                  <a:lnTo>
                    <a:pt x="298" y="3376"/>
                  </a:lnTo>
                  <a:lnTo>
                    <a:pt x="310" y="3352"/>
                  </a:lnTo>
                  <a:cubicBezTo>
                    <a:pt x="322" y="3352"/>
                    <a:pt x="322" y="3340"/>
                    <a:pt x="334" y="3328"/>
                  </a:cubicBezTo>
                  <a:lnTo>
                    <a:pt x="370" y="3292"/>
                  </a:lnTo>
                  <a:lnTo>
                    <a:pt x="394" y="3269"/>
                  </a:lnTo>
                  <a:cubicBezTo>
                    <a:pt x="429" y="3257"/>
                    <a:pt x="441" y="3233"/>
                    <a:pt x="477" y="3221"/>
                  </a:cubicBezTo>
                  <a:cubicBezTo>
                    <a:pt x="596" y="3150"/>
                    <a:pt x="691" y="3090"/>
                    <a:pt x="810" y="3031"/>
                  </a:cubicBezTo>
                  <a:cubicBezTo>
                    <a:pt x="858" y="2995"/>
                    <a:pt x="917" y="2983"/>
                    <a:pt x="965" y="2971"/>
                  </a:cubicBezTo>
                  <a:cubicBezTo>
                    <a:pt x="1013" y="2959"/>
                    <a:pt x="1072" y="2935"/>
                    <a:pt x="1108" y="2923"/>
                  </a:cubicBezTo>
                  <a:lnTo>
                    <a:pt x="1156" y="2911"/>
                  </a:lnTo>
                  <a:cubicBezTo>
                    <a:pt x="1203" y="2900"/>
                    <a:pt x="1227" y="2900"/>
                    <a:pt x="1263" y="2876"/>
                  </a:cubicBezTo>
                  <a:cubicBezTo>
                    <a:pt x="1310" y="2876"/>
                    <a:pt x="1334" y="2864"/>
                    <a:pt x="1382" y="2852"/>
                  </a:cubicBezTo>
                  <a:cubicBezTo>
                    <a:pt x="1394" y="2852"/>
                    <a:pt x="1394" y="2840"/>
                    <a:pt x="1406" y="2840"/>
                  </a:cubicBezTo>
                  <a:lnTo>
                    <a:pt x="1429" y="2840"/>
                  </a:lnTo>
                  <a:cubicBezTo>
                    <a:pt x="1453" y="2840"/>
                    <a:pt x="1465" y="2816"/>
                    <a:pt x="1501" y="2804"/>
                  </a:cubicBezTo>
                  <a:cubicBezTo>
                    <a:pt x="1525" y="2804"/>
                    <a:pt x="1548" y="2792"/>
                    <a:pt x="1560" y="2781"/>
                  </a:cubicBezTo>
                  <a:cubicBezTo>
                    <a:pt x="1620" y="2733"/>
                    <a:pt x="1679" y="2685"/>
                    <a:pt x="1703" y="2626"/>
                  </a:cubicBezTo>
                  <a:cubicBezTo>
                    <a:pt x="1751" y="2566"/>
                    <a:pt x="1787" y="2495"/>
                    <a:pt x="1798" y="2423"/>
                  </a:cubicBezTo>
                  <a:cubicBezTo>
                    <a:pt x="1810" y="2328"/>
                    <a:pt x="1822" y="2245"/>
                    <a:pt x="1822" y="2149"/>
                  </a:cubicBezTo>
                  <a:cubicBezTo>
                    <a:pt x="1822" y="2090"/>
                    <a:pt x="1810" y="2030"/>
                    <a:pt x="1810" y="1983"/>
                  </a:cubicBezTo>
                  <a:cubicBezTo>
                    <a:pt x="1810" y="1911"/>
                    <a:pt x="1798" y="1840"/>
                    <a:pt x="1787" y="1780"/>
                  </a:cubicBezTo>
                  <a:cubicBezTo>
                    <a:pt x="1763" y="1673"/>
                    <a:pt x="1739" y="1566"/>
                    <a:pt x="1703" y="1471"/>
                  </a:cubicBezTo>
                  <a:lnTo>
                    <a:pt x="1691" y="1387"/>
                  </a:lnTo>
                  <a:cubicBezTo>
                    <a:pt x="1668" y="1268"/>
                    <a:pt x="1632" y="1149"/>
                    <a:pt x="1620" y="1030"/>
                  </a:cubicBezTo>
                  <a:cubicBezTo>
                    <a:pt x="1608" y="959"/>
                    <a:pt x="1584" y="887"/>
                    <a:pt x="1584" y="828"/>
                  </a:cubicBezTo>
                  <a:lnTo>
                    <a:pt x="1584" y="721"/>
                  </a:lnTo>
                  <a:cubicBezTo>
                    <a:pt x="1584" y="697"/>
                    <a:pt x="1608" y="661"/>
                    <a:pt x="1608" y="637"/>
                  </a:cubicBezTo>
                  <a:lnTo>
                    <a:pt x="1644" y="495"/>
                  </a:lnTo>
                  <a:lnTo>
                    <a:pt x="1668" y="459"/>
                  </a:lnTo>
                  <a:lnTo>
                    <a:pt x="1668" y="435"/>
                  </a:lnTo>
                  <a:lnTo>
                    <a:pt x="1668" y="423"/>
                  </a:lnTo>
                  <a:cubicBezTo>
                    <a:pt x="1668" y="411"/>
                    <a:pt x="1679" y="375"/>
                    <a:pt x="1691" y="364"/>
                  </a:cubicBezTo>
                  <a:cubicBezTo>
                    <a:pt x="1691" y="352"/>
                    <a:pt x="1703" y="340"/>
                    <a:pt x="1727" y="316"/>
                  </a:cubicBezTo>
                  <a:lnTo>
                    <a:pt x="1739" y="304"/>
                  </a:lnTo>
                  <a:lnTo>
                    <a:pt x="1751" y="292"/>
                  </a:lnTo>
                  <a:lnTo>
                    <a:pt x="1763" y="280"/>
                  </a:lnTo>
                  <a:cubicBezTo>
                    <a:pt x="1763" y="280"/>
                    <a:pt x="1787" y="256"/>
                    <a:pt x="1798" y="256"/>
                  </a:cubicBezTo>
                  <a:cubicBezTo>
                    <a:pt x="1822" y="256"/>
                    <a:pt x="1846" y="244"/>
                    <a:pt x="1858" y="244"/>
                  </a:cubicBezTo>
                  <a:cubicBezTo>
                    <a:pt x="1870" y="244"/>
                    <a:pt x="1906" y="233"/>
                    <a:pt x="1918" y="233"/>
                  </a:cubicBezTo>
                  <a:cubicBezTo>
                    <a:pt x="1941" y="221"/>
                    <a:pt x="1977" y="221"/>
                    <a:pt x="2001" y="221"/>
                  </a:cubicBezTo>
                  <a:lnTo>
                    <a:pt x="2084" y="221"/>
                  </a:lnTo>
                  <a:cubicBezTo>
                    <a:pt x="2120" y="221"/>
                    <a:pt x="2168" y="221"/>
                    <a:pt x="2203" y="233"/>
                  </a:cubicBezTo>
                  <a:cubicBezTo>
                    <a:pt x="2239" y="233"/>
                    <a:pt x="2275" y="244"/>
                    <a:pt x="2299" y="256"/>
                  </a:cubicBezTo>
                  <a:cubicBezTo>
                    <a:pt x="2334" y="280"/>
                    <a:pt x="2382" y="292"/>
                    <a:pt x="2406" y="304"/>
                  </a:cubicBezTo>
                  <a:cubicBezTo>
                    <a:pt x="2465" y="340"/>
                    <a:pt x="2537" y="375"/>
                    <a:pt x="2620" y="423"/>
                  </a:cubicBezTo>
                  <a:cubicBezTo>
                    <a:pt x="2680" y="459"/>
                    <a:pt x="2715" y="483"/>
                    <a:pt x="2775" y="518"/>
                  </a:cubicBezTo>
                  <a:cubicBezTo>
                    <a:pt x="2834" y="542"/>
                    <a:pt x="2894" y="590"/>
                    <a:pt x="2953" y="614"/>
                  </a:cubicBezTo>
                  <a:cubicBezTo>
                    <a:pt x="3037" y="649"/>
                    <a:pt x="3096" y="673"/>
                    <a:pt x="3132" y="709"/>
                  </a:cubicBezTo>
                  <a:lnTo>
                    <a:pt x="3168" y="721"/>
                  </a:lnTo>
                  <a:cubicBezTo>
                    <a:pt x="3215" y="756"/>
                    <a:pt x="3251" y="780"/>
                    <a:pt x="3311" y="792"/>
                  </a:cubicBezTo>
                  <a:cubicBezTo>
                    <a:pt x="3453" y="852"/>
                    <a:pt x="3573" y="887"/>
                    <a:pt x="3703" y="899"/>
                  </a:cubicBezTo>
                  <a:lnTo>
                    <a:pt x="3787" y="911"/>
                  </a:lnTo>
                  <a:cubicBezTo>
                    <a:pt x="3882" y="935"/>
                    <a:pt x="3989" y="947"/>
                    <a:pt x="4073" y="959"/>
                  </a:cubicBezTo>
                  <a:cubicBezTo>
                    <a:pt x="4108" y="971"/>
                    <a:pt x="4132" y="971"/>
                    <a:pt x="4168" y="995"/>
                  </a:cubicBezTo>
                  <a:cubicBezTo>
                    <a:pt x="4192" y="1006"/>
                    <a:pt x="4204" y="1006"/>
                    <a:pt x="4239" y="1018"/>
                  </a:cubicBezTo>
                  <a:cubicBezTo>
                    <a:pt x="4251" y="1030"/>
                    <a:pt x="4287" y="1054"/>
                    <a:pt x="4299" y="1066"/>
                  </a:cubicBezTo>
                  <a:cubicBezTo>
                    <a:pt x="4323" y="1078"/>
                    <a:pt x="4346" y="1114"/>
                    <a:pt x="4370" y="1126"/>
                  </a:cubicBezTo>
                  <a:lnTo>
                    <a:pt x="4465" y="1209"/>
                  </a:lnTo>
                  <a:cubicBezTo>
                    <a:pt x="4549" y="1328"/>
                    <a:pt x="4620" y="1447"/>
                    <a:pt x="4727" y="1602"/>
                  </a:cubicBezTo>
                  <a:cubicBezTo>
                    <a:pt x="4787" y="1685"/>
                    <a:pt x="4835" y="1792"/>
                    <a:pt x="4894" y="1888"/>
                  </a:cubicBezTo>
                  <a:lnTo>
                    <a:pt x="4906" y="1911"/>
                  </a:lnTo>
                  <a:cubicBezTo>
                    <a:pt x="4954" y="2007"/>
                    <a:pt x="5013" y="2090"/>
                    <a:pt x="5061" y="2185"/>
                  </a:cubicBezTo>
                  <a:cubicBezTo>
                    <a:pt x="5132" y="2316"/>
                    <a:pt x="5216" y="2459"/>
                    <a:pt x="5299" y="2602"/>
                  </a:cubicBezTo>
                  <a:cubicBezTo>
                    <a:pt x="5418" y="2816"/>
                    <a:pt x="5549" y="3042"/>
                    <a:pt x="5656" y="3281"/>
                  </a:cubicBezTo>
                  <a:cubicBezTo>
                    <a:pt x="5692" y="3376"/>
                    <a:pt x="5739" y="3459"/>
                    <a:pt x="5775" y="3554"/>
                  </a:cubicBezTo>
                  <a:cubicBezTo>
                    <a:pt x="5799" y="3614"/>
                    <a:pt x="5811" y="3650"/>
                    <a:pt x="5847" y="3709"/>
                  </a:cubicBezTo>
                  <a:cubicBezTo>
                    <a:pt x="5930" y="3935"/>
                    <a:pt x="6073" y="4174"/>
                    <a:pt x="6263" y="4447"/>
                  </a:cubicBezTo>
                  <a:cubicBezTo>
                    <a:pt x="6430" y="4662"/>
                    <a:pt x="6585" y="4888"/>
                    <a:pt x="6751" y="5102"/>
                  </a:cubicBezTo>
                  <a:cubicBezTo>
                    <a:pt x="6847" y="5197"/>
                    <a:pt x="6918" y="5305"/>
                    <a:pt x="7002" y="5412"/>
                  </a:cubicBezTo>
                  <a:lnTo>
                    <a:pt x="7275" y="5721"/>
                  </a:lnTo>
                  <a:cubicBezTo>
                    <a:pt x="7466" y="5936"/>
                    <a:pt x="7644" y="6138"/>
                    <a:pt x="7835" y="6364"/>
                  </a:cubicBezTo>
                  <a:cubicBezTo>
                    <a:pt x="7633" y="6031"/>
                    <a:pt x="7442" y="5698"/>
                    <a:pt x="7240" y="5364"/>
                  </a:cubicBezTo>
                  <a:cubicBezTo>
                    <a:pt x="7109" y="5126"/>
                    <a:pt x="6966" y="4888"/>
                    <a:pt x="6811" y="4662"/>
                  </a:cubicBezTo>
                  <a:cubicBezTo>
                    <a:pt x="6740" y="4543"/>
                    <a:pt x="6644" y="4447"/>
                    <a:pt x="6573" y="4328"/>
                  </a:cubicBezTo>
                  <a:cubicBezTo>
                    <a:pt x="6501" y="4221"/>
                    <a:pt x="6430" y="4102"/>
                    <a:pt x="6347" y="3995"/>
                  </a:cubicBezTo>
                  <a:cubicBezTo>
                    <a:pt x="6311" y="3923"/>
                    <a:pt x="6263" y="3864"/>
                    <a:pt x="6228" y="3793"/>
                  </a:cubicBezTo>
                  <a:cubicBezTo>
                    <a:pt x="6192" y="3733"/>
                    <a:pt x="6156" y="3673"/>
                    <a:pt x="6132" y="3590"/>
                  </a:cubicBezTo>
                  <a:cubicBezTo>
                    <a:pt x="6049" y="3435"/>
                    <a:pt x="5978" y="3257"/>
                    <a:pt x="5906" y="3090"/>
                  </a:cubicBezTo>
                  <a:cubicBezTo>
                    <a:pt x="5799" y="2852"/>
                    <a:pt x="5668" y="2626"/>
                    <a:pt x="5537" y="2388"/>
                  </a:cubicBezTo>
                  <a:cubicBezTo>
                    <a:pt x="5394" y="2149"/>
                    <a:pt x="5263" y="1923"/>
                    <a:pt x="5132" y="1709"/>
                  </a:cubicBezTo>
                  <a:cubicBezTo>
                    <a:pt x="5061" y="1590"/>
                    <a:pt x="5001" y="1471"/>
                    <a:pt x="4906" y="1364"/>
                  </a:cubicBezTo>
                  <a:lnTo>
                    <a:pt x="4644" y="1054"/>
                  </a:lnTo>
                  <a:cubicBezTo>
                    <a:pt x="4525" y="911"/>
                    <a:pt x="4358" y="816"/>
                    <a:pt x="4168" y="780"/>
                  </a:cubicBezTo>
                  <a:cubicBezTo>
                    <a:pt x="4049" y="756"/>
                    <a:pt x="3930" y="756"/>
                    <a:pt x="3787" y="733"/>
                  </a:cubicBezTo>
                  <a:lnTo>
                    <a:pt x="3715" y="733"/>
                  </a:lnTo>
                  <a:cubicBezTo>
                    <a:pt x="3668" y="721"/>
                    <a:pt x="3608" y="721"/>
                    <a:pt x="3549" y="709"/>
                  </a:cubicBezTo>
                  <a:cubicBezTo>
                    <a:pt x="3513" y="709"/>
                    <a:pt x="3477" y="697"/>
                    <a:pt x="3430" y="673"/>
                  </a:cubicBezTo>
                  <a:cubicBezTo>
                    <a:pt x="3346" y="649"/>
                    <a:pt x="3275" y="614"/>
                    <a:pt x="3192" y="578"/>
                  </a:cubicBezTo>
                  <a:cubicBezTo>
                    <a:pt x="3072" y="518"/>
                    <a:pt x="2977" y="459"/>
                    <a:pt x="2870" y="375"/>
                  </a:cubicBezTo>
                  <a:cubicBezTo>
                    <a:pt x="2763" y="304"/>
                    <a:pt x="2656" y="233"/>
                    <a:pt x="2537" y="173"/>
                  </a:cubicBezTo>
                  <a:cubicBezTo>
                    <a:pt x="2406" y="78"/>
                    <a:pt x="2263" y="18"/>
                    <a:pt x="2096" y="6"/>
                  </a:cubicBezTo>
                  <a:cubicBezTo>
                    <a:pt x="2051" y="3"/>
                    <a:pt x="2007"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40"/>
            <p:cNvSpPr/>
            <p:nvPr/>
          </p:nvSpPr>
          <p:spPr>
            <a:xfrm>
              <a:off x="6783275" y="2973550"/>
              <a:ext cx="297075" cy="240400"/>
            </a:xfrm>
            <a:custGeom>
              <a:avLst/>
              <a:gdLst/>
              <a:ahLst/>
              <a:cxnLst/>
              <a:rect l="l" t="t" r="r" b="b"/>
              <a:pathLst>
                <a:path w="11883" h="9616" extrusionOk="0">
                  <a:moveTo>
                    <a:pt x="6135" y="936"/>
                  </a:moveTo>
                  <a:lnTo>
                    <a:pt x="6135" y="936"/>
                  </a:lnTo>
                  <a:cubicBezTo>
                    <a:pt x="6138" y="940"/>
                    <a:pt x="6141" y="944"/>
                    <a:pt x="6144" y="947"/>
                  </a:cubicBezTo>
                  <a:cubicBezTo>
                    <a:pt x="6144" y="947"/>
                    <a:pt x="6144" y="938"/>
                    <a:pt x="6135" y="936"/>
                  </a:cubicBezTo>
                  <a:close/>
                  <a:moveTo>
                    <a:pt x="9903" y="1070"/>
                  </a:moveTo>
                  <a:cubicBezTo>
                    <a:pt x="9904" y="1073"/>
                    <a:pt x="9906" y="1076"/>
                    <a:pt x="9907" y="1078"/>
                  </a:cubicBezTo>
                  <a:cubicBezTo>
                    <a:pt x="9907" y="1078"/>
                    <a:pt x="9907" y="1074"/>
                    <a:pt x="9903" y="1070"/>
                  </a:cubicBezTo>
                  <a:close/>
                  <a:moveTo>
                    <a:pt x="8770" y="1"/>
                  </a:moveTo>
                  <a:cubicBezTo>
                    <a:pt x="8716" y="1"/>
                    <a:pt x="8662" y="7"/>
                    <a:pt x="8609" y="19"/>
                  </a:cubicBezTo>
                  <a:cubicBezTo>
                    <a:pt x="8525" y="55"/>
                    <a:pt x="8430" y="114"/>
                    <a:pt x="8359" y="174"/>
                  </a:cubicBezTo>
                  <a:cubicBezTo>
                    <a:pt x="8287" y="245"/>
                    <a:pt x="8228" y="316"/>
                    <a:pt x="8180" y="412"/>
                  </a:cubicBezTo>
                  <a:cubicBezTo>
                    <a:pt x="8133" y="483"/>
                    <a:pt x="8109" y="578"/>
                    <a:pt x="8073" y="662"/>
                  </a:cubicBezTo>
                  <a:cubicBezTo>
                    <a:pt x="8037" y="817"/>
                    <a:pt x="7990" y="971"/>
                    <a:pt x="7942" y="1126"/>
                  </a:cubicBezTo>
                  <a:cubicBezTo>
                    <a:pt x="7918" y="1198"/>
                    <a:pt x="7882" y="1257"/>
                    <a:pt x="7859" y="1328"/>
                  </a:cubicBezTo>
                  <a:cubicBezTo>
                    <a:pt x="7835" y="1364"/>
                    <a:pt x="7823" y="1412"/>
                    <a:pt x="7799" y="1436"/>
                  </a:cubicBezTo>
                  <a:cubicBezTo>
                    <a:pt x="7775" y="1448"/>
                    <a:pt x="7763" y="1483"/>
                    <a:pt x="7752" y="1495"/>
                  </a:cubicBezTo>
                  <a:cubicBezTo>
                    <a:pt x="7740" y="1531"/>
                    <a:pt x="7704" y="1543"/>
                    <a:pt x="7692" y="1555"/>
                  </a:cubicBezTo>
                  <a:cubicBezTo>
                    <a:pt x="7680" y="1555"/>
                    <a:pt x="7656" y="1567"/>
                    <a:pt x="7644" y="1590"/>
                  </a:cubicBezTo>
                  <a:cubicBezTo>
                    <a:pt x="7632" y="1590"/>
                    <a:pt x="7597" y="1602"/>
                    <a:pt x="7585" y="1614"/>
                  </a:cubicBezTo>
                  <a:cubicBezTo>
                    <a:pt x="7561" y="1626"/>
                    <a:pt x="7525" y="1626"/>
                    <a:pt x="7501" y="1650"/>
                  </a:cubicBezTo>
                  <a:cubicBezTo>
                    <a:pt x="7466" y="1662"/>
                    <a:pt x="7418" y="1674"/>
                    <a:pt x="7394" y="1674"/>
                  </a:cubicBezTo>
                  <a:cubicBezTo>
                    <a:pt x="7335" y="1674"/>
                    <a:pt x="7287" y="1686"/>
                    <a:pt x="7240" y="1686"/>
                  </a:cubicBezTo>
                  <a:lnTo>
                    <a:pt x="7097" y="1686"/>
                  </a:lnTo>
                  <a:cubicBezTo>
                    <a:pt x="7049" y="1674"/>
                    <a:pt x="6990" y="1674"/>
                    <a:pt x="6942" y="1662"/>
                  </a:cubicBezTo>
                  <a:cubicBezTo>
                    <a:pt x="6918" y="1662"/>
                    <a:pt x="6870" y="1650"/>
                    <a:pt x="6847" y="1626"/>
                  </a:cubicBezTo>
                  <a:cubicBezTo>
                    <a:pt x="6811" y="1626"/>
                    <a:pt x="6787" y="1614"/>
                    <a:pt x="6751" y="1602"/>
                  </a:cubicBezTo>
                  <a:cubicBezTo>
                    <a:pt x="6704" y="1567"/>
                    <a:pt x="6644" y="1543"/>
                    <a:pt x="6609" y="1507"/>
                  </a:cubicBezTo>
                  <a:cubicBezTo>
                    <a:pt x="6573" y="1483"/>
                    <a:pt x="6525" y="1448"/>
                    <a:pt x="6501" y="1424"/>
                  </a:cubicBezTo>
                  <a:cubicBezTo>
                    <a:pt x="6454" y="1376"/>
                    <a:pt x="6406" y="1317"/>
                    <a:pt x="6370" y="1269"/>
                  </a:cubicBezTo>
                  <a:cubicBezTo>
                    <a:pt x="6287" y="1186"/>
                    <a:pt x="6216" y="1090"/>
                    <a:pt x="6156" y="995"/>
                  </a:cubicBezTo>
                  <a:cubicBezTo>
                    <a:pt x="6156" y="971"/>
                    <a:pt x="6144" y="947"/>
                    <a:pt x="6132" y="936"/>
                  </a:cubicBezTo>
                  <a:lnTo>
                    <a:pt x="6132" y="936"/>
                  </a:lnTo>
                  <a:cubicBezTo>
                    <a:pt x="6133" y="936"/>
                    <a:pt x="6134" y="936"/>
                    <a:pt x="6135" y="936"/>
                  </a:cubicBezTo>
                  <a:lnTo>
                    <a:pt x="6135" y="936"/>
                  </a:lnTo>
                  <a:cubicBezTo>
                    <a:pt x="6093" y="880"/>
                    <a:pt x="6070" y="825"/>
                    <a:pt x="6025" y="769"/>
                  </a:cubicBezTo>
                  <a:cubicBezTo>
                    <a:pt x="6013" y="733"/>
                    <a:pt x="5977" y="709"/>
                    <a:pt x="5954" y="674"/>
                  </a:cubicBezTo>
                  <a:cubicBezTo>
                    <a:pt x="5923" y="651"/>
                    <a:pt x="5889" y="643"/>
                    <a:pt x="5852" y="643"/>
                  </a:cubicBezTo>
                  <a:cubicBezTo>
                    <a:pt x="5831" y="643"/>
                    <a:pt x="5809" y="645"/>
                    <a:pt x="5787" y="650"/>
                  </a:cubicBezTo>
                  <a:cubicBezTo>
                    <a:pt x="5656" y="674"/>
                    <a:pt x="5573" y="781"/>
                    <a:pt x="5513" y="888"/>
                  </a:cubicBezTo>
                  <a:cubicBezTo>
                    <a:pt x="5489" y="947"/>
                    <a:pt x="5442" y="1007"/>
                    <a:pt x="5418" y="1067"/>
                  </a:cubicBezTo>
                  <a:cubicBezTo>
                    <a:pt x="5335" y="1198"/>
                    <a:pt x="5275" y="1328"/>
                    <a:pt x="5239" y="1471"/>
                  </a:cubicBezTo>
                  <a:lnTo>
                    <a:pt x="5096" y="1864"/>
                  </a:lnTo>
                  <a:lnTo>
                    <a:pt x="5096" y="1852"/>
                  </a:lnTo>
                  <a:cubicBezTo>
                    <a:pt x="5061" y="2007"/>
                    <a:pt x="5001" y="2150"/>
                    <a:pt x="4942" y="2305"/>
                  </a:cubicBezTo>
                  <a:cubicBezTo>
                    <a:pt x="4882" y="2448"/>
                    <a:pt x="4834" y="2579"/>
                    <a:pt x="4787" y="2733"/>
                  </a:cubicBezTo>
                  <a:cubicBezTo>
                    <a:pt x="4763" y="2805"/>
                    <a:pt x="4727" y="2864"/>
                    <a:pt x="4704" y="2936"/>
                  </a:cubicBezTo>
                  <a:cubicBezTo>
                    <a:pt x="4644" y="3043"/>
                    <a:pt x="4584" y="3138"/>
                    <a:pt x="4525" y="3222"/>
                  </a:cubicBezTo>
                  <a:cubicBezTo>
                    <a:pt x="4501" y="3257"/>
                    <a:pt x="4489" y="3269"/>
                    <a:pt x="4477" y="3293"/>
                  </a:cubicBezTo>
                  <a:cubicBezTo>
                    <a:pt x="4358" y="3495"/>
                    <a:pt x="4227" y="3674"/>
                    <a:pt x="4084" y="3853"/>
                  </a:cubicBezTo>
                  <a:cubicBezTo>
                    <a:pt x="4025" y="3936"/>
                    <a:pt x="3953" y="4043"/>
                    <a:pt x="3894" y="4126"/>
                  </a:cubicBezTo>
                  <a:cubicBezTo>
                    <a:pt x="3846" y="4210"/>
                    <a:pt x="3787" y="4293"/>
                    <a:pt x="3727" y="4388"/>
                  </a:cubicBezTo>
                  <a:cubicBezTo>
                    <a:pt x="3729" y="4388"/>
                    <a:pt x="3730" y="4388"/>
                    <a:pt x="3732" y="4388"/>
                  </a:cubicBezTo>
                  <a:lnTo>
                    <a:pt x="3732" y="4388"/>
                  </a:lnTo>
                  <a:cubicBezTo>
                    <a:pt x="3725" y="4398"/>
                    <a:pt x="3722" y="4405"/>
                    <a:pt x="3715" y="4412"/>
                  </a:cubicBezTo>
                  <a:lnTo>
                    <a:pt x="3703" y="4424"/>
                  </a:lnTo>
                  <a:cubicBezTo>
                    <a:pt x="3691" y="4424"/>
                    <a:pt x="3691" y="4448"/>
                    <a:pt x="3691" y="4448"/>
                  </a:cubicBezTo>
                  <a:cubicBezTo>
                    <a:pt x="3668" y="4472"/>
                    <a:pt x="3644" y="4519"/>
                    <a:pt x="3608" y="4543"/>
                  </a:cubicBezTo>
                  <a:cubicBezTo>
                    <a:pt x="3418" y="4817"/>
                    <a:pt x="3227" y="5079"/>
                    <a:pt x="3049" y="5365"/>
                  </a:cubicBezTo>
                  <a:cubicBezTo>
                    <a:pt x="2870" y="5650"/>
                    <a:pt x="2739" y="5948"/>
                    <a:pt x="2572" y="6234"/>
                  </a:cubicBezTo>
                  <a:cubicBezTo>
                    <a:pt x="2501" y="6365"/>
                    <a:pt x="2406" y="6496"/>
                    <a:pt x="2322" y="6627"/>
                  </a:cubicBezTo>
                  <a:cubicBezTo>
                    <a:pt x="2239" y="6770"/>
                    <a:pt x="2156" y="6912"/>
                    <a:pt x="2096" y="7067"/>
                  </a:cubicBezTo>
                  <a:cubicBezTo>
                    <a:pt x="2048" y="7139"/>
                    <a:pt x="2025" y="7210"/>
                    <a:pt x="2001" y="7305"/>
                  </a:cubicBezTo>
                  <a:cubicBezTo>
                    <a:pt x="1989" y="7377"/>
                    <a:pt x="1977" y="7460"/>
                    <a:pt x="1977" y="7555"/>
                  </a:cubicBezTo>
                  <a:cubicBezTo>
                    <a:pt x="1977" y="7722"/>
                    <a:pt x="1989" y="7877"/>
                    <a:pt x="2001" y="8044"/>
                  </a:cubicBezTo>
                  <a:cubicBezTo>
                    <a:pt x="2084" y="7936"/>
                    <a:pt x="2144" y="7853"/>
                    <a:pt x="2179" y="7746"/>
                  </a:cubicBezTo>
                  <a:lnTo>
                    <a:pt x="2179" y="7758"/>
                  </a:lnTo>
                  <a:cubicBezTo>
                    <a:pt x="2263" y="7639"/>
                    <a:pt x="2322" y="7508"/>
                    <a:pt x="2382" y="7377"/>
                  </a:cubicBezTo>
                  <a:cubicBezTo>
                    <a:pt x="2394" y="7341"/>
                    <a:pt x="2394" y="7329"/>
                    <a:pt x="2406" y="7317"/>
                  </a:cubicBezTo>
                  <a:lnTo>
                    <a:pt x="2441" y="7246"/>
                  </a:lnTo>
                  <a:lnTo>
                    <a:pt x="2465" y="7186"/>
                  </a:lnTo>
                  <a:lnTo>
                    <a:pt x="2560" y="7008"/>
                  </a:lnTo>
                  <a:cubicBezTo>
                    <a:pt x="2620" y="6901"/>
                    <a:pt x="2656" y="6805"/>
                    <a:pt x="2715" y="6722"/>
                  </a:cubicBezTo>
                  <a:lnTo>
                    <a:pt x="2763" y="6627"/>
                  </a:lnTo>
                  <a:cubicBezTo>
                    <a:pt x="2810" y="6567"/>
                    <a:pt x="2834" y="6496"/>
                    <a:pt x="2882" y="6436"/>
                  </a:cubicBezTo>
                  <a:cubicBezTo>
                    <a:pt x="2977" y="6270"/>
                    <a:pt x="3049" y="6115"/>
                    <a:pt x="3132" y="5948"/>
                  </a:cubicBezTo>
                  <a:lnTo>
                    <a:pt x="3191" y="5817"/>
                  </a:lnTo>
                  <a:cubicBezTo>
                    <a:pt x="3227" y="5781"/>
                    <a:pt x="3239" y="5734"/>
                    <a:pt x="3251" y="5710"/>
                  </a:cubicBezTo>
                  <a:cubicBezTo>
                    <a:pt x="3310" y="5579"/>
                    <a:pt x="3394" y="5436"/>
                    <a:pt x="3477" y="5305"/>
                  </a:cubicBezTo>
                  <a:cubicBezTo>
                    <a:pt x="3584" y="5138"/>
                    <a:pt x="3691" y="4984"/>
                    <a:pt x="3787" y="4829"/>
                  </a:cubicBezTo>
                  <a:cubicBezTo>
                    <a:pt x="3882" y="4698"/>
                    <a:pt x="3965" y="4579"/>
                    <a:pt x="4049" y="4460"/>
                  </a:cubicBezTo>
                  <a:lnTo>
                    <a:pt x="4084" y="4400"/>
                  </a:lnTo>
                  <a:cubicBezTo>
                    <a:pt x="4168" y="4293"/>
                    <a:pt x="4227" y="4186"/>
                    <a:pt x="4299" y="4091"/>
                  </a:cubicBezTo>
                  <a:lnTo>
                    <a:pt x="4311" y="4067"/>
                  </a:lnTo>
                  <a:cubicBezTo>
                    <a:pt x="4346" y="4031"/>
                    <a:pt x="4382" y="3972"/>
                    <a:pt x="4418" y="3924"/>
                  </a:cubicBezTo>
                  <a:lnTo>
                    <a:pt x="4549" y="3745"/>
                  </a:lnTo>
                  <a:cubicBezTo>
                    <a:pt x="4561" y="3710"/>
                    <a:pt x="4584" y="3698"/>
                    <a:pt x="4596" y="3674"/>
                  </a:cubicBezTo>
                  <a:cubicBezTo>
                    <a:pt x="4668" y="3579"/>
                    <a:pt x="4727" y="3472"/>
                    <a:pt x="4787" y="3388"/>
                  </a:cubicBezTo>
                  <a:lnTo>
                    <a:pt x="4799" y="3376"/>
                  </a:lnTo>
                  <a:cubicBezTo>
                    <a:pt x="4882" y="3269"/>
                    <a:pt x="4942" y="3162"/>
                    <a:pt x="5001" y="3055"/>
                  </a:cubicBezTo>
                  <a:cubicBezTo>
                    <a:pt x="5061" y="2960"/>
                    <a:pt x="5096" y="2841"/>
                    <a:pt x="5144" y="2698"/>
                  </a:cubicBezTo>
                  <a:lnTo>
                    <a:pt x="5192" y="2567"/>
                  </a:lnTo>
                  <a:cubicBezTo>
                    <a:pt x="5204" y="2495"/>
                    <a:pt x="5215" y="2424"/>
                    <a:pt x="5251" y="2364"/>
                  </a:cubicBezTo>
                  <a:lnTo>
                    <a:pt x="5275" y="2269"/>
                  </a:lnTo>
                  <a:lnTo>
                    <a:pt x="5275" y="2281"/>
                  </a:lnTo>
                  <a:cubicBezTo>
                    <a:pt x="5275" y="2269"/>
                    <a:pt x="5299" y="2257"/>
                    <a:pt x="5299" y="2245"/>
                  </a:cubicBezTo>
                  <a:lnTo>
                    <a:pt x="5311" y="2198"/>
                  </a:lnTo>
                  <a:cubicBezTo>
                    <a:pt x="5335" y="2090"/>
                    <a:pt x="5382" y="2007"/>
                    <a:pt x="5418" y="1900"/>
                  </a:cubicBezTo>
                  <a:cubicBezTo>
                    <a:pt x="5454" y="1805"/>
                    <a:pt x="5489" y="1709"/>
                    <a:pt x="5513" y="1614"/>
                  </a:cubicBezTo>
                  <a:lnTo>
                    <a:pt x="5537" y="1555"/>
                  </a:lnTo>
                  <a:cubicBezTo>
                    <a:pt x="5561" y="1471"/>
                    <a:pt x="5596" y="1376"/>
                    <a:pt x="5632" y="1293"/>
                  </a:cubicBezTo>
                  <a:lnTo>
                    <a:pt x="5668" y="1245"/>
                  </a:lnTo>
                  <a:cubicBezTo>
                    <a:pt x="5727" y="1138"/>
                    <a:pt x="5775" y="1055"/>
                    <a:pt x="5835" y="959"/>
                  </a:cubicBezTo>
                  <a:lnTo>
                    <a:pt x="5870" y="912"/>
                  </a:lnTo>
                  <a:cubicBezTo>
                    <a:pt x="5894" y="900"/>
                    <a:pt x="5894" y="888"/>
                    <a:pt x="5906" y="888"/>
                  </a:cubicBezTo>
                  <a:cubicBezTo>
                    <a:pt x="5918" y="912"/>
                    <a:pt x="5954" y="959"/>
                    <a:pt x="5966" y="995"/>
                  </a:cubicBezTo>
                  <a:cubicBezTo>
                    <a:pt x="6037" y="1126"/>
                    <a:pt x="6132" y="1245"/>
                    <a:pt x="6216" y="1364"/>
                  </a:cubicBezTo>
                  <a:cubicBezTo>
                    <a:pt x="6287" y="1448"/>
                    <a:pt x="6370" y="1531"/>
                    <a:pt x="6430" y="1590"/>
                  </a:cubicBezTo>
                  <a:cubicBezTo>
                    <a:pt x="6489" y="1650"/>
                    <a:pt x="6573" y="1709"/>
                    <a:pt x="6680" y="1769"/>
                  </a:cubicBezTo>
                  <a:cubicBezTo>
                    <a:pt x="6854" y="1856"/>
                    <a:pt x="7058" y="1913"/>
                    <a:pt x="7292" y="1913"/>
                  </a:cubicBezTo>
                  <a:cubicBezTo>
                    <a:pt x="7314" y="1913"/>
                    <a:pt x="7336" y="1913"/>
                    <a:pt x="7359" y="1912"/>
                  </a:cubicBezTo>
                  <a:cubicBezTo>
                    <a:pt x="7478" y="1912"/>
                    <a:pt x="7585" y="1888"/>
                    <a:pt x="7692" y="1852"/>
                  </a:cubicBezTo>
                  <a:cubicBezTo>
                    <a:pt x="7775" y="1829"/>
                    <a:pt x="7835" y="1793"/>
                    <a:pt x="7894" y="1745"/>
                  </a:cubicBezTo>
                  <a:lnTo>
                    <a:pt x="7930" y="1721"/>
                  </a:lnTo>
                  <a:cubicBezTo>
                    <a:pt x="7990" y="1662"/>
                    <a:pt x="8037" y="1602"/>
                    <a:pt x="8097" y="1531"/>
                  </a:cubicBezTo>
                  <a:cubicBezTo>
                    <a:pt x="8121" y="1471"/>
                    <a:pt x="8168" y="1388"/>
                    <a:pt x="8192" y="1305"/>
                  </a:cubicBezTo>
                  <a:cubicBezTo>
                    <a:pt x="8228" y="1233"/>
                    <a:pt x="8252" y="1150"/>
                    <a:pt x="8287" y="1067"/>
                  </a:cubicBezTo>
                  <a:cubicBezTo>
                    <a:pt x="8311" y="1007"/>
                    <a:pt x="8335" y="947"/>
                    <a:pt x="8347" y="888"/>
                  </a:cubicBezTo>
                  <a:lnTo>
                    <a:pt x="8430" y="614"/>
                  </a:lnTo>
                  <a:cubicBezTo>
                    <a:pt x="8466" y="578"/>
                    <a:pt x="8478" y="543"/>
                    <a:pt x="8490" y="495"/>
                  </a:cubicBezTo>
                  <a:lnTo>
                    <a:pt x="8537" y="412"/>
                  </a:lnTo>
                  <a:cubicBezTo>
                    <a:pt x="8549" y="376"/>
                    <a:pt x="8585" y="364"/>
                    <a:pt x="8597" y="340"/>
                  </a:cubicBezTo>
                  <a:cubicBezTo>
                    <a:pt x="8633" y="316"/>
                    <a:pt x="8644" y="305"/>
                    <a:pt x="8656" y="293"/>
                  </a:cubicBezTo>
                  <a:lnTo>
                    <a:pt x="8668" y="281"/>
                  </a:lnTo>
                  <a:lnTo>
                    <a:pt x="8692" y="257"/>
                  </a:lnTo>
                  <a:cubicBezTo>
                    <a:pt x="8716" y="245"/>
                    <a:pt x="8728" y="233"/>
                    <a:pt x="8764" y="221"/>
                  </a:cubicBezTo>
                  <a:cubicBezTo>
                    <a:pt x="8787" y="221"/>
                    <a:pt x="8811" y="197"/>
                    <a:pt x="8823" y="197"/>
                  </a:cubicBezTo>
                  <a:cubicBezTo>
                    <a:pt x="8835" y="185"/>
                    <a:pt x="8847" y="185"/>
                    <a:pt x="8871" y="185"/>
                  </a:cubicBezTo>
                  <a:lnTo>
                    <a:pt x="8942" y="185"/>
                  </a:lnTo>
                  <a:cubicBezTo>
                    <a:pt x="8954" y="197"/>
                    <a:pt x="8966" y="197"/>
                    <a:pt x="8990" y="197"/>
                  </a:cubicBezTo>
                  <a:cubicBezTo>
                    <a:pt x="9025" y="221"/>
                    <a:pt x="9061" y="221"/>
                    <a:pt x="9085" y="233"/>
                  </a:cubicBezTo>
                  <a:cubicBezTo>
                    <a:pt x="9121" y="245"/>
                    <a:pt x="9168" y="257"/>
                    <a:pt x="9192" y="281"/>
                  </a:cubicBezTo>
                  <a:cubicBezTo>
                    <a:pt x="9228" y="293"/>
                    <a:pt x="9240" y="293"/>
                    <a:pt x="9252" y="305"/>
                  </a:cubicBezTo>
                  <a:cubicBezTo>
                    <a:pt x="9264" y="305"/>
                    <a:pt x="9287" y="316"/>
                    <a:pt x="9299" y="340"/>
                  </a:cubicBezTo>
                  <a:cubicBezTo>
                    <a:pt x="9323" y="364"/>
                    <a:pt x="9359" y="376"/>
                    <a:pt x="9371" y="412"/>
                  </a:cubicBezTo>
                  <a:cubicBezTo>
                    <a:pt x="9442" y="531"/>
                    <a:pt x="9537" y="650"/>
                    <a:pt x="9645" y="793"/>
                  </a:cubicBezTo>
                  <a:cubicBezTo>
                    <a:pt x="9680" y="888"/>
                    <a:pt x="9740" y="971"/>
                    <a:pt x="9787" y="1067"/>
                  </a:cubicBezTo>
                  <a:cubicBezTo>
                    <a:pt x="9823" y="1138"/>
                    <a:pt x="9847" y="1209"/>
                    <a:pt x="9883" y="1305"/>
                  </a:cubicBezTo>
                  <a:lnTo>
                    <a:pt x="9895" y="1376"/>
                  </a:lnTo>
                  <a:cubicBezTo>
                    <a:pt x="9918" y="1483"/>
                    <a:pt x="9954" y="1602"/>
                    <a:pt x="10014" y="1709"/>
                  </a:cubicBezTo>
                  <a:cubicBezTo>
                    <a:pt x="10061" y="1769"/>
                    <a:pt x="10097" y="1840"/>
                    <a:pt x="10180" y="1912"/>
                  </a:cubicBezTo>
                  <a:cubicBezTo>
                    <a:pt x="10240" y="1983"/>
                    <a:pt x="10311" y="2031"/>
                    <a:pt x="10371" y="2079"/>
                  </a:cubicBezTo>
                  <a:cubicBezTo>
                    <a:pt x="10490" y="2138"/>
                    <a:pt x="10609" y="2198"/>
                    <a:pt x="10740" y="2221"/>
                  </a:cubicBezTo>
                  <a:cubicBezTo>
                    <a:pt x="10835" y="2257"/>
                    <a:pt x="10919" y="2269"/>
                    <a:pt x="11014" y="2281"/>
                  </a:cubicBezTo>
                  <a:lnTo>
                    <a:pt x="11085" y="2305"/>
                  </a:lnTo>
                  <a:lnTo>
                    <a:pt x="11097" y="2305"/>
                  </a:lnTo>
                  <a:cubicBezTo>
                    <a:pt x="11133" y="2317"/>
                    <a:pt x="11169" y="2317"/>
                    <a:pt x="11204" y="2329"/>
                  </a:cubicBezTo>
                  <a:cubicBezTo>
                    <a:pt x="11216" y="2329"/>
                    <a:pt x="11228" y="2341"/>
                    <a:pt x="11252" y="2341"/>
                  </a:cubicBezTo>
                  <a:cubicBezTo>
                    <a:pt x="11264" y="2341"/>
                    <a:pt x="11264" y="2364"/>
                    <a:pt x="11276" y="2364"/>
                  </a:cubicBezTo>
                  <a:lnTo>
                    <a:pt x="11288" y="2376"/>
                  </a:lnTo>
                  <a:lnTo>
                    <a:pt x="11311" y="2388"/>
                  </a:lnTo>
                  <a:cubicBezTo>
                    <a:pt x="11311" y="2400"/>
                    <a:pt x="11323" y="2424"/>
                    <a:pt x="11335" y="2436"/>
                  </a:cubicBezTo>
                  <a:cubicBezTo>
                    <a:pt x="11371" y="2483"/>
                    <a:pt x="11395" y="2543"/>
                    <a:pt x="11407" y="2579"/>
                  </a:cubicBezTo>
                  <a:lnTo>
                    <a:pt x="11550" y="2936"/>
                  </a:lnTo>
                  <a:cubicBezTo>
                    <a:pt x="11562" y="3019"/>
                    <a:pt x="11585" y="3103"/>
                    <a:pt x="11609" y="3198"/>
                  </a:cubicBezTo>
                  <a:cubicBezTo>
                    <a:pt x="11609" y="3222"/>
                    <a:pt x="11621" y="3269"/>
                    <a:pt x="11621" y="3293"/>
                  </a:cubicBezTo>
                  <a:lnTo>
                    <a:pt x="11621" y="3400"/>
                  </a:lnTo>
                  <a:lnTo>
                    <a:pt x="11621" y="3507"/>
                  </a:lnTo>
                  <a:lnTo>
                    <a:pt x="11621" y="3555"/>
                  </a:lnTo>
                  <a:lnTo>
                    <a:pt x="11585" y="3519"/>
                  </a:lnTo>
                  <a:cubicBezTo>
                    <a:pt x="11514" y="3460"/>
                    <a:pt x="11442" y="3388"/>
                    <a:pt x="11371" y="3317"/>
                  </a:cubicBezTo>
                  <a:cubicBezTo>
                    <a:pt x="11216" y="3174"/>
                    <a:pt x="11038" y="3079"/>
                    <a:pt x="10811" y="2960"/>
                  </a:cubicBezTo>
                  <a:cubicBezTo>
                    <a:pt x="10752" y="2924"/>
                    <a:pt x="10680" y="2900"/>
                    <a:pt x="10621" y="2864"/>
                  </a:cubicBezTo>
                  <a:cubicBezTo>
                    <a:pt x="10561" y="2841"/>
                    <a:pt x="10490" y="2817"/>
                    <a:pt x="10430" y="2805"/>
                  </a:cubicBezTo>
                  <a:cubicBezTo>
                    <a:pt x="10359" y="2781"/>
                    <a:pt x="10276" y="2757"/>
                    <a:pt x="10204" y="2757"/>
                  </a:cubicBezTo>
                  <a:lnTo>
                    <a:pt x="10192" y="2757"/>
                  </a:lnTo>
                  <a:cubicBezTo>
                    <a:pt x="10097" y="2745"/>
                    <a:pt x="10026" y="2745"/>
                    <a:pt x="9942" y="2745"/>
                  </a:cubicBezTo>
                  <a:cubicBezTo>
                    <a:pt x="9728" y="2745"/>
                    <a:pt x="9526" y="2805"/>
                    <a:pt x="9359" y="2912"/>
                  </a:cubicBezTo>
                  <a:lnTo>
                    <a:pt x="9228" y="2995"/>
                  </a:lnTo>
                  <a:cubicBezTo>
                    <a:pt x="9145" y="3079"/>
                    <a:pt x="9061" y="3138"/>
                    <a:pt x="9002" y="3198"/>
                  </a:cubicBezTo>
                  <a:lnTo>
                    <a:pt x="8895" y="3281"/>
                  </a:lnTo>
                  <a:cubicBezTo>
                    <a:pt x="8811" y="3353"/>
                    <a:pt x="8716" y="3448"/>
                    <a:pt x="8633" y="3519"/>
                  </a:cubicBezTo>
                  <a:cubicBezTo>
                    <a:pt x="8585" y="3555"/>
                    <a:pt x="8549" y="3579"/>
                    <a:pt x="8525" y="3614"/>
                  </a:cubicBezTo>
                  <a:cubicBezTo>
                    <a:pt x="8430" y="3686"/>
                    <a:pt x="8347" y="3757"/>
                    <a:pt x="8252" y="3853"/>
                  </a:cubicBezTo>
                  <a:cubicBezTo>
                    <a:pt x="8180" y="3936"/>
                    <a:pt x="8097" y="4031"/>
                    <a:pt x="8013" y="4115"/>
                  </a:cubicBezTo>
                  <a:cubicBezTo>
                    <a:pt x="7990" y="4150"/>
                    <a:pt x="7954" y="4186"/>
                    <a:pt x="7930" y="4222"/>
                  </a:cubicBezTo>
                  <a:cubicBezTo>
                    <a:pt x="7882" y="4281"/>
                    <a:pt x="7823" y="4341"/>
                    <a:pt x="7763" y="4388"/>
                  </a:cubicBezTo>
                  <a:lnTo>
                    <a:pt x="7752" y="4400"/>
                  </a:lnTo>
                  <a:lnTo>
                    <a:pt x="7740" y="4412"/>
                  </a:lnTo>
                  <a:cubicBezTo>
                    <a:pt x="7704" y="4448"/>
                    <a:pt x="7692" y="4460"/>
                    <a:pt x="7656" y="4472"/>
                  </a:cubicBezTo>
                  <a:cubicBezTo>
                    <a:pt x="7644" y="4472"/>
                    <a:pt x="7632" y="4484"/>
                    <a:pt x="7621" y="4507"/>
                  </a:cubicBezTo>
                  <a:lnTo>
                    <a:pt x="7478" y="4591"/>
                  </a:lnTo>
                  <a:cubicBezTo>
                    <a:pt x="7466" y="4591"/>
                    <a:pt x="7466" y="4603"/>
                    <a:pt x="7454" y="4603"/>
                  </a:cubicBezTo>
                  <a:cubicBezTo>
                    <a:pt x="7418" y="4638"/>
                    <a:pt x="7382" y="4662"/>
                    <a:pt x="7335" y="4686"/>
                  </a:cubicBezTo>
                  <a:cubicBezTo>
                    <a:pt x="7275" y="4710"/>
                    <a:pt x="7216" y="4746"/>
                    <a:pt x="7144" y="4757"/>
                  </a:cubicBezTo>
                  <a:cubicBezTo>
                    <a:pt x="6978" y="4805"/>
                    <a:pt x="6799" y="4829"/>
                    <a:pt x="6632" y="4865"/>
                  </a:cubicBezTo>
                  <a:lnTo>
                    <a:pt x="6620" y="4865"/>
                  </a:lnTo>
                  <a:lnTo>
                    <a:pt x="6466" y="4888"/>
                  </a:lnTo>
                  <a:cubicBezTo>
                    <a:pt x="6323" y="4912"/>
                    <a:pt x="6156" y="4936"/>
                    <a:pt x="6013" y="4972"/>
                  </a:cubicBezTo>
                  <a:cubicBezTo>
                    <a:pt x="5906" y="4984"/>
                    <a:pt x="5811" y="4996"/>
                    <a:pt x="5727" y="5031"/>
                  </a:cubicBezTo>
                  <a:cubicBezTo>
                    <a:pt x="5668" y="5055"/>
                    <a:pt x="5608" y="5067"/>
                    <a:pt x="5549" y="5079"/>
                  </a:cubicBezTo>
                  <a:cubicBezTo>
                    <a:pt x="5477" y="5115"/>
                    <a:pt x="5382" y="5138"/>
                    <a:pt x="5299" y="5198"/>
                  </a:cubicBezTo>
                  <a:cubicBezTo>
                    <a:pt x="5215" y="5246"/>
                    <a:pt x="5144" y="5293"/>
                    <a:pt x="5085" y="5341"/>
                  </a:cubicBezTo>
                  <a:lnTo>
                    <a:pt x="5061" y="5365"/>
                  </a:lnTo>
                  <a:cubicBezTo>
                    <a:pt x="5025" y="5400"/>
                    <a:pt x="4977" y="5412"/>
                    <a:pt x="4954" y="5436"/>
                  </a:cubicBezTo>
                  <a:cubicBezTo>
                    <a:pt x="4918" y="5472"/>
                    <a:pt x="4906" y="5484"/>
                    <a:pt x="4882" y="5496"/>
                  </a:cubicBezTo>
                  <a:cubicBezTo>
                    <a:pt x="4763" y="5603"/>
                    <a:pt x="4620" y="5710"/>
                    <a:pt x="4525" y="5853"/>
                  </a:cubicBezTo>
                  <a:cubicBezTo>
                    <a:pt x="4477" y="5936"/>
                    <a:pt x="4418" y="6020"/>
                    <a:pt x="4370" y="6091"/>
                  </a:cubicBezTo>
                  <a:cubicBezTo>
                    <a:pt x="4323" y="6174"/>
                    <a:pt x="4287" y="6246"/>
                    <a:pt x="4251" y="6317"/>
                  </a:cubicBezTo>
                  <a:cubicBezTo>
                    <a:pt x="4192" y="6436"/>
                    <a:pt x="4120" y="6603"/>
                    <a:pt x="4049" y="6746"/>
                  </a:cubicBezTo>
                  <a:lnTo>
                    <a:pt x="4025" y="6793"/>
                  </a:lnTo>
                  <a:lnTo>
                    <a:pt x="4025" y="6805"/>
                  </a:lnTo>
                  <a:lnTo>
                    <a:pt x="4013" y="6841"/>
                  </a:lnTo>
                  <a:lnTo>
                    <a:pt x="4013" y="6829"/>
                  </a:lnTo>
                  <a:cubicBezTo>
                    <a:pt x="4001" y="6829"/>
                    <a:pt x="4001" y="6841"/>
                    <a:pt x="4001" y="6841"/>
                  </a:cubicBezTo>
                  <a:cubicBezTo>
                    <a:pt x="4001" y="6853"/>
                    <a:pt x="3989" y="6865"/>
                    <a:pt x="3989" y="6889"/>
                  </a:cubicBezTo>
                  <a:cubicBezTo>
                    <a:pt x="3942" y="6972"/>
                    <a:pt x="3906" y="7043"/>
                    <a:pt x="3870" y="7139"/>
                  </a:cubicBezTo>
                  <a:lnTo>
                    <a:pt x="3727" y="7401"/>
                  </a:lnTo>
                  <a:lnTo>
                    <a:pt x="3715" y="7424"/>
                  </a:lnTo>
                  <a:cubicBezTo>
                    <a:pt x="3691" y="7460"/>
                    <a:pt x="3656" y="7520"/>
                    <a:pt x="3632" y="7567"/>
                  </a:cubicBezTo>
                  <a:lnTo>
                    <a:pt x="3537" y="7698"/>
                  </a:lnTo>
                  <a:lnTo>
                    <a:pt x="3537" y="7722"/>
                  </a:lnTo>
                  <a:lnTo>
                    <a:pt x="3525" y="7734"/>
                  </a:lnTo>
                  <a:cubicBezTo>
                    <a:pt x="3501" y="7782"/>
                    <a:pt x="3465" y="7805"/>
                    <a:pt x="3430" y="7853"/>
                  </a:cubicBezTo>
                  <a:cubicBezTo>
                    <a:pt x="3406" y="7901"/>
                    <a:pt x="3370" y="7936"/>
                    <a:pt x="3334" y="7984"/>
                  </a:cubicBezTo>
                  <a:lnTo>
                    <a:pt x="3156" y="8163"/>
                  </a:lnTo>
                  <a:cubicBezTo>
                    <a:pt x="3096" y="8222"/>
                    <a:pt x="3037" y="8282"/>
                    <a:pt x="2953" y="8341"/>
                  </a:cubicBezTo>
                  <a:cubicBezTo>
                    <a:pt x="2858" y="8436"/>
                    <a:pt x="2751" y="8520"/>
                    <a:pt x="2596" y="8627"/>
                  </a:cubicBezTo>
                  <a:cubicBezTo>
                    <a:pt x="2572" y="8651"/>
                    <a:pt x="2537" y="8675"/>
                    <a:pt x="2513" y="8698"/>
                  </a:cubicBezTo>
                  <a:cubicBezTo>
                    <a:pt x="2406" y="8770"/>
                    <a:pt x="2322" y="8829"/>
                    <a:pt x="2227" y="8889"/>
                  </a:cubicBezTo>
                  <a:cubicBezTo>
                    <a:pt x="2156" y="8937"/>
                    <a:pt x="2060" y="8984"/>
                    <a:pt x="1989" y="9032"/>
                  </a:cubicBezTo>
                  <a:cubicBezTo>
                    <a:pt x="1977" y="9032"/>
                    <a:pt x="1977" y="9044"/>
                    <a:pt x="1965" y="9044"/>
                  </a:cubicBezTo>
                  <a:cubicBezTo>
                    <a:pt x="1917" y="9068"/>
                    <a:pt x="1858" y="9103"/>
                    <a:pt x="1798" y="9115"/>
                  </a:cubicBezTo>
                  <a:cubicBezTo>
                    <a:pt x="1786" y="9115"/>
                    <a:pt x="1763" y="9127"/>
                    <a:pt x="1751" y="9127"/>
                  </a:cubicBezTo>
                  <a:cubicBezTo>
                    <a:pt x="1715" y="9151"/>
                    <a:pt x="1679" y="9151"/>
                    <a:pt x="1632" y="9163"/>
                  </a:cubicBezTo>
                  <a:cubicBezTo>
                    <a:pt x="1596" y="9163"/>
                    <a:pt x="1560" y="9175"/>
                    <a:pt x="1513" y="9175"/>
                  </a:cubicBezTo>
                  <a:lnTo>
                    <a:pt x="1263" y="9175"/>
                  </a:lnTo>
                  <a:cubicBezTo>
                    <a:pt x="1191" y="9163"/>
                    <a:pt x="1096" y="9163"/>
                    <a:pt x="1024" y="9163"/>
                  </a:cubicBezTo>
                  <a:cubicBezTo>
                    <a:pt x="1013" y="9163"/>
                    <a:pt x="977" y="9151"/>
                    <a:pt x="953" y="9151"/>
                  </a:cubicBezTo>
                  <a:cubicBezTo>
                    <a:pt x="917" y="9151"/>
                    <a:pt x="905" y="9127"/>
                    <a:pt x="894" y="9127"/>
                  </a:cubicBezTo>
                  <a:cubicBezTo>
                    <a:pt x="798" y="9091"/>
                    <a:pt x="715" y="9056"/>
                    <a:pt x="643" y="9008"/>
                  </a:cubicBezTo>
                  <a:lnTo>
                    <a:pt x="643" y="9008"/>
                  </a:lnTo>
                  <a:cubicBezTo>
                    <a:pt x="643" y="9021"/>
                    <a:pt x="647" y="9027"/>
                    <a:pt x="650" y="9030"/>
                  </a:cubicBezTo>
                  <a:lnTo>
                    <a:pt x="650" y="9030"/>
                  </a:lnTo>
                  <a:cubicBezTo>
                    <a:pt x="569" y="8994"/>
                    <a:pt x="499" y="8948"/>
                    <a:pt x="429" y="8913"/>
                  </a:cubicBezTo>
                  <a:cubicBezTo>
                    <a:pt x="393" y="8901"/>
                    <a:pt x="370" y="8865"/>
                    <a:pt x="322" y="8853"/>
                  </a:cubicBezTo>
                  <a:lnTo>
                    <a:pt x="239" y="8806"/>
                  </a:lnTo>
                  <a:cubicBezTo>
                    <a:pt x="227" y="8794"/>
                    <a:pt x="203" y="8794"/>
                    <a:pt x="191" y="8782"/>
                  </a:cubicBezTo>
                  <a:cubicBezTo>
                    <a:pt x="167" y="8758"/>
                    <a:pt x="132" y="8734"/>
                    <a:pt x="108" y="8722"/>
                  </a:cubicBezTo>
                  <a:cubicBezTo>
                    <a:pt x="90" y="8710"/>
                    <a:pt x="75" y="8704"/>
                    <a:pt x="62" y="8704"/>
                  </a:cubicBezTo>
                  <a:cubicBezTo>
                    <a:pt x="48" y="8704"/>
                    <a:pt x="36" y="8710"/>
                    <a:pt x="24" y="8722"/>
                  </a:cubicBezTo>
                  <a:cubicBezTo>
                    <a:pt x="1" y="8734"/>
                    <a:pt x="1" y="8758"/>
                    <a:pt x="12" y="8794"/>
                  </a:cubicBezTo>
                  <a:cubicBezTo>
                    <a:pt x="24" y="8817"/>
                    <a:pt x="60" y="8853"/>
                    <a:pt x="84" y="8877"/>
                  </a:cubicBezTo>
                  <a:cubicBezTo>
                    <a:pt x="120" y="8913"/>
                    <a:pt x="132" y="8925"/>
                    <a:pt x="143" y="8960"/>
                  </a:cubicBezTo>
                  <a:lnTo>
                    <a:pt x="143" y="8937"/>
                  </a:lnTo>
                  <a:cubicBezTo>
                    <a:pt x="191" y="9020"/>
                    <a:pt x="251" y="9056"/>
                    <a:pt x="298" y="9115"/>
                  </a:cubicBezTo>
                  <a:lnTo>
                    <a:pt x="370" y="9198"/>
                  </a:lnTo>
                  <a:lnTo>
                    <a:pt x="548" y="9377"/>
                  </a:lnTo>
                  <a:cubicBezTo>
                    <a:pt x="620" y="9437"/>
                    <a:pt x="715" y="9508"/>
                    <a:pt x="798" y="9532"/>
                  </a:cubicBezTo>
                  <a:cubicBezTo>
                    <a:pt x="894" y="9568"/>
                    <a:pt x="1001" y="9579"/>
                    <a:pt x="1084" y="9591"/>
                  </a:cubicBezTo>
                  <a:cubicBezTo>
                    <a:pt x="1155" y="9591"/>
                    <a:pt x="1251" y="9615"/>
                    <a:pt x="1322" y="9615"/>
                  </a:cubicBezTo>
                  <a:lnTo>
                    <a:pt x="1608" y="9615"/>
                  </a:lnTo>
                  <a:cubicBezTo>
                    <a:pt x="1656" y="9615"/>
                    <a:pt x="1691" y="9615"/>
                    <a:pt x="1739" y="9591"/>
                  </a:cubicBezTo>
                  <a:cubicBezTo>
                    <a:pt x="1775" y="9579"/>
                    <a:pt x="1810" y="9579"/>
                    <a:pt x="1858" y="9568"/>
                  </a:cubicBezTo>
                  <a:cubicBezTo>
                    <a:pt x="1953" y="9532"/>
                    <a:pt x="2037" y="9508"/>
                    <a:pt x="2108" y="9472"/>
                  </a:cubicBezTo>
                  <a:cubicBezTo>
                    <a:pt x="2203" y="9449"/>
                    <a:pt x="2275" y="9401"/>
                    <a:pt x="2346" y="9353"/>
                  </a:cubicBezTo>
                  <a:cubicBezTo>
                    <a:pt x="2501" y="9270"/>
                    <a:pt x="2632" y="9175"/>
                    <a:pt x="2763" y="9091"/>
                  </a:cubicBezTo>
                  <a:cubicBezTo>
                    <a:pt x="2918" y="8996"/>
                    <a:pt x="3049" y="8913"/>
                    <a:pt x="3180" y="8806"/>
                  </a:cubicBezTo>
                  <a:cubicBezTo>
                    <a:pt x="3334" y="8722"/>
                    <a:pt x="3465" y="8603"/>
                    <a:pt x="3584" y="8484"/>
                  </a:cubicBezTo>
                  <a:cubicBezTo>
                    <a:pt x="3715" y="8365"/>
                    <a:pt x="3834" y="8222"/>
                    <a:pt x="3942" y="8091"/>
                  </a:cubicBezTo>
                  <a:cubicBezTo>
                    <a:pt x="4156" y="7805"/>
                    <a:pt x="4299" y="7496"/>
                    <a:pt x="4430" y="7174"/>
                  </a:cubicBezTo>
                  <a:lnTo>
                    <a:pt x="4608" y="6722"/>
                  </a:lnTo>
                  <a:cubicBezTo>
                    <a:pt x="4668" y="6555"/>
                    <a:pt x="4727" y="6401"/>
                    <a:pt x="4811" y="6246"/>
                  </a:cubicBezTo>
                  <a:cubicBezTo>
                    <a:pt x="4823" y="6186"/>
                    <a:pt x="4846" y="6139"/>
                    <a:pt x="4882" y="6103"/>
                  </a:cubicBezTo>
                  <a:cubicBezTo>
                    <a:pt x="4906" y="6055"/>
                    <a:pt x="4930" y="6020"/>
                    <a:pt x="4954" y="5996"/>
                  </a:cubicBezTo>
                  <a:cubicBezTo>
                    <a:pt x="4965" y="5960"/>
                    <a:pt x="5001" y="5948"/>
                    <a:pt x="5013" y="5924"/>
                  </a:cubicBezTo>
                  <a:cubicBezTo>
                    <a:pt x="5073" y="5865"/>
                    <a:pt x="5132" y="5817"/>
                    <a:pt x="5192" y="5758"/>
                  </a:cubicBezTo>
                  <a:cubicBezTo>
                    <a:pt x="5311" y="5650"/>
                    <a:pt x="5418" y="5567"/>
                    <a:pt x="5537" y="5484"/>
                  </a:cubicBezTo>
                  <a:lnTo>
                    <a:pt x="5620" y="5448"/>
                  </a:lnTo>
                  <a:cubicBezTo>
                    <a:pt x="5668" y="5412"/>
                    <a:pt x="5727" y="5400"/>
                    <a:pt x="5775" y="5388"/>
                  </a:cubicBezTo>
                  <a:cubicBezTo>
                    <a:pt x="5787" y="5365"/>
                    <a:pt x="5787" y="5365"/>
                    <a:pt x="5799" y="5365"/>
                  </a:cubicBezTo>
                  <a:lnTo>
                    <a:pt x="5823" y="5365"/>
                  </a:lnTo>
                  <a:cubicBezTo>
                    <a:pt x="5835" y="5365"/>
                    <a:pt x="5847" y="5353"/>
                    <a:pt x="5858" y="5353"/>
                  </a:cubicBezTo>
                  <a:cubicBezTo>
                    <a:pt x="6073" y="5293"/>
                    <a:pt x="6275" y="5269"/>
                    <a:pt x="6501" y="5222"/>
                  </a:cubicBezTo>
                  <a:lnTo>
                    <a:pt x="6489" y="5222"/>
                  </a:lnTo>
                  <a:lnTo>
                    <a:pt x="6716" y="5174"/>
                  </a:lnTo>
                  <a:cubicBezTo>
                    <a:pt x="6870" y="5150"/>
                    <a:pt x="7037" y="5115"/>
                    <a:pt x="7204" y="5067"/>
                  </a:cubicBezTo>
                  <a:cubicBezTo>
                    <a:pt x="7371" y="5007"/>
                    <a:pt x="7525" y="4936"/>
                    <a:pt x="7680" y="4853"/>
                  </a:cubicBezTo>
                  <a:cubicBezTo>
                    <a:pt x="7752" y="4805"/>
                    <a:pt x="7823" y="4757"/>
                    <a:pt x="7882" y="4710"/>
                  </a:cubicBezTo>
                  <a:cubicBezTo>
                    <a:pt x="7942" y="4650"/>
                    <a:pt x="8025" y="4615"/>
                    <a:pt x="8085" y="4555"/>
                  </a:cubicBezTo>
                  <a:cubicBezTo>
                    <a:pt x="8204" y="4436"/>
                    <a:pt x="8323" y="4293"/>
                    <a:pt x="8418" y="4174"/>
                  </a:cubicBezTo>
                  <a:cubicBezTo>
                    <a:pt x="8478" y="4103"/>
                    <a:pt x="8561" y="4031"/>
                    <a:pt x="8633" y="3972"/>
                  </a:cubicBezTo>
                  <a:cubicBezTo>
                    <a:pt x="8704" y="3900"/>
                    <a:pt x="8799" y="3841"/>
                    <a:pt x="8871" y="3757"/>
                  </a:cubicBezTo>
                  <a:cubicBezTo>
                    <a:pt x="9037" y="3626"/>
                    <a:pt x="9180" y="3495"/>
                    <a:pt x="9335" y="3364"/>
                  </a:cubicBezTo>
                  <a:cubicBezTo>
                    <a:pt x="9395" y="3317"/>
                    <a:pt x="9430" y="3281"/>
                    <a:pt x="9490" y="3245"/>
                  </a:cubicBezTo>
                  <a:cubicBezTo>
                    <a:pt x="9526" y="3222"/>
                    <a:pt x="9549" y="3198"/>
                    <a:pt x="9597" y="3186"/>
                  </a:cubicBezTo>
                  <a:cubicBezTo>
                    <a:pt x="9633" y="3162"/>
                    <a:pt x="9668" y="3150"/>
                    <a:pt x="9716" y="3138"/>
                  </a:cubicBezTo>
                  <a:cubicBezTo>
                    <a:pt x="9752" y="3126"/>
                    <a:pt x="9787" y="3103"/>
                    <a:pt x="9823" y="3103"/>
                  </a:cubicBezTo>
                  <a:cubicBezTo>
                    <a:pt x="9847" y="3091"/>
                    <a:pt x="9895" y="3091"/>
                    <a:pt x="9930" y="3091"/>
                  </a:cubicBezTo>
                  <a:lnTo>
                    <a:pt x="10085" y="3091"/>
                  </a:lnTo>
                  <a:cubicBezTo>
                    <a:pt x="10145" y="3103"/>
                    <a:pt x="10204" y="3103"/>
                    <a:pt x="10264" y="3126"/>
                  </a:cubicBezTo>
                  <a:cubicBezTo>
                    <a:pt x="10311" y="3138"/>
                    <a:pt x="10371" y="3150"/>
                    <a:pt x="10430" y="3162"/>
                  </a:cubicBezTo>
                  <a:cubicBezTo>
                    <a:pt x="10478" y="3186"/>
                    <a:pt x="10502" y="3198"/>
                    <a:pt x="10549" y="3210"/>
                  </a:cubicBezTo>
                  <a:cubicBezTo>
                    <a:pt x="10597" y="3222"/>
                    <a:pt x="10621" y="3257"/>
                    <a:pt x="10669" y="3269"/>
                  </a:cubicBezTo>
                  <a:cubicBezTo>
                    <a:pt x="10764" y="3329"/>
                    <a:pt x="10859" y="3388"/>
                    <a:pt x="10954" y="3448"/>
                  </a:cubicBezTo>
                  <a:cubicBezTo>
                    <a:pt x="11026" y="3495"/>
                    <a:pt x="11085" y="3555"/>
                    <a:pt x="11157" y="3614"/>
                  </a:cubicBezTo>
                  <a:cubicBezTo>
                    <a:pt x="11240" y="3686"/>
                    <a:pt x="11300" y="3745"/>
                    <a:pt x="11359" y="3817"/>
                  </a:cubicBezTo>
                  <a:cubicBezTo>
                    <a:pt x="11383" y="3865"/>
                    <a:pt x="11431" y="3912"/>
                    <a:pt x="11454" y="3960"/>
                  </a:cubicBezTo>
                  <a:cubicBezTo>
                    <a:pt x="11502" y="4031"/>
                    <a:pt x="11562" y="4091"/>
                    <a:pt x="11657" y="4091"/>
                  </a:cubicBezTo>
                  <a:cubicBezTo>
                    <a:pt x="11716" y="4091"/>
                    <a:pt x="11752" y="4079"/>
                    <a:pt x="11645" y="4067"/>
                  </a:cubicBezTo>
                  <a:cubicBezTo>
                    <a:pt x="11752" y="3984"/>
                    <a:pt x="11800" y="3805"/>
                    <a:pt x="11823" y="3686"/>
                  </a:cubicBezTo>
                  <a:cubicBezTo>
                    <a:pt x="11883" y="3388"/>
                    <a:pt x="11812" y="3091"/>
                    <a:pt x="11728" y="2805"/>
                  </a:cubicBezTo>
                  <a:lnTo>
                    <a:pt x="11728" y="2841"/>
                  </a:lnTo>
                  <a:cubicBezTo>
                    <a:pt x="11692" y="2745"/>
                    <a:pt x="11669" y="2638"/>
                    <a:pt x="11621" y="2555"/>
                  </a:cubicBezTo>
                  <a:cubicBezTo>
                    <a:pt x="11562" y="2424"/>
                    <a:pt x="11490" y="2281"/>
                    <a:pt x="11383" y="2186"/>
                  </a:cubicBezTo>
                  <a:cubicBezTo>
                    <a:pt x="11288" y="2090"/>
                    <a:pt x="11192" y="2043"/>
                    <a:pt x="11073" y="2031"/>
                  </a:cubicBezTo>
                  <a:cubicBezTo>
                    <a:pt x="11014" y="2019"/>
                    <a:pt x="10966" y="2007"/>
                    <a:pt x="10907" y="2007"/>
                  </a:cubicBezTo>
                  <a:lnTo>
                    <a:pt x="10633" y="1960"/>
                  </a:lnTo>
                  <a:cubicBezTo>
                    <a:pt x="10597" y="1948"/>
                    <a:pt x="10538" y="1924"/>
                    <a:pt x="10490" y="1912"/>
                  </a:cubicBezTo>
                  <a:cubicBezTo>
                    <a:pt x="10454" y="1900"/>
                    <a:pt x="10419" y="1888"/>
                    <a:pt x="10383" y="1864"/>
                  </a:cubicBezTo>
                  <a:cubicBezTo>
                    <a:pt x="10359" y="1852"/>
                    <a:pt x="10335" y="1852"/>
                    <a:pt x="10323" y="1840"/>
                  </a:cubicBezTo>
                  <a:cubicBezTo>
                    <a:pt x="10311" y="1829"/>
                    <a:pt x="10276" y="1805"/>
                    <a:pt x="10264" y="1793"/>
                  </a:cubicBezTo>
                  <a:cubicBezTo>
                    <a:pt x="10240" y="1745"/>
                    <a:pt x="10192" y="1721"/>
                    <a:pt x="10157" y="1674"/>
                  </a:cubicBezTo>
                  <a:cubicBezTo>
                    <a:pt x="10145" y="1662"/>
                    <a:pt x="10133" y="1626"/>
                    <a:pt x="10121" y="1614"/>
                  </a:cubicBezTo>
                  <a:cubicBezTo>
                    <a:pt x="10097" y="1602"/>
                    <a:pt x="10085" y="1567"/>
                    <a:pt x="10073" y="1543"/>
                  </a:cubicBezTo>
                  <a:cubicBezTo>
                    <a:pt x="10038" y="1471"/>
                    <a:pt x="10026" y="1388"/>
                    <a:pt x="10002" y="1317"/>
                  </a:cubicBezTo>
                  <a:cubicBezTo>
                    <a:pt x="9966" y="1233"/>
                    <a:pt x="9942" y="1150"/>
                    <a:pt x="9895" y="1067"/>
                  </a:cubicBezTo>
                  <a:lnTo>
                    <a:pt x="9895" y="1067"/>
                  </a:lnTo>
                  <a:cubicBezTo>
                    <a:pt x="9899" y="1067"/>
                    <a:pt x="9902" y="1068"/>
                    <a:pt x="9903" y="1070"/>
                  </a:cubicBezTo>
                  <a:lnTo>
                    <a:pt x="9903" y="1070"/>
                  </a:lnTo>
                  <a:cubicBezTo>
                    <a:pt x="9819" y="848"/>
                    <a:pt x="9667" y="671"/>
                    <a:pt x="9537" y="483"/>
                  </a:cubicBezTo>
                  <a:cubicBezTo>
                    <a:pt x="9430" y="340"/>
                    <a:pt x="9323" y="185"/>
                    <a:pt x="9168" y="114"/>
                  </a:cubicBezTo>
                  <a:cubicBezTo>
                    <a:pt x="9085" y="66"/>
                    <a:pt x="9002" y="43"/>
                    <a:pt x="8930" y="19"/>
                  </a:cubicBezTo>
                  <a:cubicBezTo>
                    <a:pt x="8877" y="7"/>
                    <a:pt x="8823" y="1"/>
                    <a:pt x="87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40"/>
            <p:cNvSpPr/>
            <p:nvPr/>
          </p:nvSpPr>
          <p:spPr>
            <a:xfrm>
              <a:off x="6741900" y="2715750"/>
              <a:ext cx="19375" cy="138325"/>
            </a:xfrm>
            <a:custGeom>
              <a:avLst/>
              <a:gdLst/>
              <a:ahLst/>
              <a:cxnLst/>
              <a:rect l="l" t="t" r="r" b="b"/>
              <a:pathLst>
                <a:path w="775" h="5533" extrusionOk="0">
                  <a:moveTo>
                    <a:pt x="405" y="210"/>
                  </a:moveTo>
                  <a:cubicBezTo>
                    <a:pt x="417" y="210"/>
                    <a:pt x="417" y="234"/>
                    <a:pt x="429" y="234"/>
                  </a:cubicBezTo>
                  <a:cubicBezTo>
                    <a:pt x="453" y="234"/>
                    <a:pt x="465" y="234"/>
                    <a:pt x="477" y="246"/>
                  </a:cubicBezTo>
                  <a:cubicBezTo>
                    <a:pt x="489" y="258"/>
                    <a:pt x="524" y="282"/>
                    <a:pt x="536" y="294"/>
                  </a:cubicBezTo>
                  <a:lnTo>
                    <a:pt x="584" y="341"/>
                  </a:lnTo>
                  <a:lnTo>
                    <a:pt x="596" y="353"/>
                  </a:lnTo>
                  <a:lnTo>
                    <a:pt x="596" y="341"/>
                  </a:lnTo>
                  <a:cubicBezTo>
                    <a:pt x="608" y="341"/>
                    <a:pt x="608" y="353"/>
                    <a:pt x="608" y="353"/>
                  </a:cubicBezTo>
                  <a:lnTo>
                    <a:pt x="608" y="365"/>
                  </a:lnTo>
                  <a:lnTo>
                    <a:pt x="608" y="401"/>
                  </a:lnTo>
                  <a:lnTo>
                    <a:pt x="608" y="437"/>
                  </a:lnTo>
                  <a:lnTo>
                    <a:pt x="608" y="520"/>
                  </a:lnTo>
                  <a:cubicBezTo>
                    <a:pt x="596" y="556"/>
                    <a:pt x="596" y="603"/>
                    <a:pt x="584" y="651"/>
                  </a:cubicBezTo>
                  <a:lnTo>
                    <a:pt x="572" y="711"/>
                  </a:lnTo>
                  <a:lnTo>
                    <a:pt x="524" y="889"/>
                  </a:lnTo>
                  <a:cubicBezTo>
                    <a:pt x="513" y="949"/>
                    <a:pt x="489" y="1020"/>
                    <a:pt x="477" y="1092"/>
                  </a:cubicBezTo>
                  <a:cubicBezTo>
                    <a:pt x="429" y="1032"/>
                    <a:pt x="358" y="949"/>
                    <a:pt x="298" y="889"/>
                  </a:cubicBezTo>
                  <a:lnTo>
                    <a:pt x="251" y="794"/>
                  </a:lnTo>
                  <a:cubicBezTo>
                    <a:pt x="239" y="770"/>
                    <a:pt x="227" y="722"/>
                    <a:pt x="215" y="699"/>
                  </a:cubicBezTo>
                  <a:lnTo>
                    <a:pt x="215" y="711"/>
                  </a:lnTo>
                  <a:cubicBezTo>
                    <a:pt x="215" y="675"/>
                    <a:pt x="191" y="651"/>
                    <a:pt x="191" y="615"/>
                  </a:cubicBezTo>
                  <a:cubicBezTo>
                    <a:pt x="191" y="580"/>
                    <a:pt x="179" y="532"/>
                    <a:pt x="179" y="484"/>
                  </a:cubicBezTo>
                  <a:lnTo>
                    <a:pt x="179" y="365"/>
                  </a:lnTo>
                  <a:cubicBezTo>
                    <a:pt x="179" y="353"/>
                    <a:pt x="191" y="318"/>
                    <a:pt x="191" y="294"/>
                  </a:cubicBezTo>
                  <a:lnTo>
                    <a:pt x="191" y="258"/>
                  </a:lnTo>
                  <a:cubicBezTo>
                    <a:pt x="215" y="258"/>
                    <a:pt x="215" y="246"/>
                    <a:pt x="215" y="246"/>
                  </a:cubicBezTo>
                  <a:lnTo>
                    <a:pt x="227" y="234"/>
                  </a:lnTo>
                  <a:cubicBezTo>
                    <a:pt x="227" y="210"/>
                    <a:pt x="239" y="210"/>
                    <a:pt x="239" y="210"/>
                  </a:cubicBezTo>
                  <a:close/>
                  <a:moveTo>
                    <a:pt x="284" y="0"/>
                  </a:moveTo>
                  <a:cubicBezTo>
                    <a:pt x="249" y="0"/>
                    <a:pt x="214" y="6"/>
                    <a:pt x="179" y="20"/>
                  </a:cubicBezTo>
                  <a:cubicBezTo>
                    <a:pt x="155" y="44"/>
                    <a:pt x="120" y="56"/>
                    <a:pt x="96" y="80"/>
                  </a:cubicBezTo>
                  <a:cubicBezTo>
                    <a:pt x="72" y="91"/>
                    <a:pt x="60" y="115"/>
                    <a:pt x="48" y="139"/>
                  </a:cubicBezTo>
                  <a:cubicBezTo>
                    <a:pt x="36" y="187"/>
                    <a:pt x="12" y="234"/>
                    <a:pt x="12" y="270"/>
                  </a:cubicBezTo>
                  <a:cubicBezTo>
                    <a:pt x="1" y="389"/>
                    <a:pt x="12" y="508"/>
                    <a:pt x="36" y="627"/>
                  </a:cubicBezTo>
                  <a:cubicBezTo>
                    <a:pt x="48" y="734"/>
                    <a:pt x="72" y="806"/>
                    <a:pt x="120" y="901"/>
                  </a:cubicBezTo>
                  <a:cubicBezTo>
                    <a:pt x="155" y="961"/>
                    <a:pt x="179" y="1008"/>
                    <a:pt x="215" y="1044"/>
                  </a:cubicBezTo>
                  <a:cubicBezTo>
                    <a:pt x="274" y="1139"/>
                    <a:pt x="334" y="1211"/>
                    <a:pt x="393" y="1306"/>
                  </a:cubicBezTo>
                  <a:cubicBezTo>
                    <a:pt x="393" y="1318"/>
                    <a:pt x="405" y="1318"/>
                    <a:pt x="405" y="1330"/>
                  </a:cubicBezTo>
                  <a:lnTo>
                    <a:pt x="405" y="1342"/>
                  </a:lnTo>
                  <a:lnTo>
                    <a:pt x="405" y="1365"/>
                  </a:lnTo>
                  <a:lnTo>
                    <a:pt x="405" y="1389"/>
                  </a:lnTo>
                  <a:lnTo>
                    <a:pt x="405" y="1556"/>
                  </a:lnTo>
                  <a:lnTo>
                    <a:pt x="405" y="1734"/>
                  </a:lnTo>
                  <a:cubicBezTo>
                    <a:pt x="393" y="1842"/>
                    <a:pt x="393" y="1961"/>
                    <a:pt x="393" y="2080"/>
                  </a:cubicBezTo>
                  <a:cubicBezTo>
                    <a:pt x="370" y="2294"/>
                    <a:pt x="370" y="2544"/>
                    <a:pt x="405" y="2758"/>
                  </a:cubicBezTo>
                  <a:cubicBezTo>
                    <a:pt x="417" y="2842"/>
                    <a:pt x="417" y="2889"/>
                    <a:pt x="429" y="2949"/>
                  </a:cubicBezTo>
                  <a:cubicBezTo>
                    <a:pt x="453" y="3008"/>
                    <a:pt x="465" y="3056"/>
                    <a:pt x="465" y="3116"/>
                  </a:cubicBezTo>
                  <a:cubicBezTo>
                    <a:pt x="465" y="3175"/>
                    <a:pt x="477" y="3223"/>
                    <a:pt x="477" y="3282"/>
                  </a:cubicBezTo>
                  <a:cubicBezTo>
                    <a:pt x="477" y="3342"/>
                    <a:pt x="489" y="3413"/>
                    <a:pt x="489" y="3473"/>
                  </a:cubicBezTo>
                  <a:lnTo>
                    <a:pt x="489" y="3485"/>
                  </a:lnTo>
                  <a:cubicBezTo>
                    <a:pt x="489" y="3592"/>
                    <a:pt x="513" y="3699"/>
                    <a:pt x="513" y="3806"/>
                  </a:cubicBezTo>
                  <a:cubicBezTo>
                    <a:pt x="524" y="3913"/>
                    <a:pt x="524" y="3997"/>
                    <a:pt x="524" y="4104"/>
                  </a:cubicBezTo>
                  <a:lnTo>
                    <a:pt x="524" y="4425"/>
                  </a:lnTo>
                  <a:lnTo>
                    <a:pt x="524" y="4592"/>
                  </a:lnTo>
                  <a:cubicBezTo>
                    <a:pt x="513" y="4663"/>
                    <a:pt x="513" y="4723"/>
                    <a:pt x="513" y="4806"/>
                  </a:cubicBezTo>
                  <a:cubicBezTo>
                    <a:pt x="513" y="4902"/>
                    <a:pt x="489" y="5009"/>
                    <a:pt x="489" y="5116"/>
                  </a:cubicBezTo>
                  <a:cubicBezTo>
                    <a:pt x="477" y="5187"/>
                    <a:pt x="477" y="5247"/>
                    <a:pt x="477" y="5306"/>
                  </a:cubicBezTo>
                  <a:cubicBezTo>
                    <a:pt x="477" y="5354"/>
                    <a:pt x="477" y="5378"/>
                    <a:pt x="489" y="5425"/>
                  </a:cubicBezTo>
                  <a:cubicBezTo>
                    <a:pt x="513" y="5461"/>
                    <a:pt x="536" y="5497"/>
                    <a:pt x="572" y="5533"/>
                  </a:cubicBezTo>
                  <a:cubicBezTo>
                    <a:pt x="596" y="5485"/>
                    <a:pt x="632" y="5437"/>
                    <a:pt x="632" y="5366"/>
                  </a:cubicBezTo>
                  <a:lnTo>
                    <a:pt x="632" y="5259"/>
                  </a:lnTo>
                  <a:cubicBezTo>
                    <a:pt x="644" y="5199"/>
                    <a:pt x="644" y="5152"/>
                    <a:pt x="644" y="5092"/>
                  </a:cubicBezTo>
                  <a:cubicBezTo>
                    <a:pt x="644" y="5056"/>
                    <a:pt x="655" y="5009"/>
                    <a:pt x="655" y="4961"/>
                  </a:cubicBezTo>
                  <a:cubicBezTo>
                    <a:pt x="691" y="4735"/>
                    <a:pt x="703" y="4497"/>
                    <a:pt x="715" y="4282"/>
                  </a:cubicBezTo>
                  <a:lnTo>
                    <a:pt x="715" y="4163"/>
                  </a:lnTo>
                  <a:lnTo>
                    <a:pt x="715" y="4080"/>
                  </a:lnTo>
                  <a:lnTo>
                    <a:pt x="715" y="3901"/>
                  </a:lnTo>
                  <a:lnTo>
                    <a:pt x="715" y="3544"/>
                  </a:lnTo>
                  <a:lnTo>
                    <a:pt x="715" y="3235"/>
                  </a:lnTo>
                  <a:cubicBezTo>
                    <a:pt x="715" y="3104"/>
                    <a:pt x="715" y="2985"/>
                    <a:pt x="703" y="2854"/>
                  </a:cubicBezTo>
                  <a:cubicBezTo>
                    <a:pt x="691" y="2616"/>
                    <a:pt x="667" y="2389"/>
                    <a:pt x="655" y="2163"/>
                  </a:cubicBezTo>
                  <a:lnTo>
                    <a:pt x="655" y="2139"/>
                  </a:lnTo>
                  <a:lnTo>
                    <a:pt x="655" y="2092"/>
                  </a:lnTo>
                  <a:lnTo>
                    <a:pt x="655" y="2056"/>
                  </a:lnTo>
                  <a:cubicBezTo>
                    <a:pt x="655" y="1949"/>
                    <a:pt x="644" y="1818"/>
                    <a:pt x="644" y="1699"/>
                  </a:cubicBezTo>
                  <a:cubicBezTo>
                    <a:pt x="644" y="1604"/>
                    <a:pt x="632" y="1484"/>
                    <a:pt x="632" y="1377"/>
                  </a:cubicBezTo>
                  <a:cubicBezTo>
                    <a:pt x="632" y="1330"/>
                    <a:pt x="632" y="1270"/>
                    <a:pt x="596" y="1234"/>
                  </a:cubicBezTo>
                  <a:cubicBezTo>
                    <a:pt x="596" y="1211"/>
                    <a:pt x="584" y="1211"/>
                    <a:pt x="584" y="1199"/>
                  </a:cubicBezTo>
                  <a:cubicBezTo>
                    <a:pt x="584" y="1187"/>
                    <a:pt x="596" y="1175"/>
                    <a:pt x="596" y="1151"/>
                  </a:cubicBezTo>
                  <a:cubicBezTo>
                    <a:pt x="608" y="1092"/>
                    <a:pt x="644" y="1020"/>
                    <a:pt x="655" y="949"/>
                  </a:cubicBezTo>
                  <a:cubicBezTo>
                    <a:pt x="691" y="853"/>
                    <a:pt x="703" y="782"/>
                    <a:pt x="715" y="711"/>
                  </a:cubicBezTo>
                  <a:cubicBezTo>
                    <a:pt x="751" y="639"/>
                    <a:pt x="763" y="556"/>
                    <a:pt x="763" y="484"/>
                  </a:cubicBezTo>
                  <a:cubicBezTo>
                    <a:pt x="774" y="377"/>
                    <a:pt x="763" y="282"/>
                    <a:pt x="691" y="199"/>
                  </a:cubicBezTo>
                  <a:cubicBezTo>
                    <a:pt x="644" y="163"/>
                    <a:pt x="596" y="115"/>
                    <a:pt x="548" y="80"/>
                  </a:cubicBezTo>
                  <a:cubicBezTo>
                    <a:pt x="489" y="44"/>
                    <a:pt x="429" y="8"/>
                    <a:pt x="358" y="8"/>
                  </a:cubicBezTo>
                  <a:cubicBezTo>
                    <a:pt x="333" y="3"/>
                    <a:pt x="308" y="0"/>
                    <a:pt x="28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40"/>
            <p:cNvSpPr/>
            <p:nvPr/>
          </p:nvSpPr>
          <p:spPr>
            <a:xfrm>
              <a:off x="6688325" y="2754700"/>
              <a:ext cx="62225" cy="93725"/>
            </a:xfrm>
            <a:custGeom>
              <a:avLst/>
              <a:gdLst/>
              <a:ahLst/>
              <a:cxnLst/>
              <a:rect l="l" t="t" r="r" b="b"/>
              <a:pathLst>
                <a:path w="2489" h="3749" extrusionOk="0">
                  <a:moveTo>
                    <a:pt x="370" y="176"/>
                  </a:moveTo>
                  <a:cubicBezTo>
                    <a:pt x="393" y="188"/>
                    <a:pt x="393" y="188"/>
                    <a:pt x="405" y="188"/>
                  </a:cubicBezTo>
                  <a:cubicBezTo>
                    <a:pt x="417" y="188"/>
                    <a:pt x="429" y="200"/>
                    <a:pt x="453" y="200"/>
                  </a:cubicBezTo>
                  <a:cubicBezTo>
                    <a:pt x="465" y="200"/>
                    <a:pt x="489" y="224"/>
                    <a:pt x="512" y="236"/>
                  </a:cubicBezTo>
                  <a:cubicBezTo>
                    <a:pt x="524" y="236"/>
                    <a:pt x="536" y="248"/>
                    <a:pt x="548" y="260"/>
                  </a:cubicBezTo>
                  <a:cubicBezTo>
                    <a:pt x="572" y="296"/>
                    <a:pt x="596" y="307"/>
                    <a:pt x="608" y="343"/>
                  </a:cubicBezTo>
                  <a:cubicBezTo>
                    <a:pt x="631" y="355"/>
                    <a:pt x="643" y="379"/>
                    <a:pt x="655" y="403"/>
                  </a:cubicBezTo>
                  <a:cubicBezTo>
                    <a:pt x="667" y="438"/>
                    <a:pt x="703" y="486"/>
                    <a:pt x="715" y="534"/>
                  </a:cubicBezTo>
                  <a:lnTo>
                    <a:pt x="727" y="557"/>
                  </a:lnTo>
                  <a:cubicBezTo>
                    <a:pt x="751" y="629"/>
                    <a:pt x="774" y="688"/>
                    <a:pt x="822" y="736"/>
                  </a:cubicBezTo>
                  <a:cubicBezTo>
                    <a:pt x="774" y="724"/>
                    <a:pt x="751" y="712"/>
                    <a:pt x="703" y="712"/>
                  </a:cubicBezTo>
                  <a:cubicBezTo>
                    <a:pt x="631" y="688"/>
                    <a:pt x="584" y="665"/>
                    <a:pt x="524" y="641"/>
                  </a:cubicBezTo>
                  <a:cubicBezTo>
                    <a:pt x="501" y="641"/>
                    <a:pt x="501" y="629"/>
                    <a:pt x="489" y="629"/>
                  </a:cubicBezTo>
                  <a:cubicBezTo>
                    <a:pt x="465" y="605"/>
                    <a:pt x="453" y="593"/>
                    <a:pt x="417" y="581"/>
                  </a:cubicBezTo>
                  <a:cubicBezTo>
                    <a:pt x="393" y="569"/>
                    <a:pt x="358" y="546"/>
                    <a:pt x="334" y="522"/>
                  </a:cubicBezTo>
                  <a:cubicBezTo>
                    <a:pt x="310" y="486"/>
                    <a:pt x="286" y="462"/>
                    <a:pt x="250" y="427"/>
                  </a:cubicBezTo>
                  <a:cubicBezTo>
                    <a:pt x="239" y="415"/>
                    <a:pt x="227" y="391"/>
                    <a:pt x="215" y="367"/>
                  </a:cubicBezTo>
                  <a:lnTo>
                    <a:pt x="215" y="355"/>
                  </a:lnTo>
                  <a:cubicBezTo>
                    <a:pt x="215" y="343"/>
                    <a:pt x="191" y="343"/>
                    <a:pt x="191" y="331"/>
                  </a:cubicBezTo>
                  <a:cubicBezTo>
                    <a:pt x="179" y="307"/>
                    <a:pt x="179" y="307"/>
                    <a:pt x="179" y="296"/>
                  </a:cubicBezTo>
                  <a:lnTo>
                    <a:pt x="179" y="284"/>
                  </a:lnTo>
                  <a:lnTo>
                    <a:pt x="179" y="260"/>
                  </a:lnTo>
                  <a:lnTo>
                    <a:pt x="179" y="248"/>
                  </a:lnTo>
                  <a:lnTo>
                    <a:pt x="179" y="236"/>
                  </a:lnTo>
                  <a:lnTo>
                    <a:pt x="191" y="224"/>
                  </a:lnTo>
                  <a:lnTo>
                    <a:pt x="215" y="200"/>
                  </a:lnTo>
                  <a:lnTo>
                    <a:pt x="227" y="200"/>
                  </a:lnTo>
                  <a:cubicBezTo>
                    <a:pt x="227" y="188"/>
                    <a:pt x="239" y="188"/>
                    <a:pt x="239" y="188"/>
                  </a:cubicBezTo>
                  <a:cubicBezTo>
                    <a:pt x="250" y="188"/>
                    <a:pt x="250" y="176"/>
                    <a:pt x="274" y="176"/>
                  </a:cubicBezTo>
                  <a:close/>
                  <a:moveTo>
                    <a:pt x="1228" y="1270"/>
                  </a:moveTo>
                  <a:cubicBezTo>
                    <a:pt x="1239" y="1289"/>
                    <a:pt x="1251" y="1307"/>
                    <a:pt x="1263" y="1319"/>
                  </a:cubicBezTo>
                  <a:cubicBezTo>
                    <a:pt x="1253" y="1303"/>
                    <a:pt x="1241" y="1286"/>
                    <a:pt x="1228" y="1270"/>
                  </a:cubicBezTo>
                  <a:close/>
                  <a:moveTo>
                    <a:pt x="333" y="1"/>
                  </a:moveTo>
                  <a:cubicBezTo>
                    <a:pt x="251" y="1"/>
                    <a:pt x="169" y="25"/>
                    <a:pt x="108" y="69"/>
                  </a:cubicBezTo>
                  <a:cubicBezTo>
                    <a:pt x="60" y="105"/>
                    <a:pt x="36" y="141"/>
                    <a:pt x="12" y="188"/>
                  </a:cubicBezTo>
                  <a:cubicBezTo>
                    <a:pt x="0" y="236"/>
                    <a:pt x="0" y="284"/>
                    <a:pt x="12" y="319"/>
                  </a:cubicBezTo>
                  <a:cubicBezTo>
                    <a:pt x="12" y="367"/>
                    <a:pt x="48" y="415"/>
                    <a:pt x="60" y="438"/>
                  </a:cubicBezTo>
                  <a:cubicBezTo>
                    <a:pt x="60" y="462"/>
                    <a:pt x="72" y="474"/>
                    <a:pt x="96" y="486"/>
                  </a:cubicBezTo>
                  <a:cubicBezTo>
                    <a:pt x="120" y="534"/>
                    <a:pt x="155" y="557"/>
                    <a:pt x="179" y="593"/>
                  </a:cubicBezTo>
                  <a:cubicBezTo>
                    <a:pt x="215" y="617"/>
                    <a:pt x="250" y="653"/>
                    <a:pt x="286" y="677"/>
                  </a:cubicBezTo>
                  <a:cubicBezTo>
                    <a:pt x="310" y="712"/>
                    <a:pt x="346" y="736"/>
                    <a:pt x="393" y="760"/>
                  </a:cubicBezTo>
                  <a:cubicBezTo>
                    <a:pt x="465" y="796"/>
                    <a:pt x="548" y="831"/>
                    <a:pt x="631" y="855"/>
                  </a:cubicBezTo>
                  <a:cubicBezTo>
                    <a:pt x="703" y="891"/>
                    <a:pt x="786" y="903"/>
                    <a:pt x="870" y="938"/>
                  </a:cubicBezTo>
                  <a:cubicBezTo>
                    <a:pt x="882" y="950"/>
                    <a:pt x="905" y="950"/>
                    <a:pt x="929" y="962"/>
                  </a:cubicBezTo>
                  <a:cubicBezTo>
                    <a:pt x="941" y="974"/>
                    <a:pt x="965" y="998"/>
                    <a:pt x="989" y="1010"/>
                  </a:cubicBezTo>
                  <a:cubicBezTo>
                    <a:pt x="1001" y="1010"/>
                    <a:pt x="1012" y="1022"/>
                    <a:pt x="1024" y="1034"/>
                  </a:cubicBezTo>
                  <a:cubicBezTo>
                    <a:pt x="1024" y="1058"/>
                    <a:pt x="1024" y="1058"/>
                    <a:pt x="1048" y="1069"/>
                  </a:cubicBezTo>
                  <a:cubicBezTo>
                    <a:pt x="1060" y="1069"/>
                    <a:pt x="1060" y="1081"/>
                    <a:pt x="1060" y="1081"/>
                  </a:cubicBezTo>
                  <a:lnTo>
                    <a:pt x="1108" y="1129"/>
                  </a:lnTo>
                  <a:lnTo>
                    <a:pt x="1120" y="1141"/>
                  </a:lnTo>
                  <a:cubicBezTo>
                    <a:pt x="1154" y="1184"/>
                    <a:pt x="1195" y="1227"/>
                    <a:pt x="1228" y="1270"/>
                  </a:cubicBezTo>
                  <a:lnTo>
                    <a:pt x="1228" y="1270"/>
                  </a:lnTo>
                  <a:cubicBezTo>
                    <a:pt x="1218" y="1251"/>
                    <a:pt x="1209" y="1230"/>
                    <a:pt x="1203" y="1212"/>
                  </a:cubicBezTo>
                  <a:lnTo>
                    <a:pt x="1203" y="1212"/>
                  </a:lnTo>
                  <a:cubicBezTo>
                    <a:pt x="1239" y="1248"/>
                    <a:pt x="1251" y="1272"/>
                    <a:pt x="1274" y="1308"/>
                  </a:cubicBezTo>
                  <a:cubicBezTo>
                    <a:pt x="1346" y="1379"/>
                    <a:pt x="1393" y="1474"/>
                    <a:pt x="1465" y="1546"/>
                  </a:cubicBezTo>
                  <a:cubicBezTo>
                    <a:pt x="1513" y="1629"/>
                    <a:pt x="1560" y="1712"/>
                    <a:pt x="1620" y="1796"/>
                  </a:cubicBezTo>
                  <a:cubicBezTo>
                    <a:pt x="1632" y="1831"/>
                    <a:pt x="1655" y="1843"/>
                    <a:pt x="1667" y="1867"/>
                  </a:cubicBezTo>
                  <a:lnTo>
                    <a:pt x="1667" y="1855"/>
                  </a:lnTo>
                  <a:cubicBezTo>
                    <a:pt x="1679" y="1891"/>
                    <a:pt x="1715" y="1915"/>
                    <a:pt x="1727" y="1951"/>
                  </a:cubicBezTo>
                  <a:cubicBezTo>
                    <a:pt x="1763" y="1986"/>
                    <a:pt x="1774" y="2022"/>
                    <a:pt x="1798" y="2046"/>
                  </a:cubicBezTo>
                  <a:cubicBezTo>
                    <a:pt x="1834" y="2081"/>
                    <a:pt x="1846" y="2129"/>
                    <a:pt x="1870" y="2153"/>
                  </a:cubicBezTo>
                  <a:cubicBezTo>
                    <a:pt x="1870" y="2189"/>
                    <a:pt x="1894" y="2201"/>
                    <a:pt x="1905" y="2212"/>
                  </a:cubicBezTo>
                  <a:cubicBezTo>
                    <a:pt x="1917" y="2248"/>
                    <a:pt x="1953" y="2260"/>
                    <a:pt x="1965" y="2284"/>
                  </a:cubicBezTo>
                  <a:lnTo>
                    <a:pt x="1965" y="2272"/>
                  </a:lnTo>
                  <a:cubicBezTo>
                    <a:pt x="1977" y="2272"/>
                    <a:pt x="1977" y="2284"/>
                    <a:pt x="1977" y="2284"/>
                  </a:cubicBezTo>
                  <a:cubicBezTo>
                    <a:pt x="2060" y="2439"/>
                    <a:pt x="2096" y="2605"/>
                    <a:pt x="2155" y="2748"/>
                  </a:cubicBezTo>
                  <a:cubicBezTo>
                    <a:pt x="2167" y="2808"/>
                    <a:pt x="2191" y="2855"/>
                    <a:pt x="2203" y="2903"/>
                  </a:cubicBezTo>
                  <a:cubicBezTo>
                    <a:pt x="2215" y="2927"/>
                    <a:pt x="2239" y="2963"/>
                    <a:pt x="2239" y="2986"/>
                  </a:cubicBezTo>
                  <a:cubicBezTo>
                    <a:pt x="2263" y="3082"/>
                    <a:pt x="2275" y="3177"/>
                    <a:pt x="2298" y="3272"/>
                  </a:cubicBezTo>
                  <a:cubicBezTo>
                    <a:pt x="2310" y="3391"/>
                    <a:pt x="2334" y="3510"/>
                    <a:pt x="2358" y="3629"/>
                  </a:cubicBezTo>
                  <a:lnTo>
                    <a:pt x="2358" y="3617"/>
                  </a:lnTo>
                  <a:cubicBezTo>
                    <a:pt x="2358" y="3665"/>
                    <a:pt x="2370" y="3689"/>
                    <a:pt x="2394" y="3713"/>
                  </a:cubicBezTo>
                  <a:cubicBezTo>
                    <a:pt x="2417" y="3736"/>
                    <a:pt x="2429" y="3748"/>
                    <a:pt x="2441" y="3748"/>
                  </a:cubicBezTo>
                  <a:cubicBezTo>
                    <a:pt x="2453" y="3748"/>
                    <a:pt x="2453" y="3736"/>
                    <a:pt x="2453" y="3713"/>
                  </a:cubicBezTo>
                  <a:cubicBezTo>
                    <a:pt x="2465" y="3689"/>
                    <a:pt x="2489" y="3653"/>
                    <a:pt x="2489" y="3617"/>
                  </a:cubicBezTo>
                  <a:cubicBezTo>
                    <a:pt x="2489" y="3582"/>
                    <a:pt x="2465" y="3534"/>
                    <a:pt x="2465" y="3510"/>
                  </a:cubicBezTo>
                  <a:cubicBezTo>
                    <a:pt x="2453" y="3415"/>
                    <a:pt x="2441" y="3320"/>
                    <a:pt x="2429" y="3224"/>
                  </a:cubicBezTo>
                  <a:lnTo>
                    <a:pt x="2382" y="2998"/>
                  </a:lnTo>
                  <a:cubicBezTo>
                    <a:pt x="2382" y="2974"/>
                    <a:pt x="2382" y="2939"/>
                    <a:pt x="2370" y="2915"/>
                  </a:cubicBezTo>
                  <a:cubicBezTo>
                    <a:pt x="2346" y="2867"/>
                    <a:pt x="2346" y="2843"/>
                    <a:pt x="2334" y="2796"/>
                  </a:cubicBezTo>
                  <a:cubicBezTo>
                    <a:pt x="2334" y="2748"/>
                    <a:pt x="2322" y="2724"/>
                    <a:pt x="2310" y="2677"/>
                  </a:cubicBezTo>
                  <a:cubicBezTo>
                    <a:pt x="2286" y="2629"/>
                    <a:pt x="2275" y="2570"/>
                    <a:pt x="2263" y="2522"/>
                  </a:cubicBezTo>
                  <a:cubicBezTo>
                    <a:pt x="2239" y="2451"/>
                    <a:pt x="2203" y="2367"/>
                    <a:pt x="2167" y="2284"/>
                  </a:cubicBezTo>
                  <a:cubicBezTo>
                    <a:pt x="2167" y="2248"/>
                    <a:pt x="2155" y="2212"/>
                    <a:pt x="2144" y="2189"/>
                  </a:cubicBezTo>
                  <a:cubicBezTo>
                    <a:pt x="2132" y="2141"/>
                    <a:pt x="2096" y="2105"/>
                    <a:pt x="2072" y="2081"/>
                  </a:cubicBezTo>
                  <a:lnTo>
                    <a:pt x="1977" y="1951"/>
                  </a:lnTo>
                  <a:cubicBezTo>
                    <a:pt x="1929" y="1891"/>
                    <a:pt x="1894" y="1808"/>
                    <a:pt x="1846" y="1748"/>
                  </a:cubicBezTo>
                  <a:cubicBezTo>
                    <a:pt x="1786" y="1665"/>
                    <a:pt x="1739" y="1593"/>
                    <a:pt x="1679" y="1498"/>
                  </a:cubicBezTo>
                  <a:cubicBezTo>
                    <a:pt x="1644" y="1427"/>
                    <a:pt x="1596" y="1355"/>
                    <a:pt x="1536" y="1272"/>
                  </a:cubicBezTo>
                  <a:cubicBezTo>
                    <a:pt x="1477" y="1200"/>
                    <a:pt x="1417" y="1129"/>
                    <a:pt x="1358" y="1069"/>
                  </a:cubicBezTo>
                  <a:cubicBezTo>
                    <a:pt x="1298" y="1010"/>
                    <a:pt x="1227" y="950"/>
                    <a:pt x="1167" y="891"/>
                  </a:cubicBezTo>
                  <a:cubicBezTo>
                    <a:pt x="1132" y="855"/>
                    <a:pt x="1096" y="843"/>
                    <a:pt x="1060" y="819"/>
                  </a:cubicBezTo>
                  <a:lnTo>
                    <a:pt x="1048" y="819"/>
                  </a:lnTo>
                  <a:cubicBezTo>
                    <a:pt x="1024" y="796"/>
                    <a:pt x="1012" y="772"/>
                    <a:pt x="1001" y="736"/>
                  </a:cubicBezTo>
                  <a:cubicBezTo>
                    <a:pt x="977" y="724"/>
                    <a:pt x="977" y="700"/>
                    <a:pt x="965" y="677"/>
                  </a:cubicBezTo>
                  <a:cubicBezTo>
                    <a:pt x="953" y="641"/>
                    <a:pt x="941" y="605"/>
                    <a:pt x="929" y="557"/>
                  </a:cubicBezTo>
                  <a:cubicBezTo>
                    <a:pt x="893" y="486"/>
                    <a:pt x="870" y="415"/>
                    <a:pt x="822" y="343"/>
                  </a:cubicBezTo>
                  <a:cubicBezTo>
                    <a:pt x="774" y="260"/>
                    <a:pt x="727" y="188"/>
                    <a:pt x="655" y="129"/>
                  </a:cubicBezTo>
                  <a:cubicBezTo>
                    <a:pt x="608" y="105"/>
                    <a:pt x="584" y="69"/>
                    <a:pt x="536" y="57"/>
                  </a:cubicBezTo>
                  <a:cubicBezTo>
                    <a:pt x="512" y="46"/>
                    <a:pt x="465" y="22"/>
                    <a:pt x="417" y="10"/>
                  </a:cubicBezTo>
                  <a:cubicBezTo>
                    <a:pt x="389" y="4"/>
                    <a:pt x="361" y="1"/>
                    <a:pt x="33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40"/>
            <p:cNvSpPr/>
            <p:nvPr/>
          </p:nvSpPr>
          <p:spPr>
            <a:xfrm>
              <a:off x="6774650" y="2723500"/>
              <a:ext cx="34850" cy="100475"/>
            </a:xfrm>
            <a:custGeom>
              <a:avLst/>
              <a:gdLst/>
              <a:ahLst/>
              <a:cxnLst/>
              <a:rect l="l" t="t" r="r" b="b"/>
              <a:pathLst>
                <a:path w="1394" h="4019" extrusionOk="0">
                  <a:moveTo>
                    <a:pt x="988" y="210"/>
                  </a:moveTo>
                  <a:cubicBezTo>
                    <a:pt x="1000" y="210"/>
                    <a:pt x="1012" y="210"/>
                    <a:pt x="1036" y="234"/>
                  </a:cubicBezTo>
                  <a:cubicBezTo>
                    <a:pt x="1060" y="246"/>
                    <a:pt x="1072" y="246"/>
                    <a:pt x="1084" y="270"/>
                  </a:cubicBezTo>
                  <a:cubicBezTo>
                    <a:pt x="1119" y="281"/>
                    <a:pt x="1131" y="281"/>
                    <a:pt x="1143" y="293"/>
                  </a:cubicBezTo>
                  <a:lnTo>
                    <a:pt x="1155" y="293"/>
                  </a:lnTo>
                  <a:lnTo>
                    <a:pt x="1191" y="329"/>
                  </a:lnTo>
                  <a:lnTo>
                    <a:pt x="1191" y="341"/>
                  </a:lnTo>
                  <a:cubicBezTo>
                    <a:pt x="1179" y="365"/>
                    <a:pt x="1155" y="389"/>
                    <a:pt x="1143" y="412"/>
                  </a:cubicBezTo>
                  <a:cubicBezTo>
                    <a:pt x="1131" y="448"/>
                    <a:pt x="1119" y="460"/>
                    <a:pt x="1096" y="472"/>
                  </a:cubicBezTo>
                  <a:cubicBezTo>
                    <a:pt x="1060" y="508"/>
                    <a:pt x="1024" y="543"/>
                    <a:pt x="988" y="579"/>
                  </a:cubicBezTo>
                  <a:cubicBezTo>
                    <a:pt x="953" y="591"/>
                    <a:pt x="929" y="627"/>
                    <a:pt x="893" y="639"/>
                  </a:cubicBezTo>
                  <a:cubicBezTo>
                    <a:pt x="869" y="651"/>
                    <a:pt x="846" y="662"/>
                    <a:pt x="834" y="686"/>
                  </a:cubicBezTo>
                  <a:cubicBezTo>
                    <a:pt x="786" y="710"/>
                    <a:pt x="774" y="746"/>
                    <a:pt x="750" y="758"/>
                  </a:cubicBezTo>
                  <a:lnTo>
                    <a:pt x="715" y="782"/>
                  </a:lnTo>
                  <a:lnTo>
                    <a:pt x="750" y="710"/>
                  </a:lnTo>
                  <a:lnTo>
                    <a:pt x="774" y="639"/>
                  </a:lnTo>
                  <a:cubicBezTo>
                    <a:pt x="786" y="603"/>
                    <a:pt x="810" y="567"/>
                    <a:pt x="822" y="532"/>
                  </a:cubicBezTo>
                  <a:cubicBezTo>
                    <a:pt x="834" y="484"/>
                    <a:pt x="846" y="424"/>
                    <a:pt x="881" y="389"/>
                  </a:cubicBezTo>
                  <a:lnTo>
                    <a:pt x="881" y="365"/>
                  </a:lnTo>
                  <a:lnTo>
                    <a:pt x="881" y="353"/>
                  </a:lnTo>
                  <a:cubicBezTo>
                    <a:pt x="905" y="305"/>
                    <a:pt x="929" y="281"/>
                    <a:pt x="941" y="246"/>
                  </a:cubicBezTo>
                  <a:lnTo>
                    <a:pt x="988" y="210"/>
                  </a:lnTo>
                  <a:close/>
                  <a:moveTo>
                    <a:pt x="1070" y="776"/>
                  </a:moveTo>
                  <a:lnTo>
                    <a:pt x="1070" y="776"/>
                  </a:lnTo>
                  <a:cubicBezTo>
                    <a:pt x="1067" y="778"/>
                    <a:pt x="1063" y="780"/>
                    <a:pt x="1060" y="782"/>
                  </a:cubicBezTo>
                  <a:cubicBezTo>
                    <a:pt x="1060" y="782"/>
                    <a:pt x="1067" y="782"/>
                    <a:pt x="1070" y="776"/>
                  </a:cubicBezTo>
                  <a:close/>
                  <a:moveTo>
                    <a:pt x="1015" y="0"/>
                  </a:moveTo>
                  <a:cubicBezTo>
                    <a:pt x="980" y="0"/>
                    <a:pt x="944" y="9"/>
                    <a:pt x="905" y="31"/>
                  </a:cubicBezTo>
                  <a:lnTo>
                    <a:pt x="846" y="91"/>
                  </a:lnTo>
                  <a:cubicBezTo>
                    <a:pt x="846" y="103"/>
                    <a:pt x="834" y="115"/>
                    <a:pt x="822" y="127"/>
                  </a:cubicBezTo>
                  <a:cubicBezTo>
                    <a:pt x="786" y="174"/>
                    <a:pt x="762" y="210"/>
                    <a:pt x="738" y="246"/>
                  </a:cubicBezTo>
                  <a:cubicBezTo>
                    <a:pt x="703" y="329"/>
                    <a:pt x="667" y="401"/>
                    <a:pt x="643" y="484"/>
                  </a:cubicBezTo>
                  <a:cubicBezTo>
                    <a:pt x="607" y="567"/>
                    <a:pt x="584" y="651"/>
                    <a:pt x="548" y="722"/>
                  </a:cubicBezTo>
                  <a:cubicBezTo>
                    <a:pt x="477" y="901"/>
                    <a:pt x="417" y="1067"/>
                    <a:pt x="369" y="1246"/>
                  </a:cubicBezTo>
                  <a:cubicBezTo>
                    <a:pt x="322" y="1424"/>
                    <a:pt x="298" y="1591"/>
                    <a:pt x="262" y="1770"/>
                  </a:cubicBezTo>
                  <a:cubicBezTo>
                    <a:pt x="238" y="1948"/>
                    <a:pt x="203" y="2127"/>
                    <a:pt x="167" y="2306"/>
                  </a:cubicBezTo>
                  <a:cubicBezTo>
                    <a:pt x="143" y="2353"/>
                    <a:pt x="143" y="2389"/>
                    <a:pt x="131" y="2437"/>
                  </a:cubicBezTo>
                  <a:cubicBezTo>
                    <a:pt x="119" y="2496"/>
                    <a:pt x="107" y="2567"/>
                    <a:pt x="84" y="2627"/>
                  </a:cubicBezTo>
                  <a:cubicBezTo>
                    <a:pt x="84" y="2675"/>
                    <a:pt x="72" y="2710"/>
                    <a:pt x="72" y="2734"/>
                  </a:cubicBezTo>
                  <a:cubicBezTo>
                    <a:pt x="60" y="2746"/>
                    <a:pt x="60" y="2782"/>
                    <a:pt x="60" y="2806"/>
                  </a:cubicBezTo>
                  <a:lnTo>
                    <a:pt x="60" y="2794"/>
                  </a:lnTo>
                  <a:cubicBezTo>
                    <a:pt x="60" y="2877"/>
                    <a:pt x="48" y="2972"/>
                    <a:pt x="24" y="3068"/>
                  </a:cubicBezTo>
                  <a:cubicBezTo>
                    <a:pt x="12" y="3103"/>
                    <a:pt x="12" y="3151"/>
                    <a:pt x="12" y="3199"/>
                  </a:cubicBezTo>
                  <a:lnTo>
                    <a:pt x="12" y="3282"/>
                  </a:lnTo>
                  <a:lnTo>
                    <a:pt x="12" y="3401"/>
                  </a:lnTo>
                  <a:lnTo>
                    <a:pt x="12" y="3556"/>
                  </a:lnTo>
                  <a:lnTo>
                    <a:pt x="12" y="3675"/>
                  </a:lnTo>
                  <a:cubicBezTo>
                    <a:pt x="12" y="3746"/>
                    <a:pt x="0" y="3830"/>
                    <a:pt x="0" y="3925"/>
                  </a:cubicBezTo>
                  <a:lnTo>
                    <a:pt x="0" y="3972"/>
                  </a:lnTo>
                  <a:lnTo>
                    <a:pt x="0" y="3996"/>
                  </a:lnTo>
                  <a:cubicBezTo>
                    <a:pt x="0" y="4009"/>
                    <a:pt x="11" y="4019"/>
                    <a:pt x="34" y="4019"/>
                  </a:cubicBezTo>
                  <a:cubicBezTo>
                    <a:pt x="54" y="4019"/>
                    <a:pt x="82" y="4012"/>
                    <a:pt x="119" y="3996"/>
                  </a:cubicBezTo>
                  <a:cubicBezTo>
                    <a:pt x="131" y="3996"/>
                    <a:pt x="131" y="3984"/>
                    <a:pt x="131" y="3984"/>
                  </a:cubicBezTo>
                  <a:cubicBezTo>
                    <a:pt x="143" y="3972"/>
                    <a:pt x="143" y="3972"/>
                    <a:pt x="143" y="3961"/>
                  </a:cubicBezTo>
                  <a:lnTo>
                    <a:pt x="143" y="3925"/>
                  </a:lnTo>
                  <a:lnTo>
                    <a:pt x="143" y="3901"/>
                  </a:lnTo>
                  <a:lnTo>
                    <a:pt x="143" y="3806"/>
                  </a:lnTo>
                  <a:lnTo>
                    <a:pt x="143" y="3758"/>
                  </a:lnTo>
                  <a:cubicBezTo>
                    <a:pt x="143" y="3722"/>
                    <a:pt x="167" y="3675"/>
                    <a:pt x="167" y="3627"/>
                  </a:cubicBezTo>
                  <a:lnTo>
                    <a:pt x="167" y="3484"/>
                  </a:lnTo>
                  <a:lnTo>
                    <a:pt x="167" y="3329"/>
                  </a:lnTo>
                  <a:lnTo>
                    <a:pt x="167" y="3163"/>
                  </a:lnTo>
                  <a:cubicBezTo>
                    <a:pt x="167" y="3091"/>
                    <a:pt x="179" y="3020"/>
                    <a:pt x="191" y="2948"/>
                  </a:cubicBezTo>
                  <a:cubicBezTo>
                    <a:pt x="203" y="2889"/>
                    <a:pt x="203" y="2841"/>
                    <a:pt x="226" y="2782"/>
                  </a:cubicBezTo>
                  <a:lnTo>
                    <a:pt x="310" y="2472"/>
                  </a:lnTo>
                  <a:cubicBezTo>
                    <a:pt x="322" y="2377"/>
                    <a:pt x="357" y="2306"/>
                    <a:pt x="369" y="2234"/>
                  </a:cubicBezTo>
                  <a:cubicBezTo>
                    <a:pt x="417" y="2079"/>
                    <a:pt x="441" y="1913"/>
                    <a:pt x="477" y="1770"/>
                  </a:cubicBezTo>
                  <a:lnTo>
                    <a:pt x="477" y="1782"/>
                  </a:lnTo>
                  <a:cubicBezTo>
                    <a:pt x="488" y="1651"/>
                    <a:pt x="524" y="1532"/>
                    <a:pt x="548" y="1401"/>
                  </a:cubicBezTo>
                  <a:lnTo>
                    <a:pt x="548" y="1365"/>
                  </a:lnTo>
                  <a:lnTo>
                    <a:pt x="548" y="1353"/>
                  </a:lnTo>
                  <a:lnTo>
                    <a:pt x="548" y="1317"/>
                  </a:lnTo>
                  <a:lnTo>
                    <a:pt x="548" y="1305"/>
                  </a:lnTo>
                  <a:cubicBezTo>
                    <a:pt x="560" y="1258"/>
                    <a:pt x="584" y="1198"/>
                    <a:pt x="596" y="1151"/>
                  </a:cubicBezTo>
                  <a:cubicBezTo>
                    <a:pt x="596" y="1139"/>
                    <a:pt x="607" y="1115"/>
                    <a:pt x="607" y="1091"/>
                  </a:cubicBezTo>
                  <a:cubicBezTo>
                    <a:pt x="655" y="1079"/>
                    <a:pt x="679" y="1067"/>
                    <a:pt x="727" y="1043"/>
                  </a:cubicBezTo>
                  <a:cubicBezTo>
                    <a:pt x="784" y="1009"/>
                    <a:pt x="831" y="963"/>
                    <a:pt x="888" y="927"/>
                  </a:cubicBezTo>
                  <a:lnTo>
                    <a:pt x="888" y="927"/>
                  </a:lnTo>
                  <a:cubicBezTo>
                    <a:pt x="886" y="930"/>
                    <a:pt x="884" y="933"/>
                    <a:pt x="881" y="936"/>
                  </a:cubicBezTo>
                  <a:cubicBezTo>
                    <a:pt x="881" y="936"/>
                    <a:pt x="893" y="936"/>
                    <a:pt x="893" y="924"/>
                  </a:cubicBezTo>
                  <a:lnTo>
                    <a:pt x="893" y="924"/>
                  </a:lnTo>
                  <a:cubicBezTo>
                    <a:pt x="892" y="925"/>
                    <a:pt x="890" y="926"/>
                    <a:pt x="888" y="927"/>
                  </a:cubicBezTo>
                  <a:lnTo>
                    <a:pt x="888" y="927"/>
                  </a:lnTo>
                  <a:cubicBezTo>
                    <a:pt x="923" y="886"/>
                    <a:pt x="968" y="862"/>
                    <a:pt x="1012" y="817"/>
                  </a:cubicBezTo>
                  <a:cubicBezTo>
                    <a:pt x="1024" y="793"/>
                    <a:pt x="1060" y="782"/>
                    <a:pt x="1072" y="770"/>
                  </a:cubicBezTo>
                  <a:lnTo>
                    <a:pt x="1072" y="770"/>
                  </a:lnTo>
                  <a:cubicBezTo>
                    <a:pt x="1072" y="772"/>
                    <a:pt x="1071" y="774"/>
                    <a:pt x="1070" y="776"/>
                  </a:cubicBezTo>
                  <a:lnTo>
                    <a:pt x="1070" y="776"/>
                  </a:lnTo>
                  <a:cubicBezTo>
                    <a:pt x="1113" y="751"/>
                    <a:pt x="1147" y="707"/>
                    <a:pt x="1191" y="662"/>
                  </a:cubicBezTo>
                  <a:cubicBezTo>
                    <a:pt x="1250" y="603"/>
                    <a:pt x="1310" y="520"/>
                    <a:pt x="1358" y="448"/>
                  </a:cubicBezTo>
                  <a:cubicBezTo>
                    <a:pt x="1381" y="401"/>
                    <a:pt x="1393" y="353"/>
                    <a:pt x="1393" y="305"/>
                  </a:cubicBezTo>
                  <a:cubicBezTo>
                    <a:pt x="1393" y="246"/>
                    <a:pt x="1381" y="222"/>
                    <a:pt x="1358" y="174"/>
                  </a:cubicBezTo>
                  <a:cubicBezTo>
                    <a:pt x="1322" y="151"/>
                    <a:pt x="1298" y="115"/>
                    <a:pt x="1250" y="91"/>
                  </a:cubicBezTo>
                  <a:cubicBezTo>
                    <a:pt x="1203" y="55"/>
                    <a:pt x="1179" y="43"/>
                    <a:pt x="1131" y="31"/>
                  </a:cubicBezTo>
                  <a:cubicBezTo>
                    <a:pt x="1093" y="12"/>
                    <a:pt x="1055" y="0"/>
                    <a:pt x="10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40"/>
            <p:cNvSpPr/>
            <p:nvPr/>
          </p:nvSpPr>
          <p:spPr>
            <a:xfrm>
              <a:off x="6821075" y="2734100"/>
              <a:ext cx="49150" cy="93475"/>
            </a:xfrm>
            <a:custGeom>
              <a:avLst/>
              <a:gdLst/>
              <a:ahLst/>
              <a:cxnLst/>
              <a:rect l="l" t="t" r="r" b="b"/>
              <a:pathLst>
                <a:path w="1966" h="3739" extrusionOk="0">
                  <a:moveTo>
                    <a:pt x="1596" y="191"/>
                  </a:moveTo>
                  <a:cubicBezTo>
                    <a:pt x="1608" y="215"/>
                    <a:pt x="1608" y="215"/>
                    <a:pt x="1632" y="215"/>
                  </a:cubicBezTo>
                  <a:lnTo>
                    <a:pt x="1644" y="215"/>
                  </a:lnTo>
                  <a:cubicBezTo>
                    <a:pt x="1644" y="227"/>
                    <a:pt x="1656" y="227"/>
                    <a:pt x="1656" y="227"/>
                  </a:cubicBezTo>
                  <a:lnTo>
                    <a:pt x="1668" y="238"/>
                  </a:lnTo>
                  <a:lnTo>
                    <a:pt x="1679" y="250"/>
                  </a:lnTo>
                  <a:lnTo>
                    <a:pt x="1703" y="274"/>
                  </a:lnTo>
                  <a:lnTo>
                    <a:pt x="1703" y="286"/>
                  </a:lnTo>
                  <a:lnTo>
                    <a:pt x="1703" y="298"/>
                  </a:lnTo>
                  <a:lnTo>
                    <a:pt x="1703" y="310"/>
                  </a:lnTo>
                  <a:lnTo>
                    <a:pt x="1703" y="334"/>
                  </a:lnTo>
                  <a:lnTo>
                    <a:pt x="1703" y="346"/>
                  </a:lnTo>
                  <a:lnTo>
                    <a:pt x="1703" y="393"/>
                  </a:lnTo>
                  <a:lnTo>
                    <a:pt x="1703" y="441"/>
                  </a:lnTo>
                  <a:cubicBezTo>
                    <a:pt x="1679" y="441"/>
                    <a:pt x="1679" y="453"/>
                    <a:pt x="1679" y="465"/>
                  </a:cubicBezTo>
                  <a:cubicBezTo>
                    <a:pt x="1679" y="477"/>
                    <a:pt x="1668" y="477"/>
                    <a:pt x="1668" y="500"/>
                  </a:cubicBezTo>
                  <a:cubicBezTo>
                    <a:pt x="1668" y="512"/>
                    <a:pt x="1656" y="512"/>
                    <a:pt x="1656" y="524"/>
                  </a:cubicBezTo>
                  <a:cubicBezTo>
                    <a:pt x="1656" y="536"/>
                    <a:pt x="1644" y="548"/>
                    <a:pt x="1620" y="572"/>
                  </a:cubicBezTo>
                  <a:lnTo>
                    <a:pt x="1608" y="584"/>
                  </a:lnTo>
                  <a:lnTo>
                    <a:pt x="1596" y="596"/>
                  </a:lnTo>
                  <a:cubicBezTo>
                    <a:pt x="1572" y="643"/>
                    <a:pt x="1537" y="679"/>
                    <a:pt x="1489" y="703"/>
                  </a:cubicBezTo>
                  <a:cubicBezTo>
                    <a:pt x="1477" y="715"/>
                    <a:pt x="1465" y="715"/>
                    <a:pt x="1453" y="739"/>
                  </a:cubicBezTo>
                  <a:cubicBezTo>
                    <a:pt x="1417" y="762"/>
                    <a:pt x="1406" y="774"/>
                    <a:pt x="1370" y="798"/>
                  </a:cubicBezTo>
                  <a:cubicBezTo>
                    <a:pt x="1310" y="822"/>
                    <a:pt x="1275" y="858"/>
                    <a:pt x="1215" y="881"/>
                  </a:cubicBezTo>
                  <a:cubicBezTo>
                    <a:pt x="1132" y="917"/>
                    <a:pt x="1060" y="953"/>
                    <a:pt x="989" y="1000"/>
                  </a:cubicBezTo>
                  <a:cubicBezTo>
                    <a:pt x="967" y="1008"/>
                    <a:pt x="954" y="1019"/>
                    <a:pt x="950" y="1019"/>
                  </a:cubicBezTo>
                  <a:cubicBezTo>
                    <a:pt x="947" y="1019"/>
                    <a:pt x="948" y="1015"/>
                    <a:pt x="953" y="1000"/>
                  </a:cubicBezTo>
                  <a:lnTo>
                    <a:pt x="953" y="1000"/>
                  </a:lnTo>
                  <a:cubicBezTo>
                    <a:pt x="917" y="1024"/>
                    <a:pt x="870" y="1060"/>
                    <a:pt x="834" y="1108"/>
                  </a:cubicBezTo>
                  <a:cubicBezTo>
                    <a:pt x="822" y="1120"/>
                    <a:pt x="810" y="1143"/>
                    <a:pt x="798" y="1167"/>
                  </a:cubicBezTo>
                  <a:lnTo>
                    <a:pt x="798" y="1143"/>
                  </a:lnTo>
                  <a:lnTo>
                    <a:pt x="798" y="1131"/>
                  </a:lnTo>
                  <a:lnTo>
                    <a:pt x="798" y="1108"/>
                  </a:lnTo>
                  <a:cubicBezTo>
                    <a:pt x="810" y="1024"/>
                    <a:pt x="822" y="953"/>
                    <a:pt x="834" y="870"/>
                  </a:cubicBezTo>
                  <a:cubicBezTo>
                    <a:pt x="834" y="822"/>
                    <a:pt x="858" y="786"/>
                    <a:pt x="870" y="750"/>
                  </a:cubicBezTo>
                  <a:cubicBezTo>
                    <a:pt x="870" y="715"/>
                    <a:pt x="882" y="691"/>
                    <a:pt x="894" y="655"/>
                  </a:cubicBezTo>
                  <a:cubicBezTo>
                    <a:pt x="917" y="631"/>
                    <a:pt x="941" y="584"/>
                    <a:pt x="953" y="548"/>
                  </a:cubicBezTo>
                  <a:cubicBezTo>
                    <a:pt x="989" y="524"/>
                    <a:pt x="1001" y="489"/>
                    <a:pt x="1036" y="465"/>
                  </a:cubicBezTo>
                  <a:cubicBezTo>
                    <a:pt x="1060" y="429"/>
                    <a:pt x="1096" y="417"/>
                    <a:pt x="1120" y="393"/>
                  </a:cubicBezTo>
                  <a:cubicBezTo>
                    <a:pt x="1132" y="369"/>
                    <a:pt x="1156" y="369"/>
                    <a:pt x="1167" y="358"/>
                  </a:cubicBezTo>
                  <a:cubicBezTo>
                    <a:pt x="1191" y="346"/>
                    <a:pt x="1227" y="310"/>
                    <a:pt x="1251" y="298"/>
                  </a:cubicBezTo>
                  <a:cubicBezTo>
                    <a:pt x="1287" y="286"/>
                    <a:pt x="1310" y="250"/>
                    <a:pt x="1358" y="238"/>
                  </a:cubicBezTo>
                  <a:cubicBezTo>
                    <a:pt x="1394" y="238"/>
                    <a:pt x="1417" y="227"/>
                    <a:pt x="1453" y="215"/>
                  </a:cubicBezTo>
                  <a:cubicBezTo>
                    <a:pt x="1465" y="191"/>
                    <a:pt x="1477" y="191"/>
                    <a:pt x="1489" y="191"/>
                  </a:cubicBezTo>
                  <a:close/>
                  <a:moveTo>
                    <a:pt x="1596" y="0"/>
                  </a:moveTo>
                  <a:cubicBezTo>
                    <a:pt x="1537" y="0"/>
                    <a:pt x="1477" y="0"/>
                    <a:pt x="1417" y="12"/>
                  </a:cubicBezTo>
                  <a:cubicBezTo>
                    <a:pt x="1358" y="36"/>
                    <a:pt x="1298" y="48"/>
                    <a:pt x="1251" y="72"/>
                  </a:cubicBezTo>
                  <a:cubicBezTo>
                    <a:pt x="1215" y="96"/>
                    <a:pt x="1167" y="119"/>
                    <a:pt x="1120" y="155"/>
                  </a:cubicBezTo>
                  <a:cubicBezTo>
                    <a:pt x="1025" y="215"/>
                    <a:pt x="941" y="286"/>
                    <a:pt x="870" y="358"/>
                  </a:cubicBezTo>
                  <a:lnTo>
                    <a:pt x="858" y="369"/>
                  </a:lnTo>
                  <a:cubicBezTo>
                    <a:pt x="798" y="429"/>
                    <a:pt x="751" y="512"/>
                    <a:pt x="715" y="572"/>
                  </a:cubicBezTo>
                  <a:cubicBezTo>
                    <a:pt x="679" y="667"/>
                    <a:pt x="632" y="774"/>
                    <a:pt x="620" y="881"/>
                  </a:cubicBezTo>
                  <a:cubicBezTo>
                    <a:pt x="596" y="1000"/>
                    <a:pt x="584" y="1108"/>
                    <a:pt x="572" y="1203"/>
                  </a:cubicBezTo>
                  <a:cubicBezTo>
                    <a:pt x="536" y="1417"/>
                    <a:pt x="513" y="1643"/>
                    <a:pt x="465" y="1846"/>
                  </a:cubicBezTo>
                  <a:cubicBezTo>
                    <a:pt x="453" y="1846"/>
                    <a:pt x="453" y="1858"/>
                    <a:pt x="453" y="1882"/>
                  </a:cubicBezTo>
                  <a:lnTo>
                    <a:pt x="405" y="2060"/>
                  </a:lnTo>
                  <a:cubicBezTo>
                    <a:pt x="394" y="2108"/>
                    <a:pt x="394" y="2132"/>
                    <a:pt x="382" y="2155"/>
                  </a:cubicBezTo>
                  <a:cubicBezTo>
                    <a:pt x="346" y="2251"/>
                    <a:pt x="334" y="2322"/>
                    <a:pt x="298" y="2417"/>
                  </a:cubicBezTo>
                  <a:cubicBezTo>
                    <a:pt x="274" y="2548"/>
                    <a:pt x="227" y="2667"/>
                    <a:pt x="203" y="2798"/>
                  </a:cubicBezTo>
                  <a:cubicBezTo>
                    <a:pt x="167" y="2894"/>
                    <a:pt x="155" y="3001"/>
                    <a:pt x="120" y="3084"/>
                  </a:cubicBezTo>
                  <a:cubicBezTo>
                    <a:pt x="108" y="3179"/>
                    <a:pt x="72" y="3275"/>
                    <a:pt x="60" y="3370"/>
                  </a:cubicBezTo>
                  <a:cubicBezTo>
                    <a:pt x="48" y="3429"/>
                    <a:pt x="36" y="3501"/>
                    <a:pt x="24" y="3572"/>
                  </a:cubicBezTo>
                  <a:cubicBezTo>
                    <a:pt x="1" y="3608"/>
                    <a:pt x="1" y="3620"/>
                    <a:pt x="1" y="3644"/>
                  </a:cubicBezTo>
                  <a:cubicBezTo>
                    <a:pt x="1" y="3691"/>
                    <a:pt x="36" y="3727"/>
                    <a:pt x="60" y="3739"/>
                  </a:cubicBezTo>
                  <a:cubicBezTo>
                    <a:pt x="76" y="3739"/>
                    <a:pt x="92" y="3734"/>
                    <a:pt x="122" y="3734"/>
                  </a:cubicBezTo>
                  <a:cubicBezTo>
                    <a:pt x="137" y="3734"/>
                    <a:pt x="155" y="3735"/>
                    <a:pt x="179" y="3739"/>
                  </a:cubicBezTo>
                  <a:cubicBezTo>
                    <a:pt x="215" y="3727"/>
                    <a:pt x="227" y="3691"/>
                    <a:pt x="227" y="3667"/>
                  </a:cubicBezTo>
                  <a:cubicBezTo>
                    <a:pt x="227" y="3632"/>
                    <a:pt x="239" y="3608"/>
                    <a:pt x="239" y="3572"/>
                  </a:cubicBezTo>
                  <a:cubicBezTo>
                    <a:pt x="239" y="3501"/>
                    <a:pt x="263" y="3429"/>
                    <a:pt x="274" y="3346"/>
                  </a:cubicBezTo>
                  <a:cubicBezTo>
                    <a:pt x="274" y="3334"/>
                    <a:pt x="286" y="3310"/>
                    <a:pt x="286" y="3286"/>
                  </a:cubicBezTo>
                  <a:cubicBezTo>
                    <a:pt x="322" y="3156"/>
                    <a:pt x="346" y="3036"/>
                    <a:pt x="382" y="2905"/>
                  </a:cubicBezTo>
                  <a:cubicBezTo>
                    <a:pt x="394" y="2870"/>
                    <a:pt x="394" y="2846"/>
                    <a:pt x="405" y="2810"/>
                  </a:cubicBezTo>
                  <a:cubicBezTo>
                    <a:pt x="417" y="2739"/>
                    <a:pt x="453" y="2667"/>
                    <a:pt x="465" y="2596"/>
                  </a:cubicBezTo>
                  <a:cubicBezTo>
                    <a:pt x="501" y="2489"/>
                    <a:pt x="525" y="2394"/>
                    <a:pt x="560" y="2298"/>
                  </a:cubicBezTo>
                  <a:cubicBezTo>
                    <a:pt x="584" y="2191"/>
                    <a:pt x="620" y="2072"/>
                    <a:pt x="655" y="1965"/>
                  </a:cubicBezTo>
                  <a:cubicBezTo>
                    <a:pt x="655" y="1953"/>
                    <a:pt x="679" y="1941"/>
                    <a:pt x="679" y="1917"/>
                  </a:cubicBezTo>
                  <a:cubicBezTo>
                    <a:pt x="679" y="1893"/>
                    <a:pt x="679" y="1882"/>
                    <a:pt x="691" y="1846"/>
                  </a:cubicBezTo>
                  <a:cubicBezTo>
                    <a:pt x="691" y="1834"/>
                    <a:pt x="703" y="1798"/>
                    <a:pt x="703" y="1786"/>
                  </a:cubicBezTo>
                  <a:cubicBezTo>
                    <a:pt x="703" y="1774"/>
                    <a:pt x="715" y="1739"/>
                    <a:pt x="715" y="1727"/>
                  </a:cubicBezTo>
                  <a:cubicBezTo>
                    <a:pt x="715" y="1715"/>
                    <a:pt x="739" y="1679"/>
                    <a:pt x="739" y="1667"/>
                  </a:cubicBezTo>
                  <a:cubicBezTo>
                    <a:pt x="751" y="1584"/>
                    <a:pt x="763" y="1501"/>
                    <a:pt x="775" y="1417"/>
                  </a:cubicBezTo>
                  <a:lnTo>
                    <a:pt x="775" y="1370"/>
                  </a:lnTo>
                  <a:lnTo>
                    <a:pt x="798" y="1358"/>
                  </a:lnTo>
                  <a:cubicBezTo>
                    <a:pt x="810" y="1346"/>
                    <a:pt x="810" y="1322"/>
                    <a:pt x="822" y="1322"/>
                  </a:cubicBezTo>
                  <a:cubicBezTo>
                    <a:pt x="834" y="1310"/>
                    <a:pt x="858" y="1310"/>
                    <a:pt x="870" y="1298"/>
                  </a:cubicBezTo>
                  <a:cubicBezTo>
                    <a:pt x="917" y="1286"/>
                    <a:pt x="941" y="1262"/>
                    <a:pt x="989" y="1251"/>
                  </a:cubicBezTo>
                  <a:cubicBezTo>
                    <a:pt x="1036" y="1227"/>
                    <a:pt x="1072" y="1203"/>
                    <a:pt x="1120" y="1179"/>
                  </a:cubicBezTo>
                  <a:cubicBezTo>
                    <a:pt x="1179" y="1131"/>
                    <a:pt x="1239" y="1108"/>
                    <a:pt x="1298" y="1072"/>
                  </a:cubicBezTo>
                  <a:cubicBezTo>
                    <a:pt x="1358" y="1048"/>
                    <a:pt x="1406" y="1012"/>
                    <a:pt x="1465" y="989"/>
                  </a:cubicBezTo>
                  <a:cubicBezTo>
                    <a:pt x="1525" y="953"/>
                    <a:pt x="1584" y="905"/>
                    <a:pt x="1644" y="870"/>
                  </a:cubicBezTo>
                  <a:cubicBezTo>
                    <a:pt x="1703" y="822"/>
                    <a:pt x="1751" y="774"/>
                    <a:pt x="1787" y="727"/>
                  </a:cubicBezTo>
                  <a:cubicBezTo>
                    <a:pt x="1870" y="655"/>
                    <a:pt x="1906" y="584"/>
                    <a:pt x="1941" y="489"/>
                  </a:cubicBezTo>
                  <a:cubicBezTo>
                    <a:pt x="1953" y="417"/>
                    <a:pt x="1965" y="358"/>
                    <a:pt x="1953" y="286"/>
                  </a:cubicBezTo>
                  <a:cubicBezTo>
                    <a:pt x="1941" y="238"/>
                    <a:pt x="1929" y="179"/>
                    <a:pt x="1882" y="131"/>
                  </a:cubicBezTo>
                  <a:cubicBezTo>
                    <a:pt x="1810" y="48"/>
                    <a:pt x="1703" y="0"/>
                    <a:pt x="15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40"/>
            <p:cNvSpPr/>
            <p:nvPr/>
          </p:nvSpPr>
          <p:spPr>
            <a:xfrm>
              <a:off x="6875250" y="2782625"/>
              <a:ext cx="95575" cy="69675"/>
            </a:xfrm>
            <a:custGeom>
              <a:avLst/>
              <a:gdLst/>
              <a:ahLst/>
              <a:cxnLst/>
              <a:rect l="l" t="t" r="r" b="b"/>
              <a:pathLst>
                <a:path w="3823" h="2787" extrusionOk="0">
                  <a:moveTo>
                    <a:pt x="3299" y="310"/>
                  </a:moveTo>
                  <a:cubicBezTo>
                    <a:pt x="3334" y="322"/>
                    <a:pt x="3346" y="322"/>
                    <a:pt x="3358" y="322"/>
                  </a:cubicBezTo>
                  <a:cubicBezTo>
                    <a:pt x="3370" y="322"/>
                    <a:pt x="3394" y="333"/>
                    <a:pt x="3406" y="333"/>
                  </a:cubicBezTo>
                  <a:cubicBezTo>
                    <a:pt x="3418" y="333"/>
                    <a:pt x="3430" y="333"/>
                    <a:pt x="3453" y="357"/>
                  </a:cubicBezTo>
                  <a:cubicBezTo>
                    <a:pt x="3465" y="357"/>
                    <a:pt x="3465" y="369"/>
                    <a:pt x="3477" y="369"/>
                  </a:cubicBezTo>
                  <a:cubicBezTo>
                    <a:pt x="3489" y="369"/>
                    <a:pt x="3489" y="381"/>
                    <a:pt x="3513" y="381"/>
                  </a:cubicBezTo>
                  <a:lnTo>
                    <a:pt x="3525" y="393"/>
                  </a:lnTo>
                  <a:cubicBezTo>
                    <a:pt x="3537" y="393"/>
                    <a:pt x="3537" y="417"/>
                    <a:pt x="3537" y="417"/>
                  </a:cubicBezTo>
                  <a:cubicBezTo>
                    <a:pt x="3549" y="429"/>
                    <a:pt x="3549" y="429"/>
                    <a:pt x="3549" y="441"/>
                  </a:cubicBezTo>
                  <a:lnTo>
                    <a:pt x="3549" y="453"/>
                  </a:lnTo>
                  <a:lnTo>
                    <a:pt x="3549" y="476"/>
                  </a:lnTo>
                  <a:lnTo>
                    <a:pt x="3549" y="488"/>
                  </a:lnTo>
                  <a:lnTo>
                    <a:pt x="3549" y="500"/>
                  </a:lnTo>
                  <a:lnTo>
                    <a:pt x="3537" y="536"/>
                  </a:lnTo>
                  <a:lnTo>
                    <a:pt x="3525" y="536"/>
                  </a:lnTo>
                  <a:cubicBezTo>
                    <a:pt x="3525" y="540"/>
                    <a:pt x="3526" y="542"/>
                    <a:pt x="3528" y="544"/>
                  </a:cubicBezTo>
                  <a:lnTo>
                    <a:pt x="3528" y="544"/>
                  </a:lnTo>
                  <a:cubicBezTo>
                    <a:pt x="3531" y="542"/>
                    <a:pt x="3533" y="539"/>
                    <a:pt x="3537" y="536"/>
                  </a:cubicBezTo>
                  <a:lnTo>
                    <a:pt x="3537" y="536"/>
                  </a:lnTo>
                  <a:cubicBezTo>
                    <a:pt x="3537" y="542"/>
                    <a:pt x="3534" y="545"/>
                    <a:pt x="3531" y="545"/>
                  </a:cubicBezTo>
                  <a:cubicBezTo>
                    <a:pt x="3530" y="545"/>
                    <a:pt x="3529" y="544"/>
                    <a:pt x="3528" y="544"/>
                  </a:cubicBezTo>
                  <a:lnTo>
                    <a:pt x="3528" y="544"/>
                  </a:lnTo>
                  <a:cubicBezTo>
                    <a:pt x="3522" y="548"/>
                    <a:pt x="3514" y="548"/>
                    <a:pt x="3489" y="548"/>
                  </a:cubicBezTo>
                  <a:cubicBezTo>
                    <a:pt x="3477" y="560"/>
                    <a:pt x="3453" y="560"/>
                    <a:pt x="3430" y="560"/>
                  </a:cubicBezTo>
                  <a:lnTo>
                    <a:pt x="3275" y="560"/>
                  </a:lnTo>
                  <a:cubicBezTo>
                    <a:pt x="3215" y="548"/>
                    <a:pt x="3168" y="548"/>
                    <a:pt x="3108" y="536"/>
                  </a:cubicBezTo>
                  <a:lnTo>
                    <a:pt x="2930" y="488"/>
                  </a:lnTo>
                  <a:cubicBezTo>
                    <a:pt x="2882" y="488"/>
                    <a:pt x="2834" y="476"/>
                    <a:pt x="2799" y="453"/>
                  </a:cubicBezTo>
                  <a:lnTo>
                    <a:pt x="2810" y="441"/>
                  </a:lnTo>
                  <a:cubicBezTo>
                    <a:pt x="2834" y="429"/>
                    <a:pt x="2882" y="393"/>
                    <a:pt x="2918" y="381"/>
                  </a:cubicBezTo>
                  <a:cubicBezTo>
                    <a:pt x="2941" y="369"/>
                    <a:pt x="2953" y="369"/>
                    <a:pt x="2989" y="357"/>
                  </a:cubicBezTo>
                  <a:cubicBezTo>
                    <a:pt x="3013" y="333"/>
                    <a:pt x="3060" y="322"/>
                    <a:pt x="3096" y="322"/>
                  </a:cubicBezTo>
                  <a:cubicBezTo>
                    <a:pt x="3120" y="310"/>
                    <a:pt x="3156" y="310"/>
                    <a:pt x="3180" y="310"/>
                  </a:cubicBezTo>
                  <a:close/>
                  <a:moveTo>
                    <a:pt x="3180" y="0"/>
                  </a:moveTo>
                  <a:cubicBezTo>
                    <a:pt x="3049" y="0"/>
                    <a:pt x="2930" y="12"/>
                    <a:pt x="2810" y="72"/>
                  </a:cubicBezTo>
                  <a:cubicBezTo>
                    <a:pt x="2751" y="107"/>
                    <a:pt x="2691" y="131"/>
                    <a:pt x="2644" y="167"/>
                  </a:cubicBezTo>
                  <a:cubicBezTo>
                    <a:pt x="2584" y="191"/>
                    <a:pt x="2525" y="226"/>
                    <a:pt x="2477" y="262"/>
                  </a:cubicBezTo>
                  <a:lnTo>
                    <a:pt x="2418" y="322"/>
                  </a:lnTo>
                  <a:cubicBezTo>
                    <a:pt x="2346" y="322"/>
                    <a:pt x="2275" y="322"/>
                    <a:pt x="2203" y="345"/>
                  </a:cubicBezTo>
                  <a:lnTo>
                    <a:pt x="2025" y="381"/>
                  </a:lnTo>
                  <a:cubicBezTo>
                    <a:pt x="1965" y="405"/>
                    <a:pt x="1917" y="429"/>
                    <a:pt x="1858" y="441"/>
                  </a:cubicBezTo>
                  <a:cubicBezTo>
                    <a:pt x="1739" y="488"/>
                    <a:pt x="1632" y="548"/>
                    <a:pt x="1525" y="619"/>
                  </a:cubicBezTo>
                  <a:cubicBezTo>
                    <a:pt x="1429" y="703"/>
                    <a:pt x="1334" y="774"/>
                    <a:pt x="1251" y="845"/>
                  </a:cubicBezTo>
                  <a:cubicBezTo>
                    <a:pt x="1215" y="881"/>
                    <a:pt x="1191" y="893"/>
                    <a:pt x="1155" y="917"/>
                  </a:cubicBezTo>
                  <a:cubicBezTo>
                    <a:pt x="1132" y="941"/>
                    <a:pt x="1096" y="964"/>
                    <a:pt x="1072" y="1000"/>
                  </a:cubicBezTo>
                  <a:cubicBezTo>
                    <a:pt x="1072" y="1012"/>
                    <a:pt x="1048" y="1024"/>
                    <a:pt x="1036" y="1036"/>
                  </a:cubicBezTo>
                  <a:cubicBezTo>
                    <a:pt x="989" y="1084"/>
                    <a:pt x="965" y="1131"/>
                    <a:pt x="917" y="1179"/>
                  </a:cubicBezTo>
                  <a:lnTo>
                    <a:pt x="917" y="1191"/>
                  </a:lnTo>
                  <a:cubicBezTo>
                    <a:pt x="870" y="1238"/>
                    <a:pt x="846" y="1274"/>
                    <a:pt x="798" y="1322"/>
                  </a:cubicBezTo>
                  <a:cubicBezTo>
                    <a:pt x="727" y="1393"/>
                    <a:pt x="667" y="1476"/>
                    <a:pt x="608" y="1548"/>
                  </a:cubicBezTo>
                  <a:lnTo>
                    <a:pt x="513" y="1631"/>
                  </a:lnTo>
                  <a:cubicBezTo>
                    <a:pt x="489" y="1655"/>
                    <a:pt x="477" y="1679"/>
                    <a:pt x="453" y="1715"/>
                  </a:cubicBezTo>
                  <a:cubicBezTo>
                    <a:pt x="441" y="1738"/>
                    <a:pt x="441" y="1750"/>
                    <a:pt x="429" y="1786"/>
                  </a:cubicBezTo>
                  <a:cubicBezTo>
                    <a:pt x="417" y="1834"/>
                    <a:pt x="393" y="1857"/>
                    <a:pt x="382" y="1893"/>
                  </a:cubicBezTo>
                  <a:lnTo>
                    <a:pt x="298" y="2072"/>
                  </a:lnTo>
                  <a:cubicBezTo>
                    <a:pt x="251" y="2155"/>
                    <a:pt x="203" y="2262"/>
                    <a:pt x="155" y="2346"/>
                  </a:cubicBezTo>
                  <a:lnTo>
                    <a:pt x="155" y="2334"/>
                  </a:lnTo>
                  <a:lnTo>
                    <a:pt x="72" y="2512"/>
                  </a:lnTo>
                  <a:cubicBezTo>
                    <a:pt x="60" y="2560"/>
                    <a:pt x="36" y="2584"/>
                    <a:pt x="24" y="2619"/>
                  </a:cubicBezTo>
                  <a:cubicBezTo>
                    <a:pt x="12" y="2619"/>
                    <a:pt x="12" y="2631"/>
                    <a:pt x="12" y="2643"/>
                  </a:cubicBezTo>
                  <a:cubicBezTo>
                    <a:pt x="1" y="2679"/>
                    <a:pt x="1" y="2691"/>
                    <a:pt x="12" y="2727"/>
                  </a:cubicBezTo>
                  <a:cubicBezTo>
                    <a:pt x="12" y="2739"/>
                    <a:pt x="24" y="2739"/>
                    <a:pt x="24" y="2750"/>
                  </a:cubicBezTo>
                  <a:cubicBezTo>
                    <a:pt x="36" y="2762"/>
                    <a:pt x="72" y="2786"/>
                    <a:pt x="84" y="2786"/>
                  </a:cubicBezTo>
                  <a:lnTo>
                    <a:pt x="120" y="2786"/>
                  </a:lnTo>
                  <a:cubicBezTo>
                    <a:pt x="132" y="2762"/>
                    <a:pt x="143" y="2762"/>
                    <a:pt x="155" y="2750"/>
                  </a:cubicBezTo>
                  <a:cubicBezTo>
                    <a:pt x="179" y="2750"/>
                    <a:pt x="191" y="2739"/>
                    <a:pt x="191" y="2727"/>
                  </a:cubicBezTo>
                  <a:cubicBezTo>
                    <a:pt x="203" y="2727"/>
                    <a:pt x="203" y="2727"/>
                    <a:pt x="203" y="2703"/>
                  </a:cubicBezTo>
                  <a:lnTo>
                    <a:pt x="251" y="2619"/>
                  </a:lnTo>
                  <a:cubicBezTo>
                    <a:pt x="263" y="2560"/>
                    <a:pt x="298" y="2500"/>
                    <a:pt x="322" y="2441"/>
                  </a:cubicBezTo>
                  <a:cubicBezTo>
                    <a:pt x="370" y="2346"/>
                    <a:pt x="417" y="2250"/>
                    <a:pt x="453" y="2155"/>
                  </a:cubicBezTo>
                  <a:lnTo>
                    <a:pt x="548" y="1977"/>
                  </a:lnTo>
                  <a:lnTo>
                    <a:pt x="548" y="1988"/>
                  </a:lnTo>
                  <a:cubicBezTo>
                    <a:pt x="560" y="1988"/>
                    <a:pt x="560" y="1977"/>
                    <a:pt x="560" y="1977"/>
                  </a:cubicBezTo>
                  <a:cubicBezTo>
                    <a:pt x="572" y="1977"/>
                    <a:pt x="572" y="1965"/>
                    <a:pt x="572" y="1965"/>
                  </a:cubicBezTo>
                  <a:lnTo>
                    <a:pt x="572" y="1953"/>
                  </a:lnTo>
                  <a:cubicBezTo>
                    <a:pt x="596" y="1929"/>
                    <a:pt x="596" y="1917"/>
                    <a:pt x="608" y="1905"/>
                  </a:cubicBezTo>
                  <a:lnTo>
                    <a:pt x="608" y="1893"/>
                  </a:lnTo>
                  <a:cubicBezTo>
                    <a:pt x="608" y="1869"/>
                    <a:pt x="620" y="1857"/>
                    <a:pt x="620" y="1846"/>
                  </a:cubicBezTo>
                  <a:lnTo>
                    <a:pt x="620" y="1857"/>
                  </a:lnTo>
                  <a:cubicBezTo>
                    <a:pt x="632" y="1857"/>
                    <a:pt x="632" y="1846"/>
                    <a:pt x="632" y="1846"/>
                  </a:cubicBezTo>
                  <a:cubicBezTo>
                    <a:pt x="679" y="1810"/>
                    <a:pt x="715" y="1786"/>
                    <a:pt x="739" y="1750"/>
                  </a:cubicBezTo>
                  <a:cubicBezTo>
                    <a:pt x="774" y="1738"/>
                    <a:pt x="786" y="1715"/>
                    <a:pt x="810" y="1691"/>
                  </a:cubicBezTo>
                  <a:cubicBezTo>
                    <a:pt x="846" y="1679"/>
                    <a:pt x="870" y="1667"/>
                    <a:pt x="894" y="1631"/>
                  </a:cubicBezTo>
                  <a:cubicBezTo>
                    <a:pt x="917" y="1619"/>
                    <a:pt x="929" y="1596"/>
                    <a:pt x="965" y="1560"/>
                  </a:cubicBezTo>
                  <a:lnTo>
                    <a:pt x="1108" y="1417"/>
                  </a:lnTo>
                  <a:lnTo>
                    <a:pt x="1286" y="1238"/>
                  </a:lnTo>
                  <a:cubicBezTo>
                    <a:pt x="1334" y="1203"/>
                    <a:pt x="1382" y="1155"/>
                    <a:pt x="1429" y="1131"/>
                  </a:cubicBezTo>
                  <a:cubicBezTo>
                    <a:pt x="1453" y="1095"/>
                    <a:pt x="1501" y="1072"/>
                    <a:pt x="1548" y="1036"/>
                  </a:cubicBezTo>
                  <a:cubicBezTo>
                    <a:pt x="1620" y="976"/>
                    <a:pt x="1691" y="917"/>
                    <a:pt x="1763" y="881"/>
                  </a:cubicBezTo>
                  <a:cubicBezTo>
                    <a:pt x="1798" y="857"/>
                    <a:pt x="1846" y="834"/>
                    <a:pt x="1870" y="822"/>
                  </a:cubicBezTo>
                  <a:cubicBezTo>
                    <a:pt x="1941" y="786"/>
                    <a:pt x="2037" y="762"/>
                    <a:pt x="2108" y="726"/>
                  </a:cubicBezTo>
                  <a:cubicBezTo>
                    <a:pt x="2168" y="714"/>
                    <a:pt x="2215" y="703"/>
                    <a:pt x="2275" y="679"/>
                  </a:cubicBezTo>
                  <a:cubicBezTo>
                    <a:pt x="2298" y="667"/>
                    <a:pt x="2334" y="667"/>
                    <a:pt x="2358" y="667"/>
                  </a:cubicBezTo>
                  <a:lnTo>
                    <a:pt x="2477" y="667"/>
                  </a:lnTo>
                  <a:cubicBezTo>
                    <a:pt x="2537" y="667"/>
                    <a:pt x="2596" y="679"/>
                    <a:pt x="2656" y="703"/>
                  </a:cubicBezTo>
                  <a:cubicBezTo>
                    <a:pt x="2763" y="714"/>
                    <a:pt x="2870" y="738"/>
                    <a:pt x="2977" y="774"/>
                  </a:cubicBezTo>
                  <a:cubicBezTo>
                    <a:pt x="3096" y="786"/>
                    <a:pt x="3191" y="822"/>
                    <a:pt x="3311" y="822"/>
                  </a:cubicBezTo>
                  <a:cubicBezTo>
                    <a:pt x="3370" y="822"/>
                    <a:pt x="3418" y="822"/>
                    <a:pt x="3477" y="798"/>
                  </a:cubicBezTo>
                  <a:cubicBezTo>
                    <a:pt x="3549" y="798"/>
                    <a:pt x="3632" y="774"/>
                    <a:pt x="3692" y="655"/>
                  </a:cubicBezTo>
                  <a:lnTo>
                    <a:pt x="3703" y="643"/>
                  </a:lnTo>
                  <a:cubicBezTo>
                    <a:pt x="3775" y="560"/>
                    <a:pt x="3822" y="441"/>
                    <a:pt x="3787" y="345"/>
                  </a:cubicBezTo>
                  <a:cubicBezTo>
                    <a:pt x="3775" y="226"/>
                    <a:pt x="3692" y="131"/>
                    <a:pt x="3584" y="72"/>
                  </a:cubicBezTo>
                  <a:cubicBezTo>
                    <a:pt x="3525" y="48"/>
                    <a:pt x="3453" y="12"/>
                    <a:pt x="33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40"/>
            <p:cNvSpPr/>
            <p:nvPr/>
          </p:nvSpPr>
          <p:spPr>
            <a:xfrm>
              <a:off x="6867800" y="2748375"/>
              <a:ext cx="43800" cy="95725"/>
            </a:xfrm>
            <a:custGeom>
              <a:avLst/>
              <a:gdLst/>
              <a:ahLst/>
              <a:cxnLst/>
              <a:rect l="l" t="t" r="r" b="b"/>
              <a:pathLst>
                <a:path w="1752" h="3829" extrusionOk="0">
                  <a:moveTo>
                    <a:pt x="1561" y="191"/>
                  </a:moveTo>
                  <a:lnTo>
                    <a:pt x="1573" y="203"/>
                  </a:lnTo>
                  <a:lnTo>
                    <a:pt x="1573" y="227"/>
                  </a:lnTo>
                  <a:lnTo>
                    <a:pt x="1573" y="251"/>
                  </a:lnTo>
                  <a:lnTo>
                    <a:pt x="1573" y="299"/>
                  </a:lnTo>
                  <a:cubicBezTo>
                    <a:pt x="1573" y="310"/>
                    <a:pt x="1561" y="322"/>
                    <a:pt x="1561" y="346"/>
                  </a:cubicBezTo>
                  <a:lnTo>
                    <a:pt x="1537" y="382"/>
                  </a:lnTo>
                  <a:cubicBezTo>
                    <a:pt x="1525" y="394"/>
                    <a:pt x="1525" y="429"/>
                    <a:pt x="1513" y="441"/>
                  </a:cubicBezTo>
                  <a:cubicBezTo>
                    <a:pt x="1501" y="453"/>
                    <a:pt x="1477" y="489"/>
                    <a:pt x="1465" y="501"/>
                  </a:cubicBezTo>
                  <a:lnTo>
                    <a:pt x="1453" y="513"/>
                  </a:lnTo>
                  <a:lnTo>
                    <a:pt x="1418" y="549"/>
                  </a:lnTo>
                  <a:lnTo>
                    <a:pt x="1406" y="584"/>
                  </a:lnTo>
                  <a:lnTo>
                    <a:pt x="1394" y="608"/>
                  </a:lnTo>
                  <a:lnTo>
                    <a:pt x="1323" y="680"/>
                  </a:lnTo>
                  <a:lnTo>
                    <a:pt x="1275" y="727"/>
                  </a:lnTo>
                  <a:lnTo>
                    <a:pt x="1239" y="763"/>
                  </a:lnTo>
                  <a:lnTo>
                    <a:pt x="1227" y="775"/>
                  </a:lnTo>
                  <a:lnTo>
                    <a:pt x="1096" y="906"/>
                  </a:lnTo>
                  <a:cubicBezTo>
                    <a:pt x="1072" y="965"/>
                    <a:pt x="1037" y="1001"/>
                    <a:pt x="1013" y="1037"/>
                  </a:cubicBezTo>
                  <a:lnTo>
                    <a:pt x="1013" y="1013"/>
                  </a:lnTo>
                  <a:lnTo>
                    <a:pt x="1037" y="977"/>
                  </a:lnTo>
                  <a:lnTo>
                    <a:pt x="1037" y="953"/>
                  </a:lnTo>
                  <a:cubicBezTo>
                    <a:pt x="1037" y="906"/>
                    <a:pt x="1049" y="882"/>
                    <a:pt x="1049" y="834"/>
                  </a:cubicBezTo>
                  <a:cubicBezTo>
                    <a:pt x="1049" y="799"/>
                    <a:pt x="1061" y="763"/>
                    <a:pt x="1061" y="727"/>
                  </a:cubicBezTo>
                  <a:cubicBezTo>
                    <a:pt x="1084" y="703"/>
                    <a:pt x="1084" y="668"/>
                    <a:pt x="1096" y="644"/>
                  </a:cubicBezTo>
                  <a:cubicBezTo>
                    <a:pt x="1108" y="596"/>
                    <a:pt x="1144" y="549"/>
                    <a:pt x="1156" y="501"/>
                  </a:cubicBezTo>
                  <a:cubicBezTo>
                    <a:pt x="1180" y="477"/>
                    <a:pt x="1203" y="441"/>
                    <a:pt x="1227" y="406"/>
                  </a:cubicBezTo>
                  <a:cubicBezTo>
                    <a:pt x="1239" y="370"/>
                    <a:pt x="1275" y="358"/>
                    <a:pt x="1287" y="322"/>
                  </a:cubicBezTo>
                  <a:cubicBezTo>
                    <a:pt x="1299" y="299"/>
                    <a:pt x="1334" y="287"/>
                    <a:pt x="1358" y="251"/>
                  </a:cubicBezTo>
                  <a:lnTo>
                    <a:pt x="1394" y="227"/>
                  </a:lnTo>
                  <a:cubicBezTo>
                    <a:pt x="1406" y="227"/>
                    <a:pt x="1406" y="203"/>
                    <a:pt x="1418" y="203"/>
                  </a:cubicBezTo>
                  <a:cubicBezTo>
                    <a:pt x="1442" y="191"/>
                    <a:pt x="1442" y="191"/>
                    <a:pt x="1453" y="191"/>
                  </a:cubicBezTo>
                  <a:close/>
                  <a:moveTo>
                    <a:pt x="1442" y="1"/>
                  </a:moveTo>
                  <a:cubicBezTo>
                    <a:pt x="1382" y="1"/>
                    <a:pt x="1323" y="25"/>
                    <a:pt x="1263" y="60"/>
                  </a:cubicBezTo>
                  <a:cubicBezTo>
                    <a:pt x="1227" y="84"/>
                    <a:pt x="1180" y="120"/>
                    <a:pt x="1156" y="144"/>
                  </a:cubicBezTo>
                  <a:lnTo>
                    <a:pt x="1061" y="239"/>
                  </a:lnTo>
                  <a:cubicBezTo>
                    <a:pt x="965" y="370"/>
                    <a:pt x="882" y="537"/>
                    <a:pt x="846" y="703"/>
                  </a:cubicBezTo>
                  <a:cubicBezTo>
                    <a:pt x="822" y="739"/>
                    <a:pt x="822" y="787"/>
                    <a:pt x="811" y="834"/>
                  </a:cubicBezTo>
                  <a:cubicBezTo>
                    <a:pt x="799" y="846"/>
                    <a:pt x="799" y="858"/>
                    <a:pt x="799" y="882"/>
                  </a:cubicBezTo>
                  <a:cubicBezTo>
                    <a:pt x="763" y="1037"/>
                    <a:pt x="727" y="1203"/>
                    <a:pt x="680" y="1370"/>
                  </a:cubicBezTo>
                  <a:cubicBezTo>
                    <a:pt x="632" y="1525"/>
                    <a:pt x="596" y="1692"/>
                    <a:pt x="537" y="1858"/>
                  </a:cubicBezTo>
                  <a:cubicBezTo>
                    <a:pt x="489" y="2025"/>
                    <a:pt x="430" y="2168"/>
                    <a:pt x="382" y="2334"/>
                  </a:cubicBezTo>
                  <a:cubicBezTo>
                    <a:pt x="346" y="2430"/>
                    <a:pt x="334" y="2513"/>
                    <a:pt x="310" y="2585"/>
                  </a:cubicBezTo>
                  <a:lnTo>
                    <a:pt x="263" y="2727"/>
                  </a:lnTo>
                  <a:cubicBezTo>
                    <a:pt x="251" y="2751"/>
                    <a:pt x="251" y="2763"/>
                    <a:pt x="239" y="2799"/>
                  </a:cubicBezTo>
                  <a:cubicBezTo>
                    <a:pt x="215" y="2811"/>
                    <a:pt x="215" y="2823"/>
                    <a:pt x="215" y="2835"/>
                  </a:cubicBezTo>
                  <a:cubicBezTo>
                    <a:pt x="203" y="2930"/>
                    <a:pt x="168" y="3001"/>
                    <a:pt x="156" y="3096"/>
                  </a:cubicBezTo>
                  <a:cubicBezTo>
                    <a:pt x="144" y="3132"/>
                    <a:pt x="144" y="3168"/>
                    <a:pt x="132" y="3216"/>
                  </a:cubicBezTo>
                  <a:cubicBezTo>
                    <a:pt x="108" y="3251"/>
                    <a:pt x="108" y="3287"/>
                    <a:pt x="96" y="3335"/>
                  </a:cubicBezTo>
                  <a:cubicBezTo>
                    <a:pt x="96" y="3358"/>
                    <a:pt x="84" y="3394"/>
                    <a:pt x="84" y="3418"/>
                  </a:cubicBezTo>
                  <a:cubicBezTo>
                    <a:pt x="72" y="3466"/>
                    <a:pt x="72" y="3513"/>
                    <a:pt x="49" y="3549"/>
                  </a:cubicBezTo>
                  <a:cubicBezTo>
                    <a:pt x="37" y="3597"/>
                    <a:pt x="25" y="3656"/>
                    <a:pt x="13" y="3716"/>
                  </a:cubicBezTo>
                  <a:lnTo>
                    <a:pt x="13" y="3728"/>
                  </a:lnTo>
                  <a:lnTo>
                    <a:pt x="13" y="3751"/>
                  </a:lnTo>
                  <a:lnTo>
                    <a:pt x="13" y="3763"/>
                  </a:lnTo>
                  <a:cubicBezTo>
                    <a:pt x="1" y="3787"/>
                    <a:pt x="13" y="3823"/>
                    <a:pt x="37" y="3823"/>
                  </a:cubicBezTo>
                  <a:cubicBezTo>
                    <a:pt x="45" y="3827"/>
                    <a:pt x="51" y="3828"/>
                    <a:pt x="56" y="3828"/>
                  </a:cubicBezTo>
                  <a:cubicBezTo>
                    <a:pt x="64" y="3828"/>
                    <a:pt x="64" y="3823"/>
                    <a:pt x="49" y="3823"/>
                  </a:cubicBezTo>
                  <a:cubicBezTo>
                    <a:pt x="49" y="3811"/>
                    <a:pt x="72" y="3811"/>
                    <a:pt x="72" y="3799"/>
                  </a:cubicBezTo>
                  <a:cubicBezTo>
                    <a:pt x="84" y="3763"/>
                    <a:pt x="84" y="3716"/>
                    <a:pt x="96" y="3692"/>
                  </a:cubicBezTo>
                  <a:cubicBezTo>
                    <a:pt x="120" y="3656"/>
                    <a:pt x="120" y="3620"/>
                    <a:pt x="132" y="3585"/>
                  </a:cubicBezTo>
                  <a:cubicBezTo>
                    <a:pt x="144" y="3513"/>
                    <a:pt x="180" y="3442"/>
                    <a:pt x="191" y="3358"/>
                  </a:cubicBezTo>
                  <a:lnTo>
                    <a:pt x="322" y="2966"/>
                  </a:lnTo>
                  <a:cubicBezTo>
                    <a:pt x="382" y="2799"/>
                    <a:pt x="453" y="2632"/>
                    <a:pt x="513" y="2489"/>
                  </a:cubicBezTo>
                  <a:cubicBezTo>
                    <a:pt x="596" y="2323"/>
                    <a:pt x="644" y="2144"/>
                    <a:pt x="715" y="1977"/>
                  </a:cubicBezTo>
                  <a:cubicBezTo>
                    <a:pt x="763" y="1811"/>
                    <a:pt x="834" y="1632"/>
                    <a:pt x="870" y="1477"/>
                  </a:cubicBezTo>
                  <a:cubicBezTo>
                    <a:pt x="894" y="1394"/>
                    <a:pt x="918" y="1311"/>
                    <a:pt x="930" y="1239"/>
                  </a:cubicBezTo>
                  <a:cubicBezTo>
                    <a:pt x="965" y="1239"/>
                    <a:pt x="977" y="1215"/>
                    <a:pt x="989" y="1203"/>
                  </a:cubicBezTo>
                  <a:cubicBezTo>
                    <a:pt x="1013" y="1203"/>
                    <a:pt x="1013" y="1191"/>
                    <a:pt x="1025" y="1191"/>
                  </a:cubicBezTo>
                  <a:cubicBezTo>
                    <a:pt x="1096" y="1144"/>
                    <a:pt x="1156" y="1096"/>
                    <a:pt x="1215" y="1061"/>
                  </a:cubicBezTo>
                  <a:cubicBezTo>
                    <a:pt x="1275" y="1001"/>
                    <a:pt x="1334" y="953"/>
                    <a:pt x="1394" y="894"/>
                  </a:cubicBezTo>
                  <a:cubicBezTo>
                    <a:pt x="1453" y="834"/>
                    <a:pt x="1513" y="775"/>
                    <a:pt x="1561" y="715"/>
                  </a:cubicBezTo>
                  <a:cubicBezTo>
                    <a:pt x="1584" y="680"/>
                    <a:pt x="1620" y="620"/>
                    <a:pt x="1644" y="584"/>
                  </a:cubicBezTo>
                  <a:lnTo>
                    <a:pt x="1692" y="489"/>
                  </a:lnTo>
                  <a:cubicBezTo>
                    <a:pt x="1704" y="477"/>
                    <a:pt x="1704" y="441"/>
                    <a:pt x="1727" y="429"/>
                  </a:cubicBezTo>
                  <a:cubicBezTo>
                    <a:pt x="1739" y="382"/>
                    <a:pt x="1751" y="322"/>
                    <a:pt x="1751" y="287"/>
                  </a:cubicBezTo>
                  <a:cubicBezTo>
                    <a:pt x="1751" y="227"/>
                    <a:pt x="1751" y="168"/>
                    <a:pt x="1727" y="120"/>
                  </a:cubicBezTo>
                  <a:cubicBezTo>
                    <a:pt x="1692" y="60"/>
                    <a:pt x="1632" y="25"/>
                    <a:pt x="1573" y="13"/>
                  </a:cubicBezTo>
                  <a:cubicBezTo>
                    <a:pt x="1525" y="1"/>
                    <a:pt x="1477" y="1"/>
                    <a:pt x="144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40"/>
            <p:cNvSpPr/>
            <p:nvPr/>
          </p:nvSpPr>
          <p:spPr>
            <a:xfrm>
              <a:off x="6799350" y="2759850"/>
              <a:ext cx="23825" cy="66550"/>
            </a:xfrm>
            <a:custGeom>
              <a:avLst/>
              <a:gdLst/>
              <a:ahLst/>
              <a:cxnLst/>
              <a:rect l="l" t="t" r="r" b="b"/>
              <a:pathLst>
                <a:path w="953" h="2662" extrusionOk="0">
                  <a:moveTo>
                    <a:pt x="548" y="221"/>
                  </a:moveTo>
                  <a:lnTo>
                    <a:pt x="560" y="232"/>
                  </a:lnTo>
                  <a:lnTo>
                    <a:pt x="572" y="256"/>
                  </a:lnTo>
                  <a:cubicBezTo>
                    <a:pt x="596" y="256"/>
                    <a:pt x="596" y="268"/>
                    <a:pt x="596" y="268"/>
                  </a:cubicBezTo>
                  <a:cubicBezTo>
                    <a:pt x="596" y="280"/>
                    <a:pt x="608" y="280"/>
                    <a:pt x="608" y="292"/>
                  </a:cubicBezTo>
                  <a:cubicBezTo>
                    <a:pt x="608" y="328"/>
                    <a:pt x="620" y="351"/>
                    <a:pt x="620" y="387"/>
                  </a:cubicBezTo>
                  <a:cubicBezTo>
                    <a:pt x="620" y="423"/>
                    <a:pt x="632" y="447"/>
                    <a:pt x="632" y="482"/>
                  </a:cubicBezTo>
                  <a:cubicBezTo>
                    <a:pt x="632" y="494"/>
                    <a:pt x="655" y="518"/>
                    <a:pt x="655" y="530"/>
                  </a:cubicBezTo>
                  <a:cubicBezTo>
                    <a:pt x="655" y="578"/>
                    <a:pt x="667" y="613"/>
                    <a:pt x="667" y="637"/>
                  </a:cubicBezTo>
                  <a:lnTo>
                    <a:pt x="667" y="673"/>
                  </a:lnTo>
                  <a:lnTo>
                    <a:pt x="667" y="721"/>
                  </a:lnTo>
                  <a:lnTo>
                    <a:pt x="667" y="744"/>
                  </a:lnTo>
                  <a:cubicBezTo>
                    <a:pt x="667" y="756"/>
                    <a:pt x="667" y="792"/>
                    <a:pt x="655" y="804"/>
                  </a:cubicBezTo>
                  <a:cubicBezTo>
                    <a:pt x="632" y="852"/>
                    <a:pt x="620" y="875"/>
                    <a:pt x="608" y="923"/>
                  </a:cubicBezTo>
                  <a:cubicBezTo>
                    <a:pt x="572" y="983"/>
                    <a:pt x="536" y="1042"/>
                    <a:pt x="501" y="1102"/>
                  </a:cubicBezTo>
                  <a:cubicBezTo>
                    <a:pt x="489" y="1149"/>
                    <a:pt x="453" y="1197"/>
                    <a:pt x="429" y="1233"/>
                  </a:cubicBezTo>
                  <a:lnTo>
                    <a:pt x="429" y="1209"/>
                  </a:lnTo>
                  <a:lnTo>
                    <a:pt x="429" y="1018"/>
                  </a:lnTo>
                  <a:lnTo>
                    <a:pt x="429" y="971"/>
                  </a:lnTo>
                  <a:cubicBezTo>
                    <a:pt x="429" y="863"/>
                    <a:pt x="417" y="756"/>
                    <a:pt x="429" y="661"/>
                  </a:cubicBezTo>
                  <a:cubicBezTo>
                    <a:pt x="429" y="578"/>
                    <a:pt x="441" y="506"/>
                    <a:pt x="453" y="435"/>
                  </a:cubicBezTo>
                  <a:cubicBezTo>
                    <a:pt x="477" y="375"/>
                    <a:pt x="489" y="328"/>
                    <a:pt x="501" y="280"/>
                  </a:cubicBezTo>
                  <a:cubicBezTo>
                    <a:pt x="512" y="268"/>
                    <a:pt x="512" y="244"/>
                    <a:pt x="536" y="221"/>
                  </a:cubicBezTo>
                  <a:close/>
                  <a:moveTo>
                    <a:pt x="566" y="0"/>
                  </a:moveTo>
                  <a:cubicBezTo>
                    <a:pt x="536" y="0"/>
                    <a:pt x="507" y="6"/>
                    <a:pt x="477" y="18"/>
                  </a:cubicBezTo>
                  <a:cubicBezTo>
                    <a:pt x="417" y="30"/>
                    <a:pt x="370" y="66"/>
                    <a:pt x="334" y="101"/>
                  </a:cubicBezTo>
                  <a:cubicBezTo>
                    <a:pt x="322" y="125"/>
                    <a:pt x="322" y="149"/>
                    <a:pt x="310" y="161"/>
                  </a:cubicBezTo>
                  <a:lnTo>
                    <a:pt x="262" y="292"/>
                  </a:lnTo>
                  <a:cubicBezTo>
                    <a:pt x="239" y="399"/>
                    <a:pt x="215" y="506"/>
                    <a:pt x="203" y="613"/>
                  </a:cubicBezTo>
                  <a:lnTo>
                    <a:pt x="203" y="816"/>
                  </a:lnTo>
                  <a:cubicBezTo>
                    <a:pt x="203" y="887"/>
                    <a:pt x="215" y="947"/>
                    <a:pt x="215" y="1030"/>
                  </a:cubicBezTo>
                  <a:cubicBezTo>
                    <a:pt x="239" y="1066"/>
                    <a:pt x="239" y="1102"/>
                    <a:pt x="239" y="1149"/>
                  </a:cubicBezTo>
                  <a:cubicBezTo>
                    <a:pt x="251" y="1173"/>
                    <a:pt x="251" y="1209"/>
                    <a:pt x="251" y="1233"/>
                  </a:cubicBezTo>
                  <a:cubicBezTo>
                    <a:pt x="251" y="1268"/>
                    <a:pt x="262" y="1304"/>
                    <a:pt x="262" y="1340"/>
                  </a:cubicBezTo>
                  <a:cubicBezTo>
                    <a:pt x="262" y="1399"/>
                    <a:pt x="274" y="1459"/>
                    <a:pt x="298" y="1518"/>
                  </a:cubicBezTo>
                  <a:cubicBezTo>
                    <a:pt x="274" y="1614"/>
                    <a:pt x="262" y="1685"/>
                    <a:pt x="239" y="1768"/>
                  </a:cubicBezTo>
                  <a:cubicBezTo>
                    <a:pt x="215" y="1864"/>
                    <a:pt x="191" y="1971"/>
                    <a:pt x="155" y="2054"/>
                  </a:cubicBezTo>
                  <a:lnTo>
                    <a:pt x="72" y="2316"/>
                  </a:lnTo>
                  <a:cubicBezTo>
                    <a:pt x="60" y="2364"/>
                    <a:pt x="60" y="2399"/>
                    <a:pt x="36" y="2423"/>
                  </a:cubicBezTo>
                  <a:cubicBezTo>
                    <a:pt x="24" y="2459"/>
                    <a:pt x="24" y="2483"/>
                    <a:pt x="12" y="2518"/>
                  </a:cubicBezTo>
                  <a:cubicBezTo>
                    <a:pt x="0" y="2518"/>
                    <a:pt x="0" y="2530"/>
                    <a:pt x="0" y="2530"/>
                  </a:cubicBezTo>
                  <a:lnTo>
                    <a:pt x="0" y="2578"/>
                  </a:lnTo>
                  <a:cubicBezTo>
                    <a:pt x="0" y="2602"/>
                    <a:pt x="12" y="2614"/>
                    <a:pt x="36" y="2637"/>
                  </a:cubicBezTo>
                  <a:cubicBezTo>
                    <a:pt x="72" y="2649"/>
                    <a:pt x="84" y="2637"/>
                    <a:pt x="72" y="2661"/>
                  </a:cubicBezTo>
                  <a:lnTo>
                    <a:pt x="84" y="2649"/>
                  </a:lnTo>
                  <a:cubicBezTo>
                    <a:pt x="84" y="2637"/>
                    <a:pt x="96" y="2626"/>
                    <a:pt x="96" y="2602"/>
                  </a:cubicBezTo>
                  <a:cubicBezTo>
                    <a:pt x="120" y="2590"/>
                    <a:pt x="120" y="2590"/>
                    <a:pt x="120" y="2578"/>
                  </a:cubicBezTo>
                  <a:cubicBezTo>
                    <a:pt x="131" y="2542"/>
                    <a:pt x="131" y="2518"/>
                    <a:pt x="143" y="2483"/>
                  </a:cubicBezTo>
                  <a:cubicBezTo>
                    <a:pt x="155" y="2435"/>
                    <a:pt x="155" y="2411"/>
                    <a:pt x="179" y="2376"/>
                  </a:cubicBezTo>
                  <a:cubicBezTo>
                    <a:pt x="203" y="2292"/>
                    <a:pt x="239" y="2221"/>
                    <a:pt x="262" y="2126"/>
                  </a:cubicBezTo>
                  <a:cubicBezTo>
                    <a:pt x="322" y="1947"/>
                    <a:pt x="370" y="1768"/>
                    <a:pt x="429" y="1602"/>
                  </a:cubicBezTo>
                  <a:cubicBezTo>
                    <a:pt x="501" y="1530"/>
                    <a:pt x="560" y="1447"/>
                    <a:pt x="620" y="1352"/>
                  </a:cubicBezTo>
                  <a:cubicBezTo>
                    <a:pt x="632" y="1304"/>
                    <a:pt x="667" y="1268"/>
                    <a:pt x="691" y="1221"/>
                  </a:cubicBezTo>
                  <a:cubicBezTo>
                    <a:pt x="727" y="1185"/>
                    <a:pt x="739" y="1149"/>
                    <a:pt x="774" y="1102"/>
                  </a:cubicBezTo>
                  <a:cubicBezTo>
                    <a:pt x="858" y="947"/>
                    <a:pt x="953" y="804"/>
                    <a:pt x="917" y="625"/>
                  </a:cubicBezTo>
                  <a:cubicBezTo>
                    <a:pt x="917" y="566"/>
                    <a:pt x="905" y="518"/>
                    <a:pt x="893" y="459"/>
                  </a:cubicBezTo>
                  <a:cubicBezTo>
                    <a:pt x="870" y="411"/>
                    <a:pt x="870" y="351"/>
                    <a:pt x="858" y="316"/>
                  </a:cubicBezTo>
                  <a:cubicBezTo>
                    <a:pt x="858" y="268"/>
                    <a:pt x="846" y="221"/>
                    <a:pt x="834" y="173"/>
                  </a:cubicBezTo>
                  <a:cubicBezTo>
                    <a:pt x="810" y="161"/>
                    <a:pt x="798" y="137"/>
                    <a:pt x="786" y="113"/>
                  </a:cubicBezTo>
                  <a:cubicBezTo>
                    <a:pt x="774" y="101"/>
                    <a:pt x="751" y="78"/>
                    <a:pt x="727" y="54"/>
                  </a:cubicBezTo>
                  <a:cubicBezTo>
                    <a:pt x="715" y="42"/>
                    <a:pt x="679" y="30"/>
                    <a:pt x="655" y="18"/>
                  </a:cubicBezTo>
                  <a:cubicBezTo>
                    <a:pt x="626" y="6"/>
                    <a:pt x="596" y="0"/>
                    <a:pt x="5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40"/>
            <p:cNvSpPr/>
            <p:nvPr/>
          </p:nvSpPr>
          <p:spPr>
            <a:xfrm>
              <a:off x="6746950" y="3168975"/>
              <a:ext cx="55100" cy="37825"/>
            </a:xfrm>
            <a:custGeom>
              <a:avLst/>
              <a:gdLst/>
              <a:ahLst/>
              <a:cxnLst/>
              <a:rect l="l" t="t" r="r" b="b"/>
              <a:pathLst>
                <a:path w="2204" h="1513" extrusionOk="0">
                  <a:moveTo>
                    <a:pt x="1" y="0"/>
                  </a:moveTo>
                  <a:lnTo>
                    <a:pt x="1" y="0"/>
                  </a:lnTo>
                  <a:cubicBezTo>
                    <a:pt x="84" y="108"/>
                    <a:pt x="144" y="179"/>
                    <a:pt x="203" y="262"/>
                  </a:cubicBezTo>
                  <a:cubicBezTo>
                    <a:pt x="275" y="358"/>
                    <a:pt x="358" y="453"/>
                    <a:pt x="453" y="536"/>
                  </a:cubicBezTo>
                  <a:lnTo>
                    <a:pt x="537" y="631"/>
                  </a:lnTo>
                  <a:lnTo>
                    <a:pt x="572" y="655"/>
                  </a:lnTo>
                  <a:lnTo>
                    <a:pt x="584" y="679"/>
                  </a:lnTo>
                  <a:cubicBezTo>
                    <a:pt x="596" y="703"/>
                    <a:pt x="632" y="715"/>
                    <a:pt x="644" y="739"/>
                  </a:cubicBezTo>
                  <a:cubicBezTo>
                    <a:pt x="656" y="750"/>
                    <a:pt x="692" y="762"/>
                    <a:pt x="703" y="774"/>
                  </a:cubicBezTo>
                  <a:lnTo>
                    <a:pt x="692" y="774"/>
                  </a:lnTo>
                  <a:cubicBezTo>
                    <a:pt x="751" y="822"/>
                    <a:pt x="811" y="870"/>
                    <a:pt x="870" y="893"/>
                  </a:cubicBezTo>
                  <a:cubicBezTo>
                    <a:pt x="930" y="929"/>
                    <a:pt x="1001" y="977"/>
                    <a:pt x="1084" y="1000"/>
                  </a:cubicBezTo>
                  <a:cubicBezTo>
                    <a:pt x="1204" y="1048"/>
                    <a:pt x="1311" y="1108"/>
                    <a:pt x="1454" y="1155"/>
                  </a:cubicBezTo>
                  <a:cubicBezTo>
                    <a:pt x="1537" y="1179"/>
                    <a:pt x="1632" y="1215"/>
                    <a:pt x="1715" y="1251"/>
                  </a:cubicBezTo>
                  <a:cubicBezTo>
                    <a:pt x="1763" y="1286"/>
                    <a:pt x="1799" y="1310"/>
                    <a:pt x="1823" y="1346"/>
                  </a:cubicBezTo>
                  <a:lnTo>
                    <a:pt x="1835" y="1358"/>
                  </a:lnTo>
                  <a:lnTo>
                    <a:pt x="1870" y="1393"/>
                  </a:lnTo>
                  <a:cubicBezTo>
                    <a:pt x="1870" y="1393"/>
                    <a:pt x="1870" y="1392"/>
                    <a:pt x="1870" y="1392"/>
                  </a:cubicBezTo>
                  <a:lnTo>
                    <a:pt x="1870" y="1392"/>
                  </a:lnTo>
                  <a:cubicBezTo>
                    <a:pt x="1893" y="1410"/>
                    <a:pt x="1920" y="1423"/>
                    <a:pt x="1930" y="1453"/>
                  </a:cubicBezTo>
                  <a:lnTo>
                    <a:pt x="1977" y="1489"/>
                  </a:lnTo>
                  <a:cubicBezTo>
                    <a:pt x="1989" y="1512"/>
                    <a:pt x="2013" y="1512"/>
                    <a:pt x="2037" y="1512"/>
                  </a:cubicBezTo>
                  <a:cubicBezTo>
                    <a:pt x="2061" y="1512"/>
                    <a:pt x="2096" y="1512"/>
                    <a:pt x="2168" y="1489"/>
                  </a:cubicBezTo>
                  <a:cubicBezTo>
                    <a:pt x="2192" y="1465"/>
                    <a:pt x="2204" y="1429"/>
                    <a:pt x="2204" y="1405"/>
                  </a:cubicBezTo>
                  <a:cubicBezTo>
                    <a:pt x="2204" y="1370"/>
                    <a:pt x="2204" y="1358"/>
                    <a:pt x="2192" y="1334"/>
                  </a:cubicBezTo>
                  <a:cubicBezTo>
                    <a:pt x="2192" y="1298"/>
                    <a:pt x="2168" y="1286"/>
                    <a:pt x="2144" y="1274"/>
                  </a:cubicBezTo>
                  <a:cubicBezTo>
                    <a:pt x="2108" y="1227"/>
                    <a:pt x="2073" y="1191"/>
                    <a:pt x="2025" y="1167"/>
                  </a:cubicBezTo>
                  <a:cubicBezTo>
                    <a:pt x="2013" y="1155"/>
                    <a:pt x="1989" y="1131"/>
                    <a:pt x="1966" y="1120"/>
                  </a:cubicBezTo>
                  <a:cubicBezTo>
                    <a:pt x="1942" y="1096"/>
                    <a:pt x="1930" y="1084"/>
                    <a:pt x="1894" y="1060"/>
                  </a:cubicBezTo>
                  <a:cubicBezTo>
                    <a:pt x="1835" y="1036"/>
                    <a:pt x="1763" y="1000"/>
                    <a:pt x="1704" y="977"/>
                  </a:cubicBezTo>
                  <a:cubicBezTo>
                    <a:pt x="1656" y="965"/>
                    <a:pt x="1632" y="941"/>
                    <a:pt x="1596" y="929"/>
                  </a:cubicBezTo>
                  <a:cubicBezTo>
                    <a:pt x="1489" y="870"/>
                    <a:pt x="1394" y="810"/>
                    <a:pt x="1275" y="762"/>
                  </a:cubicBezTo>
                  <a:cubicBezTo>
                    <a:pt x="1168" y="727"/>
                    <a:pt x="1073" y="679"/>
                    <a:pt x="977" y="631"/>
                  </a:cubicBezTo>
                  <a:cubicBezTo>
                    <a:pt x="953" y="619"/>
                    <a:pt x="942" y="619"/>
                    <a:pt x="930" y="596"/>
                  </a:cubicBezTo>
                  <a:cubicBezTo>
                    <a:pt x="894" y="596"/>
                    <a:pt x="882" y="584"/>
                    <a:pt x="858" y="572"/>
                  </a:cubicBezTo>
                  <a:cubicBezTo>
                    <a:pt x="834" y="560"/>
                    <a:pt x="823" y="560"/>
                    <a:pt x="811" y="536"/>
                  </a:cubicBezTo>
                  <a:cubicBezTo>
                    <a:pt x="763" y="524"/>
                    <a:pt x="739" y="500"/>
                    <a:pt x="703" y="477"/>
                  </a:cubicBezTo>
                  <a:lnTo>
                    <a:pt x="644" y="453"/>
                  </a:lnTo>
                  <a:cubicBezTo>
                    <a:pt x="596" y="441"/>
                    <a:pt x="572" y="405"/>
                    <a:pt x="537" y="393"/>
                  </a:cubicBezTo>
                  <a:cubicBezTo>
                    <a:pt x="418" y="322"/>
                    <a:pt x="334" y="262"/>
                    <a:pt x="239" y="203"/>
                  </a:cubicBezTo>
                  <a:cubicBezTo>
                    <a:pt x="180" y="155"/>
                    <a:pt x="108" y="96"/>
                    <a:pt x="37" y="36"/>
                  </a:cubicBezTo>
                  <a:lnTo>
                    <a:pt x="25" y="24"/>
                  </a:ln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40"/>
            <p:cNvSpPr/>
            <p:nvPr/>
          </p:nvSpPr>
          <p:spPr>
            <a:xfrm>
              <a:off x="6757975" y="3182950"/>
              <a:ext cx="36350" cy="18500"/>
            </a:xfrm>
            <a:custGeom>
              <a:avLst/>
              <a:gdLst/>
              <a:ahLst/>
              <a:cxnLst/>
              <a:rect l="l" t="t" r="r" b="b"/>
              <a:pathLst>
                <a:path w="1454" h="740" extrusionOk="0">
                  <a:moveTo>
                    <a:pt x="1" y="1"/>
                  </a:moveTo>
                  <a:lnTo>
                    <a:pt x="60" y="60"/>
                  </a:lnTo>
                  <a:lnTo>
                    <a:pt x="108" y="120"/>
                  </a:lnTo>
                  <a:lnTo>
                    <a:pt x="143" y="180"/>
                  </a:lnTo>
                  <a:cubicBezTo>
                    <a:pt x="179" y="203"/>
                    <a:pt x="203" y="215"/>
                    <a:pt x="239" y="251"/>
                  </a:cubicBezTo>
                  <a:lnTo>
                    <a:pt x="251" y="263"/>
                  </a:lnTo>
                  <a:cubicBezTo>
                    <a:pt x="322" y="334"/>
                    <a:pt x="417" y="418"/>
                    <a:pt x="489" y="477"/>
                  </a:cubicBezTo>
                  <a:lnTo>
                    <a:pt x="501" y="489"/>
                  </a:lnTo>
                  <a:cubicBezTo>
                    <a:pt x="536" y="501"/>
                    <a:pt x="548" y="537"/>
                    <a:pt x="584" y="549"/>
                  </a:cubicBezTo>
                  <a:cubicBezTo>
                    <a:pt x="596" y="549"/>
                    <a:pt x="608" y="561"/>
                    <a:pt x="620" y="561"/>
                  </a:cubicBezTo>
                  <a:lnTo>
                    <a:pt x="643" y="561"/>
                  </a:lnTo>
                  <a:lnTo>
                    <a:pt x="667" y="572"/>
                  </a:lnTo>
                  <a:lnTo>
                    <a:pt x="715" y="596"/>
                  </a:lnTo>
                  <a:cubicBezTo>
                    <a:pt x="763" y="608"/>
                    <a:pt x="786" y="620"/>
                    <a:pt x="834" y="632"/>
                  </a:cubicBezTo>
                  <a:cubicBezTo>
                    <a:pt x="846" y="656"/>
                    <a:pt x="870" y="656"/>
                    <a:pt x="905" y="668"/>
                  </a:cubicBezTo>
                  <a:lnTo>
                    <a:pt x="965" y="680"/>
                  </a:lnTo>
                  <a:cubicBezTo>
                    <a:pt x="977" y="692"/>
                    <a:pt x="1013" y="692"/>
                    <a:pt x="1036" y="715"/>
                  </a:cubicBezTo>
                  <a:cubicBezTo>
                    <a:pt x="1072" y="727"/>
                    <a:pt x="1096" y="739"/>
                    <a:pt x="1132" y="739"/>
                  </a:cubicBezTo>
                  <a:lnTo>
                    <a:pt x="1310" y="739"/>
                  </a:lnTo>
                  <a:cubicBezTo>
                    <a:pt x="1322" y="739"/>
                    <a:pt x="1358" y="739"/>
                    <a:pt x="1382" y="727"/>
                  </a:cubicBezTo>
                  <a:cubicBezTo>
                    <a:pt x="1417" y="715"/>
                    <a:pt x="1417" y="703"/>
                    <a:pt x="1429" y="656"/>
                  </a:cubicBezTo>
                  <a:cubicBezTo>
                    <a:pt x="1441" y="620"/>
                    <a:pt x="1453" y="596"/>
                    <a:pt x="1429" y="561"/>
                  </a:cubicBezTo>
                  <a:cubicBezTo>
                    <a:pt x="1414" y="550"/>
                    <a:pt x="1401" y="547"/>
                    <a:pt x="1389" y="547"/>
                  </a:cubicBezTo>
                  <a:cubicBezTo>
                    <a:pt x="1371" y="547"/>
                    <a:pt x="1355" y="554"/>
                    <a:pt x="1334" y="561"/>
                  </a:cubicBezTo>
                  <a:lnTo>
                    <a:pt x="1263" y="561"/>
                  </a:lnTo>
                  <a:cubicBezTo>
                    <a:pt x="1239" y="549"/>
                    <a:pt x="1215" y="549"/>
                    <a:pt x="1191" y="549"/>
                  </a:cubicBezTo>
                  <a:cubicBezTo>
                    <a:pt x="1155" y="549"/>
                    <a:pt x="1132" y="549"/>
                    <a:pt x="1120" y="537"/>
                  </a:cubicBezTo>
                  <a:cubicBezTo>
                    <a:pt x="1036" y="501"/>
                    <a:pt x="965" y="489"/>
                    <a:pt x="893" y="453"/>
                  </a:cubicBezTo>
                  <a:lnTo>
                    <a:pt x="905" y="453"/>
                  </a:lnTo>
                  <a:lnTo>
                    <a:pt x="774" y="418"/>
                  </a:lnTo>
                  <a:lnTo>
                    <a:pt x="786" y="418"/>
                  </a:lnTo>
                  <a:cubicBezTo>
                    <a:pt x="763" y="418"/>
                    <a:pt x="715" y="394"/>
                    <a:pt x="679" y="382"/>
                  </a:cubicBezTo>
                  <a:cubicBezTo>
                    <a:pt x="667" y="382"/>
                    <a:pt x="667" y="370"/>
                    <a:pt x="655" y="370"/>
                  </a:cubicBezTo>
                  <a:cubicBezTo>
                    <a:pt x="620" y="358"/>
                    <a:pt x="608" y="334"/>
                    <a:pt x="584" y="322"/>
                  </a:cubicBezTo>
                  <a:cubicBezTo>
                    <a:pt x="560" y="311"/>
                    <a:pt x="536" y="311"/>
                    <a:pt x="524" y="299"/>
                  </a:cubicBezTo>
                  <a:lnTo>
                    <a:pt x="429" y="251"/>
                  </a:lnTo>
                  <a:cubicBezTo>
                    <a:pt x="370" y="215"/>
                    <a:pt x="298" y="180"/>
                    <a:pt x="239" y="144"/>
                  </a:cubicBezTo>
                  <a:cubicBezTo>
                    <a:pt x="191" y="132"/>
                    <a:pt x="143" y="96"/>
                    <a:pt x="108" y="72"/>
                  </a:cubicBezTo>
                  <a:cubicBezTo>
                    <a:pt x="72" y="37"/>
                    <a:pt x="24" y="25"/>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40"/>
            <p:cNvSpPr/>
            <p:nvPr/>
          </p:nvSpPr>
          <p:spPr>
            <a:xfrm>
              <a:off x="6762450" y="3162425"/>
              <a:ext cx="43475" cy="42150"/>
            </a:xfrm>
            <a:custGeom>
              <a:avLst/>
              <a:gdLst/>
              <a:ahLst/>
              <a:cxnLst/>
              <a:rect l="l" t="t" r="r" b="b"/>
              <a:pathLst>
                <a:path w="1739" h="1686" extrusionOk="0">
                  <a:moveTo>
                    <a:pt x="0" y="0"/>
                  </a:moveTo>
                  <a:lnTo>
                    <a:pt x="0" y="0"/>
                  </a:lnTo>
                  <a:cubicBezTo>
                    <a:pt x="36" y="60"/>
                    <a:pt x="72" y="108"/>
                    <a:pt x="95" y="155"/>
                  </a:cubicBezTo>
                  <a:lnTo>
                    <a:pt x="131" y="191"/>
                  </a:lnTo>
                  <a:cubicBezTo>
                    <a:pt x="167" y="250"/>
                    <a:pt x="203" y="310"/>
                    <a:pt x="250" y="370"/>
                  </a:cubicBezTo>
                  <a:cubicBezTo>
                    <a:pt x="310" y="453"/>
                    <a:pt x="357" y="500"/>
                    <a:pt x="393" y="584"/>
                  </a:cubicBezTo>
                  <a:lnTo>
                    <a:pt x="417" y="596"/>
                  </a:lnTo>
                  <a:lnTo>
                    <a:pt x="429" y="608"/>
                  </a:lnTo>
                  <a:cubicBezTo>
                    <a:pt x="441" y="620"/>
                    <a:pt x="441" y="643"/>
                    <a:pt x="453" y="655"/>
                  </a:cubicBezTo>
                  <a:cubicBezTo>
                    <a:pt x="476" y="703"/>
                    <a:pt x="500" y="727"/>
                    <a:pt x="536" y="762"/>
                  </a:cubicBezTo>
                  <a:lnTo>
                    <a:pt x="536" y="751"/>
                  </a:lnTo>
                  <a:cubicBezTo>
                    <a:pt x="572" y="822"/>
                    <a:pt x="631" y="881"/>
                    <a:pt x="691" y="953"/>
                  </a:cubicBezTo>
                  <a:lnTo>
                    <a:pt x="679" y="941"/>
                  </a:lnTo>
                  <a:lnTo>
                    <a:pt x="679" y="941"/>
                  </a:lnTo>
                  <a:cubicBezTo>
                    <a:pt x="726" y="1001"/>
                    <a:pt x="786" y="1060"/>
                    <a:pt x="834" y="1120"/>
                  </a:cubicBezTo>
                  <a:cubicBezTo>
                    <a:pt x="857" y="1143"/>
                    <a:pt x="869" y="1179"/>
                    <a:pt x="905" y="1203"/>
                  </a:cubicBezTo>
                  <a:cubicBezTo>
                    <a:pt x="929" y="1239"/>
                    <a:pt x="953" y="1251"/>
                    <a:pt x="976" y="1262"/>
                  </a:cubicBezTo>
                  <a:cubicBezTo>
                    <a:pt x="1084" y="1346"/>
                    <a:pt x="1167" y="1393"/>
                    <a:pt x="1274" y="1477"/>
                  </a:cubicBezTo>
                  <a:cubicBezTo>
                    <a:pt x="1322" y="1524"/>
                    <a:pt x="1369" y="1548"/>
                    <a:pt x="1405" y="1584"/>
                  </a:cubicBezTo>
                  <a:cubicBezTo>
                    <a:pt x="1441" y="1608"/>
                    <a:pt x="1488" y="1620"/>
                    <a:pt x="1512" y="1655"/>
                  </a:cubicBezTo>
                  <a:cubicBezTo>
                    <a:pt x="1542" y="1670"/>
                    <a:pt x="1572" y="1686"/>
                    <a:pt x="1603" y="1686"/>
                  </a:cubicBezTo>
                  <a:cubicBezTo>
                    <a:pt x="1620" y="1686"/>
                    <a:pt x="1638" y="1680"/>
                    <a:pt x="1655" y="1667"/>
                  </a:cubicBezTo>
                  <a:cubicBezTo>
                    <a:pt x="1679" y="1643"/>
                    <a:pt x="1691" y="1620"/>
                    <a:pt x="1738" y="1608"/>
                  </a:cubicBezTo>
                  <a:cubicBezTo>
                    <a:pt x="1738" y="1560"/>
                    <a:pt x="1727" y="1536"/>
                    <a:pt x="1691" y="1501"/>
                  </a:cubicBezTo>
                  <a:cubicBezTo>
                    <a:pt x="1679" y="1477"/>
                    <a:pt x="1643" y="1465"/>
                    <a:pt x="1619" y="1441"/>
                  </a:cubicBezTo>
                  <a:cubicBezTo>
                    <a:pt x="1584" y="1429"/>
                    <a:pt x="1572" y="1417"/>
                    <a:pt x="1560" y="1405"/>
                  </a:cubicBezTo>
                  <a:lnTo>
                    <a:pt x="1548" y="1405"/>
                  </a:lnTo>
                  <a:cubicBezTo>
                    <a:pt x="1488" y="1358"/>
                    <a:pt x="1405" y="1310"/>
                    <a:pt x="1346" y="1262"/>
                  </a:cubicBezTo>
                  <a:cubicBezTo>
                    <a:pt x="1274" y="1227"/>
                    <a:pt x="1215" y="1167"/>
                    <a:pt x="1143" y="1120"/>
                  </a:cubicBezTo>
                  <a:cubicBezTo>
                    <a:pt x="1131" y="1120"/>
                    <a:pt x="1131" y="1108"/>
                    <a:pt x="1107" y="1108"/>
                  </a:cubicBezTo>
                  <a:lnTo>
                    <a:pt x="1095" y="1084"/>
                  </a:lnTo>
                  <a:lnTo>
                    <a:pt x="1072" y="1060"/>
                  </a:lnTo>
                  <a:lnTo>
                    <a:pt x="1024" y="1012"/>
                  </a:lnTo>
                  <a:lnTo>
                    <a:pt x="750" y="751"/>
                  </a:lnTo>
                  <a:lnTo>
                    <a:pt x="726" y="715"/>
                  </a:lnTo>
                  <a:lnTo>
                    <a:pt x="631" y="631"/>
                  </a:lnTo>
                  <a:lnTo>
                    <a:pt x="595" y="584"/>
                  </a:lnTo>
                  <a:lnTo>
                    <a:pt x="560" y="548"/>
                  </a:lnTo>
                  <a:lnTo>
                    <a:pt x="536" y="524"/>
                  </a:lnTo>
                  <a:lnTo>
                    <a:pt x="500" y="489"/>
                  </a:lnTo>
                  <a:cubicBezTo>
                    <a:pt x="476" y="453"/>
                    <a:pt x="429" y="405"/>
                    <a:pt x="381" y="358"/>
                  </a:cubicBezTo>
                  <a:lnTo>
                    <a:pt x="357" y="334"/>
                  </a:lnTo>
                  <a:lnTo>
                    <a:pt x="262" y="239"/>
                  </a:lnTo>
                  <a:cubicBezTo>
                    <a:pt x="179" y="167"/>
                    <a:pt x="83" y="72"/>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40"/>
            <p:cNvSpPr/>
            <p:nvPr/>
          </p:nvSpPr>
          <p:spPr>
            <a:xfrm>
              <a:off x="6780600" y="3147550"/>
              <a:ext cx="26525" cy="57650"/>
            </a:xfrm>
            <a:custGeom>
              <a:avLst/>
              <a:gdLst/>
              <a:ahLst/>
              <a:cxnLst/>
              <a:rect l="l" t="t" r="r" b="b"/>
              <a:pathLst>
                <a:path w="1061" h="2306" extrusionOk="0">
                  <a:moveTo>
                    <a:pt x="0" y="0"/>
                  </a:moveTo>
                  <a:cubicBezTo>
                    <a:pt x="3" y="9"/>
                    <a:pt x="5" y="18"/>
                    <a:pt x="8" y="26"/>
                  </a:cubicBezTo>
                  <a:lnTo>
                    <a:pt x="8" y="26"/>
                  </a:lnTo>
                  <a:cubicBezTo>
                    <a:pt x="6" y="19"/>
                    <a:pt x="4" y="11"/>
                    <a:pt x="0" y="0"/>
                  </a:cubicBezTo>
                  <a:close/>
                  <a:moveTo>
                    <a:pt x="8" y="26"/>
                  </a:moveTo>
                  <a:cubicBezTo>
                    <a:pt x="12" y="44"/>
                    <a:pt x="12" y="55"/>
                    <a:pt x="12" y="72"/>
                  </a:cubicBezTo>
                  <a:cubicBezTo>
                    <a:pt x="36" y="179"/>
                    <a:pt x="60" y="286"/>
                    <a:pt x="96" y="417"/>
                  </a:cubicBezTo>
                  <a:cubicBezTo>
                    <a:pt x="108" y="476"/>
                    <a:pt x="119" y="524"/>
                    <a:pt x="131" y="584"/>
                  </a:cubicBezTo>
                  <a:lnTo>
                    <a:pt x="167" y="691"/>
                  </a:lnTo>
                  <a:cubicBezTo>
                    <a:pt x="179" y="714"/>
                    <a:pt x="179" y="726"/>
                    <a:pt x="191" y="762"/>
                  </a:cubicBezTo>
                  <a:cubicBezTo>
                    <a:pt x="191" y="786"/>
                    <a:pt x="215" y="810"/>
                    <a:pt x="215" y="822"/>
                  </a:cubicBezTo>
                  <a:lnTo>
                    <a:pt x="298" y="1131"/>
                  </a:lnTo>
                  <a:cubicBezTo>
                    <a:pt x="334" y="1226"/>
                    <a:pt x="346" y="1310"/>
                    <a:pt x="369" y="1405"/>
                  </a:cubicBezTo>
                  <a:lnTo>
                    <a:pt x="369" y="1381"/>
                  </a:lnTo>
                  <a:cubicBezTo>
                    <a:pt x="369" y="1429"/>
                    <a:pt x="393" y="1465"/>
                    <a:pt x="405" y="1500"/>
                  </a:cubicBezTo>
                  <a:lnTo>
                    <a:pt x="453" y="1596"/>
                  </a:lnTo>
                  <a:cubicBezTo>
                    <a:pt x="489" y="1655"/>
                    <a:pt x="536" y="1727"/>
                    <a:pt x="584" y="1798"/>
                  </a:cubicBezTo>
                  <a:cubicBezTo>
                    <a:pt x="608" y="1857"/>
                    <a:pt x="643" y="1905"/>
                    <a:pt x="667" y="1965"/>
                  </a:cubicBezTo>
                  <a:cubicBezTo>
                    <a:pt x="679" y="2000"/>
                    <a:pt x="703" y="2012"/>
                    <a:pt x="715" y="2036"/>
                  </a:cubicBezTo>
                  <a:cubicBezTo>
                    <a:pt x="727" y="2072"/>
                    <a:pt x="750" y="2084"/>
                    <a:pt x="762" y="2119"/>
                  </a:cubicBezTo>
                  <a:lnTo>
                    <a:pt x="786" y="2143"/>
                  </a:lnTo>
                  <a:cubicBezTo>
                    <a:pt x="822" y="2155"/>
                    <a:pt x="834" y="2191"/>
                    <a:pt x="846" y="2203"/>
                  </a:cubicBezTo>
                  <a:lnTo>
                    <a:pt x="846" y="2191"/>
                  </a:lnTo>
                  <a:cubicBezTo>
                    <a:pt x="870" y="2215"/>
                    <a:pt x="893" y="2250"/>
                    <a:pt x="905" y="2274"/>
                  </a:cubicBezTo>
                  <a:cubicBezTo>
                    <a:pt x="920" y="2294"/>
                    <a:pt x="939" y="2305"/>
                    <a:pt x="957" y="2305"/>
                  </a:cubicBezTo>
                  <a:cubicBezTo>
                    <a:pt x="982" y="2305"/>
                    <a:pt x="1005" y="2282"/>
                    <a:pt x="1012" y="2227"/>
                  </a:cubicBezTo>
                  <a:lnTo>
                    <a:pt x="1024" y="2227"/>
                  </a:lnTo>
                  <a:cubicBezTo>
                    <a:pt x="1060" y="2203"/>
                    <a:pt x="1060" y="2143"/>
                    <a:pt x="1024" y="2108"/>
                  </a:cubicBezTo>
                  <a:cubicBezTo>
                    <a:pt x="1001" y="2072"/>
                    <a:pt x="953" y="2036"/>
                    <a:pt x="929" y="1988"/>
                  </a:cubicBezTo>
                  <a:lnTo>
                    <a:pt x="929" y="2012"/>
                  </a:lnTo>
                  <a:cubicBezTo>
                    <a:pt x="905" y="1988"/>
                    <a:pt x="893" y="1965"/>
                    <a:pt x="881" y="1953"/>
                  </a:cubicBezTo>
                  <a:cubicBezTo>
                    <a:pt x="834" y="1857"/>
                    <a:pt x="786" y="1750"/>
                    <a:pt x="750" y="1667"/>
                  </a:cubicBezTo>
                  <a:cubicBezTo>
                    <a:pt x="727" y="1655"/>
                    <a:pt x="727" y="1631"/>
                    <a:pt x="715" y="1619"/>
                  </a:cubicBezTo>
                  <a:lnTo>
                    <a:pt x="679" y="1560"/>
                  </a:lnTo>
                  <a:lnTo>
                    <a:pt x="655" y="1500"/>
                  </a:lnTo>
                  <a:lnTo>
                    <a:pt x="643" y="1453"/>
                  </a:lnTo>
                  <a:lnTo>
                    <a:pt x="631" y="1417"/>
                  </a:lnTo>
                  <a:cubicBezTo>
                    <a:pt x="631" y="1405"/>
                    <a:pt x="608" y="1381"/>
                    <a:pt x="608" y="1369"/>
                  </a:cubicBezTo>
                  <a:cubicBezTo>
                    <a:pt x="608" y="1357"/>
                    <a:pt x="596" y="1346"/>
                    <a:pt x="596" y="1322"/>
                  </a:cubicBezTo>
                  <a:cubicBezTo>
                    <a:pt x="596" y="1298"/>
                    <a:pt x="596" y="1286"/>
                    <a:pt x="584" y="1250"/>
                  </a:cubicBezTo>
                  <a:lnTo>
                    <a:pt x="548" y="1191"/>
                  </a:lnTo>
                  <a:lnTo>
                    <a:pt x="548" y="1179"/>
                  </a:lnTo>
                  <a:cubicBezTo>
                    <a:pt x="536" y="1131"/>
                    <a:pt x="524" y="1107"/>
                    <a:pt x="512" y="1060"/>
                  </a:cubicBezTo>
                  <a:lnTo>
                    <a:pt x="489" y="1024"/>
                  </a:lnTo>
                  <a:cubicBezTo>
                    <a:pt x="477" y="988"/>
                    <a:pt x="453" y="929"/>
                    <a:pt x="429" y="881"/>
                  </a:cubicBezTo>
                  <a:lnTo>
                    <a:pt x="417" y="845"/>
                  </a:lnTo>
                  <a:lnTo>
                    <a:pt x="405" y="822"/>
                  </a:lnTo>
                  <a:cubicBezTo>
                    <a:pt x="405" y="798"/>
                    <a:pt x="393" y="798"/>
                    <a:pt x="393" y="786"/>
                  </a:cubicBezTo>
                  <a:cubicBezTo>
                    <a:pt x="369" y="762"/>
                    <a:pt x="369" y="750"/>
                    <a:pt x="358" y="714"/>
                  </a:cubicBezTo>
                  <a:cubicBezTo>
                    <a:pt x="334" y="667"/>
                    <a:pt x="310" y="619"/>
                    <a:pt x="286" y="584"/>
                  </a:cubicBezTo>
                  <a:lnTo>
                    <a:pt x="250" y="524"/>
                  </a:lnTo>
                  <a:lnTo>
                    <a:pt x="227" y="464"/>
                  </a:lnTo>
                  <a:lnTo>
                    <a:pt x="191" y="405"/>
                  </a:lnTo>
                  <a:lnTo>
                    <a:pt x="167" y="345"/>
                  </a:lnTo>
                  <a:cubicBezTo>
                    <a:pt x="131" y="274"/>
                    <a:pt x="96" y="214"/>
                    <a:pt x="60" y="131"/>
                  </a:cubicBezTo>
                  <a:cubicBezTo>
                    <a:pt x="40" y="102"/>
                    <a:pt x="21" y="65"/>
                    <a:pt x="8" y="26"/>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40"/>
            <p:cNvSpPr/>
            <p:nvPr/>
          </p:nvSpPr>
          <p:spPr>
            <a:xfrm>
              <a:off x="6807375" y="3139200"/>
              <a:ext cx="8075" cy="67900"/>
            </a:xfrm>
            <a:custGeom>
              <a:avLst/>
              <a:gdLst/>
              <a:ahLst/>
              <a:cxnLst/>
              <a:rect l="l" t="t" r="r" b="b"/>
              <a:pathLst>
                <a:path w="323" h="2716" extrusionOk="0">
                  <a:moveTo>
                    <a:pt x="108" y="1"/>
                  </a:moveTo>
                  <a:lnTo>
                    <a:pt x="108" y="1"/>
                  </a:lnTo>
                  <a:cubicBezTo>
                    <a:pt x="120" y="108"/>
                    <a:pt x="120" y="227"/>
                    <a:pt x="132" y="358"/>
                  </a:cubicBezTo>
                  <a:cubicBezTo>
                    <a:pt x="132" y="417"/>
                    <a:pt x="156" y="477"/>
                    <a:pt x="156" y="537"/>
                  </a:cubicBezTo>
                  <a:lnTo>
                    <a:pt x="156" y="560"/>
                  </a:lnTo>
                  <a:lnTo>
                    <a:pt x="156" y="632"/>
                  </a:lnTo>
                  <a:lnTo>
                    <a:pt x="156" y="644"/>
                  </a:lnTo>
                  <a:cubicBezTo>
                    <a:pt x="156" y="679"/>
                    <a:pt x="168" y="703"/>
                    <a:pt x="168" y="739"/>
                  </a:cubicBezTo>
                  <a:lnTo>
                    <a:pt x="168" y="751"/>
                  </a:lnTo>
                  <a:cubicBezTo>
                    <a:pt x="180" y="751"/>
                    <a:pt x="180" y="763"/>
                    <a:pt x="180" y="775"/>
                  </a:cubicBezTo>
                  <a:cubicBezTo>
                    <a:pt x="180" y="775"/>
                    <a:pt x="191" y="798"/>
                    <a:pt x="191" y="810"/>
                  </a:cubicBezTo>
                  <a:lnTo>
                    <a:pt x="191" y="822"/>
                  </a:lnTo>
                  <a:lnTo>
                    <a:pt x="191" y="834"/>
                  </a:lnTo>
                  <a:cubicBezTo>
                    <a:pt x="180" y="858"/>
                    <a:pt x="180" y="882"/>
                    <a:pt x="180" y="894"/>
                  </a:cubicBezTo>
                  <a:cubicBezTo>
                    <a:pt x="168" y="929"/>
                    <a:pt x="168" y="941"/>
                    <a:pt x="168" y="977"/>
                  </a:cubicBezTo>
                  <a:lnTo>
                    <a:pt x="168" y="1001"/>
                  </a:lnTo>
                  <a:lnTo>
                    <a:pt x="168" y="1072"/>
                  </a:lnTo>
                  <a:lnTo>
                    <a:pt x="168" y="1108"/>
                  </a:lnTo>
                  <a:cubicBezTo>
                    <a:pt x="156" y="1156"/>
                    <a:pt x="156" y="1191"/>
                    <a:pt x="156" y="1239"/>
                  </a:cubicBezTo>
                  <a:cubicBezTo>
                    <a:pt x="132" y="1334"/>
                    <a:pt x="120" y="1429"/>
                    <a:pt x="120" y="1525"/>
                  </a:cubicBezTo>
                  <a:cubicBezTo>
                    <a:pt x="120" y="1584"/>
                    <a:pt x="108" y="1632"/>
                    <a:pt x="108" y="1691"/>
                  </a:cubicBezTo>
                  <a:cubicBezTo>
                    <a:pt x="108" y="1822"/>
                    <a:pt x="84" y="1953"/>
                    <a:pt x="72" y="2084"/>
                  </a:cubicBezTo>
                  <a:lnTo>
                    <a:pt x="60" y="2191"/>
                  </a:lnTo>
                  <a:cubicBezTo>
                    <a:pt x="49" y="2227"/>
                    <a:pt x="49" y="2239"/>
                    <a:pt x="49" y="2275"/>
                  </a:cubicBezTo>
                  <a:cubicBezTo>
                    <a:pt x="37" y="2370"/>
                    <a:pt x="13" y="2465"/>
                    <a:pt x="1" y="2572"/>
                  </a:cubicBezTo>
                  <a:cubicBezTo>
                    <a:pt x="1" y="2620"/>
                    <a:pt x="37" y="2715"/>
                    <a:pt x="96" y="2715"/>
                  </a:cubicBezTo>
                  <a:lnTo>
                    <a:pt x="168" y="2715"/>
                  </a:lnTo>
                  <a:cubicBezTo>
                    <a:pt x="180" y="2703"/>
                    <a:pt x="191" y="2703"/>
                    <a:pt x="191" y="2680"/>
                  </a:cubicBezTo>
                  <a:cubicBezTo>
                    <a:pt x="203" y="2668"/>
                    <a:pt x="227" y="2644"/>
                    <a:pt x="227" y="2620"/>
                  </a:cubicBezTo>
                  <a:lnTo>
                    <a:pt x="227" y="2561"/>
                  </a:lnTo>
                  <a:cubicBezTo>
                    <a:pt x="239" y="2465"/>
                    <a:pt x="251" y="2346"/>
                    <a:pt x="263" y="2239"/>
                  </a:cubicBezTo>
                  <a:cubicBezTo>
                    <a:pt x="263" y="2168"/>
                    <a:pt x="287" y="2084"/>
                    <a:pt x="287" y="2013"/>
                  </a:cubicBezTo>
                  <a:cubicBezTo>
                    <a:pt x="299" y="1894"/>
                    <a:pt x="311" y="1763"/>
                    <a:pt x="311" y="1632"/>
                  </a:cubicBezTo>
                  <a:cubicBezTo>
                    <a:pt x="311" y="1513"/>
                    <a:pt x="322" y="1394"/>
                    <a:pt x="322" y="1275"/>
                  </a:cubicBezTo>
                  <a:lnTo>
                    <a:pt x="322" y="1191"/>
                  </a:lnTo>
                  <a:lnTo>
                    <a:pt x="322" y="1120"/>
                  </a:lnTo>
                  <a:lnTo>
                    <a:pt x="322" y="1060"/>
                  </a:lnTo>
                  <a:lnTo>
                    <a:pt x="322" y="941"/>
                  </a:lnTo>
                  <a:lnTo>
                    <a:pt x="322" y="929"/>
                  </a:lnTo>
                  <a:lnTo>
                    <a:pt x="322" y="822"/>
                  </a:lnTo>
                  <a:cubicBezTo>
                    <a:pt x="311" y="810"/>
                    <a:pt x="311" y="798"/>
                    <a:pt x="311" y="775"/>
                  </a:cubicBezTo>
                  <a:cubicBezTo>
                    <a:pt x="311" y="763"/>
                    <a:pt x="311" y="751"/>
                    <a:pt x="299" y="739"/>
                  </a:cubicBezTo>
                  <a:lnTo>
                    <a:pt x="299" y="715"/>
                  </a:lnTo>
                  <a:cubicBezTo>
                    <a:pt x="299" y="703"/>
                    <a:pt x="287" y="679"/>
                    <a:pt x="287" y="656"/>
                  </a:cubicBezTo>
                  <a:cubicBezTo>
                    <a:pt x="251" y="537"/>
                    <a:pt x="227" y="441"/>
                    <a:pt x="191" y="334"/>
                  </a:cubicBezTo>
                  <a:lnTo>
                    <a:pt x="191" y="298"/>
                  </a:lnTo>
                  <a:cubicBezTo>
                    <a:pt x="180" y="227"/>
                    <a:pt x="156" y="144"/>
                    <a:pt x="120" y="48"/>
                  </a:cubicBezTo>
                  <a:lnTo>
                    <a:pt x="10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40"/>
            <p:cNvSpPr/>
            <p:nvPr/>
          </p:nvSpPr>
          <p:spPr>
            <a:xfrm>
              <a:off x="6810375" y="3151400"/>
              <a:ext cx="13400" cy="55475"/>
            </a:xfrm>
            <a:custGeom>
              <a:avLst/>
              <a:gdLst/>
              <a:ahLst/>
              <a:cxnLst/>
              <a:rect l="l" t="t" r="r" b="b"/>
              <a:pathLst>
                <a:path w="536" h="2219" extrusionOk="0">
                  <a:moveTo>
                    <a:pt x="464" y="1"/>
                  </a:moveTo>
                  <a:cubicBezTo>
                    <a:pt x="452" y="25"/>
                    <a:pt x="452" y="72"/>
                    <a:pt x="452" y="96"/>
                  </a:cubicBezTo>
                  <a:cubicBezTo>
                    <a:pt x="429" y="191"/>
                    <a:pt x="429" y="299"/>
                    <a:pt x="417" y="382"/>
                  </a:cubicBezTo>
                  <a:cubicBezTo>
                    <a:pt x="405" y="489"/>
                    <a:pt x="405" y="596"/>
                    <a:pt x="393" y="691"/>
                  </a:cubicBezTo>
                  <a:cubicBezTo>
                    <a:pt x="369" y="727"/>
                    <a:pt x="369" y="751"/>
                    <a:pt x="369" y="787"/>
                  </a:cubicBezTo>
                  <a:lnTo>
                    <a:pt x="369" y="834"/>
                  </a:lnTo>
                  <a:cubicBezTo>
                    <a:pt x="357" y="870"/>
                    <a:pt x="357" y="906"/>
                    <a:pt x="357" y="941"/>
                  </a:cubicBezTo>
                  <a:lnTo>
                    <a:pt x="357" y="965"/>
                  </a:lnTo>
                  <a:lnTo>
                    <a:pt x="357" y="1108"/>
                  </a:lnTo>
                  <a:lnTo>
                    <a:pt x="357" y="1168"/>
                  </a:lnTo>
                  <a:lnTo>
                    <a:pt x="357" y="1275"/>
                  </a:lnTo>
                  <a:lnTo>
                    <a:pt x="357" y="1287"/>
                  </a:lnTo>
                  <a:lnTo>
                    <a:pt x="357" y="1370"/>
                  </a:lnTo>
                  <a:cubicBezTo>
                    <a:pt x="357" y="1394"/>
                    <a:pt x="369" y="1406"/>
                    <a:pt x="369" y="1442"/>
                  </a:cubicBezTo>
                  <a:lnTo>
                    <a:pt x="369" y="1453"/>
                  </a:lnTo>
                  <a:lnTo>
                    <a:pt x="369" y="1465"/>
                  </a:lnTo>
                  <a:cubicBezTo>
                    <a:pt x="357" y="1501"/>
                    <a:pt x="357" y="1513"/>
                    <a:pt x="345" y="1525"/>
                  </a:cubicBezTo>
                  <a:cubicBezTo>
                    <a:pt x="310" y="1561"/>
                    <a:pt x="298" y="1608"/>
                    <a:pt x="274" y="1644"/>
                  </a:cubicBezTo>
                  <a:cubicBezTo>
                    <a:pt x="191" y="1787"/>
                    <a:pt x="131" y="1918"/>
                    <a:pt x="48" y="2037"/>
                  </a:cubicBezTo>
                  <a:cubicBezTo>
                    <a:pt x="48" y="2049"/>
                    <a:pt x="36" y="2049"/>
                    <a:pt x="36" y="2061"/>
                  </a:cubicBezTo>
                  <a:cubicBezTo>
                    <a:pt x="0" y="2108"/>
                    <a:pt x="0" y="2168"/>
                    <a:pt x="48" y="2204"/>
                  </a:cubicBezTo>
                  <a:cubicBezTo>
                    <a:pt x="57" y="2213"/>
                    <a:pt x="70" y="2218"/>
                    <a:pt x="82" y="2218"/>
                  </a:cubicBezTo>
                  <a:cubicBezTo>
                    <a:pt x="101" y="2218"/>
                    <a:pt x="119" y="2204"/>
                    <a:pt x="119" y="2168"/>
                  </a:cubicBezTo>
                  <a:lnTo>
                    <a:pt x="131" y="2156"/>
                  </a:lnTo>
                  <a:cubicBezTo>
                    <a:pt x="238" y="2001"/>
                    <a:pt x="333" y="1846"/>
                    <a:pt x="417" y="1680"/>
                  </a:cubicBezTo>
                  <a:cubicBezTo>
                    <a:pt x="429" y="1632"/>
                    <a:pt x="464" y="1608"/>
                    <a:pt x="476" y="1561"/>
                  </a:cubicBezTo>
                  <a:cubicBezTo>
                    <a:pt x="488" y="1525"/>
                    <a:pt x="524" y="1501"/>
                    <a:pt x="524" y="1465"/>
                  </a:cubicBezTo>
                  <a:cubicBezTo>
                    <a:pt x="536" y="1442"/>
                    <a:pt x="524" y="1406"/>
                    <a:pt x="524" y="1382"/>
                  </a:cubicBezTo>
                  <a:lnTo>
                    <a:pt x="524" y="1346"/>
                  </a:lnTo>
                  <a:lnTo>
                    <a:pt x="524" y="1311"/>
                  </a:lnTo>
                  <a:lnTo>
                    <a:pt x="524" y="1251"/>
                  </a:lnTo>
                  <a:lnTo>
                    <a:pt x="524" y="989"/>
                  </a:lnTo>
                  <a:lnTo>
                    <a:pt x="524" y="870"/>
                  </a:lnTo>
                  <a:lnTo>
                    <a:pt x="524" y="799"/>
                  </a:lnTo>
                  <a:lnTo>
                    <a:pt x="524" y="727"/>
                  </a:lnTo>
                  <a:lnTo>
                    <a:pt x="524" y="632"/>
                  </a:lnTo>
                  <a:lnTo>
                    <a:pt x="524" y="608"/>
                  </a:lnTo>
                  <a:cubicBezTo>
                    <a:pt x="512" y="382"/>
                    <a:pt x="488" y="191"/>
                    <a:pt x="4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40"/>
            <p:cNvSpPr/>
            <p:nvPr/>
          </p:nvSpPr>
          <p:spPr>
            <a:xfrm>
              <a:off x="6807100" y="3162125"/>
              <a:ext cx="11925" cy="44375"/>
            </a:xfrm>
            <a:custGeom>
              <a:avLst/>
              <a:gdLst/>
              <a:ahLst/>
              <a:cxnLst/>
              <a:rect l="l" t="t" r="r" b="b"/>
              <a:pathLst>
                <a:path w="477" h="1775" extrusionOk="0">
                  <a:moveTo>
                    <a:pt x="441" y="1"/>
                  </a:moveTo>
                  <a:cubicBezTo>
                    <a:pt x="429" y="84"/>
                    <a:pt x="417" y="191"/>
                    <a:pt x="393" y="298"/>
                  </a:cubicBezTo>
                  <a:cubicBezTo>
                    <a:pt x="393" y="346"/>
                    <a:pt x="381" y="370"/>
                    <a:pt x="381" y="417"/>
                  </a:cubicBezTo>
                  <a:cubicBezTo>
                    <a:pt x="369" y="477"/>
                    <a:pt x="369" y="548"/>
                    <a:pt x="357" y="620"/>
                  </a:cubicBezTo>
                  <a:cubicBezTo>
                    <a:pt x="357" y="679"/>
                    <a:pt x="345" y="727"/>
                    <a:pt x="345" y="774"/>
                  </a:cubicBezTo>
                  <a:cubicBezTo>
                    <a:pt x="322" y="822"/>
                    <a:pt x="322" y="882"/>
                    <a:pt x="322" y="917"/>
                  </a:cubicBezTo>
                  <a:lnTo>
                    <a:pt x="322" y="977"/>
                  </a:lnTo>
                  <a:lnTo>
                    <a:pt x="322" y="1013"/>
                  </a:lnTo>
                  <a:lnTo>
                    <a:pt x="322" y="1024"/>
                  </a:lnTo>
                  <a:cubicBezTo>
                    <a:pt x="310" y="1072"/>
                    <a:pt x="286" y="1096"/>
                    <a:pt x="262" y="1144"/>
                  </a:cubicBezTo>
                  <a:lnTo>
                    <a:pt x="250" y="1155"/>
                  </a:lnTo>
                  <a:lnTo>
                    <a:pt x="202" y="1251"/>
                  </a:lnTo>
                  <a:lnTo>
                    <a:pt x="202" y="1239"/>
                  </a:lnTo>
                  <a:cubicBezTo>
                    <a:pt x="191" y="1251"/>
                    <a:pt x="191" y="1274"/>
                    <a:pt x="179" y="1298"/>
                  </a:cubicBezTo>
                  <a:cubicBezTo>
                    <a:pt x="143" y="1370"/>
                    <a:pt x="107" y="1441"/>
                    <a:pt x="71" y="1513"/>
                  </a:cubicBezTo>
                  <a:cubicBezTo>
                    <a:pt x="60" y="1548"/>
                    <a:pt x="60" y="1560"/>
                    <a:pt x="48" y="1572"/>
                  </a:cubicBezTo>
                  <a:cubicBezTo>
                    <a:pt x="24" y="1608"/>
                    <a:pt x="24" y="1620"/>
                    <a:pt x="12" y="1632"/>
                  </a:cubicBezTo>
                  <a:cubicBezTo>
                    <a:pt x="0" y="1667"/>
                    <a:pt x="0" y="1691"/>
                    <a:pt x="12" y="1727"/>
                  </a:cubicBezTo>
                  <a:cubicBezTo>
                    <a:pt x="12" y="1751"/>
                    <a:pt x="48" y="1775"/>
                    <a:pt x="71" y="1775"/>
                  </a:cubicBezTo>
                  <a:cubicBezTo>
                    <a:pt x="107" y="1775"/>
                    <a:pt x="119" y="1775"/>
                    <a:pt x="131" y="1751"/>
                  </a:cubicBezTo>
                  <a:lnTo>
                    <a:pt x="143" y="1739"/>
                  </a:lnTo>
                  <a:cubicBezTo>
                    <a:pt x="155" y="1727"/>
                    <a:pt x="155" y="1715"/>
                    <a:pt x="179" y="1691"/>
                  </a:cubicBezTo>
                  <a:cubicBezTo>
                    <a:pt x="191" y="1679"/>
                    <a:pt x="191" y="1667"/>
                    <a:pt x="202" y="1655"/>
                  </a:cubicBezTo>
                  <a:cubicBezTo>
                    <a:pt x="202" y="1620"/>
                    <a:pt x="214" y="1608"/>
                    <a:pt x="238" y="1572"/>
                  </a:cubicBezTo>
                  <a:lnTo>
                    <a:pt x="322" y="1394"/>
                  </a:lnTo>
                  <a:cubicBezTo>
                    <a:pt x="333" y="1358"/>
                    <a:pt x="369" y="1310"/>
                    <a:pt x="381" y="1263"/>
                  </a:cubicBezTo>
                  <a:cubicBezTo>
                    <a:pt x="393" y="1215"/>
                    <a:pt x="429" y="1179"/>
                    <a:pt x="441" y="1132"/>
                  </a:cubicBezTo>
                  <a:cubicBezTo>
                    <a:pt x="452" y="1120"/>
                    <a:pt x="476" y="1096"/>
                    <a:pt x="476" y="1084"/>
                  </a:cubicBezTo>
                  <a:lnTo>
                    <a:pt x="476" y="1072"/>
                  </a:lnTo>
                  <a:lnTo>
                    <a:pt x="476" y="1036"/>
                  </a:lnTo>
                  <a:cubicBezTo>
                    <a:pt x="476" y="1013"/>
                    <a:pt x="452" y="1001"/>
                    <a:pt x="452" y="965"/>
                  </a:cubicBezTo>
                  <a:lnTo>
                    <a:pt x="452" y="953"/>
                  </a:lnTo>
                  <a:lnTo>
                    <a:pt x="452" y="846"/>
                  </a:lnTo>
                  <a:lnTo>
                    <a:pt x="452" y="524"/>
                  </a:lnTo>
                  <a:lnTo>
                    <a:pt x="452" y="405"/>
                  </a:lnTo>
                  <a:cubicBezTo>
                    <a:pt x="452" y="251"/>
                    <a:pt x="452" y="120"/>
                    <a:pt x="44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40"/>
            <p:cNvSpPr/>
            <p:nvPr/>
          </p:nvSpPr>
          <p:spPr>
            <a:xfrm>
              <a:off x="6813050" y="3178800"/>
              <a:ext cx="41100" cy="32950"/>
            </a:xfrm>
            <a:custGeom>
              <a:avLst/>
              <a:gdLst/>
              <a:ahLst/>
              <a:cxnLst/>
              <a:rect l="l" t="t" r="r" b="b"/>
              <a:pathLst>
                <a:path w="1644" h="1318" extrusionOk="0">
                  <a:moveTo>
                    <a:pt x="1643" y="0"/>
                  </a:moveTo>
                  <a:cubicBezTo>
                    <a:pt x="1608" y="48"/>
                    <a:pt x="1572" y="72"/>
                    <a:pt x="1524" y="107"/>
                  </a:cubicBezTo>
                  <a:cubicBezTo>
                    <a:pt x="1512" y="119"/>
                    <a:pt x="1488" y="131"/>
                    <a:pt x="1465" y="155"/>
                  </a:cubicBezTo>
                  <a:cubicBezTo>
                    <a:pt x="1441" y="179"/>
                    <a:pt x="1393" y="191"/>
                    <a:pt x="1369" y="226"/>
                  </a:cubicBezTo>
                  <a:cubicBezTo>
                    <a:pt x="1334" y="238"/>
                    <a:pt x="1310" y="274"/>
                    <a:pt x="1274" y="286"/>
                  </a:cubicBezTo>
                  <a:cubicBezTo>
                    <a:pt x="1250" y="298"/>
                    <a:pt x="1203" y="334"/>
                    <a:pt x="1155" y="357"/>
                  </a:cubicBezTo>
                  <a:cubicBezTo>
                    <a:pt x="1131" y="393"/>
                    <a:pt x="1096" y="405"/>
                    <a:pt x="1072" y="417"/>
                  </a:cubicBezTo>
                  <a:lnTo>
                    <a:pt x="1024" y="453"/>
                  </a:lnTo>
                  <a:cubicBezTo>
                    <a:pt x="988" y="465"/>
                    <a:pt x="976" y="477"/>
                    <a:pt x="953" y="488"/>
                  </a:cubicBezTo>
                  <a:lnTo>
                    <a:pt x="941" y="512"/>
                  </a:lnTo>
                  <a:cubicBezTo>
                    <a:pt x="917" y="536"/>
                    <a:pt x="893" y="548"/>
                    <a:pt x="857" y="572"/>
                  </a:cubicBezTo>
                  <a:lnTo>
                    <a:pt x="846" y="584"/>
                  </a:lnTo>
                  <a:cubicBezTo>
                    <a:pt x="786" y="607"/>
                    <a:pt x="738" y="655"/>
                    <a:pt x="679" y="703"/>
                  </a:cubicBezTo>
                  <a:cubicBezTo>
                    <a:pt x="655" y="715"/>
                    <a:pt x="619" y="738"/>
                    <a:pt x="595" y="762"/>
                  </a:cubicBezTo>
                  <a:cubicBezTo>
                    <a:pt x="524" y="798"/>
                    <a:pt x="465" y="846"/>
                    <a:pt x="381" y="905"/>
                  </a:cubicBezTo>
                  <a:cubicBezTo>
                    <a:pt x="322" y="953"/>
                    <a:pt x="250" y="1012"/>
                    <a:pt x="191" y="1060"/>
                  </a:cubicBezTo>
                  <a:cubicBezTo>
                    <a:pt x="131" y="1096"/>
                    <a:pt x="84" y="1131"/>
                    <a:pt x="48" y="1179"/>
                  </a:cubicBezTo>
                  <a:cubicBezTo>
                    <a:pt x="12" y="1191"/>
                    <a:pt x="0" y="1239"/>
                    <a:pt x="12" y="1286"/>
                  </a:cubicBezTo>
                  <a:cubicBezTo>
                    <a:pt x="20" y="1309"/>
                    <a:pt x="46" y="1317"/>
                    <a:pt x="74" y="1317"/>
                  </a:cubicBezTo>
                  <a:cubicBezTo>
                    <a:pt x="90" y="1317"/>
                    <a:pt x="106" y="1314"/>
                    <a:pt x="119" y="1310"/>
                  </a:cubicBezTo>
                  <a:cubicBezTo>
                    <a:pt x="131" y="1310"/>
                    <a:pt x="143" y="1298"/>
                    <a:pt x="119" y="1262"/>
                  </a:cubicBezTo>
                  <a:cubicBezTo>
                    <a:pt x="131" y="1262"/>
                    <a:pt x="143" y="1250"/>
                    <a:pt x="167" y="1239"/>
                  </a:cubicBezTo>
                  <a:cubicBezTo>
                    <a:pt x="191" y="1203"/>
                    <a:pt x="203" y="1191"/>
                    <a:pt x="238" y="1179"/>
                  </a:cubicBezTo>
                  <a:cubicBezTo>
                    <a:pt x="298" y="1131"/>
                    <a:pt x="369" y="1072"/>
                    <a:pt x="429" y="1024"/>
                  </a:cubicBezTo>
                  <a:cubicBezTo>
                    <a:pt x="500" y="988"/>
                    <a:pt x="560" y="941"/>
                    <a:pt x="643" y="881"/>
                  </a:cubicBezTo>
                  <a:cubicBezTo>
                    <a:pt x="679" y="846"/>
                    <a:pt x="715" y="834"/>
                    <a:pt x="738" y="810"/>
                  </a:cubicBezTo>
                  <a:cubicBezTo>
                    <a:pt x="738" y="786"/>
                    <a:pt x="762" y="786"/>
                    <a:pt x="774" y="774"/>
                  </a:cubicBezTo>
                  <a:lnTo>
                    <a:pt x="786" y="762"/>
                  </a:lnTo>
                  <a:cubicBezTo>
                    <a:pt x="822" y="727"/>
                    <a:pt x="846" y="703"/>
                    <a:pt x="881" y="691"/>
                  </a:cubicBezTo>
                  <a:lnTo>
                    <a:pt x="893" y="667"/>
                  </a:lnTo>
                  <a:cubicBezTo>
                    <a:pt x="905" y="655"/>
                    <a:pt x="917" y="655"/>
                    <a:pt x="941" y="643"/>
                  </a:cubicBezTo>
                  <a:cubicBezTo>
                    <a:pt x="965" y="631"/>
                    <a:pt x="976" y="607"/>
                    <a:pt x="1012" y="596"/>
                  </a:cubicBezTo>
                  <a:lnTo>
                    <a:pt x="1060" y="572"/>
                  </a:lnTo>
                  <a:lnTo>
                    <a:pt x="1096" y="536"/>
                  </a:lnTo>
                  <a:lnTo>
                    <a:pt x="1119" y="536"/>
                  </a:lnTo>
                  <a:cubicBezTo>
                    <a:pt x="1167" y="488"/>
                    <a:pt x="1238" y="453"/>
                    <a:pt x="1274" y="405"/>
                  </a:cubicBezTo>
                  <a:lnTo>
                    <a:pt x="1286" y="393"/>
                  </a:lnTo>
                  <a:cubicBezTo>
                    <a:pt x="1334" y="346"/>
                    <a:pt x="1393" y="298"/>
                    <a:pt x="1441" y="250"/>
                  </a:cubicBezTo>
                  <a:lnTo>
                    <a:pt x="1453" y="238"/>
                  </a:lnTo>
                  <a:cubicBezTo>
                    <a:pt x="1500" y="215"/>
                    <a:pt x="1524" y="179"/>
                    <a:pt x="1560" y="131"/>
                  </a:cubicBezTo>
                  <a:lnTo>
                    <a:pt x="164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40"/>
            <p:cNvSpPr/>
            <p:nvPr/>
          </p:nvSpPr>
          <p:spPr>
            <a:xfrm>
              <a:off x="6816900" y="3171650"/>
              <a:ext cx="32775" cy="32475"/>
            </a:xfrm>
            <a:custGeom>
              <a:avLst/>
              <a:gdLst/>
              <a:ahLst/>
              <a:cxnLst/>
              <a:rect l="l" t="t" r="r" b="b"/>
              <a:pathLst>
                <a:path w="1311" h="1299" extrusionOk="0">
                  <a:moveTo>
                    <a:pt x="1311" y="1"/>
                  </a:moveTo>
                  <a:lnTo>
                    <a:pt x="1275" y="60"/>
                  </a:lnTo>
                  <a:lnTo>
                    <a:pt x="1239" y="108"/>
                  </a:lnTo>
                  <a:lnTo>
                    <a:pt x="1215" y="155"/>
                  </a:lnTo>
                  <a:cubicBezTo>
                    <a:pt x="1180" y="191"/>
                    <a:pt x="1132" y="239"/>
                    <a:pt x="1108" y="286"/>
                  </a:cubicBezTo>
                  <a:lnTo>
                    <a:pt x="1096" y="310"/>
                  </a:lnTo>
                  <a:cubicBezTo>
                    <a:pt x="1073" y="334"/>
                    <a:pt x="1061" y="358"/>
                    <a:pt x="1049" y="370"/>
                  </a:cubicBezTo>
                  <a:cubicBezTo>
                    <a:pt x="1013" y="417"/>
                    <a:pt x="989" y="453"/>
                    <a:pt x="953" y="477"/>
                  </a:cubicBezTo>
                  <a:cubicBezTo>
                    <a:pt x="882" y="548"/>
                    <a:pt x="799" y="643"/>
                    <a:pt x="692" y="727"/>
                  </a:cubicBezTo>
                  <a:lnTo>
                    <a:pt x="656" y="763"/>
                  </a:lnTo>
                  <a:cubicBezTo>
                    <a:pt x="596" y="822"/>
                    <a:pt x="537" y="870"/>
                    <a:pt x="465" y="905"/>
                  </a:cubicBezTo>
                  <a:cubicBezTo>
                    <a:pt x="418" y="941"/>
                    <a:pt x="394" y="953"/>
                    <a:pt x="358" y="989"/>
                  </a:cubicBezTo>
                  <a:cubicBezTo>
                    <a:pt x="322" y="1024"/>
                    <a:pt x="275" y="1060"/>
                    <a:pt x="227" y="1084"/>
                  </a:cubicBezTo>
                  <a:cubicBezTo>
                    <a:pt x="215" y="1108"/>
                    <a:pt x="203" y="1108"/>
                    <a:pt x="180" y="1120"/>
                  </a:cubicBezTo>
                  <a:cubicBezTo>
                    <a:pt x="168" y="1132"/>
                    <a:pt x="156" y="1132"/>
                    <a:pt x="144" y="1155"/>
                  </a:cubicBezTo>
                  <a:cubicBezTo>
                    <a:pt x="120" y="1155"/>
                    <a:pt x="120" y="1155"/>
                    <a:pt x="108" y="1167"/>
                  </a:cubicBezTo>
                  <a:lnTo>
                    <a:pt x="60" y="1215"/>
                  </a:lnTo>
                  <a:lnTo>
                    <a:pt x="25" y="1251"/>
                  </a:lnTo>
                  <a:cubicBezTo>
                    <a:pt x="1" y="1263"/>
                    <a:pt x="1" y="1286"/>
                    <a:pt x="25" y="1298"/>
                  </a:cubicBezTo>
                  <a:lnTo>
                    <a:pt x="60" y="1298"/>
                  </a:lnTo>
                  <a:cubicBezTo>
                    <a:pt x="96" y="1286"/>
                    <a:pt x="108" y="1274"/>
                    <a:pt x="120" y="1251"/>
                  </a:cubicBezTo>
                  <a:cubicBezTo>
                    <a:pt x="144" y="1239"/>
                    <a:pt x="168" y="1227"/>
                    <a:pt x="191" y="1215"/>
                  </a:cubicBezTo>
                  <a:cubicBezTo>
                    <a:pt x="215" y="1179"/>
                    <a:pt x="263" y="1167"/>
                    <a:pt x="287" y="1132"/>
                  </a:cubicBezTo>
                  <a:cubicBezTo>
                    <a:pt x="334" y="1108"/>
                    <a:pt x="394" y="1060"/>
                    <a:pt x="441" y="1024"/>
                  </a:cubicBezTo>
                  <a:cubicBezTo>
                    <a:pt x="465" y="1001"/>
                    <a:pt x="513" y="989"/>
                    <a:pt x="549" y="953"/>
                  </a:cubicBezTo>
                  <a:cubicBezTo>
                    <a:pt x="584" y="929"/>
                    <a:pt x="644" y="893"/>
                    <a:pt x="692" y="870"/>
                  </a:cubicBezTo>
                  <a:lnTo>
                    <a:pt x="703" y="870"/>
                  </a:lnTo>
                  <a:cubicBezTo>
                    <a:pt x="715" y="846"/>
                    <a:pt x="739" y="846"/>
                    <a:pt x="751" y="834"/>
                  </a:cubicBezTo>
                  <a:cubicBezTo>
                    <a:pt x="834" y="751"/>
                    <a:pt x="930" y="667"/>
                    <a:pt x="989" y="596"/>
                  </a:cubicBezTo>
                  <a:cubicBezTo>
                    <a:pt x="1037" y="536"/>
                    <a:pt x="1061" y="489"/>
                    <a:pt x="1096" y="453"/>
                  </a:cubicBezTo>
                  <a:cubicBezTo>
                    <a:pt x="1132" y="393"/>
                    <a:pt x="1168" y="310"/>
                    <a:pt x="1215" y="239"/>
                  </a:cubicBezTo>
                  <a:cubicBezTo>
                    <a:pt x="1239" y="167"/>
                    <a:pt x="1287" y="96"/>
                    <a:pt x="13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40"/>
            <p:cNvSpPr/>
            <p:nvPr/>
          </p:nvSpPr>
          <p:spPr>
            <a:xfrm>
              <a:off x="6785050" y="3189500"/>
              <a:ext cx="74150" cy="180400"/>
            </a:xfrm>
            <a:custGeom>
              <a:avLst/>
              <a:gdLst/>
              <a:ahLst/>
              <a:cxnLst/>
              <a:rect l="l" t="t" r="r" b="b"/>
              <a:pathLst>
                <a:path w="2966" h="7216" extrusionOk="0">
                  <a:moveTo>
                    <a:pt x="251" y="1"/>
                  </a:moveTo>
                  <a:cubicBezTo>
                    <a:pt x="180" y="1"/>
                    <a:pt x="96" y="49"/>
                    <a:pt x="61" y="120"/>
                  </a:cubicBezTo>
                  <a:cubicBezTo>
                    <a:pt x="1" y="215"/>
                    <a:pt x="13" y="299"/>
                    <a:pt x="61" y="394"/>
                  </a:cubicBezTo>
                  <a:cubicBezTo>
                    <a:pt x="72" y="418"/>
                    <a:pt x="96" y="430"/>
                    <a:pt x="108" y="465"/>
                  </a:cubicBezTo>
                  <a:lnTo>
                    <a:pt x="108" y="477"/>
                  </a:lnTo>
                  <a:lnTo>
                    <a:pt x="108" y="489"/>
                  </a:lnTo>
                  <a:cubicBezTo>
                    <a:pt x="132" y="572"/>
                    <a:pt x="168" y="644"/>
                    <a:pt x="215" y="715"/>
                  </a:cubicBezTo>
                  <a:cubicBezTo>
                    <a:pt x="251" y="787"/>
                    <a:pt x="299" y="882"/>
                    <a:pt x="346" y="965"/>
                  </a:cubicBezTo>
                  <a:lnTo>
                    <a:pt x="525" y="1370"/>
                  </a:lnTo>
                  <a:cubicBezTo>
                    <a:pt x="596" y="1501"/>
                    <a:pt x="656" y="1632"/>
                    <a:pt x="715" y="1763"/>
                  </a:cubicBezTo>
                  <a:cubicBezTo>
                    <a:pt x="715" y="1775"/>
                    <a:pt x="727" y="1787"/>
                    <a:pt x="727" y="1799"/>
                  </a:cubicBezTo>
                  <a:cubicBezTo>
                    <a:pt x="751" y="1894"/>
                    <a:pt x="763" y="2001"/>
                    <a:pt x="775" y="2084"/>
                  </a:cubicBezTo>
                  <a:cubicBezTo>
                    <a:pt x="811" y="2323"/>
                    <a:pt x="834" y="2549"/>
                    <a:pt x="882" y="2775"/>
                  </a:cubicBezTo>
                  <a:cubicBezTo>
                    <a:pt x="930" y="2989"/>
                    <a:pt x="965" y="3239"/>
                    <a:pt x="1025" y="3454"/>
                  </a:cubicBezTo>
                  <a:lnTo>
                    <a:pt x="1120" y="3775"/>
                  </a:lnTo>
                  <a:cubicBezTo>
                    <a:pt x="1132" y="3894"/>
                    <a:pt x="1168" y="3989"/>
                    <a:pt x="1192" y="4097"/>
                  </a:cubicBezTo>
                  <a:cubicBezTo>
                    <a:pt x="1251" y="4323"/>
                    <a:pt x="1311" y="4549"/>
                    <a:pt x="1382" y="4763"/>
                  </a:cubicBezTo>
                  <a:cubicBezTo>
                    <a:pt x="1501" y="5144"/>
                    <a:pt x="1596" y="5513"/>
                    <a:pt x="1680" y="5883"/>
                  </a:cubicBezTo>
                  <a:cubicBezTo>
                    <a:pt x="1727" y="6073"/>
                    <a:pt x="1787" y="6275"/>
                    <a:pt x="1858" y="6454"/>
                  </a:cubicBezTo>
                  <a:cubicBezTo>
                    <a:pt x="1906" y="6549"/>
                    <a:pt x="1954" y="6645"/>
                    <a:pt x="2001" y="6752"/>
                  </a:cubicBezTo>
                  <a:cubicBezTo>
                    <a:pt x="2037" y="6835"/>
                    <a:pt x="2085" y="6895"/>
                    <a:pt x="2132" y="6966"/>
                  </a:cubicBezTo>
                  <a:lnTo>
                    <a:pt x="2132" y="6990"/>
                  </a:lnTo>
                  <a:cubicBezTo>
                    <a:pt x="2192" y="7119"/>
                    <a:pt x="2335" y="7216"/>
                    <a:pt x="2485" y="7216"/>
                  </a:cubicBezTo>
                  <a:cubicBezTo>
                    <a:pt x="2514" y="7216"/>
                    <a:pt x="2544" y="7212"/>
                    <a:pt x="2573" y="7204"/>
                  </a:cubicBezTo>
                  <a:cubicBezTo>
                    <a:pt x="2632" y="7192"/>
                    <a:pt x="2680" y="7180"/>
                    <a:pt x="2775" y="7145"/>
                  </a:cubicBezTo>
                  <a:cubicBezTo>
                    <a:pt x="2894" y="7061"/>
                    <a:pt x="2966" y="6895"/>
                    <a:pt x="2918" y="6752"/>
                  </a:cubicBezTo>
                  <a:cubicBezTo>
                    <a:pt x="2906" y="6704"/>
                    <a:pt x="2894" y="6668"/>
                    <a:pt x="2870" y="6645"/>
                  </a:cubicBezTo>
                  <a:cubicBezTo>
                    <a:pt x="2858" y="6585"/>
                    <a:pt x="2835" y="6514"/>
                    <a:pt x="2799" y="6454"/>
                  </a:cubicBezTo>
                  <a:cubicBezTo>
                    <a:pt x="2775" y="6383"/>
                    <a:pt x="2728" y="6335"/>
                    <a:pt x="2692" y="6275"/>
                  </a:cubicBezTo>
                  <a:cubicBezTo>
                    <a:pt x="2620" y="6133"/>
                    <a:pt x="2537" y="6014"/>
                    <a:pt x="2454" y="5883"/>
                  </a:cubicBezTo>
                  <a:cubicBezTo>
                    <a:pt x="2382" y="5764"/>
                    <a:pt x="2299" y="5633"/>
                    <a:pt x="2239" y="5513"/>
                  </a:cubicBezTo>
                  <a:cubicBezTo>
                    <a:pt x="2156" y="5383"/>
                    <a:pt x="2096" y="5252"/>
                    <a:pt x="2037" y="5121"/>
                  </a:cubicBezTo>
                  <a:cubicBezTo>
                    <a:pt x="1906" y="4859"/>
                    <a:pt x="1799" y="4585"/>
                    <a:pt x="1715" y="4299"/>
                  </a:cubicBezTo>
                  <a:cubicBezTo>
                    <a:pt x="1704" y="4228"/>
                    <a:pt x="1668" y="4168"/>
                    <a:pt x="1656" y="4097"/>
                  </a:cubicBezTo>
                  <a:cubicBezTo>
                    <a:pt x="1620" y="3989"/>
                    <a:pt x="1596" y="3870"/>
                    <a:pt x="1561" y="3763"/>
                  </a:cubicBezTo>
                  <a:cubicBezTo>
                    <a:pt x="1537" y="3644"/>
                    <a:pt x="1489" y="3549"/>
                    <a:pt x="1465" y="3430"/>
                  </a:cubicBezTo>
                  <a:cubicBezTo>
                    <a:pt x="1406" y="3204"/>
                    <a:pt x="1346" y="2966"/>
                    <a:pt x="1287" y="2739"/>
                  </a:cubicBezTo>
                  <a:cubicBezTo>
                    <a:pt x="1227" y="2501"/>
                    <a:pt x="1168" y="2263"/>
                    <a:pt x="1084" y="2025"/>
                  </a:cubicBezTo>
                  <a:cubicBezTo>
                    <a:pt x="1061" y="1965"/>
                    <a:pt x="1049" y="1894"/>
                    <a:pt x="1013" y="1823"/>
                  </a:cubicBezTo>
                  <a:cubicBezTo>
                    <a:pt x="989" y="1608"/>
                    <a:pt x="906" y="1406"/>
                    <a:pt x="870" y="1192"/>
                  </a:cubicBezTo>
                  <a:cubicBezTo>
                    <a:pt x="834" y="1072"/>
                    <a:pt x="823" y="965"/>
                    <a:pt x="787" y="870"/>
                  </a:cubicBezTo>
                  <a:cubicBezTo>
                    <a:pt x="763" y="763"/>
                    <a:pt x="727" y="656"/>
                    <a:pt x="692" y="549"/>
                  </a:cubicBezTo>
                  <a:cubicBezTo>
                    <a:pt x="656" y="477"/>
                    <a:pt x="644" y="418"/>
                    <a:pt x="608" y="358"/>
                  </a:cubicBezTo>
                  <a:cubicBezTo>
                    <a:pt x="584" y="287"/>
                    <a:pt x="549" y="215"/>
                    <a:pt x="513" y="132"/>
                  </a:cubicBezTo>
                  <a:cubicBezTo>
                    <a:pt x="453" y="49"/>
                    <a:pt x="358" y="1"/>
                    <a:pt x="25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40"/>
            <p:cNvSpPr/>
            <p:nvPr/>
          </p:nvSpPr>
          <p:spPr>
            <a:xfrm>
              <a:off x="6659750" y="2811475"/>
              <a:ext cx="73550" cy="220000"/>
            </a:xfrm>
            <a:custGeom>
              <a:avLst/>
              <a:gdLst/>
              <a:ahLst/>
              <a:cxnLst/>
              <a:rect l="l" t="t" r="r" b="b"/>
              <a:pathLst>
                <a:path w="2942" h="8800" extrusionOk="0">
                  <a:moveTo>
                    <a:pt x="72" y="1"/>
                  </a:moveTo>
                  <a:cubicBezTo>
                    <a:pt x="48" y="1"/>
                    <a:pt x="0" y="37"/>
                    <a:pt x="0" y="61"/>
                  </a:cubicBezTo>
                  <a:lnTo>
                    <a:pt x="0" y="120"/>
                  </a:lnTo>
                  <a:cubicBezTo>
                    <a:pt x="0" y="120"/>
                    <a:pt x="0" y="132"/>
                    <a:pt x="12" y="156"/>
                  </a:cubicBezTo>
                  <a:cubicBezTo>
                    <a:pt x="12" y="168"/>
                    <a:pt x="24" y="168"/>
                    <a:pt x="24" y="180"/>
                  </a:cubicBezTo>
                  <a:cubicBezTo>
                    <a:pt x="48" y="180"/>
                    <a:pt x="48" y="191"/>
                    <a:pt x="60" y="215"/>
                  </a:cubicBezTo>
                  <a:cubicBezTo>
                    <a:pt x="84" y="251"/>
                    <a:pt x="120" y="287"/>
                    <a:pt x="143" y="334"/>
                  </a:cubicBezTo>
                  <a:cubicBezTo>
                    <a:pt x="191" y="394"/>
                    <a:pt x="227" y="430"/>
                    <a:pt x="262" y="489"/>
                  </a:cubicBezTo>
                  <a:cubicBezTo>
                    <a:pt x="310" y="537"/>
                    <a:pt x="358" y="596"/>
                    <a:pt x="405" y="656"/>
                  </a:cubicBezTo>
                  <a:cubicBezTo>
                    <a:pt x="441" y="715"/>
                    <a:pt x="501" y="775"/>
                    <a:pt x="548" y="834"/>
                  </a:cubicBezTo>
                  <a:cubicBezTo>
                    <a:pt x="548" y="846"/>
                    <a:pt x="560" y="846"/>
                    <a:pt x="560" y="870"/>
                  </a:cubicBezTo>
                  <a:lnTo>
                    <a:pt x="584" y="882"/>
                  </a:lnTo>
                  <a:lnTo>
                    <a:pt x="584" y="870"/>
                  </a:lnTo>
                  <a:cubicBezTo>
                    <a:pt x="584" y="882"/>
                    <a:pt x="596" y="882"/>
                    <a:pt x="596" y="894"/>
                  </a:cubicBezTo>
                  <a:cubicBezTo>
                    <a:pt x="596" y="918"/>
                    <a:pt x="608" y="918"/>
                    <a:pt x="608" y="930"/>
                  </a:cubicBezTo>
                  <a:lnTo>
                    <a:pt x="608" y="918"/>
                  </a:lnTo>
                  <a:lnTo>
                    <a:pt x="620" y="930"/>
                  </a:lnTo>
                  <a:lnTo>
                    <a:pt x="620" y="942"/>
                  </a:lnTo>
                  <a:lnTo>
                    <a:pt x="643" y="953"/>
                  </a:lnTo>
                  <a:lnTo>
                    <a:pt x="667" y="989"/>
                  </a:lnTo>
                  <a:lnTo>
                    <a:pt x="667" y="977"/>
                  </a:lnTo>
                  <a:lnTo>
                    <a:pt x="679" y="989"/>
                  </a:lnTo>
                  <a:lnTo>
                    <a:pt x="679" y="1001"/>
                  </a:lnTo>
                  <a:lnTo>
                    <a:pt x="703" y="1013"/>
                  </a:lnTo>
                  <a:lnTo>
                    <a:pt x="715" y="1037"/>
                  </a:lnTo>
                  <a:cubicBezTo>
                    <a:pt x="727" y="1037"/>
                    <a:pt x="727" y="1049"/>
                    <a:pt x="739" y="1061"/>
                  </a:cubicBezTo>
                  <a:lnTo>
                    <a:pt x="739" y="1049"/>
                  </a:lnTo>
                  <a:lnTo>
                    <a:pt x="762" y="1061"/>
                  </a:lnTo>
                  <a:cubicBezTo>
                    <a:pt x="774" y="1096"/>
                    <a:pt x="798" y="1108"/>
                    <a:pt x="822" y="1132"/>
                  </a:cubicBezTo>
                  <a:cubicBezTo>
                    <a:pt x="858" y="1180"/>
                    <a:pt x="893" y="1227"/>
                    <a:pt x="917" y="1275"/>
                  </a:cubicBezTo>
                  <a:cubicBezTo>
                    <a:pt x="941" y="1299"/>
                    <a:pt x="965" y="1311"/>
                    <a:pt x="977" y="1346"/>
                  </a:cubicBezTo>
                  <a:cubicBezTo>
                    <a:pt x="1012" y="1370"/>
                    <a:pt x="1024" y="1394"/>
                    <a:pt x="1036" y="1418"/>
                  </a:cubicBezTo>
                  <a:lnTo>
                    <a:pt x="1132" y="1549"/>
                  </a:lnTo>
                  <a:cubicBezTo>
                    <a:pt x="1132" y="1573"/>
                    <a:pt x="1143" y="1585"/>
                    <a:pt x="1155" y="1596"/>
                  </a:cubicBezTo>
                  <a:cubicBezTo>
                    <a:pt x="1203" y="1668"/>
                    <a:pt x="1251" y="1727"/>
                    <a:pt x="1298" y="1811"/>
                  </a:cubicBezTo>
                  <a:cubicBezTo>
                    <a:pt x="1298" y="1811"/>
                    <a:pt x="1310" y="1823"/>
                    <a:pt x="1310" y="1835"/>
                  </a:cubicBezTo>
                  <a:cubicBezTo>
                    <a:pt x="1334" y="1894"/>
                    <a:pt x="1370" y="1942"/>
                    <a:pt x="1393" y="2001"/>
                  </a:cubicBezTo>
                  <a:cubicBezTo>
                    <a:pt x="1393" y="2013"/>
                    <a:pt x="1417" y="2013"/>
                    <a:pt x="1417" y="2025"/>
                  </a:cubicBezTo>
                  <a:lnTo>
                    <a:pt x="1453" y="2120"/>
                  </a:lnTo>
                  <a:cubicBezTo>
                    <a:pt x="1489" y="2168"/>
                    <a:pt x="1501" y="2192"/>
                    <a:pt x="1513" y="2239"/>
                  </a:cubicBezTo>
                  <a:cubicBezTo>
                    <a:pt x="1548" y="2299"/>
                    <a:pt x="1560" y="2347"/>
                    <a:pt x="1596" y="2406"/>
                  </a:cubicBezTo>
                  <a:cubicBezTo>
                    <a:pt x="1679" y="2561"/>
                    <a:pt x="1751" y="2739"/>
                    <a:pt x="1834" y="2906"/>
                  </a:cubicBezTo>
                  <a:cubicBezTo>
                    <a:pt x="1858" y="2966"/>
                    <a:pt x="1894" y="3037"/>
                    <a:pt x="1917" y="3097"/>
                  </a:cubicBezTo>
                  <a:cubicBezTo>
                    <a:pt x="1989" y="3263"/>
                    <a:pt x="2048" y="3430"/>
                    <a:pt x="2132" y="3597"/>
                  </a:cubicBezTo>
                  <a:cubicBezTo>
                    <a:pt x="2144" y="3632"/>
                    <a:pt x="2155" y="3668"/>
                    <a:pt x="2167" y="3716"/>
                  </a:cubicBezTo>
                  <a:cubicBezTo>
                    <a:pt x="2203" y="3751"/>
                    <a:pt x="2215" y="3811"/>
                    <a:pt x="2227" y="3859"/>
                  </a:cubicBezTo>
                  <a:cubicBezTo>
                    <a:pt x="2263" y="3930"/>
                    <a:pt x="2275" y="4013"/>
                    <a:pt x="2310" y="4085"/>
                  </a:cubicBezTo>
                  <a:cubicBezTo>
                    <a:pt x="2334" y="4168"/>
                    <a:pt x="2346" y="4263"/>
                    <a:pt x="2382" y="4347"/>
                  </a:cubicBezTo>
                  <a:cubicBezTo>
                    <a:pt x="2382" y="4394"/>
                    <a:pt x="2394" y="4442"/>
                    <a:pt x="2406" y="4490"/>
                  </a:cubicBezTo>
                  <a:lnTo>
                    <a:pt x="2453" y="4668"/>
                  </a:lnTo>
                  <a:cubicBezTo>
                    <a:pt x="2489" y="4752"/>
                    <a:pt x="2501" y="4823"/>
                    <a:pt x="2513" y="4918"/>
                  </a:cubicBezTo>
                  <a:cubicBezTo>
                    <a:pt x="2525" y="5002"/>
                    <a:pt x="2548" y="5109"/>
                    <a:pt x="2560" y="5204"/>
                  </a:cubicBezTo>
                  <a:cubicBezTo>
                    <a:pt x="2572" y="5275"/>
                    <a:pt x="2584" y="5335"/>
                    <a:pt x="2584" y="5395"/>
                  </a:cubicBezTo>
                  <a:cubicBezTo>
                    <a:pt x="2584" y="5454"/>
                    <a:pt x="2608" y="5525"/>
                    <a:pt x="2608" y="5585"/>
                  </a:cubicBezTo>
                  <a:lnTo>
                    <a:pt x="2608" y="5680"/>
                  </a:lnTo>
                  <a:lnTo>
                    <a:pt x="2608" y="5978"/>
                  </a:lnTo>
                  <a:cubicBezTo>
                    <a:pt x="2608" y="6061"/>
                    <a:pt x="2608" y="6168"/>
                    <a:pt x="2620" y="6252"/>
                  </a:cubicBezTo>
                  <a:cubicBezTo>
                    <a:pt x="2620" y="6347"/>
                    <a:pt x="2632" y="6430"/>
                    <a:pt x="2644" y="6526"/>
                  </a:cubicBezTo>
                  <a:lnTo>
                    <a:pt x="2691" y="6835"/>
                  </a:lnTo>
                  <a:lnTo>
                    <a:pt x="2691" y="6847"/>
                  </a:lnTo>
                  <a:cubicBezTo>
                    <a:pt x="2703" y="6895"/>
                    <a:pt x="2703" y="6954"/>
                    <a:pt x="2727" y="7002"/>
                  </a:cubicBezTo>
                  <a:cubicBezTo>
                    <a:pt x="2739" y="7073"/>
                    <a:pt x="2751" y="7169"/>
                    <a:pt x="2763" y="7240"/>
                  </a:cubicBezTo>
                  <a:cubicBezTo>
                    <a:pt x="2787" y="7300"/>
                    <a:pt x="2787" y="7359"/>
                    <a:pt x="2798" y="7419"/>
                  </a:cubicBezTo>
                  <a:cubicBezTo>
                    <a:pt x="2810" y="7490"/>
                    <a:pt x="2810" y="7550"/>
                    <a:pt x="2822" y="7621"/>
                  </a:cubicBezTo>
                  <a:cubicBezTo>
                    <a:pt x="2858" y="7800"/>
                    <a:pt x="2882" y="8002"/>
                    <a:pt x="2906" y="8192"/>
                  </a:cubicBezTo>
                  <a:cubicBezTo>
                    <a:pt x="2917" y="8395"/>
                    <a:pt x="2929" y="8597"/>
                    <a:pt x="2941" y="8800"/>
                  </a:cubicBezTo>
                  <a:lnTo>
                    <a:pt x="2941" y="8645"/>
                  </a:lnTo>
                  <a:lnTo>
                    <a:pt x="2941" y="8562"/>
                  </a:lnTo>
                  <a:lnTo>
                    <a:pt x="2941" y="8550"/>
                  </a:lnTo>
                  <a:lnTo>
                    <a:pt x="2941" y="8443"/>
                  </a:lnTo>
                  <a:lnTo>
                    <a:pt x="2941" y="8431"/>
                  </a:lnTo>
                  <a:lnTo>
                    <a:pt x="2941" y="8383"/>
                  </a:lnTo>
                  <a:cubicBezTo>
                    <a:pt x="2941" y="8276"/>
                    <a:pt x="2929" y="8192"/>
                    <a:pt x="2929" y="8085"/>
                  </a:cubicBezTo>
                  <a:cubicBezTo>
                    <a:pt x="2929" y="7978"/>
                    <a:pt x="2929" y="7895"/>
                    <a:pt x="2917" y="7788"/>
                  </a:cubicBezTo>
                  <a:cubicBezTo>
                    <a:pt x="2906" y="7597"/>
                    <a:pt x="2882" y="7419"/>
                    <a:pt x="2858" y="7216"/>
                  </a:cubicBezTo>
                  <a:cubicBezTo>
                    <a:pt x="2846" y="7026"/>
                    <a:pt x="2810" y="6835"/>
                    <a:pt x="2787" y="6645"/>
                  </a:cubicBezTo>
                  <a:cubicBezTo>
                    <a:pt x="2763" y="6549"/>
                    <a:pt x="2763" y="6466"/>
                    <a:pt x="2751" y="6371"/>
                  </a:cubicBezTo>
                  <a:cubicBezTo>
                    <a:pt x="2751" y="6287"/>
                    <a:pt x="2739" y="6180"/>
                    <a:pt x="2739" y="6085"/>
                  </a:cubicBezTo>
                  <a:lnTo>
                    <a:pt x="2739" y="5871"/>
                  </a:lnTo>
                  <a:lnTo>
                    <a:pt x="2739" y="5656"/>
                  </a:lnTo>
                  <a:cubicBezTo>
                    <a:pt x="2739" y="5585"/>
                    <a:pt x="2727" y="5514"/>
                    <a:pt x="2727" y="5430"/>
                  </a:cubicBezTo>
                  <a:cubicBezTo>
                    <a:pt x="2703" y="5359"/>
                    <a:pt x="2703" y="5287"/>
                    <a:pt x="2691" y="5216"/>
                  </a:cubicBezTo>
                  <a:lnTo>
                    <a:pt x="2644" y="4942"/>
                  </a:lnTo>
                  <a:cubicBezTo>
                    <a:pt x="2620" y="4859"/>
                    <a:pt x="2608" y="4763"/>
                    <a:pt x="2584" y="4680"/>
                  </a:cubicBezTo>
                  <a:cubicBezTo>
                    <a:pt x="2572" y="4585"/>
                    <a:pt x="2560" y="4478"/>
                    <a:pt x="2525" y="4394"/>
                  </a:cubicBezTo>
                  <a:cubicBezTo>
                    <a:pt x="2525" y="4347"/>
                    <a:pt x="2513" y="4299"/>
                    <a:pt x="2501" y="4263"/>
                  </a:cubicBezTo>
                  <a:lnTo>
                    <a:pt x="2453" y="4085"/>
                  </a:lnTo>
                  <a:cubicBezTo>
                    <a:pt x="2441" y="4049"/>
                    <a:pt x="2429" y="4001"/>
                    <a:pt x="2406" y="3966"/>
                  </a:cubicBezTo>
                  <a:cubicBezTo>
                    <a:pt x="2394" y="3918"/>
                    <a:pt x="2382" y="3882"/>
                    <a:pt x="2370" y="3847"/>
                  </a:cubicBezTo>
                  <a:cubicBezTo>
                    <a:pt x="2346" y="3787"/>
                    <a:pt x="2322" y="3740"/>
                    <a:pt x="2310" y="3680"/>
                  </a:cubicBezTo>
                  <a:lnTo>
                    <a:pt x="2263" y="3549"/>
                  </a:lnTo>
                  <a:cubicBezTo>
                    <a:pt x="2191" y="3382"/>
                    <a:pt x="2132" y="3204"/>
                    <a:pt x="2048" y="3037"/>
                  </a:cubicBezTo>
                  <a:cubicBezTo>
                    <a:pt x="1977" y="2847"/>
                    <a:pt x="1894" y="2668"/>
                    <a:pt x="1810" y="2477"/>
                  </a:cubicBezTo>
                  <a:cubicBezTo>
                    <a:pt x="1774" y="2382"/>
                    <a:pt x="1739" y="2299"/>
                    <a:pt x="1691" y="2204"/>
                  </a:cubicBezTo>
                  <a:cubicBezTo>
                    <a:pt x="1655" y="2120"/>
                    <a:pt x="1620" y="2037"/>
                    <a:pt x="1572" y="1954"/>
                  </a:cubicBezTo>
                  <a:cubicBezTo>
                    <a:pt x="1548" y="1906"/>
                    <a:pt x="1536" y="1858"/>
                    <a:pt x="1501" y="1823"/>
                  </a:cubicBezTo>
                  <a:cubicBezTo>
                    <a:pt x="1477" y="1787"/>
                    <a:pt x="1453" y="1763"/>
                    <a:pt x="1441" y="1727"/>
                  </a:cubicBezTo>
                  <a:cubicBezTo>
                    <a:pt x="1393" y="1656"/>
                    <a:pt x="1358" y="1561"/>
                    <a:pt x="1298" y="1489"/>
                  </a:cubicBezTo>
                  <a:cubicBezTo>
                    <a:pt x="1251" y="1430"/>
                    <a:pt x="1215" y="1382"/>
                    <a:pt x="1179" y="1323"/>
                  </a:cubicBezTo>
                  <a:cubicBezTo>
                    <a:pt x="1155" y="1299"/>
                    <a:pt x="1143" y="1287"/>
                    <a:pt x="1132" y="1251"/>
                  </a:cubicBezTo>
                  <a:cubicBezTo>
                    <a:pt x="1084" y="1204"/>
                    <a:pt x="1060" y="1144"/>
                    <a:pt x="1012" y="1108"/>
                  </a:cubicBezTo>
                  <a:cubicBezTo>
                    <a:pt x="977" y="1061"/>
                    <a:pt x="965" y="1025"/>
                    <a:pt x="941" y="1001"/>
                  </a:cubicBezTo>
                  <a:lnTo>
                    <a:pt x="715" y="727"/>
                  </a:lnTo>
                  <a:cubicBezTo>
                    <a:pt x="679" y="703"/>
                    <a:pt x="655" y="656"/>
                    <a:pt x="620" y="632"/>
                  </a:cubicBezTo>
                  <a:cubicBezTo>
                    <a:pt x="596" y="596"/>
                    <a:pt x="548" y="549"/>
                    <a:pt x="524" y="513"/>
                  </a:cubicBezTo>
                  <a:lnTo>
                    <a:pt x="524" y="525"/>
                  </a:lnTo>
                  <a:lnTo>
                    <a:pt x="501" y="513"/>
                  </a:lnTo>
                  <a:lnTo>
                    <a:pt x="501" y="525"/>
                  </a:lnTo>
                  <a:cubicBezTo>
                    <a:pt x="465" y="477"/>
                    <a:pt x="429" y="430"/>
                    <a:pt x="405" y="394"/>
                  </a:cubicBezTo>
                  <a:cubicBezTo>
                    <a:pt x="370" y="358"/>
                    <a:pt x="346" y="334"/>
                    <a:pt x="322" y="299"/>
                  </a:cubicBezTo>
                  <a:cubicBezTo>
                    <a:pt x="286" y="239"/>
                    <a:pt x="250" y="191"/>
                    <a:pt x="203" y="132"/>
                  </a:cubicBezTo>
                  <a:cubicBezTo>
                    <a:pt x="203" y="120"/>
                    <a:pt x="191" y="108"/>
                    <a:pt x="179" y="96"/>
                  </a:cubicBezTo>
                  <a:cubicBezTo>
                    <a:pt x="179" y="72"/>
                    <a:pt x="167" y="72"/>
                    <a:pt x="167" y="61"/>
                  </a:cubicBezTo>
                  <a:lnTo>
                    <a:pt x="131" y="37"/>
                  </a:lnTo>
                  <a:cubicBezTo>
                    <a:pt x="120" y="37"/>
                    <a:pt x="120" y="13"/>
                    <a:pt x="108" y="13"/>
                  </a:cubicBezTo>
                  <a:cubicBezTo>
                    <a:pt x="84" y="1"/>
                    <a:pt x="84" y="1"/>
                    <a:pt x="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40"/>
            <p:cNvSpPr/>
            <p:nvPr/>
          </p:nvSpPr>
          <p:spPr>
            <a:xfrm>
              <a:off x="6693075" y="2838575"/>
              <a:ext cx="34850" cy="87225"/>
            </a:xfrm>
            <a:custGeom>
              <a:avLst/>
              <a:gdLst/>
              <a:ahLst/>
              <a:cxnLst/>
              <a:rect l="l" t="t" r="r" b="b"/>
              <a:pathLst>
                <a:path w="1394" h="3489" extrusionOk="0">
                  <a:moveTo>
                    <a:pt x="25" y="0"/>
                  </a:moveTo>
                  <a:cubicBezTo>
                    <a:pt x="1" y="0"/>
                    <a:pt x="1" y="24"/>
                    <a:pt x="1" y="36"/>
                  </a:cubicBezTo>
                  <a:lnTo>
                    <a:pt x="1" y="48"/>
                  </a:lnTo>
                  <a:lnTo>
                    <a:pt x="25" y="60"/>
                  </a:lnTo>
                  <a:lnTo>
                    <a:pt x="37" y="84"/>
                  </a:lnTo>
                  <a:lnTo>
                    <a:pt x="49" y="96"/>
                  </a:lnTo>
                  <a:lnTo>
                    <a:pt x="84" y="120"/>
                  </a:lnTo>
                  <a:cubicBezTo>
                    <a:pt x="108" y="155"/>
                    <a:pt x="132" y="167"/>
                    <a:pt x="168" y="203"/>
                  </a:cubicBezTo>
                  <a:cubicBezTo>
                    <a:pt x="191" y="227"/>
                    <a:pt x="227" y="239"/>
                    <a:pt x="251" y="274"/>
                  </a:cubicBezTo>
                  <a:cubicBezTo>
                    <a:pt x="275" y="274"/>
                    <a:pt x="287" y="286"/>
                    <a:pt x="299" y="310"/>
                  </a:cubicBezTo>
                  <a:cubicBezTo>
                    <a:pt x="334" y="322"/>
                    <a:pt x="346" y="334"/>
                    <a:pt x="358" y="346"/>
                  </a:cubicBezTo>
                  <a:cubicBezTo>
                    <a:pt x="382" y="358"/>
                    <a:pt x="382" y="381"/>
                    <a:pt x="394" y="393"/>
                  </a:cubicBezTo>
                  <a:cubicBezTo>
                    <a:pt x="418" y="441"/>
                    <a:pt x="430" y="501"/>
                    <a:pt x="465" y="536"/>
                  </a:cubicBezTo>
                  <a:lnTo>
                    <a:pt x="513" y="631"/>
                  </a:lnTo>
                  <a:cubicBezTo>
                    <a:pt x="537" y="691"/>
                    <a:pt x="584" y="762"/>
                    <a:pt x="608" y="834"/>
                  </a:cubicBezTo>
                  <a:cubicBezTo>
                    <a:pt x="644" y="882"/>
                    <a:pt x="656" y="929"/>
                    <a:pt x="692" y="977"/>
                  </a:cubicBezTo>
                  <a:cubicBezTo>
                    <a:pt x="703" y="1001"/>
                    <a:pt x="715" y="1048"/>
                    <a:pt x="727" y="1072"/>
                  </a:cubicBezTo>
                  <a:cubicBezTo>
                    <a:pt x="763" y="1132"/>
                    <a:pt x="787" y="1179"/>
                    <a:pt x="811" y="1227"/>
                  </a:cubicBezTo>
                  <a:cubicBezTo>
                    <a:pt x="822" y="1251"/>
                    <a:pt x="822" y="1286"/>
                    <a:pt x="834" y="1310"/>
                  </a:cubicBezTo>
                  <a:lnTo>
                    <a:pt x="882" y="1501"/>
                  </a:lnTo>
                  <a:cubicBezTo>
                    <a:pt x="894" y="1524"/>
                    <a:pt x="894" y="1572"/>
                    <a:pt x="906" y="1596"/>
                  </a:cubicBezTo>
                  <a:cubicBezTo>
                    <a:pt x="953" y="1763"/>
                    <a:pt x="1001" y="1917"/>
                    <a:pt x="1049" y="2072"/>
                  </a:cubicBezTo>
                  <a:cubicBezTo>
                    <a:pt x="1073" y="2155"/>
                    <a:pt x="1096" y="2215"/>
                    <a:pt x="1108" y="2286"/>
                  </a:cubicBezTo>
                  <a:cubicBezTo>
                    <a:pt x="1120" y="2370"/>
                    <a:pt x="1156" y="2465"/>
                    <a:pt x="1168" y="2548"/>
                  </a:cubicBezTo>
                  <a:cubicBezTo>
                    <a:pt x="1192" y="2703"/>
                    <a:pt x="1239" y="2846"/>
                    <a:pt x="1275" y="3001"/>
                  </a:cubicBezTo>
                  <a:cubicBezTo>
                    <a:pt x="1311" y="3156"/>
                    <a:pt x="1346" y="3322"/>
                    <a:pt x="1394" y="3489"/>
                  </a:cubicBezTo>
                  <a:cubicBezTo>
                    <a:pt x="1358" y="3298"/>
                    <a:pt x="1311" y="3108"/>
                    <a:pt x="1275" y="2906"/>
                  </a:cubicBezTo>
                  <a:cubicBezTo>
                    <a:pt x="1251" y="2775"/>
                    <a:pt x="1227" y="2620"/>
                    <a:pt x="1192" y="2489"/>
                  </a:cubicBezTo>
                  <a:cubicBezTo>
                    <a:pt x="1180" y="2429"/>
                    <a:pt x="1180" y="2382"/>
                    <a:pt x="1168" y="2322"/>
                  </a:cubicBezTo>
                  <a:cubicBezTo>
                    <a:pt x="1168" y="2310"/>
                    <a:pt x="1156" y="2286"/>
                    <a:pt x="1156" y="2263"/>
                  </a:cubicBezTo>
                  <a:cubicBezTo>
                    <a:pt x="1132" y="2179"/>
                    <a:pt x="1108" y="2072"/>
                    <a:pt x="1084" y="1989"/>
                  </a:cubicBezTo>
                  <a:cubicBezTo>
                    <a:pt x="1049" y="1834"/>
                    <a:pt x="1013" y="1667"/>
                    <a:pt x="977" y="1524"/>
                  </a:cubicBezTo>
                  <a:cubicBezTo>
                    <a:pt x="977" y="1477"/>
                    <a:pt x="953" y="1429"/>
                    <a:pt x="942" y="1393"/>
                  </a:cubicBezTo>
                  <a:cubicBezTo>
                    <a:pt x="930" y="1346"/>
                    <a:pt x="906" y="1286"/>
                    <a:pt x="894" y="1239"/>
                  </a:cubicBezTo>
                  <a:cubicBezTo>
                    <a:pt x="882" y="1191"/>
                    <a:pt x="870" y="1155"/>
                    <a:pt x="834" y="1108"/>
                  </a:cubicBezTo>
                  <a:cubicBezTo>
                    <a:pt x="787" y="1012"/>
                    <a:pt x="751" y="941"/>
                    <a:pt x="703" y="858"/>
                  </a:cubicBezTo>
                  <a:cubicBezTo>
                    <a:pt x="680" y="798"/>
                    <a:pt x="644" y="715"/>
                    <a:pt x="608" y="655"/>
                  </a:cubicBezTo>
                  <a:cubicBezTo>
                    <a:pt x="596" y="620"/>
                    <a:pt x="572" y="572"/>
                    <a:pt x="549" y="524"/>
                  </a:cubicBezTo>
                  <a:cubicBezTo>
                    <a:pt x="549" y="512"/>
                    <a:pt x="537" y="512"/>
                    <a:pt x="537" y="501"/>
                  </a:cubicBezTo>
                  <a:cubicBezTo>
                    <a:pt x="513" y="453"/>
                    <a:pt x="489" y="405"/>
                    <a:pt x="465" y="358"/>
                  </a:cubicBezTo>
                  <a:cubicBezTo>
                    <a:pt x="453" y="346"/>
                    <a:pt x="430" y="322"/>
                    <a:pt x="418" y="298"/>
                  </a:cubicBezTo>
                  <a:cubicBezTo>
                    <a:pt x="406" y="286"/>
                    <a:pt x="394" y="286"/>
                    <a:pt x="382" y="274"/>
                  </a:cubicBezTo>
                  <a:cubicBezTo>
                    <a:pt x="346" y="262"/>
                    <a:pt x="334" y="239"/>
                    <a:pt x="311" y="227"/>
                  </a:cubicBezTo>
                  <a:cubicBezTo>
                    <a:pt x="287" y="203"/>
                    <a:pt x="263" y="179"/>
                    <a:pt x="227" y="155"/>
                  </a:cubicBezTo>
                  <a:cubicBezTo>
                    <a:pt x="203" y="120"/>
                    <a:pt x="168" y="108"/>
                    <a:pt x="144" y="84"/>
                  </a:cubicBezTo>
                  <a:cubicBezTo>
                    <a:pt x="120" y="60"/>
                    <a:pt x="108" y="60"/>
                    <a:pt x="96" y="48"/>
                  </a:cubicBezTo>
                  <a:lnTo>
                    <a:pt x="4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40"/>
            <p:cNvSpPr/>
            <p:nvPr/>
          </p:nvSpPr>
          <p:spPr>
            <a:xfrm>
              <a:off x="6765425" y="2869525"/>
              <a:ext cx="37525" cy="234400"/>
            </a:xfrm>
            <a:custGeom>
              <a:avLst/>
              <a:gdLst/>
              <a:ahLst/>
              <a:cxnLst/>
              <a:rect l="l" t="t" r="r" b="b"/>
              <a:pathLst>
                <a:path w="1501" h="9376" extrusionOk="0">
                  <a:moveTo>
                    <a:pt x="1500" y="1"/>
                  </a:moveTo>
                  <a:lnTo>
                    <a:pt x="1500" y="1"/>
                  </a:lnTo>
                  <a:cubicBezTo>
                    <a:pt x="1477" y="155"/>
                    <a:pt x="1441" y="286"/>
                    <a:pt x="1417" y="417"/>
                  </a:cubicBezTo>
                  <a:lnTo>
                    <a:pt x="1369" y="596"/>
                  </a:lnTo>
                  <a:cubicBezTo>
                    <a:pt x="1334" y="679"/>
                    <a:pt x="1322" y="763"/>
                    <a:pt x="1298" y="834"/>
                  </a:cubicBezTo>
                  <a:cubicBezTo>
                    <a:pt x="1274" y="917"/>
                    <a:pt x="1250" y="1001"/>
                    <a:pt x="1215" y="1072"/>
                  </a:cubicBezTo>
                  <a:cubicBezTo>
                    <a:pt x="1191" y="1156"/>
                    <a:pt x="1179" y="1227"/>
                    <a:pt x="1143" y="1298"/>
                  </a:cubicBezTo>
                  <a:cubicBezTo>
                    <a:pt x="1131" y="1334"/>
                    <a:pt x="1131" y="1358"/>
                    <a:pt x="1119" y="1394"/>
                  </a:cubicBezTo>
                  <a:cubicBezTo>
                    <a:pt x="1096" y="1418"/>
                    <a:pt x="1096" y="1465"/>
                    <a:pt x="1084" y="1489"/>
                  </a:cubicBezTo>
                  <a:cubicBezTo>
                    <a:pt x="1072" y="1572"/>
                    <a:pt x="1036" y="1644"/>
                    <a:pt x="1024" y="1715"/>
                  </a:cubicBezTo>
                  <a:cubicBezTo>
                    <a:pt x="1012" y="1810"/>
                    <a:pt x="976" y="1882"/>
                    <a:pt x="965" y="1965"/>
                  </a:cubicBezTo>
                  <a:cubicBezTo>
                    <a:pt x="917" y="2108"/>
                    <a:pt x="893" y="2251"/>
                    <a:pt x="846" y="2382"/>
                  </a:cubicBezTo>
                  <a:cubicBezTo>
                    <a:pt x="822" y="2465"/>
                    <a:pt x="798" y="2549"/>
                    <a:pt x="774" y="2620"/>
                  </a:cubicBezTo>
                  <a:cubicBezTo>
                    <a:pt x="738" y="2703"/>
                    <a:pt x="726" y="2787"/>
                    <a:pt x="703" y="2858"/>
                  </a:cubicBezTo>
                  <a:cubicBezTo>
                    <a:pt x="655" y="3001"/>
                    <a:pt x="619" y="3144"/>
                    <a:pt x="584" y="3275"/>
                  </a:cubicBezTo>
                  <a:cubicBezTo>
                    <a:pt x="560" y="3323"/>
                    <a:pt x="560" y="3358"/>
                    <a:pt x="548" y="3394"/>
                  </a:cubicBezTo>
                  <a:cubicBezTo>
                    <a:pt x="536" y="3442"/>
                    <a:pt x="536" y="3489"/>
                    <a:pt x="524" y="3537"/>
                  </a:cubicBezTo>
                  <a:cubicBezTo>
                    <a:pt x="500" y="3608"/>
                    <a:pt x="488" y="3668"/>
                    <a:pt x="476" y="3739"/>
                  </a:cubicBezTo>
                  <a:cubicBezTo>
                    <a:pt x="465" y="3775"/>
                    <a:pt x="465" y="3811"/>
                    <a:pt x="441" y="3846"/>
                  </a:cubicBezTo>
                  <a:cubicBezTo>
                    <a:pt x="429" y="3870"/>
                    <a:pt x="429" y="3918"/>
                    <a:pt x="417" y="3965"/>
                  </a:cubicBezTo>
                  <a:cubicBezTo>
                    <a:pt x="417" y="3989"/>
                    <a:pt x="405" y="4037"/>
                    <a:pt x="381" y="4085"/>
                  </a:cubicBezTo>
                  <a:cubicBezTo>
                    <a:pt x="369" y="4108"/>
                    <a:pt x="369" y="4156"/>
                    <a:pt x="357" y="4192"/>
                  </a:cubicBezTo>
                  <a:cubicBezTo>
                    <a:pt x="310" y="4335"/>
                    <a:pt x="250" y="4489"/>
                    <a:pt x="203" y="4632"/>
                  </a:cubicBezTo>
                  <a:cubicBezTo>
                    <a:pt x="191" y="4692"/>
                    <a:pt x="167" y="4763"/>
                    <a:pt x="143" y="4823"/>
                  </a:cubicBezTo>
                  <a:cubicBezTo>
                    <a:pt x="131" y="4870"/>
                    <a:pt x="131" y="4906"/>
                    <a:pt x="119" y="4942"/>
                  </a:cubicBezTo>
                  <a:cubicBezTo>
                    <a:pt x="119" y="4989"/>
                    <a:pt x="107" y="5037"/>
                    <a:pt x="84" y="5073"/>
                  </a:cubicBezTo>
                  <a:cubicBezTo>
                    <a:pt x="84" y="5108"/>
                    <a:pt x="72" y="5156"/>
                    <a:pt x="72" y="5180"/>
                  </a:cubicBezTo>
                  <a:cubicBezTo>
                    <a:pt x="72" y="5228"/>
                    <a:pt x="60" y="5263"/>
                    <a:pt x="60" y="5287"/>
                  </a:cubicBezTo>
                  <a:cubicBezTo>
                    <a:pt x="60" y="5323"/>
                    <a:pt x="48" y="5347"/>
                    <a:pt x="48" y="5382"/>
                  </a:cubicBezTo>
                  <a:cubicBezTo>
                    <a:pt x="24" y="5394"/>
                    <a:pt x="24" y="5406"/>
                    <a:pt x="24" y="5418"/>
                  </a:cubicBezTo>
                  <a:cubicBezTo>
                    <a:pt x="24" y="5466"/>
                    <a:pt x="12" y="5513"/>
                    <a:pt x="12" y="5561"/>
                  </a:cubicBezTo>
                  <a:cubicBezTo>
                    <a:pt x="0" y="5585"/>
                    <a:pt x="0" y="5632"/>
                    <a:pt x="0" y="5656"/>
                  </a:cubicBezTo>
                  <a:lnTo>
                    <a:pt x="0" y="5763"/>
                  </a:lnTo>
                  <a:lnTo>
                    <a:pt x="0" y="5870"/>
                  </a:lnTo>
                  <a:lnTo>
                    <a:pt x="0" y="5990"/>
                  </a:lnTo>
                  <a:lnTo>
                    <a:pt x="0" y="6132"/>
                  </a:lnTo>
                  <a:cubicBezTo>
                    <a:pt x="0" y="6240"/>
                    <a:pt x="12" y="6335"/>
                    <a:pt x="12" y="6418"/>
                  </a:cubicBezTo>
                  <a:cubicBezTo>
                    <a:pt x="12" y="6513"/>
                    <a:pt x="24" y="6597"/>
                    <a:pt x="24" y="6692"/>
                  </a:cubicBezTo>
                  <a:lnTo>
                    <a:pt x="24" y="6906"/>
                  </a:lnTo>
                  <a:lnTo>
                    <a:pt x="24" y="6930"/>
                  </a:lnTo>
                  <a:lnTo>
                    <a:pt x="24" y="7073"/>
                  </a:lnTo>
                  <a:lnTo>
                    <a:pt x="24" y="7168"/>
                  </a:lnTo>
                  <a:cubicBezTo>
                    <a:pt x="12" y="7252"/>
                    <a:pt x="12" y="7347"/>
                    <a:pt x="12" y="7430"/>
                  </a:cubicBezTo>
                  <a:cubicBezTo>
                    <a:pt x="12" y="7502"/>
                    <a:pt x="0" y="7597"/>
                    <a:pt x="12" y="7668"/>
                  </a:cubicBezTo>
                  <a:cubicBezTo>
                    <a:pt x="12" y="7728"/>
                    <a:pt x="24" y="7775"/>
                    <a:pt x="24" y="7835"/>
                  </a:cubicBezTo>
                  <a:cubicBezTo>
                    <a:pt x="48" y="7906"/>
                    <a:pt x="48" y="7978"/>
                    <a:pt x="60" y="8061"/>
                  </a:cubicBezTo>
                  <a:cubicBezTo>
                    <a:pt x="60" y="8121"/>
                    <a:pt x="72" y="8156"/>
                    <a:pt x="72" y="8216"/>
                  </a:cubicBezTo>
                  <a:cubicBezTo>
                    <a:pt x="84" y="8252"/>
                    <a:pt x="84" y="8264"/>
                    <a:pt x="84" y="8299"/>
                  </a:cubicBezTo>
                  <a:cubicBezTo>
                    <a:pt x="107" y="8383"/>
                    <a:pt x="119" y="8490"/>
                    <a:pt x="131" y="8573"/>
                  </a:cubicBezTo>
                  <a:cubicBezTo>
                    <a:pt x="131" y="8657"/>
                    <a:pt x="143" y="8716"/>
                    <a:pt x="167" y="8776"/>
                  </a:cubicBezTo>
                  <a:lnTo>
                    <a:pt x="203" y="9038"/>
                  </a:lnTo>
                  <a:cubicBezTo>
                    <a:pt x="203" y="9097"/>
                    <a:pt x="226" y="9168"/>
                    <a:pt x="238" y="9240"/>
                  </a:cubicBezTo>
                  <a:cubicBezTo>
                    <a:pt x="238" y="9264"/>
                    <a:pt x="250" y="9288"/>
                    <a:pt x="250" y="9299"/>
                  </a:cubicBezTo>
                  <a:cubicBezTo>
                    <a:pt x="250" y="9323"/>
                    <a:pt x="262" y="9323"/>
                    <a:pt x="262" y="9335"/>
                  </a:cubicBezTo>
                  <a:cubicBezTo>
                    <a:pt x="286" y="9347"/>
                    <a:pt x="298" y="9371"/>
                    <a:pt x="310" y="9371"/>
                  </a:cubicBezTo>
                  <a:cubicBezTo>
                    <a:pt x="310" y="9374"/>
                    <a:pt x="311" y="9376"/>
                    <a:pt x="312" y="9376"/>
                  </a:cubicBezTo>
                  <a:cubicBezTo>
                    <a:pt x="315" y="9376"/>
                    <a:pt x="322" y="9365"/>
                    <a:pt x="322" y="9347"/>
                  </a:cubicBezTo>
                  <a:cubicBezTo>
                    <a:pt x="322" y="9347"/>
                    <a:pt x="345" y="9335"/>
                    <a:pt x="345" y="9323"/>
                  </a:cubicBezTo>
                  <a:lnTo>
                    <a:pt x="345" y="9276"/>
                  </a:lnTo>
                  <a:cubicBezTo>
                    <a:pt x="322" y="9228"/>
                    <a:pt x="322" y="9192"/>
                    <a:pt x="310" y="9145"/>
                  </a:cubicBezTo>
                  <a:cubicBezTo>
                    <a:pt x="286" y="9038"/>
                    <a:pt x="262" y="8930"/>
                    <a:pt x="250" y="8835"/>
                  </a:cubicBezTo>
                  <a:lnTo>
                    <a:pt x="203" y="8609"/>
                  </a:lnTo>
                  <a:cubicBezTo>
                    <a:pt x="191" y="8514"/>
                    <a:pt x="191" y="8442"/>
                    <a:pt x="179" y="8359"/>
                  </a:cubicBezTo>
                  <a:cubicBezTo>
                    <a:pt x="167" y="8323"/>
                    <a:pt x="167" y="8311"/>
                    <a:pt x="167" y="8276"/>
                  </a:cubicBezTo>
                  <a:cubicBezTo>
                    <a:pt x="143" y="8252"/>
                    <a:pt x="143" y="8204"/>
                    <a:pt x="143" y="8180"/>
                  </a:cubicBezTo>
                  <a:cubicBezTo>
                    <a:pt x="143" y="8121"/>
                    <a:pt x="131" y="8037"/>
                    <a:pt x="131" y="7966"/>
                  </a:cubicBezTo>
                  <a:cubicBezTo>
                    <a:pt x="119" y="7918"/>
                    <a:pt x="119" y="7859"/>
                    <a:pt x="119" y="7823"/>
                  </a:cubicBezTo>
                  <a:cubicBezTo>
                    <a:pt x="119" y="7777"/>
                    <a:pt x="108" y="7719"/>
                    <a:pt x="107" y="7661"/>
                  </a:cubicBezTo>
                  <a:lnTo>
                    <a:pt x="107" y="7661"/>
                  </a:lnTo>
                  <a:cubicBezTo>
                    <a:pt x="108" y="7580"/>
                    <a:pt x="119" y="7499"/>
                    <a:pt x="119" y="7418"/>
                  </a:cubicBezTo>
                  <a:cubicBezTo>
                    <a:pt x="131" y="7347"/>
                    <a:pt x="131" y="7287"/>
                    <a:pt x="131" y="7204"/>
                  </a:cubicBezTo>
                  <a:lnTo>
                    <a:pt x="131" y="7085"/>
                  </a:lnTo>
                  <a:lnTo>
                    <a:pt x="131" y="6990"/>
                  </a:lnTo>
                  <a:lnTo>
                    <a:pt x="131" y="6942"/>
                  </a:lnTo>
                  <a:cubicBezTo>
                    <a:pt x="131" y="6787"/>
                    <a:pt x="119" y="6656"/>
                    <a:pt x="119" y="6525"/>
                  </a:cubicBezTo>
                  <a:cubicBezTo>
                    <a:pt x="119" y="6406"/>
                    <a:pt x="107" y="6287"/>
                    <a:pt x="107" y="6168"/>
                  </a:cubicBezTo>
                  <a:lnTo>
                    <a:pt x="107" y="6132"/>
                  </a:lnTo>
                  <a:lnTo>
                    <a:pt x="107" y="6061"/>
                  </a:lnTo>
                  <a:lnTo>
                    <a:pt x="107" y="6037"/>
                  </a:lnTo>
                  <a:lnTo>
                    <a:pt x="107" y="6001"/>
                  </a:lnTo>
                  <a:lnTo>
                    <a:pt x="107" y="5990"/>
                  </a:lnTo>
                  <a:lnTo>
                    <a:pt x="107" y="5775"/>
                  </a:lnTo>
                  <a:lnTo>
                    <a:pt x="107" y="5692"/>
                  </a:lnTo>
                  <a:cubicBezTo>
                    <a:pt x="119" y="5656"/>
                    <a:pt x="119" y="5620"/>
                    <a:pt x="119" y="5585"/>
                  </a:cubicBezTo>
                  <a:cubicBezTo>
                    <a:pt x="119" y="5537"/>
                    <a:pt x="131" y="5513"/>
                    <a:pt x="131" y="5466"/>
                  </a:cubicBezTo>
                  <a:cubicBezTo>
                    <a:pt x="131" y="5442"/>
                    <a:pt x="143" y="5394"/>
                    <a:pt x="143" y="5359"/>
                  </a:cubicBezTo>
                  <a:lnTo>
                    <a:pt x="191" y="5144"/>
                  </a:lnTo>
                  <a:cubicBezTo>
                    <a:pt x="191" y="5097"/>
                    <a:pt x="203" y="5049"/>
                    <a:pt x="226" y="5001"/>
                  </a:cubicBezTo>
                  <a:cubicBezTo>
                    <a:pt x="226" y="4978"/>
                    <a:pt x="238" y="4930"/>
                    <a:pt x="250" y="4882"/>
                  </a:cubicBezTo>
                  <a:cubicBezTo>
                    <a:pt x="298" y="4739"/>
                    <a:pt x="357" y="4585"/>
                    <a:pt x="405" y="4442"/>
                  </a:cubicBezTo>
                  <a:cubicBezTo>
                    <a:pt x="429" y="4370"/>
                    <a:pt x="465" y="4311"/>
                    <a:pt x="476" y="4227"/>
                  </a:cubicBezTo>
                  <a:cubicBezTo>
                    <a:pt x="488" y="4204"/>
                    <a:pt x="488" y="4156"/>
                    <a:pt x="500" y="4132"/>
                  </a:cubicBezTo>
                  <a:cubicBezTo>
                    <a:pt x="500" y="4085"/>
                    <a:pt x="524" y="4049"/>
                    <a:pt x="536" y="4013"/>
                  </a:cubicBezTo>
                  <a:cubicBezTo>
                    <a:pt x="548" y="3930"/>
                    <a:pt x="584" y="3846"/>
                    <a:pt x="595" y="3775"/>
                  </a:cubicBezTo>
                  <a:cubicBezTo>
                    <a:pt x="607" y="3692"/>
                    <a:pt x="619" y="3632"/>
                    <a:pt x="643" y="3561"/>
                  </a:cubicBezTo>
                  <a:cubicBezTo>
                    <a:pt x="667" y="3394"/>
                    <a:pt x="715" y="3251"/>
                    <a:pt x="762" y="3096"/>
                  </a:cubicBezTo>
                  <a:cubicBezTo>
                    <a:pt x="822" y="2942"/>
                    <a:pt x="857" y="2787"/>
                    <a:pt x="905" y="2644"/>
                  </a:cubicBezTo>
                  <a:cubicBezTo>
                    <a:pt x="941" y="2561"/>
                    <a:pt x="965" y="2477"/>
                    <a:pt x="976" y="2406"/>
                  </a:cubicBezTo>
                  <a:cubicBezTo>
                    <a:pt x="1000" y="2370"/>
                    <a:pt x="1000" y="2346"/>
                    <a:pt x="1012" y="2311"/>
                  </a:cubicBezTo>
                  <a:cubicBezTo>
                    <a:pt x="1024" y="2287"/>
                    <a:pt x="1024" y="2239"/>
                    <a:pt x="1036" y="2191"/>
                  </a:cubicBezTo>
                  <a:lnTo>
                    <a:pt x="1036" y="2203"/>
                  </a:lnTo>
                  <a:lnTo>
                    <a:pt x="1084" y="2025"/>
                  </a:lnTo>
                  <a:lnTo>
                    <a:pt x="1084" y="2049"/>
                  </a:lnTo>
                  <a:lnTo>
                    <a:pt x="1131" y="1870"/>
                  </a:lnTo>
                  <a:cubicBezTo>
                    <a:pt x="1131" y="1822"/>
                    <a:pt x="1143" y="1763"/>
                    <a:pt x="1155" y="1703"/>
                  </a:cubicBezTo>
                  <a:lnTo>
                    <a:pt x="1155" y="1715"/>
                  </a:lnTo>
                  <a:lnTo>
                    <a:pt x="1203" y="1537"/>
                  </a:lnTo>
                  <a:cubicBezTo>
                    <a:pt x="1215" y="1465"/>
                    <a:pt x="1238" y="1406"/>
                    <a:pt x="1250" y="1346"/>
                  </a:cubicBezTo>
                  <a:cubicBezTo>
                    <a:pt x="1262" y="1275"/>
                    <a:pt x="1274" y="1215"/>
                    <a:pt x="1298" y="1156"/>
                  </a:cubicBezTo>
                  <a:cubicBezTo>
                    <a:pt x="1310" y="1096"/>
                    <a:pt x="1322" y="1013"/>
                    <a:pt x="1334" y="953"/>
                  </a:cubicBezTo>
                  <a:lnTo>
                    <a:pt x="1381" y="739"/>
                  </a:lnTo>
                  <a:cubicBezTo>
                    <a:pt x="1393" y="679"/>
                    <a:pt x="1393" y="632"/>
                    <a:pt x="1417" y="584"/>
                  </a:cubicBezTo>
                  <a:cubicBezTo>
                    <a:pt x="1417" y="560"/>
                    <a:pt x="1429" y="513"/>
                    <a:pt x="1429" y="477"/>
                  </a:cubicBezTo>
                  <a:cubicBezTo>
                    <a:pt x="1453" y="322"/>
                    <a:pt x="1488" y="167"/>
                    <a:pt x="15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40"/>
            <p:cNvSpPr/>
            <p:nvPr/>
          </p:nvSpPr>
          <p:spPr>
            <a:xfrm>
              <a:off x="6789825" y="2894825"/>
              <a:ext cx="34250" cy="105400"/>
            </a:xfrm>
            <a:custGeom>
              <a:avLst/>
              <a:gdLst/>
              <a:ahLst/>
              <a:cxnLst/>
              <a:rect l="l" t="t" r="r" b="b"/>
              <a:pathLst>
                <a:path w="1370" h="4216" extrusionOk="0">
                  <a:moveTo>
                    <a:pt x="1370" y="1"/>
                  </a:moveTo>
                  <a:lnTo>
                    <a:pt x="1370" y="1"/>
                  </a:lnTo>
                  <a:cubicBezTo>
                    <a:pt x="1368" y="12"/>
                    <a:pt x="1367" y="23"/>
                    <a:pt x="1365" y="34"/>
                  </a:cubicBezTo>
                  <a:lnTo>
                    <a:pt x="1365" y="34"/>
                  </a:lnTo>
                  <a:cubicBezTo>
                    <a:pt x="1368" y="26"/>
                    <a:pt x="1370" y="15"/>
                    <a:pt x="1370" y="1"/>
                  </a:cubicBezTo>
                  <a:close/>
                  <a:moveTo>
                    <a:pt x="1365" y="34"/>
                  </a:moveTo>
                  <a:cubicBezTo>
                    <a:pt x="1362" y="46"/>
                    <a:pt x="1358" y="53"/>
                    <a:pt x="1358" y="60"/>
                  </a:cubicBezTo>
                  <a:lnTo>
                    <a:pt x="1358" y="90"/>
                  </a:lnTo>
                  <a:lnTo>
                    <a:pt x="1358" y="90"/>
                  </a:lnTo>
                  <a:cubicBezTo>
                    <a:pt x="1360" y="72"/>
                    <a:pt x="1363" y="53"/>
                    <a:pt x="1365" y="34"/>
                  </a:cubicBezTo>
                  <a:close/>
                  <a:moveTo>
                    <a:pt x="1358" y="90"/>
                  </a:moveTo>
                  <a:lnTo>
                    <a:pt x="1358" y="90"/>
                  </a:lnTo>
                  <a:cubicBezTo>
                    <a:pt x="1357" y="93"/>
                    <a:pt x="1357" y="97"/>
                    <a:pt x="1356" y="101"/>
                  </a:cubicBezTo>
                  <a:lnTo>
                    <a:pt x="1356" y="101"/>
                  </a:lnTo>
                  <a:cubicBezTo>
                    <a:pt x="1357" y="99"/>
                    <a:pt x="1357" y="97"/>
                    <a:pt x="1358" y="96"/>
                  </a:cubicBezTo>
                  <a:lnTo>
                    <a:pt x="1358" y="90"/>
                  </a:lnTo>
                  <a:close/>
                  <a:moveTo>
                    <a:pt x="1356" y="101"/>
                  </a:moveTo>
                  <a:lnTo>
                    <a:pt x="1356" y="101"/>
                  </a:lnTo>
                  <a:cubicBezTo>
                    <a:pt x="1333" y="170"/>
                    <a:pt x="1310" y="241"/>
                    <a:pt x="1298" y="322"/>
                  </a:cubicBezTo>
                  <a:cubicBezTo>
                    <a:pt x="1286" y="394"/>
                    <a:pt x="1274" y="453"/>
                    <a:pt x="1251" y="513"/>
                  </a:cubicBezTo>
                  <a:cubicBezTo>
                    <a:pt x="1239" y="537"/>
                    <a:pt x="1227" y="584"/>
                    <a:pt x="1215" y="632"/>
                  </a:cubicBezTo>
                  <a:cubicBezTo>
                    <a:pt x="1191" y="656"/>
                    <a:pt x="1191" y="691"/>
                    <a:pt x="1179" y="715"/>
                  </a:cubicBezTo>
                  <a:cubicBezTo>
                    <a:pt x="1167" y="763"/>
                    <a:pt x="1155" y="798"/>
                    <a:pt x="1132" y="834"/>
                  </a:cubicBezTo>
                  <a:cubicBezTo>
                    <a:pt x="1120" y="870"/>
                    <a:pt x="1120" y="894"/>
                    <a:pt x="1108" y="929"/>
                  </a:cubicBezTo>
                  <a:cubicBezTo>
                    <a:pt x="1096" y="953"/>
                    <a:pt x="1072" y="1001"/>
                    <a:pt x="1060" y="1048"/>
                  </a:cubicBezTo>
                  <a:cubicBezTo>
                    <a:pt x="1048" y="1084"/>
                    <a:pt x="1036" y="1120"/>
                    <a:pt x="1013" y="1168"/>
                  </a:cubicBezTo>
                  <a:cubicBezTo>
                    <a:pt x="989" y="1239"/>
                    <a:pt x="977" y="1299"/>
                    <a:pt x="941" y="1358"/>
                  </a:cubicBezTo>
                  <a:cubicBezTo>
                    <a:pt x="929" y="1406"/>
                    <a:pt x="893" y="1465"/>
                    <a:pt x="882" y="1501"/>
                  </a:cubicBezTo>
                  <a:cubicBezTo>
                    <a:pt x="822" y="1656"/>
                    <a:pt x="762" y="1787"/>
                    <a:pt x="703" y="1941"/>
                  </a:cubicBezTo>
                  <a:cubicBezTo>
                    <a:pt x="679" y="2001"/>
                    <a:pt x="655" y="2061"/>
                    <a:pt x="632" y="2120"/>
                  </a:cubicBezTo>
                  <a:cubicBezTo>
                    <a:pt x="596" y="2203"/>
                    <a:pt x="560" y="2311"/>
                    <a:pt x="524" y="2394"/>
                  </a:cubicBezTo>
                  <a:cubicBezTo>
                    <a:pt x="477" y="2549"/>
                    <a:pt x="417" y="2692"/>
                    <a:pt x="381" y="2846"/>
                  </a:cubicBezTo>
                  <a:cubicBezTo>
                    <a:pt x="346" y="2918"/>
                    <a:pt x="334" y="2977"/>
                    <a:pt x="298" y="3049"/>
                  </a:cubicBezTo>
                  <a:cubicBezTo>
                    <a:pt x="274" y="3120"/>
                    <a:pt x="262" y="3168"/>
                    <a:pt x="239" y="3227"/>
                  </a:cubicBezTo>
                  <a:lnTo>
                    <a:pt x="155" y="3549"/>
                  </a:lnTo>
                  <a:cubicBezTo>
                    <a:pt x="143" y="3573"/>
                    <a:pt x="120" y="3585"/>
                    <a:pt x="120" y="3620"/>
                  </a:cubicBezTo>
                  <a:cubicBezTo>
                    <a:pt x="120" y="3656"/>
                    <a:pt x="108" y="3668"/>
                    <a:pt x="108" y="3692"/>
                  </a:cubicBezTo>
                  <a:cubicBezTo>
                    <a:pt x="96" y="3787"/>
                    <a:pt x="60" y="3858"/>
                    <a:pt x="48" y="3930"/>
                  </a:cubicBezTo>
                  <a:cubicBezTo>
                    <a:pt x="48" y="3977"/>
                    <a:pt x="36" y="4037"/>
                    <a:pt x="24" y="4085"/>
                  </a:cubicBezTo>
                  <a:cubicBezTo>
                    <a:pt x="24" y="4096"/>
                    <a:pt x="0" y="4120"/>
                    <a:pt x="0" y="4144"/>
                  </a:cubicBezTo>
                  <a:cubicBezTo>
                    <a:pt x="0" y="4168"/>
                    <a:pt x="0" y="4204"/>
                    <a:pt x="24" y="4216"/>
                  </a:cubicBezTo>
                  <a:cubicBezTo>
                    <a:pt x="36" y="4192"/>
                    <a:pt x="36" y="4168"/>
                    <a:pt x="60" y="4108"/>
                  </a:cubicBezTo>
                  <a:cubicBezTo>
                    <a:pt x="60" y="4096"/>
                    <a:pt x="84" y="4085"/>
                    <a:pt x="84" y="4073"/>
                  </a:cubicBezTo>
                  <a:cubicBezTo>
                    <a:pt x="96" y="4025"/>
                    <a:pt x="108" y="3966"/>
                    <a:pt x="120" y="3918"/>
                  </a:cubicBezTo>
                  <a:cubicBezTo>
                    <a:pt x="143" y="3846"/>
                    <a:pt x="167" y="3775"/>
                    <a:pt x="179" y="3692"/>
                  </a:cubicBezTo>
                  <a:cubicBezTo>
                    <a:pt x="179" y="3668"/>
                    <a:pt x="203" y="3656"/>
                    <a:pt x="203" y="3620"/>
                  </a:cubicBezTo>
                  <a:lnTo>
                    <a:pt x="203" y="3596"/>
                  </a:lnTo>
                  <a:cubicBezTo>
                    <a:pt x="203" y="3573"/>
                    <a:pt x="215" y="3549"/>
                    <a:pt x="215" y="3537"/>
                  </a:cubicBezTo>
                  <a:cubicBezTo>
                    <a:pt x="274" y="3370"/>
                    <a:pt x="310" y="3204"/>
                    <a:pt x="381" y="3037"/>
                  </a:cubicBezTo>
                  <a:cubicBezTo>
                    <a:pt x="417" y="2942"/>
                    <a:pt x="453" y="2823"/>
                    <a:pt x="489" y="2715"/>
                  </a:cubicBezTo>
                  <a:cubicBezTo>
                    <a:pt x="536" y="2608"/>
                    <a:pt x="572" y="2525"/>
                    <a:pt x="596" y="2430"/>
                  </a:cubicBezTo>
                  <a:lnTo>
                    <a:pt x="739" y="2072"/>
                  </a:lnTo>
                  <a:cubicBezTo>
                    <a:pt x="751" y="2025"/>
                    <a:pt x="774" y="1989"/>
                    <a:pt x="798" y="1941"/>
                  </a:cubicBezTo>
                  <a:cubicBezTo>
                    <a:pt x="810" y="1894"/>
                    <a:pt x="834" y="1846"/>
                    <a:pt x="858" y="1810"/>
                  </a:cubicBezTo>
                  <a:cubicBezTo>
                    <a:pt x="882" y="1751"/>
                    <a:pt x="917" y="1668"/>
                    <a:pt x="941" y="1596"/>
                  </a:cubicBezTo>
                  <a:cubicBezTo>
                    <a:pt x="953" y="1549"/>
                    <a:pt x="989" y="1513"/>
                    <a:pt x="1001" y="1465"/>
                  </a:cubicBezTo>
                  <a:cubicBezTo>
                    <a:pt x="1013" y="1429"/>
                    <a:pt x="1013" y="1418"/>
                    <a:pt x="1036" y="1394"/>
                  </a:cubicBezTo>
                  <a:cubicBezTo>
                    <a:pt x="1048" y="1346"/>
                    <a:pt x="1060" y="1287"/>
                    <a:pt x="1072" y="1239"/>
                  </a:cubicBezTo>
                  <a:cubicBezTo>
                    <a:pt x="1096" y="1215"/>
                    <a:pt x="1096" y="1191"/>
                    <a:pt x="1108" y="1168"/>
                  </a:cubicBezTo>
                  <a:lnTo>
                    <a:pt x="1155" y="1037"/>
                  </a:lnTo>
                  <a:cubicBezTo>
                    <a:pt x="1167" y="989"/>
                    <a:pt x="1167" y="953"/>
                    <a:pt x="1179" y="929"/>
                  </a:cubicBezTo>
                  <a:cubicBezTo>
                    <a:pt x="1191" y="882"/>
                    <a:pt x="1191" y="858"/>
                    <a:pt x="1215" y="810"/>
                  </a:cubicBezTo>
                  <a:cubicBezTo>
                    <a:pt x="1227" y="775"/>
                    <a:pt x="1227" y="739"/>
                    <a:pt x="1239" y="703"/>
                  </a:cubicBezTo>
                  <a:cubicBezTo>
                    <a:pt x="1251" y="679"/>
                    <a:pt x="1251" y="632"/>
                    <a:pt x="1274" y="584"/>
                  </a:cubicBezTo>
                  <a:cubicBezTo>
                    <a:pt x="1274" y="560"/>
                    <a:pt x="1286" y="525"/>
                    <a:pt x="1286" y="501"/>
                  </a:cubicBezTo>
                  <a:cubicBezTo>
                    <a:pt x="1298" y="453"/>
                    <a:pt x="1298" y="406"/>
                    <a:pt x="1310" y="358"/>
                  </a:cubicBezTo>
                  <a:cubicBezTo>
                    <a:pt x="1310" y="334"/>
                    <a:pt x="1334" y="286"/>
                    <a:pt x="1334" y="263"/>
                  </a:cubicBezTo>
                  <a:cubicBezTo>
                    <a:pt x="1341" y="203"/>
                    <a:pt x="1349" y="153"/>
                    <a:pt x="1356" y="10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40"/>
            <p:cNvSpPr/>
            <p:nvPr/>
          </p:nvSpPr>
          <p:spPr>
            <a:xfrm>
              <a:off x="6812750" y="2915375"/>
              <a:ext cx="86050" cy="218500"/>
            </a:xfrm>
            <a:custGeom>
              <a:avLst/>
              <a:gdLst/>
              <a:ahLst/>
              <a:cxnLst/>
              <a:rect l="l" t="t" r="r" b="b"/>
              <a:pathLst>
                <a:path w="3442" h="8740" extrusionOk="0">
                  <a:moveTo>
                    <a:pt x="3441" y="0"/>
                  </a:moveTo>
                  <a:cubicBezTo>
                    <a:pt x="3421" y="43"/>
                    <a:pt x="3402" y="87"/>
                    <a:pt x="3382" y="130"/>
                  </a:cubicBezTo>
                  <a:lnTo>
                    <a:pt x="3382" y="130"/>
                  </a:lnTo>
                  <a:cubicBezTo>
                    <a:pt x="3405" y="88"/>
                    <a:pt x="3424" y="45"/>
                    <a:pt x="3441" y="0"/>
                  </a:cubicBezTo>
                  <a:close/>
                  <a:moveTo>
                    <a:pt x="3382" y="130"/>
                  </a:moveTo>
                  <a:cubicBezTo>
                    <a:pt x="3358" y="177"/>
                    <a:pt x="3330" y="224"/>
                    <a:pt x="3298" y="274"/>
                  </a:cubicBezTo>
                  <a:cubicBezTo>
                    <a:pt x="3120" y="572"/>
                    <a:pt x="2941" y="846"/>
                    <a:pt x="2751" y="1119"/>
                  </a:cubicBezTo>
                  <a:lnTo>
                    <a:pt x="2608" y="1298"/>
                  </a:lnTo>
                  <a:cubicBezTo>
                    <a:pt x="2572" y="1358"/>
                    <a:pt x="2512" y="1429"/>
                    <a:pt x="2465" y="1489"/>
                  </a:cubicBezTo>
                  <a:cubicBezTo>
                    <a:pt x="2370" y="1608"/>
                    <a:pt x="2274" y="1739"/>
                    <a:pt x="2179" y="1858"/>
                  </a:cubicBezTo>
                  <a:lnTo>
                    <a:pt x="1870" y="2262"/>
                  </a:lnTo>
                  <a:lnTo>
                    <a:pt x="1560" y="2667"/>
                  </a:lnTo>
                  <a:cubicBezTo>
                    <a:pt x="1548" y="2691"/>
                    <a:pt x="1524" y="2715"/>
                    <a:pt x="1512" y="2727"/>
                  </a:cubicBezTo>
                  <a:cubicBezTo>
                    <a:pt x="1514" y="2727"/>
                    <a:pt x="1515" y="2727"/>
                    <a:pt x="1516" y="2726"/>
                  </a:cubicBezTo>
                  <a:lnTo>
                    <a:pt x="1516" y="2726"/>
                  </a:lnTo>
                  <a:cubicBezTo>
                    <a:pt x="1511" y="2734"/>
                    <a:pt x="1509" y="2743"/>
                    <a:pt x="1500" y="2751"/>
                  </a:cubicBezTo>
                  <a:cubicBezTo>
                    <a:pt x="1502" y="2751"/>
                    <a:pt x="1503" y="2750"/>
                    <a:pt x="1504" y="2750"/>
                  </a:cubicBezTo>
                  <a:lnTo>
                    <a:pt x="1504" y="2750"/>
                  </a:lnTo>
                  <a:cubicBezTo>
                    <a:pt x="1434" y="2842"/>
                    <a:pt x="1355" y="2934"/>
                    <a:pt x="1298" y="3036"/>
                  </a:cubicBezTo>
                  <a:cubicBezTo>
                    <a:pt x="1274" y="3096"/>
                    <a:pt x="1239" y="3144"/>
                    <a:pt x="1215" y="3191"/>
                  </a:cubicBezTo>
                  <a:cubicBezTo>
                    <a:pt x="1179" y="3251"/>
                    <a:pt x="1155" y="3286"/>
                    <a:pt x="1119" y="3346"/>
                  </a:cubicBezTo>
                  <a:cubicBezTo>
                    <a:pt x="1096" y="3394"/>
                    <a:pt x="1084" y="3441"/>
                    <a:pt x="1048" y="3489"/>
                  </a:cubicBezTo>
                  <a:cubicBezTo>
                    <a:pt x="1024" y="3525"/>
                    <a:pt x="1000" y="3584"/>
                    <a:pt x="977" y="3632"/>
                  </a:cubicBezTo>
                  <a:cubicBezTo>
                    <a:pt x="929" y="3727"/>
                    <a:pt x="881" y="3810"/>
                    <a:pt x="858" y="3906"/>
                  </a:cubicBezTo>
                  <a:cubicBezTo>
                    <a:pt x="798" y="4060"/>
                    <a:pt x="738" y="4227"/>
                    <a:pt x="691" y="4394"/>
                  </a:cubicBezTo>
                  <a:cubicBezTo>
                    <a:pt x="631" y="4572"/>
                    <a:pt x="596" y="4727"/>
                    <a:pt x="536" y="4918"/>
                  </a:cubicBezTo>
                  <a:cubicBezTo>
                    <a:pt x="488" y="5060"/>
                    <a:pt x="441" y="5191"/>
                    <a:pt x="393" y="5346"/>
                  </a:cubicBezTo>
                  <a:cubicBezTo>
                    <a:pt x="357" y="5453"/>
                    <a:pt x="322" y="5549"/>
                    <a:pt x="286" y="5656"/>
                  </a:cubicBezTo>
                  <a:cubicBezTo>
                    <a:pt x="286" y="5668"/>
                    <a:pt x="274" y="5703"/>
                    <a:pt x="274" y="5715"/>
                  </a:cubicBezTo>
                  <a:cubicBezTo>
                    <a:pt x="262" y="5775"/>
                    <a:pt x="250" y="5822"/>
                    <a:pt x="238" y="5882"/>
                  </a:cubicBezTo>
                  <a:cubicBezTo>
                    <a:pt x="215" y="5941"/>
                    <a:pt x="203" y="5989"/>
                    <a:pt x="191" y="6025"/>
                  </a:cubicBezTo>
                  <a:cubicBezTo>
                    <a:pt x="191" y="6061"/>
                    <a:pt x="179" y="6084"/>
                    <a:pt x="179" y="6120"/>
                  </a:cubicBezTo>
                  <a:cubicBezTo>
                    <a:pt x="143" y="6203"/>
                    <a:pt x="131" y="6299"/>
                    <a:pt x="119" y="6382"/>
                  </a:cubicBezTo>
                  <a:cubicBezTo>
                    <a:pt x="96" y="6465"/>
                    <a:pt x="84" y="6549"/>
                    <a:pt x="72" y="6620"/>
                  </a:cubicBezTo>
                  <a:lnTo>
                    <a:pt x="24" y="6894"/>
                  </a:lnTo>
                  <a:cubicBezTo>
                    <a:pt x="12" y="6953"/>
                    <a:pt x="0" y="7001"/>
                    <a:pt x="0" y="7061"/>
                  </a:cubicBezTo>
                  <a:lnTo>
                    <a:pt x="0" y="7215"/>
                  </a:lnTo>
                  <a:cubicBezTo>
                    <a:pt x="0" y="7275"/>
                    <a:pt x="12" y="7334"/>
                    <a:pt x="12" y="7394"/>
                  </a:cubicBezTo>
                  <a:cubicBezTo>
                    <a:pt x="12" y="7442"/>
                    <a:pt x="24" y="7501"/>
                    <a:pt x="24" y="7561"/>
                  </a:cubicBezTo>
                  <a:cubicBezTo>
                    <a:pt x="36" y="7656"/>
                    <a:pt x="36" y="7739"/>
                    <a:pt x="60" y="7835"/>
                  </a:cubicBezTo>
                  <a:cubicBezTo>
                    <a:pt x="72" y="7930"/>
                    <a:pt x="72" y="8025"/>
                    <a:pt x="84" y="8132"/>
                  </a:cubicBezTo>
                  <a:cubicBezTo>
                    <a:pt x="84" y="8156"/>
                    <a:pt x="96" y="8204"/>
                    <a:pt x="96" y="8227"/>
                  </a:cubicBezTo>
                  <a:cubicBezTo>
                    <a:pt x="119" y="8275"/>
                    <a:pt x="119" y="8335"/>
                    <a:pt x="131" y="8394"/>
                  </a:cubicBezTo>
                  <a:cubicBezTo>
                    <a:pt x="143" y="8466"/>
                    <a:pt x="155" y="8525"/>
                    <a:pt x="167" y="8585"/>
                  </a:cubicBezTo>
                  <a:cubicBezTo>
                    <a:pt x="191" y="8632"/>
                    <a:pt x="215" y="8692"/>
                    <a:pt x="238" y="8739"/>
                  </a:cubicBezTo>
                  <a:cubicBezTo>
                    <a:pt x="238" y="8680"/>
                    <a:pt x="215" y="8632"/>
                    <a:pt x="215" y="8549"/>
                  </a:cubicBezTo>
                  <a:cubicBezTo>
                    <a:pt x="215" y="8501"/>
                    <a:pt x="203" y="8442"/>
                    <a:pt x="203" y="8394"/>
                  </a:cubicBezTo>
                  <a:cubicBezTo>
                    <a:pt x="203" y="8335"/>
                    <a:pt x="191" y="8287"/>
                    <a:pt x="191" y="8227"/>
                  </a:cubicBezTo>
                  <a:cubicBezTo>
                    <a:pt x="191" y="8192"/>
                    <a:pt x="179" y="8132"/>
                    <a:pt x="179" y="8085"/>
                  </a:cubicBezTo>
                  <a:cubicBezTo>
                    <a:pt x="179" y="8025"/>
                    <a:pt x="155" y="7954"/>
                    <a:pt x="155" y="7894"/>
                  </a:cubicBezTo>
                  <a:cubicBezTo>
                    <a:pt x="143" y="7787"/>
                    <a:pt x="143" y="7692"/>
                    <a:pt x="131" y="7596"/>
                  </a:cubicBezTo>
                  <a:cubicBezTo>
                    <a:pt x="119" y="7454"/>
                    <a:pt x="96" y="7334"/>
                    <a:pt x="96" y="7215"/>
                  </a:cubicBezTo>
                  <a:lnTo>
                    <a:pt x="96" y="7061"/>
                  </a:lnTo>
                  <a:cubicBezTo>
                    <a:pt x="96" y="7037"/>
                    <a:pt x="119" y="7013"/>
                    <a:pt x="119" y="6977"/>
                  </a:cubicBezTo>
                  <a:cubicBezTo>
                    <a:pt x="131" y="6882"/>
                    <a:pt x="179" y="6787"/>
                    <a:pt x="203" y="6680"/>
                  </a:cubicBezTo>
                  <a:cubicBezTo>
                    <a:pt x="215" y="6608"/>
                    <a:pt x="250" y="6525"/>
                    <a:pt x="262" y="6442"/>
                  </a:cubicBezTo>
                  <a:lnTo>
                    <a:pt x="262" y="6465"/>
                  </a:lnTo>
                  <a:cubicBezTo>
                    <a:pt x="274" y="6406"/>
                    <a:pt x="298" y="6358"/>
                    <a:pt x="310" y="6299"/>
                  </a:cubicBezTo>
                  <a:cubicBezTo>
                    <a:pt x="334" y="6192"/>
                    <a:pt x="357" y="6084"/>
                    <a:pt x="381" y="6001"/>
                  </a:cubicBezTo>
                  <a:cubicBezTo>
                    <a:pt x="417" y="5906"/>
                    <a:pt x="441" y="5811"/>
                    <a:pt x="477" y="5703"/>
                  </a:cubicBezTo>
                  <a:cubicBezTo>
                    <a:pt x="477" y="5691"/>
                    <a:pt x="488" y="5656"/>
                    <a:pt x="488" y="5644"/>
                  </a:cubicBezTo>
                  <a:cubicBezTo>
                    <a:pt x="500" y="5596"/>
                    <a:pt x="536" y="5537"/>
                    <a:pt x="548" y="5477"/>
                  </a:cubicBezTo>
                  <a:cubicBezTo>
                    <a:pt x="596" y="5334"/>
                    <a:pt x="655" y="5168"/>
                    <a:pt x="715" y="5001"/>
                  </a:cubicBezTo>
                  <a:cubicBezTo>
                    <a:pt x="762" y="4834"/>
                    <a:pt x="810" y="4691"/>
                    <a:pt x="869" y="4525"/>
                  </a:cubicBezTo>
                  <a:cubicBezTo>
                    <a:pt x="905" y="4441"/>
                    <a:pt x="929" y="4346"/>
                    <a:pt x="965" y="4275"/>
                  </a:cubicBezTo>
                  <a:cubicBezTo>
                    <a:pt x="988" y="4203"/>
                    <a:pt x="1024" y="4108"/>
                    <a:pt x="1048" y="4036"/>
                  </a:cubicBezTo>
                  <a:cubicBezTo>
                    <a:pt x="1084" y="3989"/>
                    <a:pt x="1096" y="3941"/>
                    <a:pt x="1108" y="3906"/>
                  </a:cubicBezTo>
                  <a:cubicBezTo>
                    <a:pt x="1119" y="3870"/>
                    <a:pt x="1143" y="3822"/>
                    <a:pt x="1155" y="3798"/>
                  </a:cubicBezTo>
                  <a:cubicBezTo>
                    <a:pt x="1179" y="3727"/>
                    <a:pt x="1215" y="3644"/>
                    <a:pt x="1262" y="3572"/>
                  </a:cubicBezTo>
                  <a:cubicBezTo>
                    <a:pt x="1286" y="3514"/>
                    <a:pt x="1321" y="3467"/>
                    <a:pt x="1344" y="3409"/>
                  </a:cubicBezTo>
                  <a:lnTo>
                    <a:pt x="1344" y="3409"/>
                  </a:lnTo>
                  <a:cubicBezTo>
                    <a:pt x="1367" y="3365"/>
                    <a:pt x="1397" y="3315"/>
                    <a:pt x="1417" y="3274"/>
                  </a:cubicBezTo>
                  <a:cubicBezTo>
                    <a:pt x="1453" y="3215"/>
                    <a:pt x="1500" y="3155"/>
                    <a:pt x="1524" y="3096"/>
                  </a:cubicBezTo>
                  <a:cubicBezTo>
                    <a:pt x="1584" y="2989"/>
                    <a:pt x="1655" y="2893"/>
                    <a:pt x="1739" y="2786"/>
                  </a:cubicBezTo>
                  <a:cubicBezTo>
                    <a:pt x="1762" y="2751"/>
                    <a:pt x="1786" y="2739"/>
                    <a:pt x="1798" y="2715"/>
                  </a:cubicBezTo>
                  <a:lnTo>
                    <a:pt x="2108" y="2310"/>
                  </a:lnTo>
                  <a:cubicBezTo>
                    <a:pt x="2215" y="2179"/>
                    <a:pt x="2310" y="2024"/>
                    <a:pt x="2417" y="1893"/>
                  </a:cubicBezTo>
                  <a:cubicBezTo>
                    <a:pt x="2524" y="1762"/>
                    <a:pt x="2632" y="1620"/>
                    <a:pt x="2715" y="1477"/>
                  </a:cubicBezTo>
                  <a:cubicBezTo>
                    <a:pt x="2810" y="1346"/>
                    <a:pt x="2893" y="1191"/>
                    <a:pt x="2965" y="1048"/>
                  </a:cubicBezTo>
                  <a:lnTo>
                    <a:pt x="3013" y="953"/>
                  </a:lnTo>
                  <a:cubicBezTo>
                    <a:pt x="3146" y="686"/>
                    <a:pt x="3262" y="402"/>
                    <a:pt x="3382" y="13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40"/>
            <p:cNvSpPr/>
            <p:nvPr/>
          </p:nvSpPr>
          <p:spPr>
            <a:xfrm>
              <a:off x="6878525" y="2943650"/>
              <a:ext cx="26525" cy="53900"/>
            </a:xfrm>
            <a:custGeom>
              <a:avLst/>
              <a:gdLst/>
              <a:ahLst/>
              <a:cxnLst/>
              <a:rect l="l" t="t" r="r" b="b"/>
              <a:pathLst>
                <a:path w="1061" h="2156" extrusionOk="0">
                  <a:moveTo>
                    <a:pt x="1060" y="0"/>
                  </a:moveTo>
                  <a:cubicBezTo>
                    <a:pt x="1024" y="36"/>
                    <a:pt x="1001" y="60"/>
                    <a:pt x="977" y="96"/>
                  </a:cubicBezTo>
                  <a:lnTo>
                    <a:pt x="977" y="108"/>
                  </a:lnTo>
                  <a:cubicBezTo>
                    <a:pt x="965" y="131"/>
                    <a:pt x="953" y="155"/>
                    <a:pt x="941" y="167"/>
                  </a:cubicBezTo>
                  <a:cubicBezTo>
                    <a:pt x="917" y="191"/>
                    <a:pt x="905" y="227"/>
                    <a:pt x="882" y="250"/>
                  </a:cubicBezTo>
                  <a:cubicBezTo>
                    <a:pt x="858" y="286"/>
                    <a:pt x="858" y="298"/>
                    <a:pt x="846" y="310"/>
                  </a:cubicBezTo>
                  <a:cubicBezTo>
                    <a:pt x="834" y="322"/>
                    <a:pt x="834" y="346"/>
                    <a:pt x="810" y="358"/>
                  </a:cubicBezTo>
                  <a:cubicBezTo>
                    <a:pt x="774" y="417"/>
                    <a:pt x="739" y="477"/>
                    <a:pt x="715" y="536"/>
                  </a:cubicBezTo>
                  <a:cubicBezTo>
                    <a:pt x="632" y="655"/>
                    <a:pt x="584" y="786"/>
                    <a:pt x="513" y="905"/>
                  </a:cubicBezTo>
                  <a:lnTo>
                    <a:pt x="382" y="1179"/>
                  </a:lnTo>
                  <a:cubicBezTo>
                    <a:pt x="358" y="1239"/>
                    <a:pt x="322" y="1310"/>
                    <a:pt x="298" y="1370"/>
                  </a:cubicBezTo>
                  <a:cubicBezTo>
                    <a:pt x="298" y="1405"/>
                    <a:pt x="274" y="1417"/>
                    <a:pt x="262" y="1441"/>
                  </a:cubicBezTo>
                  <a:cubicBezTo>
                    <a:pt x="251" y="1501"/>
                    <a:pt x="215" y="1548"/>
                    <a:pt x="191" y="1608"/>
                  </a:cubicBezTo>
                  <a:cubicBezTo>
                    <a:pt x="179" y="1667"/>
                    <a:pt x="143" y="1715"/>
                    <a:pt x="120" y="1774"/>
                  </a:cubicBezTo>
                  <a:cubicBezTo>
                    <a:pt x="108" y="1786"/>
                    <a:pt x="84" y="1810"/>
                    <a:pt x="72" y="1846"/>
                  </a:cubicBezTo>
                  <a:cubicBezTo>
                    <a:pt x="60" y="1858"/>
                    <a:pt x="60" y="1858"/>
                    <a:pt x="60" y="1882"/>
                  </a:cubicBezTo>
                  <a:cubicBezTo>
                    <a:pt x="60" y="1893"/>
                    <a:pt x="48" y="1905"/>
                    <a:pt x="48" y="1917"/>
                  </a:cubicBezTo>
                  <a:cubicBezTo>
                    <a:pt x="48" y="1953"/>
                    <a:pt x="24" y="1977"/>
                    <a:pt x="12" y="2013"/>
                  </a:cubicBezTo>
                  <a:cubicBezTo>
                    <a:pt x="12" y="2024"/>
                    <a:pt x="1" y="2036"/>
                    <a:pt x="1" y="2072"/>
                  </a:cubicBezTo>
                  <a:lnTo>
                    <a:pt x="1" y="2108"/>
                  </a:lnTo>
                  <a:cubicBezTo>
                    <a:pt x="12" y="2096"/>
                    <a:pt x="12" y="2072"/>
                    <a:pt x="24" y="2060"/>
                  </a:cubicBezTo>
                  <a:cubicBezTo>
                    <a:pt x="48" y="2024"/>
                    <a:pt x="48" y="2013"/>
                    <a:pt x="60" y="1977"/>
                  </a:cubicBezTo>
                  <a:cubicBezTo>
                    <a:pt x="72" y="1941"/>
                    <a:pt x="108" y="1905"/>
                    <a:pt x="120" y="1858"/>
                  </a:cubicBezTo>
                  <a:cubicBezTo>
                    <a:pt x="120" y="1834"/>
                    <a:pt x="132" y="1822"/>
                    <a:pt x="143" y="1786"/>
                  </a:cubicBezTo>
                  <a:cubicBezTo>
                    <a:pt x="167" y="1727"/>
                    <a:pt x="191" y="1679"/>
                    <a:pt x="227" y="1620"/>
                  </a:cubicBezTo>
                  <a:cubicBezTo>
                    <a:pt x="239" y="1560"/>
                    <a:pt x="262" y="1512"/>
                    <a:pt x="298" y="1465"/>
                  </a:cubicBezTo>
                  <a:cubicBezTo>
                    <a:pt x="310" y="1429"/>
                    <a:pt x="322" y="1417"/>
                    <a:pt x="346" y="1381"/>
                  </a:cubicBezTo>
                  <a:cubicBezTo>
                    <a:pt x="346" y="1370"/>
                    <a:pt x="358" y="1370"/>
                    <a:pt x="358" y="1358"/>
                  </a:cubicBezTo>
                  <a:cubicBezTo>
                    <a:pt x="370" y="1322"/>
                    <a:pt x="382" y="1310"/>
                    <a:pt x="405" y="1274"/>
                  </a:cubicBezTo>
                  <a:cubicBezTo>
                    <a:pt x="429" y="1203"/>
                    <a:pt x="477" y="1131"/>
                    <a:pt x="501" y="1060"/>
                  </a:cubicBezTo>
                  <a:cubicBezTo>
                    <a:pt x="584" y="917"/>
                    <a:pt x="655" y="774"/>
                    <a:pt x="715" y="643"/>
                  </a:cubicBezTo>
                  <a:lnTo>
                    <a:pt x="798" y="465"/>
                  </a:lnTo>
                  <a:cubicBezTo>
                    <a:pt x="810" y="429"/>
                    <a:pt x="834" y="381"/>
                    <a:pt x="846" y="358"/>
                  </a:cubicBezTo>
                  <a:cubicBezTo>
                    <a:pt x="858" y="346"/>
                    <a:pt x="858" y="322"/>
                    <a:pt x="882" y="310"/>
                  </a:cubicBezTo>
                  <a:cubicBezTo>
                    <a:pt x="894" y="298"/>
                    <a:pt x="894" y="286"/>
                    <a:pt x="905" y="274"/>
                  </a:cubicBezTo>
                  <a:cubicBezTo>
                    <a:pt x="953" y="179"/>
                    <a:pt x="1001" y="96"/>
                    <a:pt x="1060" y="0"/>
                  </a:cubicBezTo>
                  <a:close/>
                  <a:moveTo>
                    <a:pt x="1" y="2132"/>
                  </a:moveTo>
                  <a:cubicBezTo>
                    <a:pt x="1" y="2132"/>
                    <a:pt x="1" y="2143"/>
                    <a:pt x="12" y="2155"/>
                  </a:cubicBezTo>
                  <a:cubicBezTo>
                    <a:pt x="24" y="2143"/>
                    <a:pt x="24" y="2143"/>
                    <a:pt x="1" y="2132"/>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40"/>
            <p:cNvSpPr/>
            <p:nvPr/>
          </p:nvSpPr>
          <p:spPr>
            <a:xfrm>
              <a:off x="6867800" y="3045150"/>
              <a:ext cx="87550" cy="108375"/>
            </a:xfrm>
            <a:custGeom>
              <a:avLst/>
              <a:gdLst/>
              <a:ahLst/>
              <a:cxnLst/>
              <a:rect l="l" t="t" r="r" b="b"/>
              <a:pathLst>
                <a:path w="3502" h="4335" extrusionOk="0">
                  <a:moveTo>
                    <a:pt x="3501" y="0"/>
                  </a:moveTo>
                  <a:cubicBezTo>
                    <a:pt x="3466" y="12"/>
                    <a:pt x="3430" y="36"/>
                    <a:pt x="3382" y="48"/>
                  </a:cubicBezTo>
                  <a:cubicBezTo>
                    <a:pt x="3204" y="119"/>
                    <a:pt x="3025" y="215"/>
                    <a:pt x="2870" y="310"/>
                  </a:cubicBezTo>
                  <a:cubicBezTo>
                    <a:pt x="2823" y="346"/>
                    <a:pt x="2763" y="369"/>
                    <a:pt x="2716" y="405"/>
                  </a:cubicBezTo>
                  <a:cubicBezTo>
                    <a:pt x="2644" y="465"/>
                    <a:pt x="2573" y="512"/>
                    <a:pt x="2513" y="548"/>
                  </a:cubicBezTo>
                  <a:cubicBezTo>
                    <a:pt x="2454" y="596"/>
                    <a:pt x="2394" y="655"/>
                    <a:pt x="2335" y="703"/>
                  </a:cubicBezTo>
                  <a:cubicBezTo>
                    <a:pt x="2275" y="750"/>
                    <a:pt x="2215" y="810"/>
                    <a:pt x="2168" y="846"/>
                  </a:cubicBezTo>
                  <a:cubicBezTo>
                    <a:pt x="2108" y="905"/>
                    <a:pt x="2061" y="965"/>
                    <a:pt x="2001" y="1024"/>
                  </a:cubicBezTo>
                  <a:cubicBezTo>
                    <a:pt x="1977" y="1048"/>
                    <a:pt x="1954" y="1072"/>
                    <a:pt x="1930" y="1108"/>
                  </a:cubicBezTo>
                  <a:cubicBezTo>
                    <a:pt x="1906" y="1131"/>
                    <a:pt x="1870" y="1179"/>
                    <a:pt x="1834" y="1203"/>
                  </a:cubicBezTo>
                  <a:cubicBezTo>
                    <a:pt x="1823" y="1203"/>
                    <a:pt x="1823" y="1227"/>
                    <a:pt x="1811" y="1239"/>
                  </a:cubicBezTo>
                  <a:cubicBezTo>
                    <a:pt x="1799" y="1251"/>
                    <a:pt x="1775" y="1286"/>
                    <a:pt x="1763" y="1298"/>
                  </a:cubicBezTo>
                  <a:cubicBezTo>
                    <a:pt x="1751" y="1310"/>
                    <a:pt x="1739" y="1346"/>
                    <a:pt x="1727" y="1358"/>
                  </a:cubicBezTo>
                  <a:cubicBezTo>
                    <a:pt x="1680" y="1429"/>
                    <a:pt x="1632" y="1489"/>
                    <a:pt x="1584" y="1548"/>
                  </a:cubicBezTo>
                  <a:cubicBezTo>
                    <a:pt x="1525" y="1620"/>
                    <a:pt x="1489" y="1703"/>
                    <a:pt x="1430" y="1774"/>
                  </a:cubicBezTo>
                  <a:cubicBezTo>
                    <a:pt x="1394" y="1786"/>
                    <a:pt x="1382" y="1822"/>
                    <a:pt x="1358" y="1846"/>
                  </a:cubicBezTo>
                  <a:lnTo>
                    <a:pt x="1275" y="1977"/>
                  </a:lnTo>
                  <a:cubicBezTo>
                    <a:pt x="1180" y="2120"/>
                    <a:pt x="1108" y="2239"/>
                    <a:pt x="1025" y="2370"/>
                  </a:cubicBezTo>
                  <a:cubicBezTo>
                    <a:pt x="977" y="2429"/>
                    <a:pt x="942" y="2489"/>
                    <a:pt x="906" y="2548"/>
                  </a:cubicBezTo>
                  <a:cubicBezTo>
                    <a:pt x="870" y="2608"/>
                    <a:pt x="834" y="2667"/>
                    <a:pt x="799" y="2727"/>
                  </a:cubicBezTo>
                  <a:cubicBezTo>
                    <a:pt x="751" y="2810"/>
                    <a:pt x="691" y="2894"/>
                    <a:pt x="644" y="2977"/>
                  </a:cubicBezTo>
                  <a:cubicBezTo>
                    <a:pt x="620" y="3036"/>
                    <a:pt x="572" y="3108"/>
                    <a:pt x="549" y="3167"/>
                  </a:cubicBezTo>
                  <a:cubicBezTo>
                    <a:pt x="501" y="3227"/>
                    <a:pt x="465" y="3286"/>
                    <a:pt x="441" y="3346"/>
                  </a:cubicBezTo>
                  <a:cubicBezTo>
                    <a:pt x="430" y="3394"/>
                    <a:pt x="394" y="3453"/>
                    <a:pt x="370" y="3501"/>
                  </a:cubicBezTo>
                  <a:cubicBezTo>
                    <a:pt x="346" y="3525"/>
                    <a:pt x="334" y="3548"/>
                    <a:pt x="322" y="3572"/>
                  </a:cubicBezTo>
                  <a:lnTo>
                    <a:pt x="322" y="3584"/>
                  </a:lnTo>
                  <a:cubicBezTo>
                    <a:pt x="310" y="3584"/>
                    <a:pt x="310" y="3608"/>
                    <a:pt x="310" y="3608"/>
                  </a:cubicBezTo>
                  <a:cubicBezTo>
                    <a:pt x="263" y="3703"/>
                    <a:pt x="203" y="3798"/>
                    <a:pt x="156" y="3906"/>
                  </a:cubicBezTo>
                  <a:lnTo>
                    <a:pt x="144" y="3918"/>
                  </a:lnTo>
                  <a:cubicBezTo>
                    <a:pt x="144" y="3918"/>
                    <a:pt x="132" y="3929"/>
                    <a:pt x="132" y="3941"/>
                  </a:cubicBezTo>
                  <a:cubicBezTo>
                    <a:pt x="120" y="3977"/>
                    <a:pt x="120" y="3989"/>
                    <a:pt x="96" y="4025"/>
                  </a:cubicBezTo>
                  <a:lnTo>
                    <a:pt x="60" y="4108"/>
                  </a:lnTo>
                  <a:cubicBezTo>
                    <a:pt x="37" y="4144"/>
                    <a:pt x="25" y="4179"/>
                    <a:pt x="13" y="4215"/>
                  </a:cubicBezTo>
                  <a:cubicBezTo>
                    <a:pt x="13" y="4227"/>
                    <a:pt x="1" y="4263"/>
                    <a:pt x="1" y="4275"/>
                  </a:cubicBezTo>
                  <a:cubicBezTo>
                    <a:pt x="1" y="4275"/>
                    <a:pt x="1" y="4287"/>
                    <a:pt x="13" y="4299"/>
                  </a:cubicBezTo>
                  <a:cubicBezTo>
                    <a:pt x="17" y="4295"/>
                    <a:pt x="19" y="4292"/>
                    <a:pt x="22" y="4292"/>
                  </a:cubicBezTo>
                  <a:cubicBezTo>
                    <a:pt x="26" y="4292"/>
                    <a:pt x="29" y="4302"/>
                    <a:pt x="37" y="4334"/>
                  </a:cubicBezTo>
                  <a:cubicBezTo>
                    <a:pt x="72" y="4299"/>
                    <a:pt x="72" y="4275"/>
                    <a:pt x="84" y="4239"/>
                  </a:cubicBezTo>
                  <a:cubicBezTo>
                    <a:pt x="96" y="4215"/>
                    <a:pt x="108" y="4168"/>
                    <a:pt x="132" y="4144"/>
                  </a:cubicBezTo>
                  <a:cubicBezTo>
                    <a:pt x="156" y="4096"/>
                    <a:pt x="191" y="4037"/>
                    <a:pt x="215" y="3977"/>
                  </a:cubicBezTo>
                  <a:cubicBezTo>
                    <a:pt x="263" y="3882"/>
                    <a:pt x="322" y="3787"/>
                    <a:pt x="382" y="3679"/>
                  </a:cubicBezTo>
                  <a:cubicBezTo>
                    <a:pt x="430" y="3608"/>
                    <a:pt x="489" y="3513"/>
                    <a:pt x="525" y="3441"/>
                  </a:cubicBezTo>
                  <a:cubicBezTo>
                    <a:pt x="561" y="3394"/>
                    <a:pt x="608" y="3334"/>
                    <a:pt x="632" y="3275"/>
                  </a:cubicBezTo>
                  <a:cubicBezTo>
                    <a:pt x="680" y="3215"/>
                    <a:pt x="703" y="3144"/>
                    <a:pt x="751" y="3084"/>
                  </a:cubicBezTo>
                  <a:lnTo>
                    <a:pt x="1025" y="2679"/>
                  </a:lnTo>
                  <a:cubicBezTo>
                    <a:pt x="1120" y="2548"/>
                    <a:pt x="1215" y="2394"/>
                    <a:pt x="1299" y="2263"/>
                  </a:cubicBezTo>
                  <a:cubicBezTo>
                    <a:pt x="1334" y="2215"/>
                    <a:pt x="1382" y="2155"/>
                    <a:pt x="1406" y="2120"/>
                  </a:cubicBezTo>
                  <a:cubicBezTo>
                    <a:pt x="1465" y="2036"/>
                    <a:pt x="1513" y="1977"/>
                    <a:pt x="1561" y="1905"/>
                  </a:cubicBezTo>
                  <a:cubicBezTo>
                    <a:pt x="1596" y="1846"/>
                    <a:pt x="1632" y="1798"/>
                    <a:pt x="1680" y="1739"/>
                  </a:cubicBezTo>
                  <a:cubicBezTo>
                    <a:pt x="1763" y="1620"/>
                    <a:pt x="1870" y="1501"/>
                    <a:pt x="1954" y="1382"/>
                  </a:cubicBezTo>
                  <a:cubicBezTo>
                    <a:pt x="2049" y="1262"/>
                    <a:pt x="2156" y="1143"/>
                    <a:pt x="2251" y="1048"/>
                  </a:cubicBezTo>
                  <a:cubicBezTo>
                    <a:pt x="2299" y="1012"/>
                    <a:pt x="2346" y="965"/>
                    <a:pt x="2394" y="929"/>
                  </a:cubicBezTo>
                  <a:cubicBezTo>
                    <a:pt x="2430" y="881"/>
                    <a:pt x="2477" y="846"/>
                    <a:pt x="2525" y="810"/>
                  </a:cubicBezTo>
                  <a:cubicBezTo>
                    <a:pt x="2549" y="774"/>
                    <a:pt x="2585" y="762"/>
                    <a:pt x="2608" y="727"/>
                  </a:cubicBezTo>
                  <a:lnTo>
                    <a:pt x="2596" y="727"/>
                  </a:lnTo>
                  <a:lnTo>
                    <a:pt x="2608" y="715"/>
                  </a:lnTo>
                  <a:lnTo>
                    <a:pt x="2596" y="715"/>
                  </a:lnTo>
                  <a:cubicBezTo>
                    <a:pt x="2632" y="691"/>
                    <a:pt x="2656" y="667"/>
                    <a:pt x="2692" y="643"/>
                  </a:cubicBezTo>
                  <a:cubicBezTo>
                    <a:pt x="2692" y="631"/>
                    <a:pt x="2704" y="631"/>
                    <a:pt x="2704" y="631"/>
                  </a:cubicBezTo>
                  <a:lnTo>
                    <a:pt x="2692" y="631"/>
                  </a:lnTo>
                  <a:cubicBezTo>
                    <a:pt x="2704" y="608"/>
                    <a:pt x="2727" y="596"/>
                    <a:pt x="2751" y="584"/>
                  </a:cubicBezTo>
                  <a:cubicBezTo>
                    <a:pt x="2763" y="548"/>
                    <a:pt x="2799" y="536"/>
                    <a:pt x="2811" y="524"/>
                  </a:cubicBezTo>
                  <a:lnTo>
                    <a:pt x="2847" y="477"/>
                  </a:lnTo>
                  <a:lnTo>
                    <a:pt x="2870" y="465"/>
                  </a:lnTo>
                  <a:cubicBezTo>
                    <a:pt x="2906" y="429"/>
                    <a:pt x="2942" y="405"/>
                    <a:pt x="2989" y="369"/>
                  </a:cubicBezTo>
                  <a:cubicBezTo>
                    <a:pt x="3144" y="250"/>
                    <a:pt x="3299" y="131"/>
                    <a:pt x="3466" y="36"/>
                  </a:cubicBezTo>
                  <a:cubicBezTo>
                    <a:pt x="3478" y="12"/>
                    <a:pt x="3489" y="12"/>
                    <a:pt x="35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40"/>
            <p:cNvSpPr/>
            <p:nvPr/>
          </p:nvSpPr>
          <p:spPr>
            <a:xfrm>
              <a:off x="6953300" y="3037400"/>
              <a:ext cx="40450" cy="36250"/>
            </a:xfrm>
            <a:custGeom>
              <a:avLst/>
              <a:gdLst/>
              <a:ahLst/>
              <a:cxnLst/>
              <a:rect l="l" t="t" r="r" b="b"/>
              <a:pathLst>
                <a:path w="1618" h="1450" extrusionOk="0">
                  <a:moveTo>
                    <a:pt x="1617" y="1"/>
                  </a:moveTo>
                  <a:cubicBezTo>
                    <a:pt x="1534" y="72"/>
                    <a:pt x="1439" y="168"/>
                    <a:pt x="1332" y="239"/>
                  </a:cubicBezTo>
                  <a:lnTo>
                    <a:pt x="1070" y="465"/>
                  </a:lnTo>
                  <a:cubicBezTo>
                    <a:pt x="1058" y="477"/>
                    <a:pt x="1022" y="513"/>
                    <a:pt x="998" y="525"/>
                  </a:cubicBezTo>
                  <a:cubicBezTo>
                    <a:pt x="962" y="537"/>
                    <a:pt x="951" y="572"/>
                    <a:pt x="915" y="584"/>
                  </a:cubicBezTo>
                  <a:cubicBezTo>
                    <a:pt x="879" y="596"/>
                    <a:pt x="843" y="632"/>
                    <a:pt x="820" y="656"/>
                  </a:cubicBezTo>
                  <a:cubicBezTo>
                    <a:pt x="784" y="691"/>
                    <a:pt x="760" y="703"/>
                    <a:pt x="724" y="727"/>
                  </a:cubicBezTo>
                  <a:lnTo>
                    <a:pt x="736" y="727"/>
                  </a:lnTo>
                  <a:cubicBezTo>
                    <a:pt x="605" y="846"/>
                    <a:pt x="474" y="941"/>
                    <a:pt x="355" y="1060"/>
                  </a:cubicBezTo>
                  <a:cubicBezTo>
                    <a:pt x="296" y="1120"/>
                    <a:pt x="236" y="1168"/>
                    <a:pt x="177" y="1227"/>
                  </a:cubicBezTo>
                  <a:lnTo>
                    <a:pt x="93" y="1311"/>
                  </a:lnTo>
                  <a:lnTo>
                    <a:pt x="46" y="1358"/>
                  </a:lnTo>
                  <a:cubicBezTo>
                    <a:pt x="22" y="1370"/>
                    <a:pt x="10" y="1382"/>
                    <a:pt x="10" y="1406"/>
                  </a:cubicBezTo>
                  <a:cubicBezTo>
                    <a:pt x="1" y="1424"/>
                    <a:pt x="13" y="1449"/>
                    <a:pt x="35" y="1449"/>
                  </a:cubicBezTo>
                  <a:cubicBezTo>
                    <a:pt x="42" y="1449"/>
                    <a:pt x="49" y="1447"/>
                    <a:pt x="58" y="1441"/>
                  </a:cubicBezTo>
                  <a:lnTo>
                    <a:pt x="93" y="1418"/>
                  </a:lnTo>
                  <a:cubicBezTo>
                    <a:pt x="105" y="1406"/>
                    <a:pt x="105" y="1382"/>
                    <a:pt x="117" y="1382"/>
                  </a:cubicBezTo>
                  <a:cubicBezTo>
                    <a:pt x="129" y="1358"/>
                    <a:pt x="165" y="1346"/>
                    <a:pt x="177" y="1322"/>
                  </a:cubicBezTo>
                  <a:cubicBezTo>
                    <a:pt x="248" y="1251"/>
                    <a:pt x="331" y="1203"/>
                    <a:pt x="415" y="1144"/>
                  </a:cubicBezTo>
                  <a:cubicBezTo>
                    <a:pt x="486" y="1084"/>
                    <a:pt x="570" y="1037"/>
                    <a:pt x="641" y="1001"/>
                  </a:cubicBezTo>
                  <a:cubicBezTo>
                    <a:pt x="700" y="965"/>
                    <a:pt x="748" y="930"/>
                    <a:pt x="760" y="906"/>
                  </a:cubicBezTo>
                  <a:cubicBezTo>
                    <a:pt x="772" y="906"/>
                    <a:pt x="784" y="894"/>
                    <a:pt x="796" y="882"/>
                  </a:cubicBezTo>
                  <a:cubicBezTo>
                    <a:pt x="879" y="834"/>
                    <a:pt x="951" y="775"/>
                    <a:pt x="1010" y="715"/>
                  </a:cubicBezTo>
                  <a:lnTo>
                    <a:pt x="1201" y="525"/>
                  </a:lnTo>
                  <a:lnTo>
                    <a:pt x="1212" y="513"/>
                  </a:lnTo>
                  <a:cubicBezTo>
                    <a:pt x="1296" y="429"/>
                    <a:pt x="1367" y="346"/>
                    <a:pt x="1427" y="275"/>
                  </a:cubicBezTo>
                  <a:cubicBezTo>
                    <a:pt x="1498" y="179"/>
                    <a:pt x="1558" y="96"/>
                    <a:pt x="16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40"/>
            <p:cNvSpPr/>
            <p:nvPr/>
          </p:nvSpPr>
          <p:spPr>
            <a:xfrm>
              <a:off x="6621950" y="3038600"/>
              <a:ext cx="77125" cy="65875"/>
            </a:xfrm>
            <a:custGeom>
              <a:avLst/>
              <a:gdLst/>
              <a:ahLst/>
              <a:cxnLst/>
              <a:rect l="l" t="t" r="r" b="b"/>
              <a:pathLst>
                <a:path w="3085" h="2635" extrusionOk="0">
                  <a:moveTo>
                    <a:pt x="0" y="0"/>
                  </a:moveTo>
                  <a:cubicBezTo>
                    <a:pt x="60" y="24"/>
                    <a:pt x="108" y="72"/>
                    <a:pt x="167" y="108"/>
                  </a:cubicBezTo>
                  <a:cubicBezTo>
                    <a:pt x="203" y="120"/>
                    <a:pt x="215" y="131"/>
                    <a:pt x="238" y="143"/>
                  </a:cubicBezTo>
                  <a:cubicBezTo>
                    <a:pt x="262" y="167"/>
                    <a:pt x="286" y="167"/>
                    <a:pt x="298" y="179"/>
                  </a:cubicBezTo>
                  <a:cubicBezTo>
                    <a:pt x="393" y="227"/>
                    <a:pt x="500" y="262"/>
                    <a:pt x="596" y="298"/>
                  </a:cubicBezTo>
                  <a:lnTo>
                    <a:pt x="584" y="298"/>
                  </a:lnTo>
                  <a:cubicBezTo>
                    <a:pt x="596" y="310"/>
                    <a:pt x="631" y="310"/>
                    <a:pt x="655" y="322"/>
                  </a:cubicBezTo>
                  <a:cubicBezTo>
                    <a:pt x="727" y="346"/>
                    <a:pt x="762" y="358"/>
                    <a:pt x="810" y="381"/>
                  </a:cubicBezTo>
                  <a:cubicBezTo>
                    <a:pt x="822" y="393"/>
                    <a:pt x="858" y="417"/>
                    <a:pt x="870" y="429"/>
                  </a:cubicBezTo>
                  <a:cubicBezTo>
                    <a:pt x="917" y="477"/>
                    <a:pt x="965" y="501"/>
                    <a:pt x="1000" y="548"/>
                  </a:cubicBezTo>
                  <a:cubicBezTo>
                    <a:pt x="1060" y="596"/>
                    <a:pt x="1108" y="643"/>
                    <a:pt x="1155" y="679"/>
                  </a:cubicBezTo>
                  <a:lnTo>
                    <a:pt x="1477" y="1012"/>
                  </a:lnTo>
                  <a:cubicBezTo>
                    <a:pt x="1584" y="1120"/>
                    <a:pt x="1691" y="1203"/>
                    <a:pt x="1798" y="1310"/>
                  </a:cubicBezTo>
                  <a:lnTo>
                    <a:pt x="1977" y="1489"/>
                  </a:lnTo>
                  <a:cubicBezTo>
                    <a:pt x="2036" y="1536"/>
                    <a:pt x="2072" y="1596"/>
                    <a:pt x="2132" y="1655"/>
                  </a:cubicBezTo>
                  <a:cubicBezTo>
                    <a:pt x="2239" y="1774"/>
                    <a:pt x="2358" y="1894"/>
                    <a:pt x="2465" y="2013"/>
                  </a:cubicBezTo>
                  <a:cubicBezTo>
                    <a:pt x="2513" y="2048"/>
                    <a:pt x="2548" y="2108"/>
                    <a:pt x="2596" y="2155"/>
                  </a:cubicBezTo>
                  <a:cubicBezTo>
                    <a:pt x="2644" y="2215"/>
                    <a:pt x="2703" y="2263"/>
                    <a:pt x="2751" y="2322"/>
                  </a:cubicBezTo>
                  <a:cubicBezTo>
                    <a:pt x="2810" y="2394"/>
                    <a:pt x="2882" y="2453"/>
                    <a:pt x="2941" y="2525"/>
                  </a:cubicBezTo>
                  <a:lnTo>
                    <a:pt x="3001" y="2584"/>
                  </a:lnTo>
                  <a:cubicBezTo>
                    <a:pt x="3020" y="2613"/>
                    <a:pt x="3048" y="2635"/>
                    <a:pt x="3070" y="2635"/>
                  </a:cubicBezTo>
                  <a:cubicBezTo>
                    <a:pt x="3075" y="2635"/>
                    <a:pt x="3080" y="2634"/>
                    <a:pt x="3084" y="2632"/>
                  </a:cubicBezTo>
                  <a:lnTo>
                    <a:pt x="3084" y="2572"/>
                  </a:lnTo>
                  <a:lnTo>
                    <a:pt x="3025" y="2513"/>
                  </a:lnTo>
                  <a:cubicBezTo>
                    <a:pt x="2977" y="2453"/>
                    <a:pt x="2917" y="2405"/>
                    <a:pt x="2882" y="2346"/>
                  </a:cubicBezTo>
                  <a:cubicBezTo>
                    <a:pt x="2846" y="2322"/>
                    <a:pt x="2798" y="2286"/>
                    <a:pt x="2775" y="2239"/>
                  </a:cubicBezTo>
                  <a:cubicBezTo>
                    <a:pt x="2667" y="2120"/>
                    <a:pt x="2548" y="1989"/>
                    <a:pt x="2441" y="1870"/>
                  </a:cubicBezTo>
                  <a:lnTo>
                    <a:pt x="2132" y="1513"/>
                  </a:lnTo>
                  <a:cubicBezTo>
                    <a:pt x="2120" y="1501"/>
                    <a:pt x="2084" y="1465"/>
                    <a:pt x="2072" y="1441"/>
                  </a:cubicBezTo>
                  <a:cubicBezTo>
                    <a:pt x="2024" y="1393"/>
                    <a:pt x="2001" y="1370"/>
                    <a:pt x="1965" y="1322"/>
                  </a:cubicBezTo>
                  <a:cubicBezTo>
                    <a:pt x="1929" y="1274"/>
                    <a:pt x="1870" y="1215"/>
                    <a:pt x="1822" y="1155"/>
                  </a:cubicBezTo>
                  <a:cubicBezTo>
                    <a:pt x="1608" y="917"/>
                    <a:pt x="1405" y="691"/>
                    <a:pt x="1191" y="477"/>
                  </a:cubicBezTo>
                  <a:lnTo>
                    <a:pt x="1120" y="393"/>
                  </a:lnTo>
                  <a:lnTo>
                    <a:pt x="1036" y="310"/>
                  </a:lnTo>
                  <a:cubicBezTo>
                    <a:pt x="1000" y="298"/>
                    <a:pt x="977" y="262"/>
                    <a:pt x="941" y="250"/>
                  </a:cubicBezTo>
                  <a:cubicBezTo>
                    <a:pt x="893" y="239"/>
                    <a:pt x="858" y="203"/>
                    <a:pt x="810" y="191"/>
                  </a:cubicBezTo>
                  <a:cubicBezTo>
                    <a:pt x="750" y="179"/>
                    <a:pt x="703" y="155"/>
                    <a:pt x="643" y="143"/>
                  </a:cubicBezTo>
                  <a:lnTo>
                    <a:pt x="417" y="96"/>
                  </a:lnTo>
                  <a:lnTo>
                    <a:pt x="203" y="60"/>
                  </a:lnTo>
                  <a:cubicBezTo>
                    <a:pt x="143" y="48"/>
                    <a:pt x="60" y="12"/>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40"/>
            <p:cNvSpPr/>
            <p:nvPr/>
          </p:nvSpPr>
          <p:spPr>
            <a:xfrm>
              <a:off x="6624325" y="3017475"/>
              <a:ext cx="26525" cy="17875"/>
            </a:xfrm>
            <a:custGeom>
              <a:avLst/>
              <a:gdLst/>
              <a:ahLst/>
              <a:cxnLst/>
              <a:rect l="l" t="t" r="r" b="b"/>
              <a:pathLst>
                <a:path w="1061" h="715" extrusionOk="0">
                  <a:moveTo>
                    <a:pt x="1" y="0"/>
                  </a:moveTo>
                  <a:cubicBezTo>
                    <a:pt x="13" y="12"/>
                    <a:pt x="13" y="12"/>
                    <a:pt x="36" y="12"/>
                  </a:cubicBezTo>
                  <a:cubicBezTo>
                    <a:pt x="72" y="36"/>
                    <a:pt x="108" y="60"/>
                    <a:pt x="155" y="83"/>
                  </a:cubicBezTo>
                  <a:cubicBezTo>
                    <a:pt x="227" y="131"/>
                    <a:pt x="298" y="155"/>
                    <a:pt x="358" y="203"/>
                  </a:cubicBezTo>
                  <a:lnTo>
                    <a:pt x="370" y="214"/>
                  </a:lnTo>
                  <a:cubicBezTo>
                    <a:pt x="477" y="310"/>
                    <a:pt x="584" y="417"/>
                    <a:pt x="679" y="500"/>
                  </a:cubicBezTo>
                  <a:cubicBezTo>
                    <a:pt x="727" y="548"/>
                    <a:pt x="786" y="595"/>
                    <a:pt x="834" y="631"/>
                  </a:cubicBezTo>
                  <a:cubicBezTo>
                    <a:pt x="858" y="643"/>
                    <a:pt x="882" y="667"/>
                    <a:pt x="894" y="679"/>
                  </a:cubicBezTo>
                  <a:cubicBezTo>
                    <a:pt x="905" y="691"/>
                    <a:pt x="941" y="714"/>
                    <a:pt x="953" y="714"/>
                  </a:cubicBezTo>
                  <a:cubicBezTo>
                    <a:pt x="965" y="714"/>
                    <a:pt x="1001" y="714"/>
                    <a:pt x="1013" y="691"/>
                  </a:cubicBezTo>
                  <a:cubicBezTo>
                    <a:pt x="1013" y="685"/>
                    <a:pt x="1016" y="682"/>
                    <a:pt x="1017" y="682"/>
                  </a:cubicBezTo>
                  <a:lnTo>
                    <a:pt x="1017" y="682"/>
                  </a:lnTo>
                  <a:cubicBezTo>
                    <a:pt x="1019" y="682"/>
                    <a:pt x="1019" y="685"/>
                    <a:pt x="1013" y="691"/>
                  </a:cubicBezTo>
                  <a:cubicBezTo>
                    <a:pt x="1060" y="667"/>
                    <a:pt x="1060" y="607"/>
                    <a:pt x="1013" y="572"/>
                  </a:cubicBezTo>
                  <a:cubicBezTo>
                    <a:pt x="1013" y="548"/>
                    <a:pt x="989" y="512"/>
                    <a:pt x="953" y="500"/>
                  </a:cubicBezTo>
                  <a:cubicBezTo>
                    <a:pt x="941" y="476"/>
                    <a:pt x="929" y="453"/>
                    <a:pt x="894" y="441"/>
                  </a:cubicBezTo>
                  <a:lnTo>
                    <a:pt x="667" y="262"/>
                  </a:lnTo>
                  <a:cubicBezTo>
                    <a:pt x="632" y="238"/>
                    <a:pt x="596" y="203"/>
                    <a:pt x="548" y="179"/>
                  </a:cubicBezTo>
                  <a:cubicBezTo>
                    <a:pt x="524" y="155"/>
                    <a:pt x="513" y="131"/>
                    <a:pt x="477" y="119"/>
                  </a:cubicBezTo>
                  <a:cubicBezTo>
                    <a:pt x="429" y="83"/>
                    <a:pt x="382" y="72"/>
                    <a:pt x="346" y="60"/>
                  </a:cubicBezTo>
                  <a:cubicBezTo>
                    <a:pt x="286" y="36"/>
                    <a:pt x="215" y="24"/>
                    <a:pt x="155" y="12"/>
                  </a:cubicBezTo>
                  <a:cubicBezTo>
                    <a:pt x="108" y="0"/>
                    <a:pt x="48" y="0"/>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6" name="Google Shape;546;p40"/>
          <p:cNvGrpSpPr/>
          <p:nvPr/>
        </p:nvGrpSpPr>
        <p:grpSpPr>
          <a:xfrm>
            <a:off x="956075" y="3125850"/>
            <a:ext cx="452150" cy="1158750"/>
            <a:chOff x="3329875" y="4962400"/>
            <a:chExt cx="452150" cy="1158750"/>
          </a:xfrm>
        </p:grpSpPr>
        <p:sp>
          <p:nvSpPr>
            <p:cNvPr id="547" name="Google Shape;547;p40"/>
            <p:cNvSpPr/>
            <p:nvPr/>
          </p:nvSpPr>
          <p:spPr>
            <a:xfrm>
              <a:off x="3329875" y="4962400"/>
              <a:ext cx="452150" cy="1158750"/>
            </a:xfrm>
            <a:custGeom>
              <a:avLst/>
              <a:gdLst/>
              <a:ahLst/>
              <a:cxnLst/>
              <a:rect l="l" t="t" r="r" b="b"/>
              <a:pathLst>
                <a:path w="18086" h="46350" extrusionOk="0">
                  <a:moveTo>
                    <a:pt x="274" y="498"/>
                  </a:moveTo>
                  <a:lnTo>
                    <a:pt x="286" y="510"/>
                  </a:lnTo>
                  <a:cubicBezTo>
                    <a:pt x="322" y="546"/>
                    <a:pt x="357" y="570"/>
                    <a:pt x="393" y="617"/>
                  </a:cubicBezTo>
                  <a:cubicBezTo>
                    <a:pt x="465" y="677"/>
                    <a:pt x="524" y="737"/>
                    <a:pt x="596" y="796"/>
                  </a:cubicBezTo>
                  <a:lnTo>
                    <a:pt x="655" y="844"/>
                  </a:lnTo>
                  <a:cubicBezTo>
                    <a:pt x="774" y="927"/>
                    <a:pt x="893" y="1034"/>
                    <a:pt x="1012" y="1141"/>
                  </a:cubicBezTo>
                  <a:lnTo>
                    <a:pt x="1060" y="1177"/>
                  </a:lnTo>
                  <a:cubicBezTo>
                    <a:pt x="1191" y="1296"/>
                    <a:pt x="1310" y="1403"/>
                    <a:pt x="1453" y="1522"/>
                  </a:cubicBezTo>
                  <a:cubicBezTo>
                    <a:pt x="1536" y="1606"/>
                    <a:pt x="1631" y="1689"/>
                    <a:pt x="1715" y="1772"/>
                  </a:cubicBezTo>
                  <a:lnTo>
                    <a:pt x="1834" y="1880"/>
                  </a:lnTo>
                  <a:lnTo>
                    <a:pt x="1870" y="1915"/>
                  </a:lnTo>
                  <a:lnTo>
                    <a:pt x="2143" y="2189"/>
                  </a:lnTo>
                  <a:lnTo>
                    <a:pt x="2179" y="2237"/>
                  </a:lnTo>
                  <a:cubicBezTo>
                    <a:pt x="2203" y="2284"/>
                    <a:pt x="2251" y="2308"/>
                    <a:pt x="2286" y="2356"/>
                  </a:cubicBezTo>
                  <a:lnTo>
                    <a:pt x="2310" y="2392"/>
                  </a:lnTo>
                  <a:cubicBezTo>
                    <a:pt x="2358" y="2427"/>
                    <a:pt x="2405" y="2487"/>
                    <a:pt x="2429" y="2534"/>
                  </a:cubicBezTo>
                  <a:lnTo>
                    <a:pt x="2441" y="2546"/>
                  </a:lnTo>
                  <a:lnTo>
                    <a:pt x="2524" y="2653"/>
                  </a:lnTo>
                  <a:cubicBezTo>
                    <a:pt x="2536" y="2665"/>
                    <a:pt x="2536" y="2689"/>
                    <a:pt x="2548" y="2689"/>
                  </a:cubicBezTo>
                  <a:cubicBezTo>
                    <a:pt x="2560" y="2713"/>
                    <a:pt x="2596" y="2725"/>
                    <a:pt x="2608" y="2761"/>
                  </a:cubicBezTo>
                  <a:cubicBezTo>
                    <a:pt x="2667" y="2832"/>
                    <a:pt x="2715" y="2927"/>
                    <a:pt x="2774" y="2999"/>
                  </a:cubicBezTo>
                  <a:cubicBezTo>
                    <a:pt x="2798" y="3034"/>
                    <a:pt x="2822" y="3082"/>
                    <a:pt x="2846" y="3130"/>
                  </a:cubicBezTo>
                  <a:cubicBezTo>
                    <a:pt x="2882" y="3177"/>
                    <a:pt x="2893" y="3225"/>
                    <a:pt x="2917" y="3261"/>
                  </a:cubicBezTo>
                  <a:cubicBezTo>
                    <a:pt x="2953" y="3320"/>
                    <a:pt x="3001" y="3380"/>
                    <a:pt x="3024" y="3463"/>
                  </a:cubicBezTo>
                  <a:cubicBezTo>
                    <a:pt x="3036" y="3487"/>
                    <a:pt x="3060" y="3523"/>
                    <a:pt x="3072" y="3535"/>
                  </a:cubicBezTo>
                  <a:cubicBezTo>
                    <a:pt x="3143" y="3654"/>
                    <a:pt x="3203" y="3785"/>
                    <a:pt x="3263" y="3916"/>
                  </a:cubicBezTo>
                  <a:lnTo>
                    <a:pt x="3322" y="4035"/>
                  </a:lnTo>
                  <a:cubicBezTo>
                    <a:pt x="3334" y="4070"/>
                    <a:pt x="3358" y="4118"/>
                    <a:pt x="3382" y="4154"/>
                  </a:cubicBezTo>
                  <a:cubicBezTo>
                    <a:pt x="3429" y="4225"/>
                    <a:pt x="3477" y="4320"/>
                    <a:pt x="3513" y="4416"/>
                  </a:cubicBezTo>
                  <a:cubicBezTo>
                    <a:pt x="3548" y="4451"/>
                    <a:pt x="3560" y="4499"/>
                    <a:pt x="3596" y="4547"/>
                  </a:cubicBezTo>
                  <a:cubicBezTo>
                    <a:pt x="3679" y="4713"/>
                    <a:pt x="3775" y="4868"/>
                    <a:pt x="3846" y="5035"/>
                  </a:cubicBezTo>
                  <a:cubicBezTo>
                    <a:pt x="3894" y="5118"/>
                    <a:pt x="3929" y="5213"/>
                    <a:pt x="3977" y="5285"/>
                  </a:cubicBezTo>
                  <a:cubicBezTo>
                    <a:pt x="4096" y="5511"/>
                    <a:pt x="4191" y="5701"/>
                    <a:pt x="4275" y="5904"/>
                  </a:cubicBezTo>
                  <a:cubicBezTo>
                    <a:pt x="4215" y="5797"/>
                    <a:pt x="4144" y="5678"/>
                    <a:pt x="4084" y="5570"/>
                  </a:cubicBezTo>
                  <a:cubicBezTo>
                    <a:pt x="4025" y="5487"/>
                    <a:pt x="3977" y="5404"/>
                    <a:pt x="3917" y="5320"/>
                  </a:cubicBezTo>
                  <a:cubicBezTo>
                    <a:pt x="3858" y="5225"/>
                    <a:pt x="3786" y="5154"/>
                    <a:pt x="3727" y="5059"/>
                  </a:cubicBezTo>
                  <a:cubicBezTo>
                    <a:pt x="3596" y="4880"/>
                    <a:pt x="3441" y="4701"/>
                    <a:pt x="3310" y="4547"/>
                  </a:cubicBezTo>
                  <a:cubicBezTo>
                    <a:pt x="3179" y="4380"/>
                    <a:pt x="3036" y="4201"/>
                    <a:pt x="2905" y="4035"/>
                  </a:cubicBezTo>
                  <a:cubicBezTo>
                    <a:pt x="2774" y="3856"/>
                    <a:pt x="2655" y="3689"/>
                    <a:pt x="2524" y="3511"/>
                  </a:cubicBezTo>
                  <a:cubicBezTo>
                    <a:pt x="2477" y="3475"/>
                    <a:pt x="2441" y="3415"/>
                    <a:pt x="2405" y="3368"/>
                  </a:cubicBezTo>
                  <a:cubicBezTo>
                    <a:pt x="2370" y="3320"/>
                    <a:pt x="2322" y="3296"/>
                    <a:pt x="2298" y="3249"/>
                  </a:cubicBezTo>
                  <a:cubicBezTo>
                    <a:pt x="2262" y="3213"/>
                    <a:pt x="2239" y="3177"/>
                    <a:pt x="2203" y="3142"/>
                  </a:cubicBezTo>
                  <a:lnTo>
                    <a:pt x="2072" y="3011"/>
                  </a:lnTo>
                  <a:cubicBezTo>
                    <a:pt x="2024" y="2963"/>
                    <a:pt x="1989" y="2939"/>
                    <a:pt x="1941" y="2892"/>
                  </a:cubicBezTo>
                  <a:cubicBezTo>
                    <a:pt x="1893" y="2856"/>
                    <a:pt x="1846" y="2832"/>
                    <a:pt x="1822" y="2784"/>
                  </a:cubicBezTo>
                  <a:cubicBezTo>
                    <a:pt x="1727" y="2713"/>
                    <a:pt x="1643" y="2654"/>
                    <a:pt x="1548" y="2582"/>
                  </a:cubicBezTo>
                  <a:lnTo>
                    <a:pt x="1548" y="2582"/>
                  </a:lnTo>
                  <a:lnTo>
                    <a:pt x="1596" y="2618"/>
                  </a:lnTo>
                  <a:cubicBezTo>
                    <a:pt x="1631" y="2665"/>
                    <a:pt x="1655" y="2701"/>
                    <a:pt x="1691" y="2737"/>
                  </a:cubicBezTo>
                  <a:lnTo>
                    <a:pt x="1870" y="2963"/>
                  </a:lnTo>
                  <a:cubicBezTo>
                    <a:pt x="1905" y="3011"/>
                    <a:pt x="1941" y="3070"/>
                    <a:pt x="1989" y="3118"/>
                  </a:cubicBezTo>
                  <a:cubicBezTo>
                    <a:pt x="2012" y="3154"/>
                    <a:pt x="2060" y="3201"/>
                    <a:pt x="2084" y="3261"/>
                  </a:cubicBezTo>
                  <a:cubicBezTo>
                    <a:pt x="2120" y="3308"/>
                    <a:pt x="2167" y="3368"/>
                    <a:pt x="2191" y="3415"/>
                  </a:cubicBezTo>
                  <a:cubicBezTo>
                    <a:pt x="2251" y="3499"/>
                    <a:pt x="2310" y="3594"/>
                    <a:pt x="2381" y="3689"/>
                  </a:cubicBezTo>
                  <a:lnTo>
                    <a:pt x="2560" y="3963"/>
                  </a:lnTo>
                  <a:lnTo>
                    <a:pt x="2739" y="4225"/>
                  </a:lnTo>
                  <a:cubicBezTo>
                    <a:pt x="2846" y="4380"/>
                    <a:pt x="2965" y="4523"/>
                    <a:pt x="3084" y="4678"/>
                  </a:cubicBezTo>
                  <a:cubicBezTo>
                    <a:pt x="3096" y="4689"/>
                    <a:pt x="3096" y="4701"/>
                    <a:pt x="3120" y="4725"/>
                  </a:cubicBezTo>
                  <a:cubicBezTo>
                    <a:pt x="3251" y="4904"/>
                    <a:pt x="3394" y="5082"/>
                    <a:pt x="3536" y="5237"/>
                  </a:cubicBezTo>
                  <a:cubicBezTo>
                    <a:pt x="3596" y="5320"/>
                    <a:pt x="3667" y="5404"/>
                    <a:pt x="3727" y="5475"/>
                  </a:cubicBezTo>
                  <a:cubicBezTo>
                    <a:pt x="3739" y="5499"/>
                    <a:pt x="3751" y="5523"/>
                    <a:pt x="3775" y="5535"/>
                  </a:cubicBezTo>
                  <a:cubicBezTo>
                    <a:pt x="3905" y="5701"/>
                    <a:pt x="4013" y="5892"/>
                    <a:pt x="4132" y="6071"/>
                  </a:cubicBezTo>
                  <a:cubicBezTo>
                    <a:pt x="4203" y="6190"/>
                    <a:pt x="4275" y="6297"/>
                    <a:pt x="4346" y="6416"/>
                  </a:cubicBezTo>
                  <a:cubicBezTo>
                    <a:pt x="4370" y="6428"/>
                    <a:pt x="4370" y="6452"/>
                    <a:pt x="4382" y="6463"/>
                  </a:cubicBezTo>
                  <a:cubicBezTo>
                    <a:pt x="4370" y="6452"/>
                    <a:pt x="4346" y="6416"/>
                    <a:pt x="4322" y="6404"/>
                  </a:cubicBezTo>
                  <a:cubicBezTo>
                    <a:pt x="4310" y="6404"/>
                    <a:pt x="4310" y="6416"/>
                    <a:pt x="4286" y="6416"/>
                  </a:cubicBezTo>
                  <a:lnTo>
                    <a:pt x="4227" y="6416"/>
                  </a:lnTo>
                  <a:cubicBezTo>
                    <a:pt x="4215" y="6392"/>
                    <a:pt x="4215" y="6392"/>
                    <a:pt x="4203" y="6392"/>
                  </a:cubicBezTo>
                  <a:cubicBezTo>
                    <a:pt x="4179" y="6392"/>
                    <a:pt x="4156" y="6380"/>
                    <a:pt x="4132" y="6356"/>
                  </a:cubicBezTo>
                  <a:cubicBezTo>
                    <a:pt x="4096" y="6332"/>
                    <a:pt x="4084" y="6297"/>
                    <a:pt x="4060" y="6273"/>
                  </a:cubicBezTo>
                  <a:cubicBezTo>
                    <a:pt x="4025" y="6237"/>
                    <a:pt x="4001" y="6202"/>
                    <a:pt x="3965" y="6166"/>
                  </a:cubicBezTo>
                  <a:cubicBezTo>
                    <a:pt x="3917" y="6106"/>
                    <a:pt x="3858" y="6035"/>
                    <a:pt x="3822" y="5975"/>
                  </a:cubicBezTo>
                  <a:lnTo>
                    <a:pt x="3798" y="5963"/>
                  </a:lnTo>
                  <a:lnTo>
                    <a:pt x="3667" y="5821"/>
                  </a:lnTo>
                  <a:lnTo>
                    <a:pt x="3644" y="5797"/>
                  </a:lnTo>
                  <a:cubicBezTo>
                    <a:pt x="3524" y="5678"/>
                    <a:pt x="3382" y="5559"/>
                    <a:pt x="3263" y="5451"/>
                  </a:cubicBezTo>
                  <a:cubicBezTo>
                    <a:pt x="3191" y="5392"/>
                    <a:pt x="3132" y="5332"/>
                    <a:pt x="3060" y="5273"/>
                  </a:cubicBezTo>
                  <a:cubicBezTo>
                    <a:pt x="2989" y="5213"/>
                    <a:pt x="2905" y="5142"/>
                    <a:pt x="2822" y="5082"/>
                  </a:cubicBezTo>
                  <a:cubicBezTo>
                    <a:pt x="2751" y="5023"/>
                    <a:pt x="2655" y="4939"/>
                    <a:pt x="2584" y="4892"/>
                  </a:cubicBezTo>
                  <a:cubicBezTo>
                    <a:pt x="2524" y="4844"/>
                    <a:pt x="2477" y="4797"/>
                    <a:pt x="2417" y="4749"/>
                  </a:cubicBezTo>
                  <a:lnTo>
                    <a:pt x="2381" y="4725"/>
                  </a:lnTo>
                  <a:cubicBezTo>
                    <a:pt x="2322" y="4678"/>
                    <a:pt x="2286" y="4630"/>
                    <a:pt x="2227" y="4582"/>
                  </a:cubicBezTo>
                  <a:lnTo>
                    <a:pt x="2120" y="4499"/>
                  </a:lnTo>
                  <a:cubicBezTo>
                    <a:pt x="2072" y="4463"/>
                    <a:pt x="2048" y="4427"/>
                    <a:pt x="2000" y="4392"/>
                  </a:cubicBezTo>
                  <a:lnTo>
                    <a:pt x="1929" y="4320"/>
                  </a:lnTo>
                  <a:lnTo>
                    <a:pt x="1762" y="4166"/>
                  </a:lnTo>
                  <a:cubicBezTo>
                    <a:pt x="1703" y="4106"/>
                    <a:pt x="1655" y="4070"/>
                    <a:pt x="1608" y="4011"/>
                  </a:cubicBezTo>
                  <a:lnTo>
                    <a:pt x="1536" y="3927"/>
                  </a:lnTo>
                  <a:cubicBezTo>
                    <a:pt x="1393" y="3773"/>
                    <a:pt x="1238" y="3606"/>
                    <a:pt x="1131" y="3475"/>
                  </a:cubicBezTo>
                  <a:cubicBezTo>
                    <a:pt x="1060" y="3380"/>
                    <a:pt x="1012" y="3308"/>
                    <a:pt x="953" y="3237"/>
                  </a:cubicBezTo>
                  <a:cubicBezTo>
                    <a:pt x="917" y="3142"/>
                    <a:pt x="857" y="3058"/>
                    <a:pt x="822" y="2963"/>
                  </a:cubicBezTo>
                  <a:cubicBezTo>
                    <a:pt x="750" y="2808"/>
                    <a:pt x="691" y="2642"/>
                    <a:pt x="643" y="2463"/>
                  </a:cubicBezTo>
                  <a:lnTo>
                    <a:pt x="619" y="2392"/>
                  </a:lnTo>
                  <a:cubicBezTo>
                    <a:pt x="596" y="2332"/>
                    <a:pt x="584" y="2272"/>
                    <a:pt x="560" y="2213"/>
                  </a:cubicBezTo>
                  <a:lnTo>
                    <a:pt x="536" y="2130"/>
                  </a:lnTo>
                  <a:lnTo>
                    <a:pt x="524" y="2058"/>
                  </a:lnTo>
                  <a:cubicBezTo>
                    <a:pt x="524" y="2046"/>
                    <a:pt x="512" y="2034"/>
                    <a:pt x="512" y="2011"/>
                  </a:cubicBezTo>
                  <a:cubicBezTo>
                    <a:pt x="500" y="1987"/>
                    <a:pt x="500" y="1951"/>
                    <a:pt x="476" y="1927"/>
                  </a:cubicBezTo>
                  <a:cubicBezTo>
                    <a:pt x="465" y="1880"/>
                    <a:pt x="465" y="1820"/>
                    <a:pt x="453" y="1772"/>
                  </a:cubicBezTo>
                  <a:cubicBezTo>
                    <a:pt x="441" y="1737"/>
                    <a:pt x="441" y="1677"/>
                    <a:pt x="417" y="1630"/>
                  </a:cubicBezTo>
                  <a:lnTo>
                    <a:pt x="405" y="1558"/>
                  </a:lnTo>
                  <a:cubicBezTo>
                    <a:pt x="393" y="1463"/>
                    <a:pt x="381" y="1391"/>
                    <a:pt x="381" y="1296"/>
                  </a:cubicBezTo>
                  <a:lnTo>
                    <a:pt x="357" y="1201"/>
                  </a:lnTo>
                  <a:lnTo>
                    <a:pt x="346" y="1094"/>
                  </a:lnTo>
                  <a:lnTo>
                    <a:pt x="322" y="903"/>
                  </a:lnTo>
                  <a:cubicBezTo>
                    <a:pt x="298" y="784"/>
                    <a:pt x="286" y="641"/>
                    <a:pt x="274" y="522"/>
                  </a:cubicBezTo>
                  <a:lnTo>
                    <a:pt x="274" y="498"/>
                  </a:lnTo>
                  <a:close/>
                  <a:moveTo>
                    <a:pt x="10097" y="10631"/>
                  </a:moveTo>
                  <a:cubicBezTo>
                    <a:pt x="10094" y="10634"/>
                    <a:pt x="10092" y="10638"/>
                    <a:pt x="10089" y="10642"/>
                  </a:cubicBezTo>
                  <a:lnTo>
                    <a:pt x="10089" y="10642"/>
                  </a:lnTo>
                  <a:cubicBezTo>
                    <a:pt x="10097" y="10639"/>
                    <a:pt x="10097" y="10631"/>
                    <a:pt x="10097" y="10631"/>
                  </a:cubicBezTo>
                  <a:close/>
                  <a:moveTo>
                    <a:pt x="10549" y="11047"/>
                  </a:moveTo>
                  <a:cubicBezTo>
                    <a:pt x="10548" y="11050"/>
                    <a:pt x="10546" y="11052"/>
                    <a:pt x="10544" y="11055"/>
                  </a:cubicBezTo>
                  <a:lnTo>
                    <a:pt x="10544" y="11055"/>
                  </a:lnTo>
                  <a:cubicBezTo>
                    <a:pt x="10549" y="11051"/>
                    <a:pt x="10549" y="11047"/>
                    <a:pt x="10549" y="11047"/>
                  </a:cubicBezTo>
                  <a:close/>
                  <a:moveTo>
                    <a:pt x="5465" y="3296"/>
                  </a:moveTo>
                  <a:cubicBezTo>
                    <a:pt x="5465" y="3296"/>
                    <a:pt x="5465" y="3308"/>
                    <a:pt x="5489" y="3308"/>
                  </a:cubicBezTo>
                  <a:lnTo>
                    <a:pt x="5501" y="3320"/>
                  </a:lnTo>
                  <a:lnTo>
                    <a:pt x="5501" y="3344"/>
                  </a:lnTo>
                  <a:lnTo>
                    <a:pt x="5525" y="3380"/>
                  </a:lnTo>
                  <a:cubicBezTo>
                    <a:pt x="5608" y="3535"/>
                    <a:pt x="5680" y="3677"/>
                    <a:pt x="5751" y="3820"/>
                  </a:cubicBezTo>
                  <a:cubicBezTo>
                    <a:pt x="5822" y="3951"/>
                    <a:pt x="5882" y="4082"/>
                    <a:pt x="5941" y="4213"/>
                  </a:cubicBezTo>
                  <a:cubicBezTo>
                    <a:pt x="6001" y="4356"/>
                    <a:pt x="6084" y="4487"/>
                    <a:pt x="6144" y="4630"/>
                  </a:cubicBezTo>
                  <a:lnTo>
                    <a:pt x="6358" y="5130"/>
                  </a:lnTo>
                  <a:cubicBezTo>
                    <a:pt x="6382" y="5142"/>
                    <a:pt x="6382" y="5166"/>
                    <a:pt x="6394" y="5189"/>
                  </a:cubicBezTo>
                  <a:cubicBezTo>
                    <a:pt x="6406" y="5201"/>
                    <a:pt x="6406" y="5225"/>
                    <a:pt x="6418" y="5249"/>
                  </a:cubicBezTo>
                  <a:lnTo>
                    <a:pt x="6453" y="5309"/>
                  </a:lnTo>
                  <a:lnTo>
                    <a:pt x="6501" y="5440"/>
                  </a:lnTo>
                  <a:lnTo>
                    <a:pt x="6513" y="5499"/>
                  </a:lnTo>
                  <a:cubicBezTo>
                    <a:pt x="6537" y="5582"/>
                    <a:pt x="6572" y="5690"/>
                    <a:pt x="6596" y="5785"/>
                  </a:cubicBezTo>
                  <a:lnTo>
                    <a:pt x="6620" y="5844"/>
                  </a:lnTo>
                  <a:cubicBezTo>
                    <a:pt x="6620" y="5856"/>
                    <a:pt x="6632" y="5880"/>
                    <a:pt x="6632" y="5904"/>
                  </a:cubicBezTo>
                  <a:cubicBezTo>
                    <a:pt x="6656" y="5975"/>
                    <a:pt x="6680" y="6059"/>
                    <a:pt x="6692" y="6142"/>
                  </a:cubicBezTo>
                  <a:cubicBezTo>
                    <a:pt x="6763" y="6452"/>
                    <a:pt x="6858" y="6773"/>
                    <a:pt x="6930" y="7106"/>
                  </a:cubicBezTo>
                  <a:lnTo>
                    <a:pt x="6930" y="7130"/>
                  </a:lnTo>
                  <a:cubicBezTo>
                    <a:pt x="6989" y="7428"/>
                    <a:pt x="7061" y="7726"/>
                    <a:pt x="7108" y="8023"/>
                  </a:cubicBezTo>
                  <a:cubicBezTo>
                    <a:pt x="7132" y="8190"/>
                    <a:pt x="7156" y="8357"/>
                    <a:pt x="7156" y="8523"/>
                  </a:cubicBezTo>
                  <a:cubicBezTo>
                    <a:pt x="7156" y="8607"/>
                    <a:pt x="7168" y="8702"/>
                    <a:pt x="7168" y="8785"/>
                  </a:cubicBezTo>
                  <a:cubicBezTo>
                    <a:pt x="7168" y="8857"/>
                    <a:pt x="7168" y="8916"/>
                    <a:pt x="7180" y="8999"/>
                  </a:cubicBezTo>
                  <a:lnTo>
                    <a:pt x="7180" y="9011"/>
                  </a:lnTo>
                  <a:cubicBezTo>
                    <a:pt x="7180" y="9130"/>
                    <a:pt x="7192" y="9250"/>
                    <a:pt x="7215" y="9357"/>
                  </a:cubicBezTo>
                  <a:lnTo>
                    <a:pt x="7227" y="9488"/>
                  </a:lnTo>
                  <a:cubicBezTo>
                    <a:pt x="7227" y="9571"/>
                    <a:pt x="7239" y="9666"/>
                    <a:pt x="7239" y="9738"/>
                  </a:cubicBezTo>
                  <a:cubicBezTo>
                    <a:pt x="7239" y="9809"/>
                    <a:pt x="7251" y="9904"/>
                    <a:pt x="7275" y="9976"/>
                  </a:cubicBezTo>
                  <a:cubicBezTo>
                    <a:pt x="7287" y="10047"/>
                    <a:pt x="7287" y="10131"/>
                    <a:pt x="7299" y="10202"/>
                  </a:cubicBezTo>
                  <a:cubicBezTo>
                    <a:pt x="7275" y="10131"/>
                    <a:pt x="7251" y="10047"/>
                    <a:pt x="7227" y="9976"/>
                  </a:cubicBezTo>
                  <a:lnTo>
                    <a:pt x="7227" y="9988"/>
                  </a:lnTo>
                  <a:cubicBezTo>
                    <a:pt x="7120" y="9619"/>
                    <a:pt x="7001" y="9250"/>
                    <a:pt x="6894" y="8880"/>
                  </a:cubicBezTo>
                  <a:cubicBezTo>
                    <a:pt x="6834" y="8666"/>
                    <a:pt x="6775" y="8464"/>
                    <a:pt x="6715" y="8261"/>
                  </a:cubicBezTo>
                  <a:cubicBezTo>
                    <a:pt x="6561" y="7749"/>
                    <a:pt x="6358" y="7225"/>
                    <a:pt x="6215" y="6702"/>
                  </a:cubicBezTo>
                  <a:lnTo>
                    <a:pt x="6215" y="6702"/>
                  </a:lnTo>
                  <a:cubicBezTo>
                    <a:pt x="6263" y="7035"/>
                    <a:pt x="6287" y="7356"/>
                    <a:pt x="6334" y="7690"/>
                  </a:cubicBezTo>
                  <a:cubicBezTo>
                    <a:pt x="6346" y="7749"/>
                    <a:pt x="6346" y="7809"/>
                    <a:pt x="6358" y="7868"/>
                  </a:cubicBezTo>
                  <a:cubicBezTo>
                    <a:pt x="6406" y="8130"/>
                    <a:pt x="6453" y="8404"/>
                    <a:pt x="6513" y="8666"/>
                  </a:cubicBezTo>
                  <a:cubicBezTo>
                    <a:pt x="6572" y="8952"/>
                    <a:pt x="6656" y="9238"/>
                    <a:pt x="6751" y="9500"/>
                  </a:cubicBezTo>
                  <a:cubicBezTo>
                    <a:pt x="6918" y="10023"/>
                    <a:pt x="7073" y="10547"/>
                    <a:pt x="7287" y="11047"/>
                  </a:cubicBezTo>
                  <a:cubicBezTo>
                    <a:pt x="7334" y="11166"/>
                    <a:pt x="7394" y="11297"/>
                    <a:pt x="7430" y="11416"/>
                  </a:cubicBezTo>
                  <a:cubicBezTo>
                    <a:pt x="7477" y="11512"/>
                    <a:pt x="7513" y="11619"/>
                    <a:pt x="7549" y="11702"/>
                  </a:cubicBezTo>
                  <a:cubicBezTo>
                    <a:pt x="7549" y="11738"/>
                    <a:pt x="7573" y="11762"/>
                    <a:pt x="7573" y="11797"/>
                  </a:cubicBezTo>
                  <a:cubicBezTo>
                    <a:pt x="7465" y="11690"/>
                    <a:pt x="7406" y="11595"/>
                    <a:pt x="7346" y="11512"/>
                  </a:cubicBezTo>
                  <a:cubicBezTo>
                    <a:pt x="7299" y="11452"/>
                    <a:pt x="7239" y="11369"/>
                    <a:pt x="7180" y="11321"/>
                  </a:cubicBezTo>
                  <a:cubicBezTo>
                    <a:pt x="7120" y="11238"/>
                    <a:pt x="7049" y="11155"/>
                    <a:pt x="6989" y="11083"/>
                  </a:cubicBezTo>
                  <a:cubicBezTo>
                    <a:pt x="6930" y="11024"/>
                    <a:pt x="6870" y="10940"/>
                    <a:pt x="6823" y="10881"/>
                  </a:cubicBezTo>
                  <a:lnTo>
                    <a:pt x="6787" y="10845"/>
                  </a:lnTo>
                  <a:cubicBezTo>
                    <a:pt x="6739" y="10750"/>
                    <a:pt x="6656" y="10666"/>
                    <a:pt x="6596" y="10571"/>
                  </a:cubicBezTo>
                  <a:cubicBezTo>
                    <a:pt x="6525" y="10452"/>
                    <a:pt x="6453" y="10345"/>
                    <a:pt x="6382" y="10226"/>
                  </a:cubicBezTo>
                  <a:cubicBezTo>
                    <a:pt x="6334" y="10142"/>
                    <a:pt x="6275" y="10047"/>
                    <a:pt x="6227" y="9964"/>
                  </a:cubicBezTo>
                  <a:lnTo>
                    <a:pt x="6096" y="9690"/>
                  </a:lnTo>
                  <a:lnTo>
                    <a:pt x="6061" y="9631"/>
                  </a:lnTo>
                  <a:cubicBezTo>
                    <a:pt x="6037" y="9571"/>
                    <a:pt x="6001" y="9511"/>
                    <a:pt x="5989" y="9440"/>
                  </a:cubicBezTo>
                  <a:cubicBezTo>
                    <a:pt x="5953" y="9357"/>
                    <a:pt x="5930" y="9250"/>
                    <a:pt x="5894" y="9178"/>
                  </a:cubicBezTo>
                  <a:cubicBezTo>
                    <a:pt x="5846" y="8964"/>
                    <a:pt x="5799" y="8773"/>
                    <a:pt x="5763" y="8618"/>
                  </a:cubicBezTo>
                  <a:cubicBezTo>
                    <a:pt x="5727" y="8440"/>
                    <a:pt x="5691" y="8237"/>
                    <a:pt x="5656" y="8071"/>
                  </a:cubicBezTo>
                  <a:cubicBezTo>
                    <a:pt x="5632" y="7880"/>
                    <a:pt x="5596" y="7666"/>
                    <a:pt x="5584" y="7475"/>
                  </a:cubicBezTo>
                  <a:lnTo>
                    <a:pt x="5584" y="7464"/>
                  </a:lnTo>
                  <a:cubicBezTo>
                    <a:pt x="5560" y="7285"/>
                    <a:pt x="5549" y="7106"/>
                    <a:pt x="5525" y="6928"/>
                  </a:cubicBezTo>
                  <a:lnTo>
                    <a:pt x="5489" y="6297"/>
                  </a:lnTo>
                  <a:cubicBezTo>
                    <a:pt x="5489" y="6202"/>
                    <a:pt x="5465" y="6094"/>
                    <a:pt x="5465" y="5975"/>
                  </a:cubicBezTo>
                  <a:cubicBezTo>
                    <a:pt x="5465" y="5904"/>
                    <a:pt x="5453" y="5844"/>
                    <a:pt x="5453" y="5761"/>
                  </a:cubicBezTo>
                  <a:lnTo>
                    <a:pt x="5453" y="5749"/>
                  </a:lnTo>
                  <a:cubicBezTo>
                    <a:pt x="5453" y="5666"/>
                    <a:pt x="5441" y="5570"/>
                    <a:pt x="5441" y="5487"/>
                  </a:cubicBezTo>
                  <a:cubicBezTo>
                    <a:pt x="5441" y="5392"/>
                    <a:pt x="5418" y="5320"/>
                    <a:pt x="5418" y="5249"/>
                  </a:cubicBezTo>
                  <a:cubicBezTo>
                    <a:pt x="5418" y="5166"/>
                    <a:pt x="5418" y="5094"/>
                    <a:pt x="5406" y="5023"/>
                  </a:cubicBezTo>
                  <a:cubicBezTo>
                    <a:pt x="5406" y="4868"/>
                    <a:pt x="5406" y="4737"/>
                    <a:pt x="5418" y="4618"/>
                  </a:cubicBezTo>
                  <a:cubicBezTo>
                    <a:pt x="5418" y="4535"/>
                    <a:pt x="5441" y="4451"/>
                    <a:pt x="5441" y="4368"/>
                  </a:cubicBezTo>
                  <a:cubicBezTo>
                    <a:pt x="5441" y="4273"/>
                    <a:pt x="5453" y="4201"/>
                    <a:pt x="5453" y="4118"/>
                  </a:cubicBezTo>
                  <a:cubicBezTo>
                    <a:pt x="5465" y="3963"/>
                    <a:pt x="5465" y="3796"/>
                    <a:pt x="5465" y="3654"/>
                  </a:cubicBezTo>
                  <a:lnTo>
                    <a:pt x="5465" y="3606"/>
                  </a:lnTo>
                  <a:lnTo>
                    <a:pt x="5465" y="3296"/>
                  </a:lnTo>
                  <a:close/>
                  <a:moveTo>
                    <a:pt x="13264" y="7047"/>
                  </a:moveTo>
                  <a:cubicBezTo>
                    <a:pt x="13264" y="7047"/>
                    <a:pt x="13264" y="7059"/>
                    <a:pt x="13252" y="7059"/>
                  </a:cubicBezTo>
                  <a:cubicBezTo>
                    <a:pt x="13240" y="7071"/>
                    <a:pt x="13228" y="7083"/>
                    <a:pt x="13204" y="7118"/>
                  </a:cubicBezTo>
                  <a:cubicBezTo>
                    <a:pt x="13121" y="7225"/>
                    <a:pt x="13049" y="7321"/>
                    <a:pt x="12966" y="7404"/>
                  </a:cubicBezTo>
                  <a:lnTo>
                    <a:pt x="12704" y="7761"/>
                  </a:lnTo>
                  <a:cubicBezTo>
                    <a:pt x="12657" y="7821"/>
                    <a:pt x="12597" y="7892"/>
                    <a:pt x="12549" y="7952"/>
                  </a:cubicBezTo>
                  <a:cubicBezTo>
                    <a:pt x="12466" y="8059"/>
                    <a:pt x="12407" y="8166"/>
                    <a:pt x="12335" y="8249"/>
                  </a:cubicBezTo>
                  <a:cubicBezTo>
                    <a:pt x="12252" y="8333"/>
                    <a:pt x="12192" y="8416"/>
                    <a:pt x="12133" y="8488"/>
                  </a:cubicBezTo>
                  <a:lnTo>
                    <a:pt x="12002" y="8666"/>
                  </a:lnTo>
                  <a:lnTo>
                    <a:pt x="11692" y="9071"/>
                  </a:lnTo>
                  <a:lnTo>
                    <a:pt x="11573" y="9226"/>
                  </a:lnTo>
                  <a:cubicBezTo>
                    <a:pt x="11466" y="9369"/>
                    <a:pt x="11359" y="9500"/>
                    <a:pt x="11275" y="9619"/>
                  </a:cubicBezTo>
                  <a:lnTo>
                    <a:pt x="11240" y="9642"/>
                  </a:lnTo>
                  <a:cubicBezTo>
                    <a:pt x="11180" y="9726"/>
                    <a:pt x="11121" y="9809"/>
                    <a:pt x="11049" y="9881"/>
                  </a:cubicBezTo>
                  <a:lnTo>
                    <a:pt x="10978" y="9988"/>
                  </a:lnTo>
                  <a:cubicBezTo>
                    <a:pt x="10930" y="10047"/>
                    <a:pt x="10883" y="10107"/>
                    <a:pt x="10823" y="10166"/>
                  </a:cubicBezTo>
                  <a:cubicBezTo>
                    <a:pt x="10740" y="10273"/>
                    <a:pt x="10668" y="10381"/>
                    <a:pt x="10585" y="10464"/>
                  </a:cubicBezTo>
                  <a:cubicBezTo>
                    <a:pt x="10513" y="10571"/>
                    <a:pt x="10442" y="10654"/>
                    <a:pt x="10371" y="10750"/>
                  </a:cubicBezTo>
                  <a:cubicBezTo>
                    <a:pt x="10287" y="10833"/>
                    <a:pt x="10228" y="10928"/>
                    <a:pt x="10168" y="11012"/>
                  </a:cubicBezTo>
                  <a:lnTo>
                    <a:pt x="10156" y="11047"/>
                  </a:lnTo>
                  <a:cubicBezTo>
                    <a:pt x="10085" y="11155"/>
                    <a:pt x="10025" y="11238"/>
                    <a:pt x="9978" y="11309"/>
                  </a:cubicBezTo>
                  <a:cubicBezTo>
                    <a:pt x="9918" y="11416"/>
                    <a:pt x="9847" y="11524"/>
                    <a:pt x="9787" y="11631"/>
                  </a:cubicBezTo>
                  <a:cubicBezTo>
                    <a:pt x="9775" y="11643"/>
                    <a:pt x="9775" y="11655"/>
                    <a:pt x="9751" y="11666"/>
                  </a:cubicBezTo>
                  <a:cubicBezTo>
                    <a:pt x="9740" y="11702"/>
                    <a:pt x="9728" y="11714"/>
                    <a:pt x="9716" y="11750"/>
                  </a:cubicBezTo>
                  <a:cubicBezTo>
                    <a:pt x="9680" y="11786"/>
                    <a:pt x="9656" y="11833"/>
                    <a:pt x="9632" y="11881"/>
                  </a:cubicBezTo>
                  <a:cubicBezTo>
                    <a:pt x="9632" y="11893"/>
                    <a:pt x="9620" y="11893"/>
                    <a:pt x="9620" y="11905"/>
                  </a:cubicBezTo>
                  <a:cubicBezTo>
                    <a:pt x="9549" y="12012"/>
                    <a:pt x="9490" y="12119"/>
                    <a:pt x="9418" y="12238"/>
                  </a:cubicBezTo>
                  <a:cubicBezTo>
                    <a:pt x="9382" y="12286"/>
                    <a:pt x="9359" y="12321"/>
                    <a:pt x="9335" y="12369"/>
                  </a:cubicBezTo>
                  <a:lnTo>
                    <a:pt x="9323" y="12405"/>
                  </a:lnTo>
                  <a:cubicBezTo>
                    <a:pt x="9311" y="12428"/>
                    <a:pt x="9275" y="12476"/>
                    <a:pt x="9263" y="12512"/>
                  </a:cubicBezTo>
                  <a:lnTo>
                    <a:pt x="9251" y="12524"/>
                  </a:lnTo>
                  <a:lnTo>
                    <a:pt x="9239" y="12548"/>
                  </a:lnTo>
                  <a:lnTo>
                    <a:pt x="9216" y="12583"/>
                  </a:lnTo>
                  <a:cubicBezTo>
                    <a:pt x="9239" y="12464"/>
                    <a:pt x="9263" y="12357"/>
                    <a:pt x="9299" y="12238"/>
                  </a:cubicBezTo>
                  <a:cubicBezTo>
                    <a:pt x="9311" y="12190"/>
                    <a:pt x="9311" y="12155"/>
                    <a:pt x="9323" y="12107"/>
                  </a:cubicBezTo>
                  <a:lnTo>
                    <a:pt x="9370" y="11964"/>
                  </a:lnTo>
                  <a:cubicBezTo>
                    <a:pt x="9382" y="11928"/>
                    <a:pt x="9394" y="11893"/>
                    <a:pt x="9418" y="11857"/>
                  </a:cubicBezTo>
                  <a:cubicBezTo>
                    <a:pt x="9490" y="11666"/>
                    <a:pt x="9573" y="11488"/>
                    <a:pt x="9668" y="11321"/>
                  </a:cubicBezTo>
                  <a:cubicBezTo>
                    <a:pt x="9692" y="11262"/>
                    <a:pt x="9728" y="11214"/>
                    <a:pt x="9751" y="11155"/>
                  </a:cubicBezTo>
                  <a:cubicBezTo>
                    <a:pt x="9799" y="11095"/>
                    <a:pt x="9835" y="11024"/>
                    <a:pt x="9871" y="10964"/>
                  </a:cubicBezTo>
                  <a:cubicBezTo>
                    <a:pt x="9951" y="10849"/>
                    <a:pt x="10020" y="10745"/>
                    <a:pt x="10089" y="10642"/>
                  </a:cubicBezTo>
                  <a:lnTo>
                    <a:pt x="10089" y="10642"/>
                  </a:lnTo>
                  <a:cubicBezTo>
                    <a:pt x="10088" y="10642"/>
                    <a:pt x="10087" y="10643"/>
                    <a:pt x="10085" y="10643"/>
                  </a:cubicBezTo>
                  <a:cubicBezTo>
                    <a:pt x="10144" y="10559"/>
                    <a:pt x="10204" y="10488"/>
                    <a:pt x="10263" y="10393"/>
                  </a:cubicBezTo>
                  <a:cubicBezTo>
                    <a:pt x="10335" y="10309"/>
                    <a:pt x="10394" y="10202"/>
                    <a:pt x="10454" y="10107"/>
                  </a:cubicBezTo>
                  <a:cubicBezTo>
                    <a:pt x="10573" y="9928"/>
                    <a:pt x="10680" y="9750"/>
                    <a:pt x="10787" y="9571"/>
                  </a:cubicBezTo>
                  <a:lnTo>
                    <a:pt x="10787" y="9571"/>
                  </a:lnTo>
                  <a:cubicBezTo>
                    <a:pt x="10668" y="9714"/>
                    <a:pt x="10525" y="9845"/>
                    <a:pt x="10406" y="9976"/>
                  </a:cubicBezTo>
                  <a:lnTo>
                    <a:pt x="10228" y="10154"/>
                  </a:lnTo>
                  <a:lnTo>
                    <a:pt x="10049" y="10333"/>
                  </a:lnTo>
                  <a:cubicBezTo>
                    <a:pt x="10025" y="10381"/>
                    <a:pt x="9978" y="10404"/>
                    <a:pt x="9954" y="10452"/>
                  </a:cubicBezTo>
                  <a:cubicBezTo>
                    <a:pt x="9859" y="10547"/>
                    <a:pt x="9787" y="10643"/>
                    <a:pt x="9692" y="10750"/>
                  </a:cubicBezTo>
                  <a:cubicBezTo>
                    <a:pt x="9620" y="10857"/>
                    <a:pt x="9549" y="10964"/>
                    <a:pt x="9490" y="11059"/>
                  </a:cubicBezTo>
                  <a:cubicBezTo>
                    <a:pt x="9418" y="11166"/>
                    <a:pt x="9359" y="11285"/>
                    <a:pt x="9299" y="11393"/>
                  </a:cubicBezTo>
                  <a:lnTo>
                    <a:pt x="9204" y="11571"/>
                  </a:lnTo>
                  <a:cubicBezTo>
                    <a:pt x="9180" y="11619"/>
                    <a:pt x="9156" y="11678"/>
                    <a:pt x="9132" y="11714"/>
                  </a:cubicBezTo>
                  <a:cubicBezTo>
                    <a:pt x="9097" y="11774"/>
                    <a:pt x="9073" y="11833"/>
                    <a:pt x="9061" y="11917"/>
                  </a:cubicBezTo>
                  <a:cubicBezTo>
                    <a:pt x="9037" y="11940"/>
                    <a:pt x="9025" y="11976"/>
                    <a:pt x="9025" y="12000"/>
                  </a:cubicBezTo>
                  <a:cubicBezTo>
                    <a:pt x="9013" y="12047"/>
                    <a:pt x="9001" y="12071"/>
                    <a:pt x="9001" y="12107"/>
                  </a:cubicBezTo>
                  <a:cubicBezTo>
                    <a:pt x="9001" y="12123"/>
                    <a:pt x="8991" y="12139"/>
                    <a:pt x="8984" y="12154"/>
                  </a:cubicBezTo>
                  <a:lnTo>
                    <a:pt x="8984" y="12154"/>
                  </a:lnTo>
                  <a:cubicBezTo>
                    <a:pt x="9040" y="11938"/>
                    <a:pt x="9075" y="11742"/>
                    <a:pt x="9132" y="11536"/>
                  </a:cubicBezTo>
                  <a:lnTo>
                    <a:pt x="9132" y="11512"/>
                  </a:lnTo>
                  <a:cubicBezTo>
                    <a:pt x="9156" y="11393"/>
                    <a:pt x="9168" y="11274"/>
                    <a:pt x="9204" y="11155"/>
                  </a:cubicBezTo>
                  <a:cubicBezTo>
                    <a:pt x="9216" y="11107"/>
                    <a:pt x="9239" y="11059"/>
                    <a:pt x="9239" y="11012"/>
                  </a:cubicBezTo>
                  <a:cubicBezTo>
                    <a:pt x="9251" y="10976"/>
                    <a:pt x="9251" y="10928"/>
                    <a:pt x="9263" y="10881"/>
                  </a:cubicBezTo>
                  <a:lnTo>
                    <a:pt x="9275" y="10833"/>
                  </a:lnTo>
                  <a:cubicBezTo>
                    <a:pt x="9299" y="10762"/>
                    <a:pt x="9323" y="10678"/>
                    <a:pt x="9335" y="10595"/>
                  </a:cubicBezTo>
                  <a:cubicBezTo>
                    <a:pt x="9359" y="10559"/>
                    <a:pt x="9370" y="10500"/>
                    <a:pt x="9382" y="10452"/>
                  </a:cubicBezTo>
                  <a:cubicBezTo>
                    <a:pt x="9394" y="10416"/>
                    <a:pt x="9394" y="10404"/>
                    <a:pt x="9418" y="10381"/>
                  </a:cubicBezTo>
                  <a:cubicBezTo>
                    <a:pt x="9430" y="10333"/>
                    <a:pt x="9442" y="10273"/>
                    <a:pt x="9454" y="10226"/>
                  </a:cubicBezTo>
                  <a:lnTo>
                    <a:pt x="9454" y="10214"/>
                  </a:lnTo>
                  <a:cubicBezTo>
                    <a:pt x="9454" y="10202"/>
                    <a:pt x="9478" y="10166"/>
                    <a:pt x="9478" y="10154"/>
                  </a:cubicBezTo>
                  <a:cubicBezTo>
                    <a:pt x="9490" y="10107"/>
                    <a:pt x="9501" y="10071"/>
                    <a:pt x="9537" y="10023"/>
                  </a:cubicBezTo>
                  <a:cubicBezTo>
                    <a:pt x="9549" y="10000"/>
                    <a:pt x="9549" y="9976"/>
                    <a:pt x="9561" y="9964"/>
                  </a:cubicBezTo>
                  <a:lnTo>
                    <a:pt x="9573" y="9928"/>
                  </a:lnTo>
                  <a:lnTo>
                    <a:pt x="9609" y="9857"/>
                  </a:lnTo>
                  <a:lnTo>
                    <a:pt x="9609" y="9845"/>
                  </a:lnTo>
                  <a:lnTo>
                    <a:pt x="9609" y="9821"/>
                  </a:lnTo>
                  <a:cubicBezTo>
                    <a:pt x="9620" y="9809"/>
                    <a:pt x="9620" y="9785"/>
                    <a:pt x="9632" y="9761"/>
                  </a:cubicBezTo>
                  <a:lnTo>
                    <a:pt x="9680" y="9678"/>
                  </a:lnTo>
                  <a:lnTo>
                    <a:pt x="9728" y="9583"/>
                  </a:lnTo>
                  <a:lnTo>
                    <a:pt x="9775" y="9500"/>
                  </a:lnTo>
                  <a:cubicBezTo>
                    <a:pt x="9775" y="9488"/>
                    <a:pt x="9787" y="9488"/>
                    <a:pt x="9787" y="9476"/>
                  </a:cubicBezTo>
                  <a:cubicBezTo>
                    <a:pt x="9799" y="9452"/>
                    <a:pt x="9811" y="9428"/>
                    <a:pt x="9811" y="9404"/>
                  </a:cubicBezTo>
                  <a:cubicBezTo>
                    <a:pt x="9835" y="9392"/>
                    <a:pt x="9847" y="9369"/>
                    <a:pt x="9859" y="9345"/>
                  </a:cubicBezTo>
                  <a:lnTo>
                    <a:pt x="9954" y="9214"/>
                  </a:lnTo>
                  <a:cubicBezTo>
                    <a:pt x="9966" y="9202"/>
                    <a:pt x="9966" y="9190"/>
                    <a:pt x="9978" y="9190"/>
                  </a:cubicBezTo>
                  <a:cubicBezTo>
                    <a:pt x="10013" y="9142"/>
                    <a:pt x="10049" y="9083"/>
                    <a:pt x="10085" y="9035"/>
                  </a:cubicBezTo>
                  <a:lnTo>
                    <a:pt x="10085" y="9023"/>
                  </a:lnTo>
                  <a:cubicBezTo>
                    <a:pt x="10097" y="8988"/>
                    <a:pt x="10132" y="8976"/>
                    <a:pt x="10144" y="8952"/>
                  </a:cubicBezTo>
                  <a:lnTo>
                    <a:pt x="10168" y="8916"/>
                  </a:lnTo>
                  <a:lnTo>
                    <a:pt x="10204" y="8892"/>
                  </a:lnTo>
                  <a:cubicBezTo>
                    <a:pt x="10216" y="8869"/>
                    <a:pt x="10228" y="8845"/>
                    <a:pt x="10252" y="8833"/>
                  </a:cubicBezTo>
                  <a:lnTo>
                    <a:pt x="10287" y="8773"/>
                  </a:lnTo>
                  <a:cubicBezTo>
                    <a:pt x="10335" y="8726"/>
                    <a:pt x="10371" y="8678"/>
                    <a:pt x="10406" y="8630"/>
                  </a:cubicBezTo>
                  <a:lnTo>
                    <a:pt x="10502" y="8547"/>
                  </a:lnTo>
                  <a:lnTo>
                    <a:pt x="10525" y="8511"/>
                  </a:lnTo>
                  <a:cubicBezTo>
                    <a:pt x="10561" y="8488"/>
                    <a:pt x="10585" y="8452"/>
                    <a:pt x="10633" y="8428"/>
                  </a:cubicBezTo>
                  <a:lnTo>
                    <a:pt x="10668" y="8392"/>
                  </a:lnTo>
                  <a:lnTo>
                    <a:pt x="10740" y="8321"/>
                  </a:lnTo>
                  <a:cubicBezTo>
                    <a:pt x="10787" y="8297"/>
                    <a:pt x="10823" y="8249"/>
                    <a:pt x="10871" y="8214"/>
                  </a:cubicBezTo>
                  <a:lnTo>
                    <a:pt x="10942" y="8154"/>
                  </a:lnTo>
                  <a:lnTo>
                    <a:pt x="11025" y="8118"/>
                  </a:lnTo>
                  <a:cubicBezTo>
                    <a:pt x="11037" y="8095"/>
                    <a:pt x="11049" y="8095"/>
                    <a:pt x="11061" y="8083"/>
                  </a:cubicBezTo>
                  <a:lnTo>
                    <a:pt x="11085" y="8071"/>
                  </a:lnTo>
                  <a:lnTo>
                    <a:pt x="11109" y="8071"/>
                  </a:lnTo>
                  <a:lnTo>
                    <a:pt x="11144" y="8059"/>
                  </a:lnTo>
                  <a:lnTo>
                    <a:pt x="11168" y="8035"/>
                  </a:lnTo>
                  <a:cubicBezTo>
                    <a:pt x="11264" y="7999"/>
                    <a:pt x="11359" y="7916"/>
                    <a:pt x="11466" y="7880"/>
                  </a:cubicBezTo>
                  <a:cubicBezTo>
                    <a:pt x="11585" y="7821"/>
                    <a:pt x="11692" y="7761"/>
                    <a:pt x="11811" y="7714"/>
                  </a:cubicBezTo>
                  <a:cubicBezTo>
                    <a:pt x="12014" y="7606"/>
                    <a:pt x="12228" y="7499"/>
                    <a:pt x="12430" y="7416"/>
                  </a:cubicBezTo>
                  <a:cubicBezTo>
                    <a:pt x="12490" y="7380"/>
                    <a:pt x="12538" y="7356"/>
                    <a:pt x="12597" y="7345"/>
                  </a:cubicBezTo>
                  <a:cubicBezTo>
                    <a:pt x="12752" y="7261"/>
                    <a:pt x="12895" y="7190"/>
                    <a:pt x="13049" y="7130"/>
                  </a:cubicBezTo>
                  <a:cubicBezTo>
                    <a:pt x="13085" y="7118"/>
                    <a:pt x="13133" y="7106"/>
                    <a:pt x="13169" y="7083"/>
                  </a:cubicBezTo>
                  <a:cubicBezTo>
                    <a:pt x="13204" y="7071"/>
                    <a:pt x="13240" y="7059"/>
                    <a:pt x="13264" y="7047"/>
                  </a:cubicBezTo>
                  <a:close/>
                  <a:moveTo>
                    <a:pt x="7823" y="14262"/>
                  </a:moveTo>
                  <a:cubicBezTo>
                    <a:pt x="7826" y="14264"/>
                    <a:pt x="7830" y="14266"/>
                    <a:pt x="7833" y="14268"/>
                  </a:cubicBezTo>
                  <a:lnTo>
                    <a:pt x="7833" y="14268"/>
                  </a:lnTo>
                  <a:cubicBezTo>
                    <a:pt x="7830" y="14262"/>
                    <a:pt x="7823" y="14262"/>
                    <a:pt x="7823" y="14262"/>
                  </a:cubicBezTo>
                  <a:close/>
                  <a:moveTo>
                    <a:pt x="3905" y="12155"/>
                  </a:moveTo>
                  <a:cubicBezTo>
                    <a:pt x="3977" y="12155"/>
                    <a:pt x="4072" y="12155"/>
                    <a:pt x="4144" y="12167"/>
                  </a:cubicBezTo>
                  <a:cubicBezTo>
                    <a:pt x="4239" y="12167"/>
                    <a:pt x="4322" y="12178"/>
                    <a:pt x="4417" y="12178"/>
                  </a:cubicBezTo>
                  <a:cubicBezTo>
                    <a:pt x="4489" y="12178"/>
                    <a:pt x="4548" y="12190"/>
                    <a:pt x="4620" y="12190"/>
                  </a:cubicBezTo>
                  <a:cubicBezTo>
                    <a:pt x="4691" y="12214"/>
                    <a:pt x="4787" y="12226"/>
                    <a:pt x="4870" y="12238"/>
                  </a:cubicBezTo>
                  <a:cubicBezTo>
                    <a:pt x="4906" y="12238"/>
                    <a:pt x="4929" y="12250"/>
                    <a:pt x="4965" y="12250"/>
                  </a:cubicBezTo>
                  <a:cubicBezTo>
                    <a:pt x="5013" y="12274"/>
                    <a:pt x="5048" y="12274"/>
                    <a:pt x="5096" y="12286"/>
                  </a:cubicBezTo>
                  <a:lnTo>
                    <a:pt x="5132" y="12286"/>
                  </a:lnTo>
                  <a:cubicBezTo>
                    <a:pt x="5215" y="12309"/>
                    <a:pt x="5287" y="12333"/>
                    <a:pt x="5382" y="12357"/>
                  </a:cubicBezTo>
                  <a:lnTo>
                    <a:pt x="5465" y="12405"/>
                  </a:lnTo>
                  <a:cubicBezTo>
                    <a:pt x="5501" y="12417"/>
                    <a:pt x="5525" y="12428"/>
                    <a:pt x="5572" y="12452"/>
                  </a:cubicBezTo>
                  <a:lnTo>
                    <a:pt x="5620" y="12476"/>
                  </a:lnTo>
                  <a:lnTo>
                    <a:pt x="5703" y="12524"/>
                  </a:lnTo>
                  <a:lnTo>
                    <a:pt x="5799" y="12571"/>
                  </a:lnTo>
                  <a:lnTo>
                    <a:pt x="5822" y="12583"/>
                  </a:lnTo>
                  <a:lnTo>
                    <a:pt x="6096" y="12762"/>
                  </a:lnTo>
                  <a:cubicBezTo>
                    <a:pt x="6180" y="12821"/>
                    <a:pt x="6263" y="12881"/>
                    <a:pt x="6346" y="12929"/>
                  </a:cubicBezTo>
                  <a:cubicBezTo>
                    <a:pt x="6418" y="12988"/>
                    <a:pt x="6501" y="13024"/>
                    <a:pt x="6572" y="13083"/>
                  </a:cubicBezTo>
                  <a:cubicBezTo>
                    <a:pt x="6584" y="13095"/>
                    <a:pt x="6596" y="13095"/>
                    <a:pt x="6620" y="13119"/>
                  </a:cubicBezTo>
                  <a:cubicBezTo>
                    <a:pt x="6703" y="13179"/>
                    <a:pt x="6775" y="13250"/>
                    <a:pt x="6870" y="13310"/>
                  </a:cubicBezTo>
                  <a:cubicBezTo>
                    <a:pt x="6977" y="13393"/>
                    <a:pt x="7096" y="13476"/>
                    <a:pt x="7192" y="13560"/>
                  </a:cubicBezTo>
                  <a:cubicBezTo>
                    <a:pt x="7251" y="13607"/>
                    <a:pt x="7299" y="13655"/>
                    <a:pt x="7346" y="13702"/>
                  </a:cubicBezTo>
                  <a:cubicBezTo>
                    <a:pt x="7477" y="13822"/>
                    <a:pt x="7608" y="13917"/>
                    <a:pt x="7727" y="14036"/>
                  </a:cubicBezTo>
                  <a:cubicBezTo>
                    <a:pt x="7823" y="14131"/>
                    <a:pt x="7930" y="14214"/>
                    <a:pt x="8013" y="14322"/>
                  </a:cubicBezTo>
                  <a:cubicBezTo>
                    <a:pt x="8049" y="14357"/>
                    <a:pt x="8073" y="14381"/>
                    <a:pt x="8085" y="14417"/>
                  </a:cubicBezTo>
                  <a:cubicBezTo>
                    <a:pt x="8005" y="14371"/>
                    <a:pt x="7914" y="14315"/>
                    <a:pt x="7833" y="14268"/>
                  </a:cubicBezTo>
                  <a:lnTo>
                    <a:pt x="7833" y="14268"/>
                  </a:lnTo>
                  <a:cubicBezTo>
                    <a:pt x="7834" y="14270"/>
                    <a:pt x="7835" y="14272"/>
                    <a:pt x="7835" y="14274"/>
                  </a:cubicBezTo>
                  <a:cubicBezTo>
                    <a:pt x="7763" y="14238"/>
                    <a:pt x="7668" y="14191"/>
                    <a:pt x="7596" y="14143"/>
                  </a:cubicBezTo>
                  <a:cubicBezTo>
                    <a:pt x="7537" y="14095"/>
                    <a:pt x="7465" y="14072"/>
                    <a:pt x="7406" y="14036"/>
                  </a:cubicBezTo>
                  <a:lnTo>
                    <a:pt x="7394" y="14036"/>
                  </a:lnTo>
                  <a:lnTo>
                    <a:pt x="6989" y="13810"/>
                  </a:lnTo>
                  <a:cubicBezTo>
                    <a:pt x="6942" y="13798"/>
                    <a:pt x="6918" y="13774"/>
                    <a:pt x="6870" y="13750"/>
                  </a:cubicBezTo>
                  <a:cubicBezTo>
                    <a:pt x="6834" y="13738"/>
                    <a:pt x="6799" y="13726"/>
                    <a:pt x="6763" y="13714"/>
                  </a:cubicBezTo>
                  <a:lnTo>
                    <a:pt x="6537" y="13619"/>
                  </a:lnTo>
                  <a:cubicBezTo>
                    <a:pt x="6406" y="13571"/>
                    <a:pt x="6275" y="13548"/>
                    <a:pt x="6144" y="13512"/>
                  </a:cubicBezTo>
                  <a:cubicBezTo>
                    <a:pt x="6096" y="13512"/>
                    <a:pt x="6061" y="13500"/>
                    <a:pt x="6025" y="13500"/>
                  </a:cubicBezTo>
                  <a:cubicBezTo>
                    <a:pt x="5977" y="13500"/>
                    <a:pt x="5941" y="13488"/>
                    <a:pt x="5906" y="13488"/>
                  </a:cubicBezTo>
                  <a:cubicBezTo>
                    <a:pt x="5822" y="13476"/>
                    <a:pt x="5751" y="13476"/>
                    <a:pt x="5680" y="13476"/>
                  </a:cubicBezTo>
                  <a:lnTo>
                    <a:pt x="5906" y="13524"/>
                  </a:lnTo>
                  <a:cubicBezTo>
                    <a:pt x="5977" y="13536"/>
                    <a:pt x="6037" y="13560"/>
                    <a:pt x="6108" y="13583"/>
                  </a:cubicBezTo>
                  <a:cubicBezTo>
                    <a:pt x="6168" y="13595"/>
                    <a:pt x="6227" y="13619"/>
                    <a:pt x="6287" y="13643"/>
                  </a:cubicBezTo>
                  <a:cubicBezTo>
                    <a:pt x="6346" y="13667"/>
                    <a:pt x="6394" y="13679"/>
                    <a:pt x="6453" y="13714"/>
                  </a:cubicBezTo>
                  <a:lnTo>
                    <a:pt x="6632" y="13798"/>
                  </a:lnTo>
                  <a:lnTo>
                    <a:pt x="6620" y="13798"/>
                  </a:lnTo>
                  <a:cubicBezTo>
                    <a:pt x="6680" y="13845"/>
                    <a:pt x="6739" y="13881"/>
                    <a:pt x="6799" y="13917"/>
                  </a:cubicBezTo>
                  <a:cubicBezTo>
                    <a:pt x="6858" y="13964"/>
                    <a:pt x="6930" y="14012"/>
                    <a:pt x="6989" y="14060"/>
                  </a:cubicBezTo>
                  <a:cubicBezTo>
                    <a:pt x="7108" y="14143"/>
                    <a:pt x="7227" y="14214"/>
                    <a:pt x="7346" y="14310"/>
                  </a:cubicBezTo>
                  <a:lnTo>
                    <a:pt x="7886" y="14640"/>
                  </a:lnTo>
                  <a:lnTo>
                    <a:pt x="7886" y="14640"/>
                  </a:lnTo>
                  <a:cubicBezTo>
                    <a:pt x="7855" y="14625"/>
                    <a:pt x="7827" y="14619"/>
                    <a:pt x="7811" y="14619"/>
                  </a:cubicBezTo>
                  <a:cubicBezTo>
                    <a:pt x="7763" y="14607"/>
                    <a:pt x="7727" y="14595"/>
                    <a:pt x="7692" y="14572"/>
                  </a:cubicBezTo>
                  <a:cubicBezTo>
                    <a:pt x="7608" y="14548"/>
                    <a:pt x="7537" y="14536"/>
                    <a:pt x="7477" y="14500"/>
                  </a:cubicBezTo>
                  <a:cubicBezTo>
                    <a:pt x="7287" y="14441"/>
                    <a:pt x="7096" y="14393"/>
                    <a:pt x="6894" y="14357"/>
                  </a:cubicBezTo>
                  <a:lnTo>
                    <a:pt x="6751" y="14322"/>
                  </a:lnTo>
                  <a:cubicBezTo>
                    <a:pt x="6525" y="14262"/>
                    <a:pt x="6346" y="14203"/>
                    <a:pt x="6168" y="14155"/>
                  </a:cubicBezTo>
                  <a:lnTo>
                    <a:pt x="6084" y="14131"/>
                  </a:lnTo>
                  <a:cubicBezTo>
                    <a:pt x="5906" y="14072"/>
                    <a:pt x="5727" y="14012"/>
                    <a:pt x="5549" y="13964"/>
                  </a:cubicBezTo>
                  <a:cubicBezTo>
                    <a:pt x="5394" y="13917"/>
                    <a:pt x="5263" y="13893"/>
                    <a:pt x="5108" y="13857"/>
                  </a:cubicBezTo>
                  <a:cubicBezTo>
                    <a:pt x="4965" y="13833"/>
                    <a:pt x="4834" y="13786"/>
                    <a:pt x="4679" y="13762"/>
                  </a:cubicBezTo>
                  <a:cubicBezTo>
                    <a:pt x="4537" y="13726"/>
                    <a:pt x="4382" y="13679"/>
                    <a:pt x="4251" y="13655"/>
                  </a:cubicBezTo>
                  <a:cubicBezTo>
                    <a:pt x="4215" y="13643"/>
                    <a:pt x="4179" y="13643"/>
                    <a:pt x="4144" y="13619"/>
                  </a:cubicBezTo>
                  <a:cubicBezTo>
                    <a:pt x="4060" y="13595"/>
                    <a:pt x="3965" y="13583"/>
                    <a:pt x="3882" y="13548"/>
                  </a:cubicBezTo>
                  <a:cubicBezTo>
                    <a:pt x="3798" y="13524"/>
                    <a:pt x="3715" y="13500"/>
                    <a:pt x="3644" y="13488"/>
                  </a:cubicBezTo>
                  <a:lnTo>
                    <a:pt x="3370" y="13405"/>
                  </a:lnTo>
                  <a:cubicBezTo>
                    <a:pt x="3310" y="13381"/>
                    <a:pt x="3251" y="13357"/>
                    <a:pt x="3191" y="13345"/>
                  </a:cubicBezTo>
                  <a:lnTo>
                    <a:pt x="3143" y="13321"/>
                  </a:lnTo>
                  <a:lnTo>
                    <a:pt x="3084" y="13310"/>
                  </a:lnTo>
                  <a:cubicBezTo>
                    <a:pt x="3048" y="13298"/>
                    <a:pt x="3001" y="13286"/>
                    <a:pt x="2953" y="13250"/>
                  </a:cubicBezTo>
                  <a:cubicBezTo>
                    <a:pt x="2929" y="13238"/>
                    <a:pt x="2905" y="13226"/>
                    <a:pt x="2882" y="13226"/>
                  </a:cubicBezTo>
                  <a:cubicBezTo>
                    <a:pt x="2834" y="13202"/>
                    <a:pt x="2774" y="13179"/>
                    <a:pt x="2727" y="13143"/>
                  </a:cubicBezTo>
                  <a:cubicBezTo>
                    <a:pt x="2703" y="13131"/>
                    <a:pt x="2691" y="13119"/>
                    <a:pt x="2655" y="13119"/>
                  </a:cubicBezTo>
                  <a:cubicBezTo>
                    <a:pt x="2608" y="13083"/>
                    <a:pt x="2548" y="13071"/>
                    <a:pt x="2512" y="13048"/>
                  </a:cubicBezTo>
                  <a:cubicBezTo>
                    <a:pt x="2429" y="13000"/>
                    <a:pt x="2358" y="12964"/>
                    <a:pt x="2286" y="12929"/>
                  </a:cubicBezTo>
                  <a:cubicBezTo>
                    <a:pt x="2215" y="12881"/>
                    <a:pt x="2155" y="12845"/>
                    <a:pt x="2072" y="12809"/>
                  </a:cubicBezTo>
                  <a:cubicBezTo>
                    <a:pt x="2036" y="12774"/>
                    <a:pt x="1977" y="12750"/>
                    <a:pt x="1929" y="12726"/>
                  </a:cubicBezTo>
                  <a:lnTo>
                    <a:pt x="1870" y="12702"/>
                  </a:lnTo>
                  <a:lnTo>
                    <a:pt x="1858" y="12690"/>
                  </a:lnTo>
                  <a:cubicBezTo>
                    <a:pt x="1834" y="12690"/>
                    <a:pt x="1822" y="12667"/>
                    <a:pt x="1822" y="12667"/>
                  </a:cubicBezTo>
                  <a:cubicBezTo>
                    <a:pt x="1774" y="12643"/>
                    <a:pt x="1715" y="12607"/>
                    <a:pt x="1679" y="12595"/>
                  </a:cubicBezTo>
                  <a:cubicBezTo>
                    <a:pt x="1655" y="12595"/>
                    <a:pt x="1655" y="12583"/>
                    <a:pt x="1643" y="12583"/>
                  </a:cubicBezTo>
                  <a:lnTo>
                    <a:pt x="1596" y="12548"/>
                  </a:lnTo>
                  <a:cubicBezTo>
                    <a:pt x="1619" y="12548"/>
                    <a:pt x="1619" y="12548"/>
                    <a:pt x="1631" y="12536"/>
                  </a:cubicBezTo>
                  <a:cubicBezTo>
                    <a:pt x="1691" y="12524"/>
                    <a:pt x="1739" y="12512"/>
                    <a:pt x="1798" y="12488"/>
                  </a:cubicBezTo>
                  <a:cubicBezTo>
                    <a:pt x="1917" y="12464"/>
                    <a:pt x="2048" y="12428"/>
                    <a:pt x="2167" y="12405"/>
                  </a:cubicBezTo>
                  <a:cubicBezTo>
                    <a:pt x="2274" y="12369"/>
                    <a:pt x="2370" y="12345"/>
                    <a:pt x="2477" y="12333"/>
                  </a:cubicBezTo>
                  <a:lnTo>
                    <a:pt x="2703" y="12286"/>
                  </a:lnTo>
                  <a:cubicBezTo>
                    <a:pt x="2870" y="12250"/>
                    <a:pt x="3024" y="12226"/>
                    <a:pt x="3179" y="12190"/>
                  </a:cubicBezTo>
                  <a:lnTo>
                    <a:pt x="3191" y="12190"/>
                  </a:lnTo>
                  <a:cubicBezTo>
                    <a:pt x="3263" y="12178"/>
                    <a:pt x="3346" y="12178"/>
                    <a:pt x="3417" y="12167"/>
                  </a:cubicBezTo>
                  <a:cubicBezTo>
                    <a:pt x="3501" y="12167"/>
                    <a:pt x="3596" y="12155"/>
                    <a:pt x="3679" y="12155"/>
                  </a:cubicBezTo>
                  <a:close/>
                  <a:moveTo>
                    <a:pt x="15633" y="11345"/>
                  </a:moveTo>
                  <a:lnTo>
                    <a:pt x="15633" y="11357"/>
                  </a:lnTo>
                  <a:lnTo>
                    <a:pt x="15633" y="11369"/>
                  </a:lnTo>
                  <a:lnTo>
                    <a:pt x="15633" y="11393"/>
                  </a:lnTo>
                  <a:lnTo>
                    <a:pt x="15621" y="11488"/>
                  </a:lnTo>
                  <a:cubicBezTo>
                    <a:pt x="15597" y="11643"/>
                    <a:pt x="15586" y="11786"/>
                    <a:pt x="15562" y="11940"/>
                  </a:cubicBezTo>
                  <a:cubicBezTo>
                    <a:pt x="15562" y="11964"/>
                    <a:pt x="15538" y="12000"/>
                    <a:pt x="15538" y="12024"/>
                  </a:cubicBezTo>
                  <a:cubicBezTo>
                    <a:pt x="15526" y="12107"/>
                    <a:pt x="15526" y="12167"/>
                    <a:pt x="15514" y="12238"/>
                  </a:cubicBezTo>
                  <a:lnTo>
                    <a:pt x="15502" y="12345"/>
                  </a:lnTo>
                  <a:lnTo>
                    <a:pt x="15478" y="12428"/>
                  </a:lnTo>
                  <a:lnTo>
                    <a:pt x="15478" y="12464"/>
                  </a:lnTo>
                  <a:cubicBezTo>
                    <a:pt x="15478" y="12488"/>
                    <a:pt x="15466" y="12500"/>
                    <a:pt x="15466" y="12536"/>
                  </a:cubicBezTo>
                  <a:lnTo>
                    <a:pt x="15466" y="12548"/>
                  </a:lnTo>
                  <a:cubicBezTo>
                    <a:pt x="15466" y="12559"/>
                    <a:pt x="15455" y="12595"/>
                    <a:pt x="15455" y="12607"/>
                  </a:cubicBezTo>
                  <a:cubicBezTo>
                    <a:pt x="15443" y="12702"/>
                    <a:pt x="15407" y="12786"/>
                    <a:pt x="15395" y="12881"/>
                  </a:cubicBezTo>
                  <a:cubicBezTo>
                    <a:pt x="15347" y="13036"/>
                    <a:pt x="15288" y="13202"/>
                    <a:pt x="15240" y="13369"/>
                  </a:cubicBezTo>
                  <a:cubicBezTo>
                    <a:pt x="15157" y="13667"/>
                    <a:pt x="15062" y="13964"/>
                    <a:pt x="14978" y="14250"/>
                  </a:cubicBezTo>
                  <a:lnTo>
                    <a:pt x="14966" y="14286"/>
                  </a:lnTo>
                  <a:cubicBezTo>
                    <a:pt x="14919" y="14429"/>
                    <a:pt x="14883" y="14560"/>
                    <a:pt x="14847" y="14691"/>
                  </a:cubicBezTo>
                  <a:lnTo>
                    <a:pt x="14824" y="14750"/>
                  </a:lnTo>
                  <a:cubicBezTo>
                    <a:pt x="14812" y="14798"/>
                    <a:pt x="14800" y="14857"/>
                    <a:pt x="14788" y="14905"/>
                  </a:cubicBezTo>
                  <a:lnTo>
                    <a:pt x="14740" y="15036"/>
                  </a:lnTo>
                  <a:lnTo>
                    <a:pt x="14693" y="15143"/>
                  </a:lnTo>
                  <a:lnTo>
                    <a:pt x="14645" y="15226"/>
                  </a:lnTo>
                  <a:lnTo>
                    <a:pt x="14621" y="15286"/>
                  </a:lnTo>
                  <a:lnTo>
                    <a:pt x="14609" y="15334"/>
                  </a:lnTo>
                  <a:lnTo>
                    <a:pt x="14562" y="15429"/>
                  </a:lnTo>
                  <a:lnTo>
                    <a:pt x="14526" y="15488"/>
                  </a:lnTo>
                  <a:cubicBezTo>
                    <a:pt x="14502" y="15560"/>
                    <a:pt x="14454" y="15619"/>
                    <a:pt x="14431" y="15691"/>
                  </a:cubicBezTo>
                  <a:lnTo>
                    <a:pt x="14395" y="15750"/>
                  </a:lnTo>
                  <a:cubicBezTo>
                    <a:pt x="14347" y="15846"/>
                    <a:pt x="14312" y="15917"/>
                    <a:pt x="14252" y="16000"/>
                  </a:cubicBezTo>
                  <a:cubicBezTo>
                    <a:pt x="14157" y="16143"/>
                    <a:pt x="14097" y="16262"/>
                    <a:pt x="14026" y="16358"/>
                  </a:cubicBezTo>
                  <a:cubicBezTo>
                    <a:pt x="13895" y="16572"/>
                    <a:pt x="13752" y="16774"/>
                    <a:pt x="13621" y="16977"/>
                  </a:cubicBezTo>
                  <a:lnTo>
                    <a:pt x="13514" y="17131"/>
                  </a:lnTo>
                  <a:lnTo>
                    <a:pt x="13454" y="17227"/>
                  </a:lnTo>
                  <a:cubicBezTo>
                    <a:pt x="13395" y="17310"/>
                    <a:pt x="13335" y="17405"/>
                    <a:pt x="13276" y="17477"/>
                  </a:cubicBezTo>
                  <a:lnTo>
                    <a:pt x="13252" y="17524"/>
                  </a:lnTo>
                  <a:lnTo>
                    <a:pt x="13157" y="17655"/>
                  </a:lnTo>
                  <a:lnTo>
                    <a:pt x="13026" y="17846"/>
                  </a:lnTo>
                  <a:lnTo>
                    <a:pt x="12942" y="17965"/>
                  </a:lnTo>
                  <a:lnTo>
                    <a:pt x="12859" y="18060"/>
                  </a:lnTo>
                  <a:cubicBezTo>
                    <a:pt x="12835" y="18108"/>
                    <a:pt x="12788" y="18143"/>
                    <a:pt x="12764" y="18179"/>
                  </a:cubicBezTo>
                  <a:lnTo>
                    <a:pt x="12716" y="18215"/>
                  </a:lnTo>
                  <a:cubicBezTo>
                    <a:pt x="12668" y="18286"/>
                    <a:pt x="12621" y="18322"/>
                    <a:pt x="12561" y="18382"/>
                  </a:cubicBezTo>
                  <a:cubicBezTo>
                    <a:pt x="12526" y="18441"/>
                    <a:pt x="12478" y="18489"/>
                    <a:pt x="12418" y="18548"/>
                  </a:cubicBezTo>
                  <a:lnTo>
                    <a:pt x="12359" y="18608"/>
                  </a:lnTo>
                  <a:lnTo>
                    <a:pt x="12299" y="18667"/>
                  </a:lnTo>
                  <a:lnTo>
                    <a:pt x="12264" y="18703"/>
                  </a:lnTo>
                  <a:lnTo>
                    <a:pt x="12228" y="18739"/>
                  </a:lnTo>
                  <a:cubicBezTo>
                    <a:pt x="12168" y="18798"/>
                    <a:pt x="12121" y="18882"/>
                    <a:pt x="12061" y="18929"/>
                  </a:cubicBezTo>
                  <a:cubicBezTo>
                    <a:pt x="12026" y="18977"/>
                    <a:pt x="11990" y="19025"/>
                    <a:pt x="11954" y="19072"/>
                  </a:cubicBezTo>
                  <a:lnTo>
                    <a:pt x="11906" y="19132"/>
                  </a:lnTo>
                  <a:cubicBezTo>
                    <a:pt x="11883" y="19179"/>
                    <a:pt x="11835" y="19239"/>
                    <a:pt x="11811" y="19275"/>
                  </a:cubicBezTo>
                  <a:cubicBezTo>
                    <a:pt x="11835" y="19215"/>
                    <a:pt x="11871" y="19155"/>
                    <a:pt x="11883" y="19084"/>
                  </a:cubicBezTo>
                  <a:cubicBezTo>
                    <a:pt x="11906" y="19013"/>
                    <a:pt x="11954" y="18941"/>
                    <a:pt x="11990" y="18846"/>
                  </a:cubicBezTo>
                  <a:cubicBezTo>
                    <a:pt x="12002" y="18822"/>
                    <a:pt x="12014" y="18774"/>
                    <a:pt x="12049" y="18739"/>
                  </a:cubicBezTo>
                  <a:cubicBezTo>
                    <a:pt x="12073" y="18703"/>
                    <a:pt x="12085" y="18655"/>
                    <a:pt x="12121" y="18608"/>
                  </a:cubicBezTo>
                  <a:cubicBezTo>
                    <a:pt x="12192" y="18489"/>
                    <a:pt x="12252" y="18370"/>
                    <a:pt x="12323" y="18251"/>
                  </a:cubicBezTo>
                  <a:cubicBezTo>
                    <a:pt x="12407" y="18132"/>
                    <a:pt x="12490" y="18001"/>
                    <a:pt x="12561" y="17882"/>
                  </a:cubicBezTo>
                  <a:lnTo>
                    <a:pt x="12883" y="17393"/>
                  </a:lnTo>
                  <a:cubicBezTo>
                    <a:pt x="12966" y="17227"/>
                    <a:pt x="13061" y="17072"/>
                    <a:pt x="13145" y="16917"/>
                  </a:cubicBezTo>
                  <a:lnTo>
                    <a:pt x="13145" y="16929"/>
                  </a:lnTo>
                  <a:cubicBezTo>
                    <a:pt x="13157" y="16917"/>
                    <a:pt x="13157" y="16881"/>
                    <a:pt x="13180" y="16869"/>
                  </a:cubicBezTo>
                  <a:cubicBezTo>
                    <a:pt x="13204" y="16810"/>
                    <a:pt x="13252" y="16750"/>
                    <a:pt x="13276" y="16691"/>
                  </a:cubicBezTo>
                  <a:lnTo>
                    <a:pt x="13276" y="16703"/>
                  </a:lnTo>
                  <a:cubicBezTo>
                    <a:pt x="13323" y="16631"/>
                    <a:pt x="13359" y="16572"/>
                    <a:pt x="13395" y="16488"/>
                  </a:cubicBezTo>
                  <a:cubicBezTo>
                    <a:pt x="13442" y="16417"/>
                    <a:pt x="13490" y="16334"/>
                    <a:pt x="13538" y="16250"/>
                  </a:cubicBezTo>
                  <a:cubicBezTo>
                    <a:pt x="13573" y="16179"/>
                    <a:pt x="13621" y="16107"/>
                    <a:pt x="13669" y="16048"/>
                  </a:cubicBezTo>
                  <a:cubicBezTo>
                    <a:pt x="13681" y="16012"/>
                    <a:pt x="13716" y="15988"/>
                    <a:pt x="13728" y="15953"/>
                  </a:cubicBezTo>
                  <a:cubicBezTo>
                    <a:pt x="13752" y="15929"/>
                    <a:pt x="13776" y="15893"/>
                    <a:pt x="13800" y="15857"/>
                  </a:cubicBezTo>
                  <a:cubicBezTo>
                    <a:pt x="13847" y="15798"/>
                    <a:pt x="13871" y="15750"/>
                    <a:pt x="13919" y="15691"/>
                  </a:cubicBezTo>
                  <a:cubicBezTo>
                    <a:pt x="13919" y="15691"/>
                    <a:pt x="13919" y="15679"/>
                    <a:pt x="13931" y="15679"/>
                  </a:cubicBezTo>
                  <a:cubicBezTo>
                    <a:pt x="14026" y="15536"/>
                    <a:pt x="14133" y="15417"/>
                    <a:pt x="14216" y="15286"/>
                  </a:cubicBezTo>
                  <a:cubicBezTo>
                    <a:pt x="14323" y="15143"/>
                    <a:pt x="14431" y="14976"/>
                    <a:pt x="14526" y="14834"/>
                  </a:cubicBezTo>
                  <a:lnTo>
                    <a:pt x="14526" y="14834"/>
                  </a:lnTo>
                  <a:cubicBezTo>
                    <a:pt x="14347" y="15036"/>
                    <a:pt x="14169" y="15238"/>
                    <a:pt x="13990" y="15441"/>
                  </a:cubicBezTo>
                  <a:lnTo>
                    <a:pt x="13978" y="15453"/>
                  </a:lnTo>
                  <a:lnTo>
                    <a:pt x="13954" y="15476"/>
                  </a:lnTo>
                  <a:lnTo>
                    <a:pt x="13895" y="15536"/>
                  </a:lnTo>
                  <a:lnTo>
                    <a:pt x="13871" y="15560"/>
                  </a:lnTo>
                  <a:lnTo>
                    <a:pt x="13847" y="15584"/>
                  </a:lnTo>
                  <a:lnTo>
                    <a:pt x="13835" y="15596"/>
                  </a:lnTo>
                  <a:cubicBezTo>
                    <a:pt x="13716" y="15715"/>
                    <a:pt x="13597" y="15857"/>
                    <a:pt x="13490" y="15988"/>
                  </a:cubicBezTo>
                  <a:cubicBezTo>
                    <a:pt x="13454" y="16036"/>
                    <a:pt x="13430" y="16060"/>
                    <a:pt x="13395" y="16107"/>
                  </a:cubicBezTo>
                  <a:lnTo>
                    <a:pt x="13311" y="16238"/>
                  </a:lnTo>
                  <a:cubicBezTo>
                    <a:pt x="13264" y="16298"/>
                    <a:pt x="13216" y="16369"/>
                    <a:pt x="13180" y="16429"/>
                  </a:cubicBezTo>
                  <a:cubicBezTo>
                    <a:pt x="13073" y="16596"/>
                    <a:pt x="12978" y="16762"/>
                    <a:pt x="12883" y="16929"/>
                  </a:cubicBezTo>
                  <a:cubicBezTo>
                    <a:pt x="12788" y="17084"/>
                    <a:pt x="12680" y="17262"/>
                    <a:pt x="12597" y="17429"/>
                  </a:cubicBezTo>
                  <a:cubicBezTo>
                    <a:pt x="12502" y="17584"/>
                    <a:pt x="12430" y="17727"/>
                    <a:pt x="12347" y="17882"/>
                  </a:cubicBezTo>
                  <a:cubicBezTo>
                    <a:pt x="12252" y="18036"/>
                    <a:pt x="12145" y="18203"/>
                    <a:pt x="12061" y="18370"/>
                  </a:cubicBezTo>
                  <a:cubicBezTo>
                    <a:pt x="12026" y="18417"/>
                    <a:pt x="12014" y="18453"/>
                    <a:pt x="11990" y="18501"/>
                  </a:cubicBezTo>
                  <a:cubicBezTo>
                    <a:pt x="11966" y="18548"/>
                    <a:pt x="11942" y="18572"/>
                    <a:pt x="11930" y="18620"/>
                  </a:cubicBezTo>
                  <a:cubicBezTo>
                    <a:pt x="11906" y="18655"/>
                    <a:pt x="11895" y="18691"/>
                    <a:pt x="11883" y="18727"/>
                  </a:cubicBezTo>
                  <a:cubicBezTo>
                    <a:pt x="11871" y="18774"/>
                    <a:pt x="11835" y="18810"/>
                    <a:pt x="11823" y="18858"/>
                  </a:cubicBezTo>
                  <a:cubicBezTo>
                    <a:pt x="11787" y="18953"/>
                    <a:pt x="11752" y="19036"/>
                    <a:pt x="11716" y="19144"/>
                  </a:cubicBezTo>
                  <a:cubicBezTo>
                    <a:pt x="11692" y="19227"/>
                    <a:pt x="11656" y="19310"/>
                    <a:pt x="11633" y="19394"/>
                  </a:cubicBezTo>
                  <a:cubicBezTo>
                    <a:pt x="11597" y="19489"/>
                    <a:pt x="11573" y="19560"/>
                    <a:pt x="11537" y="19656"/>
                  </a:cubicBezTo>
                  <a:cubicBezTo>
                    <a:pt x="11537" y="19656"/>
                    <a:pt x="11537" y="19667"/>
                    <a:pt x="11525" y="19667"/>
                  </a:cubicBezTo>
                  <a:cubicBezTo>
                    <a:pt x="11525" y="19525"/>
                    <a:pt x="11514" y="19382"/>
                    <a:pt x="11514" y="19251"/>
                  </a:cubicBezTo>
                  <a:cubicBezTo>
                    <a:pt x="11514" y="19179"/>
                    <a:pt x="11514" y="19108"/>
                    <a:pt x="11490" y="19036"/>
                  </a:cubicBezTo>
                  <a:cubicBezTo>
                    <a:pt x="11573" y="18941"/>
                    <a:pt x="11585" y="18917"/>
                    <a:pt x="11585" y="18894"/>
                  </a:cubicBezTo>
                  <a:cubicBezTo>
                    <a:pt x="11597" y="18846"/>
                    <a:pt x="11621" y="18786"/>
                    <a:pt x="11645" y="18739"/>
                  </a:cubicBezTo>
                  <a:lnTo>
                    <a:pt x="11740" y="18501"/>
                  </a:lnTo>
                  <a:lnTo>
                    <a:pt x="11823" y="18263"/>
                  </a:lnTo>
                  <a:cubicBezTo>
                    <a:pt x="11871" y="18179"/>
                    <a:pt x="11895" y="18084"/>
                    <a:pt x="11942" y="18001"/>
                  </a:cubicBezTo>
                  <a:cubicBezTo>
                    <a:pt x="11954" y="17953"/>
                    <a:pt x="11990" y="17905"/>
                    <a:pt x="12002" y="17870"/>
                  </a:cubicBezTo>
                  <a:cubicBezTo>
                    <a:pt x="12049" y="17762"/>
                    <a:pt x="12097" y="17667"/>
                    <a:pt x="12133" y="17584"/>
                  </a:cubicBezTo>
                  <a:lnTo>
                    <a:pt x="12180" y="17489"/>
                  </a:lnTo>
                  <a:cubicBezTo>
                    <a:pt x="12204" y="17417"/>
                    <a:pt x="12252" y="17346"/>
                    <a:pt x="12299" y="17274"/>
                  </a:cubicBezTo>
                  <a:lnTo>
                    <a:pt x="12347" y="17191"/>
                  </a:lnTo>
                  <a:cubicBezTo>
                    <a:pt x="12383" y="17108"/>
                    <a:pt x="12442" y="17000"/>
                    <a:pt x="12490" y="16917"/>
                  </a:cubicBezTo>
                  <a:lnTo>
                    <a:pt x="12538" y="16822"/>
                  </a:lnTo>
                  <a:lnTo>
                    <a:pt x="12549" y="16798"/>
                  </a:lnTo>
                  <a:cubicBezTo>
                    <a:pt x="12645" y="16643"/>
                    <a:pt x="12716" y="16512"/>
                    <a:pt x="12799" y="16358"/>
                  </a:cubicBezTo>
                  <a:lnTo>
                    <a:pt x="12835" y="16322"/>
                  </a:lnTo>
                  <a:cubicBezTo>
                    <a:pt x="12859" y="16274"/>
                    <a:pt x="12883" y="16227"/>
                    <a:pt x="12907" y="16203"/>
                  </a:cubicBezTo>
                  <a:lnTo>
                    <a:pt x="13038" y="15929"/>
                  </a:lnTo>
                  <a:cubicBezTo>
                    <a:pt x="13097" y="15822"/>
                    <a:pt x="13145" y="15726"/>
                    <a:pt x="13204" y="15619"/>
                  </a:cubicBezTo>
                  <a:lnTo>
                    <a:pt x="13252" y="15512"/>
                  </a:lnTo>
                  <a:cubicBezTo>
                    <a:pt x="13300" y="15429"/>
                    <a:pt x="13335" y="15345"/>
                    <a:pt x="13383" y="15262"/>
                  </a:cubicBezTo>
                  <a:cubicBezTo>
                    <a:pt x="13395" y="15215"/>
                    <a:pt x="13430" y="15191"/>
                    <a:pt x="13442" y="15143"/>
                  </a:cubicBezTo>
                  <a:cubicBezTo>
                    <a:pt x="13454" y="15107"/>
                    <a:pt x="13478" y="15084"/>
                    <a:pt x="13490" y="15072"/>
                  </a:cubicBezTo>
                  <a:cubicBezTo>
                    <a:pt x="13502" y="15036"/>
                    <a:pt x="13514" y="15024"/>
                    <a:pt x="13538" y="14988"/>
                  </a:cubicBezTo>
                  <a:cubicBezTo>
                    <a:pt x="13561" y="14953"/>
                    <a:pt x="13597" y="14893"/>
                    <a:pt x="13621" y="14845"/>
                  </a:cubicBezTo>
                  <a:lnTo>
                    <a:pt x="13692" y="14738"/>
                  </a:lnTo>
                  <a:lnTo>
                    <a:pt x="13776" y="14631"/>
                  </a:lnTo>
                  <a:cubicBezTo>
                    <a:pt x="13835" y="14548"/>
                    <a:pt x="13895" y="14453"/>
                    <a:pt x="13931" y="14369"/>
                  </a:cubicBezTo>
                  <a:lnTo>
                    <a:pt x="13978" y="14298"/>
                  </a:lnTo>
                  <a:cubicBezTo>
                    <a:pt x="14157" y="14024"/>
                    <a:pt x="14323" y="13774"/>
                    <a:pt x="14466" y="13524"/>
                  </a:cubicBezTo>
                  <a:cubicBezTo>
                    <a:pt x="14490" y="13488"/>
                    <a:pt x="14502" y="13476"/>
                    <a:pt x="14514" y="13441"/>
                  </a:cubicBezTo>
                  <a:cubicBezTo>
                    <a:pt x="14550" y="13405"/>
                    <a:pt x="14573" y="13345"/>
                    <a:pt x="14609" y="13298"/>
                  </a:cubicBezTo>
                  <a:lnTo>
                    <a:pt x="14740" y="13060"/>
                  </a:lnTo>
                  <a:cubicBezTo>
                    <a:pt x="14800" y="12952"/>
                    <a:pt x="14847" y="12845"/>
                    <a:pt x="14883" y="12762"/>
                  </a:cubicBezTo>
                  <a:lnTo>
                    <a:pt x="14919" y="12690"/>
                  </a:lnTo>
                  <a:lnTo>
                    <a:pt x="14966" y="12583"/>
                  </a:lnTo>
                  <a:cubicBezTo>
                    <a:pt x="15002" y="12488"/>
                    <a:pt x="15050" y="12393"/>
                    <a:pt x="15109" y="12286"/>
                  </a:cubicBezTo>
                  <a:cubicBezTo>
                    <a:pt x="15157" y="12214"/>
                    <a:pt x="15181" y="12131"/>
                    <a:pt x="15216" y="12071"/>
                  </a:cubicBezTo>
                  <a:cubicBezTo>
                    <a:pt x="15240" y="12000"/>
                    <a:pt x="15288" y="11940"/>
                    <a:pt x="15324" y="11881"/>
                  </a:cubicBezTo>
                  <a:lnTo>
                    <a:pt x="15407" y="11738"/>
                  </a:lnTo>
                  <a:cubicBezTo>
                    <a:pt x="15455" y="11655"/>
                    <a:pt x="15502" y="11571"/>
                    <a:pt x="15538" y="11500"/>
                  </a:cubicBezTo>
                  <a:cubicBezTo>
                    <a:pt x="15562" y="11464"/>
                    <a:pt x="15586" y="11416"/>
                    <a:pt x="15597" y="11393"/>
                  </a:cubicBezTo>
                  <a:lnTo>
                    <a:pt x="15633" y="11345"/>
                  </a:lnTo>
                  <a:close/>
                  <a:moveTo>
                    <a:pt x="4572" y="16167"/>
                  </a:moveTo>
                  <a:cubicBezTo>
                    <a:pt x="4620" y="16179"/>
                    <a:pt x="4656" y="16179"/>
                    <a:pt x="4691" y="16191"/>
                  </a:cubicBezTo>
                  <a:cubicBezTo>
                    <a:pt x="4918" y="16250"/>
                    <a:pt x="5156" y="16334"/>
                    <a:pt x="5441" y="16453"/>
                  </a:cubicBezTo>
                  <a:cubicBezTo>
                    <a:pt x="5549" y="16488"/>
                    <a:pt x="5632" y="16524"/>
                    <a:pt x="5727" y="16572"/>
                  </a:cubicBezTo>
                  <a:lnTo>
                    <a:pt x="5989" y="16703"/>
                  </a:lnTo>
                  <a:lnTo>
                    <a:pt x="6025" y="16703"/>
                  </a:lnTo>
                  <a:lnTo>
                    <a:pt x="6037" y="16715"/>
                  </a:lnTo>
                  <a:lnTo>
                    <a:pt x="6049" y="16727"/>
                  </a:lnTo>
                  <a:lnTo>
                    <a:pt x="6084" y="16750"/>
                  </a:lnTo>
                  <a:lnTo>
                    <a:pt x="6096" y="16750"/>
                  </a:lnTo>
                  <a:lnTo>
                    <a:pt x="6180" y="16786"/>
                  </a:lnTo>
                  <a:cubicBezTo>
                    <a:pt x="6203" y="16786"/>
                    <a:pt x="6203" y="16810"/>
                    <a:pt x="6215" y="16810"/>
                  </a:cubicBezTo>
                  <a:cubicBezTo>
                    <a:pt x="6299" y="16846"/>
                    <a:pt x="6382" y="16905"/>
                    <a:pt x="6465" y="16965"/>
                  </a:cubicBezTo>
                  <a:lnTo>
                    <a:pt x="6644" y="17108"/>
                  </a:lnTo>
                  <a:cubicBezTo>
                    <a:pt x="6739" y="17179"/>
                    <a:pt x="6823" y="17250"/>
                    <a:pt x="6930" y="17322"/>
                  </a:cubicBezTo>
                  <a:lnTo>
                    <a:pt x="7073" y="17441"/>
                  </a:lnTo>
                  <a:cubicBezTo>
                    <a:pt x="7132" y="17489"/>
                    <a:pt x="7192" y="17536"/>
                    <a:pt x="7239" y="17584"/>
                  </a:cubicBezTo>
                  <a:cubicBezTo>
                    <a:pt x="7334" y="17667"/>
                    <a:pt x="7406" y="17762"/>
                    <a:pt x="7477" y="17846"/>
                  </a:cubicBezTo>
                  <a:lnTo>
                    <a:pt x="7477" y="17858"/>
                  </a:lnTo>
                  <a:lnTo>
                    <a:pt x="7513" y="17893"/>
                  </a:lnTo>
                  <a:lnTo>
                    <a:pt x="7525" y="17917"/>
                  </a:lnTo>
                  <a:cubicBezTo>
                    <a:pt x="7644" y="18060"/>
                    <a:pt x="7751" y="18191"/>
                    <a:pt x="7870" y="18334"/>
                  </a:cubicBezTo>
                  <a:cubicBezTo>
                    <a:pt x="7906" y="18382"/>
                    <a:pt x="7942" y="18429"/>
                    <a:pt x="7989" y="18477"/>
                  </a:cubicBezTo>
                  <a:cubicBezTo>
                    <a:pt x="8025" y="18513"/>
                    <a:pt x="8061" y="18560"/>
                    <a:pt x="8108" y="18608"/>
                  </a:cubicBezTo>
                  <a:lnTo>
                    <a:pt x="8227" y="18751"/>
                  </a:lnTo>
                  <a:lnTo>
                    <a:pt x="8239" y="18786"/>
                  </a:lnTo>
                  <a:cubicBezTo>
                    <a:pt x="8358" y="18917"/>
                    <a:pt x="8466" y="19048"/>
                    <a:pt x="8585" y="19167"/>
                  </a:cubicBezTo>
                  <a:lnTo>
                    <a:pt x="8668" y="19263"/>
                  </a:lnTo>
                  <a:lnTo>
                    <a:pt x="8716" y="19310"/>
                  </a:lnTo>
                  <a:cubicBezTo>
                    <a:pt x="8704" y="19513"/>
                    <a:pt x="8668" y="19667"/>
                    <a:pt x="8656" y="19810"/>
                  </a:cubicBezTo>
                  <a:cubicBezTo>
                    <a:pt x="8644" y="19775"/>
                    <a:pt x="8608" y="19703"/>
                    <a:pt x="8597" y="19667"/>
                  </a:cubicBezTo>
                  <a:cubicBezTo>
                    <a:pt x="8549" y="19572"/>
                    <a:pt x="8501" y="19501"/>
                    <a:pt x="8442" y="19406"/>
                  </a:cubicBezTo>
                  <a:cubicBezTo>
                    <a:pt x="8430" y="19394"/>
                    <a:pt x="8430" y="19382"/>
                    <a:pt x="8418" y="19370"/>
                  </a:cubicBezTo>
                  <a:cubicBezTo>
                    <a:pt x="8406" y="19334"/>
                    <a:pt x="8382" y="19322"/>
                    <a:pt x="8370" y="19298"/>
                  </a:cubicBezTo>
                  <a:cubicBezTo>
                    <a:pt x="8347" y="19251"/>
                    <a:pt x="8311" y="19215"/>
                    <a:pt x="8287" y="19191"/>
                  </a:cubicBezTo>
                  <a:cubicBezTo>
                    <a:pt x="8168" y="19036"/>
                    <a:pt x="8025" y="18905"/>
                    <a:pt x="7906" y="18751"/>
                  </a:cubicBezTo>
                  <a:cubicBezTo>
                    <a:pt x="7656" y="18477"/>
                    <a:pt x="7406" y="18191"/>
                    <a:pt x="7168" y="17905"/>
                  </a:cubicBezTo>
                  <a:lnTo>
                    <a:pt x="7168" y="17905"/>
                  </a:lnTo>
                  <a:cubicBezTo>
                    <a:pt x="7215" y="17965"/>
                    <a:pt x="7239" y="18036"/>
                    <a:pt x="7287" y="18096"/>
                  </a:cubicBezTo>
                  <a:cubicBezTo>
                    <a:pt x="7311" y="18143"/>
                    <a:pt x="7334" y="18179"/>
                    <a:pt x="7358" y="18215"/>
                  </a:cubicBezTo>
                  <a:cubicBezTo>
                    <a:pt x="7418" y="18322"/>
                    <a:pt x="7489" y="18429"/>
                    <a:pt x="7549" y="18513"/>
                  </a:cubicBezTo>
                  <a:lnTo>
                    <a:pt x="7775" y="18834"/>
                  </a:lnTo>
                  <a:cubicBezTo>
                    <a:pt x="7835" y="18905"/>
                    <a:pt x="7894" y="18989"/>
                    <a:pt x="7954" y="19072"/>
                  </a:cubicBezTo>
                  <a:cubicBezTo>
                    <a:pt x="8013" y="19144"/>
                    <a:pt x="8073" y="19215"/>
                    <a:pt x="8120" y="19286"/>
                  </a:cubicBezTo>
                  <a:cubicBezTo>
                    <a:pt x="8180" y="19370"/>
                    <a:pt x="8239" y="19453"/>
                    <a:pt x="8299" y="19525"/>
                  </a:cubicBezTo>
                  <a:cubicBezTo>
                    <a:pt x="8347" y="19608"/>
                    <a:pt x="8382" y="19679"/>
                    <a:pt x="8442" y="19739"/>
                  </a:cubicBezTo>
                  <a:cubicBezTo>
                    <a:pt x="8477" y="19787"/>
                    <a:pt x="8501" y="19846"/>
                    <a:pt x="8537" y="19906"/>
                  </a:cubicBezTo>
                  <a:cubicBezTo>
                    <a:pt x="8549" y="19929"/>
                    <a:pt x="8561" y="19965"/>
                    <a:pt x="8585" y="20001"/>
                  </a:cubicBezTo>
                  <a:lnTo>
                    <a:pt x="8585" y="20025"/>
                  </a:lnTo>
                  <a:cubicBezTo>
                    <a:pt x="8585" y="20048"/>
                    <a:pt x="8597" y="20084"/>
                    <a:pt x="8644" y="20084"/>
                  </a:cubicBezTo>
                  <a:lnTo>
                    <a:pt x="8668" y="20084"/>
                  </a:lnTo>
                  <a:cubicBezTo>
                    <a:pt x="8656" y="20179"/>
                    <a:pt x="8656" y="20287"/>
                    <a:pt x="8644" y="20382"/>
                  </a:cubicBezTo>
                  <a:lnTo>
                    <a:pt x="8644" y="20620"/>
                  </a:lnTo>
                  <a:cubicBezTo>
                    <a:pt x="8608" y="20560"/>
                    <a:pt x="8585" y="20501"/>
                    <a:pt x="8537" y="20441"/>
                  </a:cubicBezTo>
                  <a:cubicBezTo>
                    <a:pt x="8501" y="20382"/>
                    <a:pt x="8466" y="20298"/>
                    <a:pt x="8418" y="20227"/>
                  </a:cubicBezTo>
                  <a:lnTo>
                    <a:pt x="8406" y="20215"/>
                  </a:lnTo>
                  <a:lnTo>
                    <a:pt x="8406" y="20203"/>
                  </a:lnTo>
                  <a:cubicBezTo>
                    <a:pt x="8406" y="20179"/>
                    <a:pt x="8382" y="20179"/>
                    <a:pt x="8382" y="20168"/>
                  </a:cubicBezTo>
                  <a:lnTo>
                    <a:pt x="8370" y="20156"/>
                  </a:lnTo>
                  <a:lnTo>
                    <a:pt x="8370" y="20144"/>
                  </a:lnTo>
                  <a:lnTo>
                    <a:pt x="8358" y="20108"/>
                  </a:lnTo>
                  <a:cubicBezTo>
                    <a:pt x="8239" y="19917"/>
                    <a:pt x="8096" y="19727"/>
                    <a:pt x="7966" y="19548"/>
                  </a:cubicBezTo>
                  <a:cubicBezTo>
                    <a:pt x="7882" y="19429"/>
                    <a:pt x="7787" y="19310"/>
                    <a:pt x="7680" y="19167"/>
                  </a:cubicBezTo>
                  <a:cubicBezTo>
                    <a:pt x="7596" y="19048"/>
                    <a:pt x="7501" y="18917"/>
                    <a:pt x="7418" y="18786"/>
                  </a:cubicBezTo>
                  <a:cubicBezTo>
                    <a:pt x="7382" y="18739"/>
                    <a:pt x="7358" y="18679"/>
                    <a:pt x="7311" y="18632"/>
                  </a:cubicBezTo>
                  <a:cubicBezTo>
                    <a:pt x="7180" y="18441"/>
                    <a:pt x="7049" y="18251"/>
                    <a:pt x="6894" y="18072"/>
                  </a:cubicBezTo>
                  <a:cubicBezTo>
                    <a:pt x="6858" y="18012"/>
                    <a:pt x="6787" y="17953"/>
                    <a:pt x="6739" y="17893"/>
                  </a:cubicBezTo>
                  <a:cubicBezTo>
                    <a:pt x="6692" y="17834"/>
                    <a:pt x="6632" y="17786"/>
                    <a:pt x="6572" y="17739"/>
                  </a:cubicBezTo>
                  <a:lnTo>
                    <a:pt x="6549" y="17727"/>
                  </a:lnTo>
                  <a:cubicBezTo>
                    <a:pt x="6489" y="17667"/>
                    <a:pt x="6418" y="17608"/>
                    <a:pt x="6358" y="17560"/>
                  </a:cubicBezTo>
                  <a:cubicBezTo>
                    <a:pt x="6322" y="17536"/>
                    <a:pt x="6287" y="17501"/>
                    <a:pt x="6239" y="17465"/>
                  </a:cubicBezTo>
                  <a:cubicBezTo>
                    <a:pt x="6144" y="17381"/>
                    <a:pt x="6049" y="17298"/>
                    <a:pt x="5965" y="17203"/>
                  </a:cubicBezTo>
                  <a:cubicBezTo>
                    <a:pt x="5846" y="17108"/>
                    <a:pt x="5703" y="16989"/>
                    <a:pt x="5572" y="16881"/>
                  </a:cubicBezTo>
                  <a:cubicBezTo>
                    <a:pt x="5429" y="16762"/>
                    <a:pt x="5263" y="16655"/>
                    <a:pt x="5108" y="16548"/>
                  </a:cubicBezTo>
                  <a:cubicBezTo>
                    <a:pt x="5025" y="16488"/>
                    <a:pt x="4929" y="16429"/>
                    <a:pt x="4834" y="16358"/>
                  </a:cubicBezTo>
                  <a:lnTo>
                    <a:pt x="4751" y="16310"/>
                  </a:lnTo>
                  <a:cubicBezTo>
                    <a:pt x="4727" y="16286"/>
                    <a:pt x="4679" y="16274"/>
                    <a:pt x="4656" y="16238"/>
                  </a:cubicBezTo>
                  <a:cubicBezTo>
                    <a:pt x="4632" y="16227"/>
                    <a:pt x="4620" y="16227"/>
                    <a:pt x="4608" y="16215"/>
                  </a:cubicBezTo>
                  <a:cubicBezTo>
                    <a:pt x="4596" y="16191"/>
                    <a:pt x="4572" y="16179"/>
                    <a:pt x="4548" y="16167"/>
                  </a:cubicBezTo>
                  <a:close/>
                  <a:moveTo>
                    <a:pt x="10537" y="13798"/>
                  </a:moveTo>
                  <a:cubicBezTo>
                    <a:pt x="10537" y="13822"/>
                    <a:pt x="10537" y="13833"/>
                    <a:pt x="10561" y="13845"/>
                  </a:cubicBezTo>
                  <a:cubicBezTo>
                    <a:pt x="10573" y="13917"/>
                    <a:pt x="10597" y="13976"/>
                    <a:pt x="10621" y="14060"/>
                  </a:cubicBezTo>
                  <a:cubicBezTo>
                    <a:pt x="10633" y="14083"/>
                    <a:pt x="10633" y="14119"/>
                    <a:pt x="10644" y="14143"/>
                  </a:cubicBezTo>
                  <a:cubicBezTo>
                    <a:pt x="10644" y="14155"/>
                    <a:pt x="10644" y="14155"/>
                    <a:pt x="10656" y="14179"/>
                  </a:cubicBezTo>
                  <a:lnTo>
                    <a:pt x="10752" y="14536"/>
                  </a:lnTo>
                  <a:cubicBezTo>
                    <a:pt x="10775" y="14631"/>
                    <a:pt x="10811" y="14750"/>
                    <a:pt x="10823" y="14845"/>
                  </a:cubicBezTo>
                  <a:lnTo>
                    <a:pt x="10835" y="14893"/>
                  </a:lnTo>
                  <a:cubicBezTo>
                    <a:pt x="10859" y="14976"/>
                    <a:pt x="10883" y="15084"/>
                    <a:pt x="10894" y="15191"/>
                  </a:cubicBezTo>
                  <a:cubicBezTo>
                    <a:pt x="10918" y="15286"/>
                    <a:pt x="10942" y="15393"/>
                    <a:pt x="10954" y="15500"/>
                  </a:cubicBezTo>
                  <a:lnTo>
                    <a:pt x="10954" y="15512"/>
                  </a:lnTo>
                  <a:lnTo>
                    <a:pt x="10954" y="15524"/>
                  </a:lnTo>
                  <a:cubicBezTo>
                    <a:pt x="10954" y="15560"/>
                    <a:pt x="10954" y="15572"/>
                    <a:pt x="10978" y="15596"/>
                  </a:cubicBezTo>
                  <a:cubicBezTo>
                    <a:pt x="10978" y="15631"/>
                    <a:pt x="10990" y="15655"/>
                    <a:pt x="10990" y="15691"/>
                  </a:cubicBezTo>
                  <a:cubicBezTo>
                    <a:pt x="10990" y="15715"/>
                    <a:pt x="10990" y="15738"/>
                    <a:pt x="11002" y="15762"/>
                  </a:cubicBezTo>
                  <a:cubicBezTo>
                    <a:pt x="11014" y="15834"/>
                    <a:pt x="11014" y="15917"/>
                    <a:pt x="11037" y="15977"/>
                  </a:cubicBezTo>
                  <a:cubicBezTo>
                    <a:pt x="11049" y="16072"/>
                    <a:pt x="11049" y="16191"/>
                    <a:pt x="11061" y="16310"/>
                  </a:cubicBezTo>
                  <a:cubicBezTo>
                    <a:pt x="11061" y="16358"/>
                    <a:pt x="11061" y="16393"/>
                    <a:pt x="11085" y="16429"/>
                  </a:cubicBezTo>
                  <a:lnTo>
                    <a:pt x="11097" y="16631"/>
                  </a:lnTo>
                  <a:cubicBezTo>
                    <a:pt x="11121" y="16929"/>
                    <a:pt x="11144" y="17250"/>
                    <a:pt x="11168" y="17548"/>
                  </a:cubicBezTo>
                  <a:cubicBezTo>
                    <a:pt x="11180" y="17655"/>
                    <a:pt x="11204" y="17762"/>
                    <a:pt x="11204" y="17846"/>
                  </a:cubicBezTo>
                  <a:cubicBezTo>
                    <a:pt x="11216" y="17917"/>
                    <a:pt x="11216" y="18012"/>
                    <a:pt x="11228" y="18084"/>
                  </a:cubicBezTo>
                  <a:cubicBezTo>
                    <a:pt x="11240" y="18263"/>
                    <a:pt x="11275" y="18441"/>
                    <a:pt x="11275" y="18620"/>
                  </a:cubicBezTo>
                  <a:cubicBezTo>
                    <a:pt x="11287" y="18894"/>
                    <a:pt x="11299" y="19155"/>
                    <a:pt x="11299" y="19429"/>
                  </a:cubicBezTo>
                  <a:cubicBezTo>
                    <a:pt x="11299" y="19525"/>
                    <a:pt x="11323" y="19632"/>
                    <a:pt x="11323" y="19739"/>
                  </a:cubicBezTo>
                  <a:lnTo>
                    <a:pt x="11323" y="19751"/>
                  </a:lnTo>
                  <a:cubicBezTo>
                    <a:pt x="11323" y="19846"/>
                    <a:pt x="11335" y="19941"/>
                    <a:pt x="11335" y="20037"/>
                  </a:cubicBezTo>
                  <a:lnTo>
                    <a:pt x="11335" y="20168"/>
                  </a:lnTo>
                  <a:cubicBezTo>
                    <a:pt x="11347" y="20382"/>
                    <a:pt x="11347" y="20596"/>
                    <a:pt x="11359" y="20810"/>
                  </a:cubicBezTo>
                  <a:lnTo>
                    <a:pt x="11359" y="20834"/>
                  </a:lnTo>
                  <a:cubicBezTo>
                    <a:pt x="11359" y="21191"/>
                    <a:pt x="11347" y="21537"/>
                    <a:pt x="11335" y="21930"/>
                  </a:cubicBezTo>
                  <a:cubicBezTo>
                    <a:pt x="11335" y="22013"/>
                    <a:pt x="11323" y="22120"/>
                    <a:pt x="11323" y="22203"/>
                  </a:cubicBezTo>
                  <a:lnTo>
                    <a:pt x="11323" y="22311"/>
                  </a:lnTo>
                  <a:cubicBezTo>
                    <a:pt x="11323" y="22370"/>
                    <a:pt x="11299" y="22430"/>
                    <a:pt x="11299" y="22489"/>
                  </a:cubicBezTo>
                  <a:cubicBezTo>
                    <a:pt x="11299" y="22525"/>
                    <a:pt x="11299" y="22561"/>
                    <a:pt x="11287" y="22596"/>
                  </a:cubicBezTo>
                  <a:cubicBezTo>
                    <a:pt x="11287" y="22656"/>
                    <a:pt x="11275" y="22704"/>
                    <a:pt x="11275" y="22763"/>
                  </a:cubicBezTo>
                  <a:cubicBezTo>
                    <a:pt x="11275" y="22799"/>
                    <a:pt x="11264" y="22846"/>
                    <a:pt x="11264" y="22894"/>
                  </a:cubicBezTo>
                  <a:cubicBezTo>
                    <a:pt x="11264" y="22918"/>
                    <a:pt x="11264" y="22954"/>
                    <a:pt x="11240" y="23001"/>
                  </a:cubicBezTo>
                  <a:lnTo>
                    <a:pt x="11240" y="23013"/>
                  </a:lnTo>
                  <a:cubicBezTo>
                    <a:pt x="11240" y="23061"/>
                    <a:pt x="11228" y="23085"/>
                    <a:pt x="11228" y="23132"/>
                  </a:cubicBezTo>
                  <a:lnTo>
                    <a:pt x="11228" y="23180"/>
                  </a:lnTo>
                  <a:cubicBezTo>
                    <a:pt x="11216" y="23335"/>
                    <a:pt x="11180" y="23501"/>
                    <a:pt x="11156" y="23680"/>
                  </a:cubicBezTo>
                  <a:cubicBezTo>
                    <a:pt x="11097" y="23978"/>
                    <a:pt x="11049" y="24287"/>
                    <a:pt x="10990" y="24585"/>
                  </a:cubicBezTo>
                  <a:lnTo>
                    <a:pt x="10954" y="24787"/>
                  </a:lnTo>
                  <a:cubicBezTo>
                    <a:pt x="10930" y="24930"/>
                    <a:pt x="10906" y="25085"/>
                    <a:pt x="10883" y="25228"/>
                  </a:cubicBezTo>
                  <a:lnTo>
                    <a:pt x="10871" y="25323"/>
                  </a:lnTo>
                  <a:lnTo>
                    <a:pt x="10859" y="25382"/>
                  </a:lnTo>
                  <a:cubicBezTo>
                    <a:pt x="10835" y="25442"/>
                    <a:pt x="10823" y="25513"/>
                    <a:pt x="10823" y="25573"/>
                  </a:cubicBezTo>
                  <a:cubicBezTo>
                    <a:pt x="10811" y="25680"/>
                    <a:pt x="10799" y="25775"/>
                    <a:pt x="10799" y="25871"/>
                  </a:cubicBezTo>
                  <a:cubicBezTo>
                    <a:pt x="10775" y="26049"/>
                    <a:pt x="10763" y="26228"/>
                    <a:pt x="10763" y="26406"/>
                  </a:cubicBezTo>
                  <a:lnTo>
                    <a:pt x="10763" y="26549"/>
                  </a:lnTo>
                  <a:lnTo>
                    <a:pt x="10763" y="26704"/>
                  </a:lnTo>
                  <a:lnTo>
                    <a:pt x="10763" y="26716"/>
                  </a:lnTo>
                  <a:lnTo>
                    <a:pt x="10763" y="26764"/>
                  </a:lnTo>
                  <a:cubicBezTo>
                    <a:pt x="10740" y="26133"/>
                    <a:pt x="10656" y="25525"/>
                    <a:pt x="10573" y="24918"/>
                  </a:cubicBezTo>
                  <a:lnTo>
                    <a:pt x="10573" y="24906"/>
                  </a:lnTo>
                  <a:cubicBezTo>
                    <a:pt x="10573" y="24870"/>
                    <a:pt x="10561" y="24823"/>
                    <a:pt x="10561" y="24799"/>
                  </a:cubicBezTo>
                  <a:lnTo>
                    <a:pt x="10561" y="24751"/>
                  </a:lnTo>
                  <a:cubicBezTo>
                    <a:pt x="10537" y="24668"/>
                    <a:pt x="10525" y="24585"/>
                    <a:pt x="10513" y="24501"/>
                  </a:cubicBezTo>
                  <a:lnTo>
                    <a:pt x="10513" y="24525"/>
                  </a:lnTo>
                  <a:cubicBezTo>
                    <a:pt x="10466" y="24263"/>
                    <a:pt x="10442" y="23989"/>
                    <a:pt x="10406" y="23716"/>
                  </a:cubicBezTo>
                  <a:lnTo>
                    <a:pt x="10359" y="23263"/>
                  </a:lnTo>
                  <a:cubicBezTo>
                    <a:pt x="10347" y="23120"/>
                    <a:pt x="10335" y="22954"/>
                    <a:pt x="10335" y="22799"/>
                  </a:cubicBezTo>
                  <a:cubicBezTo>
                    <a:pt x="10323" y="22644"/>
                    <a:pt x="10323" y="22477"/>
                    <a:pt x="10299" y="22311"/>
                  </a:cubicBezTo>
                  <a:cubicBezTo>
                    <a:pt x="10287" y="22168"/>
                    <a:pt x="10287" y="22025"/>
                    <a:pt x="10287" y="21882"/>
                  </a:cubicBezTo>
                  <a:cubicBezTo>
                    <a:pt x="10287" y="21572"/>
                    <a:pt x="10287" y="21251"/>
                    <a:pt x="10299" y="20953"/>
                  </a:cubicBezTo>
                  <a:cubicBezTo>
                    <a:pt x="10323" y="20644"/>
                    <a:pt x="10335" y="20334"/>
                    <a:pt x="10335" y="20025"/>
                  </a:cubicBezTo>
                  <a:cubicBezTo>
                    <a:pt x="10335" y="19703"/>
                    <a:pt x="10335" y="19394"/>
                    <a:pt x="10347" y="19084"/>
                  </a:cubicBezTo>
                  <a:cubicBezTo>
                    <a:pt x="10359" y="18917"/>
                    <a:pt x="10359" y="18774"/>
                    <a:pt x="10394" y="18608"/>
                  </a:cubicBezTo>
                  <a:cubicBezTo>
                    <a:pt x="10406" y="18453"/>
                    <a:pt x="10418" y="18310"/>
                    <a:pt x="10442" y="18143"/>
                  </a:cubicBezTo>
                  <a:cubicBezTo>
                    <a:pt x="10454" y="17977"/>
                    <a:pt x="10466" y="17834"/>
                    <a:pt x="10478" y="17667"/>
                  </a:cubicBezTo>
                  <a:cubicBezTo>
                    <a:pt x="10478" y="17501"/>
                    <a:pt x="10502" y="17346"/>
                    <a:pt x="10502" y="17179"/>
                  </a:cubicBezTo>
                  <a:lnTo>
                    <a:pt x="10502" y="17179"/>
                  </a:lnTo>
                  <a:cubicBezTo>
                    <a:pt x="10466" y="17370"/>
                    <a:pt x="10442" y="17548"/>
                    <a:pt x="10394" y="17739"/>
                  </a:cubicBezTo>
                  <a:cubicBezTo>
                    <a:pt x="10359" y="17858"/>
                    <a:pt x="10335" y="18001"/>
                    <a:pt x="10287" y="18120"/>
                  </a:cubicBezTo>
                  <a:cubicBezTo>
                    <a:pt x="10263" y="18215"/>
                    <a:pt x="10228" y="18334"/>
                    <a:pt x="10204" y="18441"/>
                  </a:cubicBezTo>
                  <a:cubicBezTo>
                    <a:pt x="10180" y="18513"/>
                    <a:pt x="10156" y="18608"/>
                    <a:pt x="10144" y="18679"/>
                  </a:cubicBezTo>
                  <a:lnTo>
                    <a:pt x="10097" y="18905"/>
                  </a:lnTo>
                  <a:cubicBezTo>
                    <a:pt x="10061" y="19048"/>
                    <a:pt x="10037" y="19215"/>
                    <a:pt x="10025" y="19370"/>
                  </a:cubicBezTo>
                  <a:cubicBezTo>
                    <a:pt x="9990" y="19679"/>
                    <a:pt x="9978" y="19989"/>
                    <a:pt x="9966" y="20298"/>
                  </a:cubicBezTo>
                  <a:cubicBezTo>
                    <a:pt x="9966" y="20453"/>
                    <a:pt x="9942" y="20620"/>
                    <a:pt x="9942" y="20763"/>
                  </a:cubicBezTo>
                  <a:cubicBezTo>
                    <a:pt x="9942" y="20918"/>
                    <a:pt x="9930" y="21072"/>
                    <a:pt x="9930" y="21227"/>
                  </a:cubicBezTo>
                  <a:cubicBezTo>
                    <a:pt x="9930" y="21537"/>
                    <a:pt x="9930" y="21870"/>
                    <a:pt x="9966" y="22180"/>
                  </a:cubicBezTo>
                  <a:cubicBezTo>
                    <a:pt x="9978" y="22501"/>
                    <a:pt x="10001" y="22823"/>
                    <a:pt x="10037" y="23144"/>
                  </a:cubicBezTo>
                  <a:lnTo>
                    <a:pt x="10085" y="23597"/>
                  </a:lnTo>
                  <a:lnTo>
                    <a:pt x="10121" y="24037"/>
                  </a:lnTo>
                  <a:cubicBezTo>
                    <a:pt x="10168" y="24370"/>
                    <a:pt x="10216" y="24692"/>
                    <a:pt x="10275" y="25001"/>
                  </a:cubicBezTo>
                  <a:cubicBezTo>
                    <a:pt x="10323" y="25299"/>
                    <a:pt x="10382" y="25597"/>
                    <a:pt x="10418" y="25883"/>
                  </a:cubicBezTo>
                  <a:lnTo>
                    <a:pt x="10466" y="26192"/>
                  </a:lnTo>
                  <a:lnTo>
                    <a:pt x="10513" y="26549"/>
                  </a:lnTo>
                  <a:cubicBezTo>
                    <a:pt x="10537" y="26764"/>
                    <a:pt x="10561" y="26966"/>
                    <a:pt x="10573" y="27192"/>
                  </a:cubicBezTo>
                  <a:cubicBezTo>
                    <a:pt x="10597" y="27502"/>
                    <a:pt x="10644" y="27823"/>
                    <a:pt x="10692" y="28133"/>
                  </a:cubicBezTo>
                  <a:cubicBezTo>
                    <a:pt x="10704" y="28204"/>
                    <a:pt x="10716" y="28264"/>
                    <a:pt x="10740" y="28335"/>
                  </a:cubicBezTo>
                  <a:cubicBezTo>
                    <a:pt x="10740" y="28419"/>
                    <a:pt x="10716" y="28490"/>
                    <a:pt x="10716" y="28550"/>
                  </a:cubicBezTo>
                  <a:lnTo>
                    <a:pt x="10704" y="28621"/>
                  </a:lnTo>
                  <a:lnTo>
                    <a:pt x="10704" y="28633"/>
                  </a:lnTo>
                  <a:cubicBezTo>
                    <a:pt x="10704" y="28621"/>
                    <a:pt x="10692" y="28597"/>
                    <a:pt x="10692" y="28573"/>
                  </a:cubicBezTo>
                  <a:cubicBezTo>
                    <a:pt x="10692" y="28550"/>
                    <a:pt x="10680" y="28514"/>
                    <a:pt x="10680" y="28490"/>
                  </a:cubicBezTo>
                  <a:cubicBezTo>
                    <a:pt x="10656" y="28442"/>
                    <a:pt x="10656" y="28383"/>
                    <a:pt x="10644" y="28335"/>
                  </a:cubicBezTo>
                  <a:cubicBezTo>
                    <a:pt x="10561" y="28014"/>
                    <a:pt x="10502" y="27740"/>
                    <a:pt x="10430" y="27490"/>
                  </a:cubicBezTo>
                  <a:cubicBezTo>
                    <a:pt x="10382" y="27347"/>
                    <a:pt x="10323" y="27216"/>
                    <a:pt x="10263" y="27073"/>
                  </a:cubicBezTo>
                  <a:lnTo>
                    <a:pt x="10216" y="26990"/>
                  </a:lnTo>
                  <a:lnTo>
                    <a:pt x="10204" y="26954"/>
                  </a:lnTo>
                  <a:lnTo>
                    <a:pt x="10192" y="26930"/>
                  </a:lnTo>
                  <a:lnTo>
                    <a:pt x="10013" y="26478"/>
                  </a:lnTo>
                  <a:cubicBezTo>
                    <a:pt x="9978" y="26394"/>
                    <a:pt x="9954" y="26323"/>
                    <a:pt x="9906" y="26228"/>
                  </a:cubicBezTo>
                  <a:cubicBezTo>
                    <a:pt x="9871" y="26144"/>
                    <a:pt x="9847" y="26049"/>
                    <a:pt x="9799" y="25966"/>
                  </a:cubicBezTo>
                  <a:cubicBezTo>
                    <a:pt x="9763" y="25883"/>
                    <a:pt x="9740" y="25811"/>
                    <a:pt x="9728" y="25728"/>
                  </a:cubicBezTo>
                  <a:lnTo>
                    <a:pt x="9632" y="25454"/>
                  </a:lnTo>
                  <a:lnTo>
                    <a:pt x="9632" y="25442"/>
                  </a:lnTo>
                  <a:lnTo>
                    <a:pt x="9632" y="25430"/>
                  </a:lnTo>
                  <a:cubicBezTo>
                    <a:pt x="9632" y="25406"/>
                    <a:pt x="9620" y="25394"/>
                    <a:pt x="9620" y="25382"/>
                  </a:cubicBezTo>
                  <a:lnTo>
                    <a:pt x="9609" y="25335"/>
                  </a:lnTo>
                  <a:cubicBezTo>
                    <a:pt x="9561" y="25168"/>
                    <a:pt x="9513" y="25013"/>
                    <a:pt x="9490" y="24847"/>
                  </a:cubicBezTo>
                  <a:cubicBezTo>
                    <a:pt x="9442" y="24680"/>
                    <a:pt x="9406" y="24513"/>
                    <a:pt x="9370" y="24370"/>
                  </a:cubicBezTo>
                  <a:lnTo>
                    <a:pt x="9347" y="24311"/>
                  </a:lnTo>
                  <a:lnTo>
                    <a:pt x="9335" y="24251"/>
                  </a:lnTo>
                  <a:lnTo>
                    <a:pt x="9323" y="24216"/>
                  </a:lnTo>
                  <a:cubicBezTo>
                    <a:pt x="9287" y="24061"/>
                    <a:pt x="9251" y="23906"/>
                    <a:pt x="9216" y="23739"/>
                  </a:cubicBezTo>
                  <a:cubicBezTo>
                    <a:pt x="9192" y="23585"/>
                    <a:pt x="9144" y="23406"/>
                    <a:pt x="9109" y="23204"/>
                  </a:cubicBezTo>
                  <a:lnTo>
                    <a:pt x="9109" y="23168"/>
                  </a:lnTo>
                  <a:lnTo>
                    <a:pt x="9109" y="23120"/>
                  </a:lnTo>
                  <a:cubicBezTo>
                    <a:pt x="9097" y="23025"/>
                    <a:pt x="9097" y="22942"/>
                    <a:pt x="9085" y="22835"/>
                  </a:cubicBezTo>
                  <a:cubicBezTo>
                    <a:pt x="9049" y="22596"/>
                    <a:pt x="9037" y="22370"/>
                    <a:pt x="9025" y="22156"/>
                  </a:cubicBezTo>
                  <a:cubicBezTo>
                    <a:pt x="9025" y="22108"/>
                    <a:pt x="9025" y="22061"/>
                    <a:pt x="9013" y="22037"/>
                  </a:cubicBezTo>
                  <a:cubicBezTo>
                    <a:pt x="8989" y="21834"/>
                    <a:pt x="8989" y="21644"/>
                    <a:pt x="8978" y="21441"/>
                  </a:cubicBezTo>
                  <a:cubicBezTo>
                    <a:pt x="8978" y="21287"/>
                    <a:pt x="8966" y="21120"/>
                    <a:pt x="8966" y="20965"/>
                  </a:cubicBezTo>
                  <a:lnTo>
                    <a:pt x="8966" y="20822"/>
                  </a:lnTo>
                  <a:lnTo>
                    <a:pt x="8966" y="20429"/>
                  </a:lnTo>
                  <a:cubicBezTo>
                    <a:pt x="8966" y="20334"/>
                    <a:pt x="8966" y="20263"/>
                    <a:pt x="8978" y="20168"/>
                  </a:cubicBezTo>
                  <a:cubicBezTo>
                    <a:pt x="8978" y="20084"/>
                    <a:pt x="8989" y="20013"/>
                    <a:pt x="9013" y="19917"/>
                  </a:cubicBezTo>
                  <a:cubicBezTo>
                    <a:pt x="9037" y="19727"/>
                    <a:pt x="9073" y="19560"/>
                    <a:pt x="9097" y="19394"/>
                  </a:cubicBezTo>
                  <a:cubicBezTo>
                    <a:pt x="9132" y="19215"/>
                    <a:pt x="9168" y="19025"/>
                    <a:pt x="9204" y="18846"/>
                  </a:cubicBezTo>
                  <a:cubicBezTo>
                    <a:pt x="9216" y="18763"/>
                    <a:pt x="9228" y="18679"/>
                    <a:pt x="9251" y="18596"/>
                  </a:cubicBezTo>
                  <a:cubicBezTo>
                    <a:pt x="9263" y="18501"/>
                    <a:pt x="9275" y="18405"/>
                    <a:pt x="9287" y="18310"/>
                  </a:cubicBezTo>
                  <a:cubicBezTo>
                    <a:pt x="9323" y="18132"/>
                    <a:pt x="9370" y="17953"/>
                    <a:pt x="9394" y="17810"/>
                  </a:cubicBezTo>
                  <a:cubicBezTo>
                    <a:pt x="9430" y="17715"/>
                    <a:pt x="9442" y="17643"/>
                    <a:pt x="9454" y="17572"/>
                  </a:cubicBezTo>
                  <a:cubicBezTo>
                    <a:pt x="9454" y="17536"/>
                    <a:pt x="9466" y="17524"/>
                    <a:pt x="9466" y="17489"/>
                  </a:cubicBezTo>
                  <a:lnTo>
                    <a:pt x="9513" y="17358"/>
                  </a:lnTo>
                  <a:cubicBezTo>
                    <a:pt x="9561" y="17227"/>
                    <a:pt x="9609" y="17096"/>
                    <a:pt x="9668" y="16941"/>
                  </a:cubicBezTo>
                  <a:lnTo>
                    <a:pt x="9668" y="16929"/>
                  </a:lnTo>
                  <a:cubicBezTo>
                    <a:pt x="9728" y="16750"/>
                    <a:pt x="9799" y="16584"/>
                    <a:pt x="9847" y="16405"/>
                  </a:cubicBezTo>
                  <a:cubicBezTo>
                    <a:pt x="9906" y="16227"/>
                    <a:pt x="9942" y="16060"/>
                    <a:pt x="10001" y="15905"/>
                  </a:cubicBezTo>
                  <a:cubicBezTo>
                    <a:pt x="10109" y="15536"/>
                    <a:pt x="10204" y="15203"/>
                    <a:pt x="10299" y="14810"/>
                  </a:cubicBezTo>
                  <a:cubicBezTo>
                    <a:pt x="10347" y="14619"/>
                    <a:pt x="10394" y="14453"/>
                    <a:pt x="10442" y="14298"/>
                  </a:cubicBezTo>
                  <a:cubicBezTo>
                    <a:pt x="10478" y="14131"/>
                    <a:pt x="10513" y="13964"/>
                    <a:pt x="10537" y="13798"/>
                  </a:cubicBezTo>
                  <a:close/>
                  <a:moveTo>
                    <a:pt x="16121" y="18108"/>
                  </a:moveTo>
                  <a:lnTo>
                    <a:pt x="16121" y="18120"/>
                  </a:lnTo>
                  <a:lnTo>
                    <a:pt x="16121" y="18191"/>
                  </a:lnTo>
                  <a:lnTo>
                    <a:pt x="16109" y="18358"/>
                  </a:lnTo>
                  <a:cubicBezTo>
                    <a:pt x="16097" y="18465"/>
                    <a:pt x="16097" y="18560"/>
                    <a:pt x="16086" y="18667"/>
                  </a:cubicBezTo>
                  <a:cubicBezTo>
                    <a:pt x="16062" y="18822"/>
                    <a:pt x="16050" y="18965"/>
                    <a:pt x="16038" y="19155"/>
                  </a:cubicBezTo>
                  <a:lnTo>
                    <a:pt x="16038" y="19215"/>
                  </a:lnTo>
                  <a:lnTo>
                    <a:pt x="16026" y="19334"/>
                  </a:lnTo>
                  <a:cubicBezTo>
                    <a:pt x="16002" y="19429"/>
                    <a:pt x="15990" y="19513"/>
                    <a:pt x="15990" y="19608"/>
                  </a:cubicBezTo>
                  <a:cubicBezTo>
                    <a:pt x="15978" y="19679"/>
                    <a:pt x="15978" y="19787"/>
                    <a:pt x="15967" y="19870"/>
                  </a:cubicBezTo>
                  <a:cubicBezTo>
                    <a:pt x="15943" y="19965"/>
                    <a:pt x="15943" y="20084"/>
                    <a:pt x="15943" y="20191"/>
                  </a:cubicBezTo>
                  <a:lnTo>
                    <a:pt x="15943" y="20453"/>
                  </a:lnTo>
                  <a:lnTo>
                    <a:pt x="15943" y="20489"/>
                  </a:lnTo>
                  <a:lnTo>
                    <a:pt x="15943" y="20679"/>
                  </a:lnTo>
                  <a:lnTo>
                    <a:pt x="15943" y="21037"/>
                  </a:lnTo>
                  <a:lnTo>
                    <a:pt x="15943" y="21120"/>
                  </a:lnTo>
                  <a:lnTo>
                    <a:pt x="15943" y="21215"/>
                  </a:lnTo>
                  <a:lnTo>
                    <a:pt x="15943" y="21251"/>
                  </a:lnTo>
                  <a:lnTo>
                    <a:pt x="15943" y="21299"/>
                  </a:lnTo>
                  <a:lnTo>
                    <a:pt x="15943" y="21346"/>
                  </a:lnTo>
                  <a:cubicBezTo>
                    <a:pt x="15943" y="21406"/>
                    <a:pt x="15931" y="21453"/>
                    <a:pt x="15931" y="21513"/>
                  </a:cubicBezTo>
                  <a:lnTo>
                    <a:pt x="15919" y="21632"/>
                  </a:lnTo>
                  <a:lnTo>
                    <a:pt x="15907" y="21692"/>
                  </a:lnTo>
                  <a:lnTo>
                    <a:pt x="15883" y="21751"/>
                  </a:lnTo>
                  <a:lnTo>
                    <a:pt x="15883" y="21787"/>
                  </a:lnTo>
                  <a:cubicBezTo>
                    <a:pt x="15883" y="21822"/>
                    <a:pt x="15883" y="21846"/>
                    <a:pt x="15871" y="21882"/>
                  </a:cubicBezTo>
                  <a:cubicBezTo>
                    <a:pt x="15859" y="21930"/>
                    <a:pt x="15859" y="21965"/>
                    <a:pt x="15836" y="22025"/>
                  </a:cubicBezTo>
                  <a:lnTo>
                    <a:pt x="15836" y="22073"/>
                  </a:lnTo>
                  <a:cubicBezTo>
                    <a:pt x="15836" y="22108"/>
                    <a:pt x="15824" y="22132"/>
                    <a:pt x="15824" y="22168"/>
                  </a:cubicBezTo>
                  <a:lnTo>
                    <a:pt x="15812" y="22239"/>
                  </a:lnTo>
                  <a:cubicBezTo>
                    <a:pt x="15776" y="22382"/>
                    <a:pt x="15740" y="22537"/>
                    <a:pt x="15705" y="22680"/>
                  </a:cubicBezTo>
                  <a:lnTo>
                    <a:pt x="15681" y="22787"/>
                  </a:lnTo>
                  <a:cubicBezTo>
                    <a:pt x="15645" y="22882"/>
                    <a:pt x="15633" y="22977"/>
                    <a:pt x="15597" y="23073"/>
                  </a:cubicBezTo>
                  <a:cubicBezTo>
                    <a:pt x="15562" y="23216"/>
                    <a:pt x="15526" y="23358"/>
                    <a:pt x="15478" y="23501"/>
                  </a:cubicBezTo>
                  <a:cubicBezTo>
                    <a:pt x="15419" y="23692"/>
                    <a:pt x="15359" y="23894"/>
                    <a:pt x="15300" y="24073"/>
                  </a:cubicBezTo>
                  <a:cubicBezTo>
                    <a:pt x="15264" y="24192"/>
                    <a:pt x="15216" y="24311"/>
                    <a:pt x="15169" y="24442"/>
                  </a:cubicBezTo>
                  <a:cubicBezTo>
                    <a:pt x="15157" y="24489"/>
                    <a:pt x="15145" y="24525"/>
                    <a:pt x="15109" y="24585"/>
                  </a:cubicBezTo>
                  <a:lnTo>
                    <a:pt x="15062" y="24704"/>
                  </a:lnTo>
                  <a:cubicBezTo>
                    <a:pt x="15002" y="24847"/>
                    <a:pt x="14966" y="24990"/>
                    <a:pt x="14907" y="25121"/>
                  </a:cubicBezTo>
                  <a:cubicBezTo>
                    <a:pt x="14847" y="25299"/>
                    <a:pt x="14764" y="25502"/>
                    <a:pt x="14693" y="25692"/>
                  </a:cubicBezTo>
                  <a:cubicBezTo>
                    <a:pt x="14681" y="25704"/>
                    <a:pt x="14681" y="25740"/>
                    <a:pt x="14669" y="25752"/>
                  </a:cubicBezTo>
                  <a:cubicBezTo>
                    <a:pt x="14645" y="25799"/>
                    <a:pt x="14633" y="25835"/>
                    <a:pt x="14621" y="25871"/>
                  </a:cubicBezTo>
                  <a:cubicBezTo>
                    <a:pt x="14609" y="25883"/>
                    <a:pt x="14609" y="25918"/>
                    <a:pt x="14585" y="25930"/>
                  </a:cubicBezTo>
                  <a:cubicBezTo>
                    <a:pt x="14573" y="25978"/>
                    <a:pt x="14550" y="26013"/>
                    <a:pt x="14526" y="26061"/>
                  </a:cubicBezTo>
                  <a:cubicBezTo>
                    <a:pt x="14526" y="26073"/>
                    <a:pt x="14514" y="26097"/>
                    <a:pt x="14514" y="26097"/>
                  </a:cubicBezTo>
                  <a:cubicBezTo>
                    <a:pt x="14514" y="26109"/>
                    <a:pt x="14502" y="26121"/>
                    <a:pt x="14502" y="26121"/>
                  </a:cubicBezTo>
                  <a:cubicBezTo>
                    <a:pt x="14490" y="26168"/>
                    <a:pt x="14454" y="26216"/>
                    <a:pt x="14443" y="26252"/>
                  </a:cubicBezTo>
                  <a:lnTo>
                    <a:pt x="14335" y="26442"/>
                  </a:lnTo>
                  <a:lnTo>
                    <a:pt x="14312" y="26478"/>
                  </a:lnTo>
                  <a:lnTo>
                    <a:pt x="14216" y="26621"/>
                  </a:lnTo>
                  <a:cubicBezTo>
                    <a:pt x="14192" y="26656"/>
                    <a:pt x="14169" y="26704"/>
                    <a:pt x="14145" y="26740"/>
                  </a:cubicBezTo>
                  <a:cubicBezTo>
                    <a:pt x="14133" y="26752"/>
                    <a:pt x="14133" y="26764"/>
                    <a:pt x="14109" y="26775"/>
                  </a:cubicBezTo>
                  <a:cubicBezTo>
                    <a:pt x="14097" y="26787"/>
                    <a:pt x="14085" y="26823"/>
                    <a:pt x="14073" y="26835"/>
                  </a:cubicBezTo>
                  <a:cubicBezTo>
                    <a:pt x="14038" y="26883"/>
                    <a:pt x="14014" y="26930"/>
                    <a:pt x="13990" y="26978"/>
                  </a:cubicBezTo>
                  <a:cubicBezTo>
                    <a:pt x="13966" y="27014"/>
                    <a:pt x="13931" y="27061"/>
                    <a:pt x="13919" y="27109"/>
                  </a:cubicBezTo>
                  <a:lnTo>
                    <a:pt x="13657" y="27597"/>
                  </a:lnTo>
                  <a:lnTo>
                    <a:pt x="13383" y="28133"/>
                  </a:lnTo>
                  <a:lnTo>
                    <a:pt x="13300" y="28311"/>
                  </a:lnTo>
                  <a:cubicBezTo>
                    <a:pt x="13192" y="28538"/>
                    <a:pt x="13073" y="28776"/>
                    <a:pt x="12954" y="29002"/>
                  </a:cubicBezTo>
                  <a:cubicBezTo>
                    <a:pt x="12919" y="29061"/>
                    <a:pt x="12883" y="29121"/>
                    <a:pt x="12835" y="29192"/>
                  </a:cubicBezTo>
                  <a:cubicBezTo>
                    <a:pt x="12788" y="29252"/>
                    <a:pt x="12740" y="29323"/>
                    <a:pt x="12704" y="29383"/>
                  </a:cubicBezTo>
                  <a:lnTo>
                    <a:pt x="12657" y="29442"/>
                  </a:lnTo>
                  <a:lnTo>
                    <a:pt x="12621" y="29490"/>
                  </a:lnTo>
                  <a:cubicBezTo>
                    <a:pt x="12502" y="29633"/>
                    <a:pt x="12407" y="29800"/>
                    <a:pt x="12287" y="29966"/>
                  </a:cubicBezTo>
                  <a:cubicBezTo>
                    <a:pt x="12287" y="29966"/>
                    <a:pt x="12287" y="29978"/>
                    <a:pt x="12264" y="29978"/>
                  </a:cubicBezTo>
                  <a:cubicBezTo>
                    <a:pt x="12299" y="29919"/>
                    <a:pt x="12311" y="29859"/>
                    <a:pt x="12347" y="29800"/>
                  </a:cubicBezTo>
                  <a:cubicBezTo>
                    <a:pt x="12407" y="29633"/>
                    <a:pt x="12478" y="29466"/>
                    <a:pt x="12538" y="29311"/>
                  </a:cubicBezTo>
                  <a:lnTo>
                    <a:pt x="12538" y="29323"/>
                  </a:lnTo>
                  <a:cubicBezTo>
                    <a:pt x="12561" y="29252"/>
                    <a:pt x="12609" y="29169"/>
                    <a:pt x="12645" y="29097"/>
                  </a:cubicBezTo>
                  <a:cubicBezTo>
                    <a:pt x="12680" y="29014"/>
                    <a:pt x="12716" y="28919"/>
                    <a:pt x="12764" y="28847"/>
                  </a:cubicBezTo>
                  <a:lnTo>
                    <a:pt x="12978" y="28359"/>
                  </a:lnTo>
                  <a:cubicBezTo>
                    <a:pt x="13038" y="28216"/>
                    <a:pt x="13097" y="28073"/>
                    <a:pt x="13157" y="27942"/>
                  </a:cubicBezTo>
                  <a:cubicBezTo>
                    <a:pt x="13192" y="27883"/>
                    <a:pt x="13204" y="27835"/>
                    <a:pt x="13240" y="27776"/>
                  </a:cubicBezTo>
                  <a:cubicBezTo>
                    <a:pt x="13264" y="27704"/>
                    <a:pt x="13300" y="27645"/>
                    <a:pt x="13311" y="27561"/>
                  </a:cubicBezTo>
                  <a:cubicBezTo>
                    <a:pt x="13359" y="27430"/>
                    <a:pt x="13419" y="27299"/>
                    <a:pt x="13454" y="27168"/>
                  </a:cubicBezTo>
                  <a:lnTo>
                    <a:pt x="13633" y="26668"/>
                  </a:lnTo>
                  <a:cubicBezTo>
                    <a:pt x="13657" y="26609"/>
                    <a:pt x="13681" y="26549"/>
                    <a:pt x="13692" y="26490"/>
                  </a:cubicBezTo>
                  <a:cubicBezTo>
                    <a:pt x="13728" y="26394"/>
                    <a:pt x="13752" y="26287"/>
                    <a:pt x="13800" y="26192"/>
                  </a:cubicBezTo>
                  <a:lnTo>
                    <a:pt x="13931" y="25799"/>
                  </a:lnTo>
                  <a:cubicBezTo>
                    <a:pt x="13978" y="25656"/>
                    <a:pt x="14026" y="25537"/>
                    <a:pt x="14050" y="25406"/>
                  </a:cubicBezTo>
                  <a:cubicBezTo>
                    <a:pt x="14097" y="25275"/>
                    <a:pt x="14145" y="25121"/>
                    <a:pt x="14192" y="24990"/>
                  </a:cubicBezTo>
                  <a:cubicBezTo>
                    <a:pt x="14312" y="24668"/>
                    <a:pt x="14407" y="24359"/>
                    <a:pt x="14526" y="24025"/>
                  </a:cubicBezTo>
                  <a:cubicBezTo>
                    <a:pt x="14573" y="23906"/>
                    <a:pt x="14621" y="23775"/>
                    <a:pt x="14645" y="23656"/>
                  </a:cubicBezTo>
                  <a:cubicBezTo>
                    <a:pt x="14693" y="23513"/>
                    <a:pt x="14740" y="23394"/>
                    <a:pt x="14764" y="23263"/>
                  </a:cubicBezTo>
                  <a:cubicBezTo>
                    <a:pt x="14859" y="22942"/>
                    <a:pt x="14966" y="22608"/>
                    <a:pt x="15050" y="22287"/>
                  </a:cubicBezTo>
                  <a:cubicBezTo>
                    <a:pt x="15145" y="21977"/>
                    <a:pt x="15240" y="21644"/>
                    <a:pt x="15347" y="21334"/>
                  </a:cubicBezTo>
                  <a:lnTo>
                    <a:pt x="15347" y="21334"/>
                  </a:lnTo>
                  <a:lnTo>
                    <a:pt x="15264" y="21561"/>
                  </a:lnTo>
                  <a:lnTo>
                    <a:pt x="14907" y="22406"/>
                  </a:lnTo>
                  <a:cubicBezTo>
                    <a:pt x="14788" y="22692"/>
                    <a:pt x="14669" y="22989"/>
                    <a:pt x="14562" y="23263"/>
                  </a:cubicBezTo>
                  <a:lnTo>
                    <a:pt x="14562" y="23251"/>
                  </a:lnTo>
                  <a:cubicBezTo>
                    <a:pt x="14454" y="23501"/>
                    <a:pt x="14347" y="23763"/>
                    <a:pt x="14228" y="24025"/>
                  </a:cubicBezTo>
                  <a:cubicBezTo>
                    <a:pt x="14169" y="24156"/>
                    <a:pt x="14109" y="24275"/>
                    <a:pt x="14073" y="24418"/>
                  </a:cubicBezTo>
                  <a:cubicBezTo>
                    <a:pt x="14014" y="24573"/>
                    <a:pt x="13931" y="24728"/>
                    <a:pt x="13871" y="24894"/>
                  </a:cubicBezTo>
                  <a:lnTo>
                    <a:pt x="13871" y="24906"/>
                  </a:lnTo>
                  <a:cubicBezTo>
                    <a:pt x="13847" y="24978"/>
                    <a:pt x="13811" y="25061"/>
                    <a:pt x="13788" y="25144"/>
                  </a:cubicBezTo>
                  <a:cubicBezTo>
                    <a:pt x="13752" y="25251"/>
                    <a:pt x="13716" y="25347"/>
                    <a:pt x="13681" y="25442"/>
                  </a:cubicBezTo>
                  <a:cubicBezTo>
                    <a:pt x="13657" y="25513"/>
                    <a:pt x="13633" y="25573"/>
                    <a:pt x="13621" y="25644"/>
                  </a:cubicBezTo>
                  <a:cubicBezTo>
                    <a:pt x="13597" y="25752"/>
                    <a:pt x="13561" y="25859"/>
                    <a:pt x="13514" y="25978"/>
                  </a:cubicBezTo>
                  <a:cubicBezTo>
                    <a:pt x="13430" y="26240"/>
                    <a:pt x="13359" y="26514"/>
                    <a:pt x="13264" y="26775"/>
                  </a:cubicBezTo>
                  <a:lnTo>
                    <a:pt x="13133" y="27180"/>
                  </a:lnTo>
                  <a:cubicBezTo>
                    <a:pt x="13073" y="27347"/>
                    <a:pt x="13014" y="27490"/>
                    <a:pt x="12966" y="27657"/>
                  </a:cubicBezTo>
                  <a:cubicBezTo>
                    <a:pt x="12907" y="27788"/>
                    <a:pt x="12859" y="27930"/>
                    <a:pt x="12799" y="28061"/>
                  </a:cubicBezTo>
                  <a:cubicBezTo>
                    <a:pt x="12704" y="28311"/>
                    <a:pt x="12585" y="28561"/>
                    <a:pt x="12466" y="28823"/>
                  </a:cubicBezTo>
                  <a:cubicBezTo>
                    <a:pt x="12418" y="28907"/>
                    <a:pt x="12383" y="29002"/>
                    <a:pt x="12347" y="29073"/>
                  </a:cubicBezTo>
                  <a:cubicBezTo>
                    <a:pt x="12299" y="29002"/>
                    <a:pt x="12347" y="28823"/>
                    <a:pt x="12371" y="28633"/>
                  </a:cubicBezTo>
                  <a:cubicBezTo>
                    <a:pt x="12418" y="28442"/>
                    <a:pt x="12454" y="28264"/>
                    <a:pt x="12490" y="28073"/>
                  </a:cubicBezTo>
                  <a:lnTo>
                    <a:pt x="12514" y="28026"/>
                  </a:lnTo>
                  <a:cubicBezTo>
                    <a:pt x="12549" y="27835"/>
                    <a:pt x="12585" y="27645"/>
                    <a:pt x="12633" y="27442"/>
                  </a:cubicBezTo>
                  <a:lnTo>
                    <a:pt x="12657" y="27299"/>
                  </a:lnTo>
                  <a:cubicBezTo>
                    <a:pt x="12692" y="27180"/>
                    <a:pt x="12716" y="27049"/>
                    <a:pt x="12728" y="26918"/>
                  </a:cubicBezTo>
                  <a:cubicBezTo>
                    <a:pt x="12788" y="26645"/>
                    <a:pt x="12835" y="26359"/>
                    <a:pt x="12883" y="26097"/>
                  </a:cubicBezTo>
                  <a:cubicBezTo>
                    <a:pt x="12895" y="25954"/>
                    <a:pt x="12930" y="25847"/>
                    <a:pt x="12954" y="25704"/>
                  </a:cubicBezTo>
                  <a:cubicBezTo>
                    <a:pt x="12966" y="25609"/>
                    <a:pt x="12990" y="25513"/>
                    <a:pt x="13014" y="25406"/>
                  </a:cubicBezTo>
                  <a:cubicBezTo>
                    <a:pt x="13026" y="25371"/>
                    <a:pt x="13026" y="25323"/>
                    <a:pt x="13049" y="25275"/>
                  </a:cubicBezTo>
                  <a:cubicBezTo>
                    <a:pt x="13061" y="25228"/>
                    <a:pt x="13061" y="25204"/>
                    <a:pt x="13073" y="25156"/>
                  </a:cubicBezTo>
                  <a:cubicBezTo>
                    <a:pt x="13085" y="25085"/>
                    <a:pt x="13109" y="25025"/>
                    <a:pt x="13121" y="24954"/>
                  </a:cubicBezTo>
                  <a:cubicBezTo>
                    <a:pt x="13145" y="24835"/>
                    <a:pt x="13180" y="24716"/>
                    <a:pt x="13204" y="24573"/>
                  </a:cubicBezTo>
                  <a:cubicBezTo>
                    <a:pt x="13252" y="24418"/>
                    <a:pt x="13288" y="24239"/>
                    <a:pt x="13323" y="24073"/>
                  </a:cubicBezTo>
                  <a:cubicBezTo>
                    <a:pt x="13371" y="23870"/>
                    <a:pt x="13419" y="23668"/>
                    <a:pt x="13466" y="23466"/>
                  </a:cubicBezTo>
                  <a:lnTo>
                    <a:pt x="13478" y="23418"/>
                  </a:lnTo>
                  <a:cubicBezTo>
                    <a:pt x="13490" y="23382"/>
                    <a:pt x="13490" y="23346"/>
                    <a:pt x="13502" y="23311"/>
                  </a:cubicBezTo>
                  <a:lnTo>
                    <a:pt x="13538" y="23227"/>
                  </a:lnTo>
                  <a:lnTo>
                    <a:pt x="13550" y="23144"/>
                  </a:lnTo>
                  <a:cubicBezTo>
                    <a:pt x="13585" y="23061"/>
                    <a:pt x="13609" y="22965"/>
                    <a:pt x="13657" y="22882"/>
                  </a:cubicBezTo>
                  <a:lnTo>
                    <a:pt x="13669" y="22835"/>
                  </a:lnTo>
                  <a:cubicBezTo>
                    <a:pt x="13669" y="22823"/>
                    <a:pt x="13681" y="22823"/>
                    <a:pt x="13681" y="22811"/>
                  </a:cubicBezTo>
                  <a:cubicBezTo>
                    <a:pt x="13716" y="22751"/>
                    <a:pt x="13728" y="22692"/>
                    <a:pt x="13764" y="22632"/>
                  </a:cubicBezTo>
                  <a:cubicBezTo>
                    <a:pt x="13835" y="22465"/>
                    <a:pt x="13895" y="22287"/>
                    <a:pt x="13966" y="22108"/>
                  </a:cubicBezTo>
                  <a:cubicBezTo>
                    <a:pt x="14014" y="21977"/>
                    <a:pt x="14062" y="21858"/>
                    <a:pt x="14121" y="21715"/>
                  </a:cubicBezTo>
                  <a:cubicBezTo>
                    <a:pt x="14157" y="21620"/>
                    <a:pt x="14192" y="21501"/>
                    <a:pt x="14240" y="21394"/>
                  </a:cubicBezTo>
                  <a:lnTo>
                    <a:pt x="14264" y="21322"/>
                  </a:lnTo>
                  <a:lnTo>
                    <a:pt x="14276" y="21287"/>
                  </a:lnTo>
                  <a:lnTo>
                    <a:pt x="14300" y="21263"/>
                  </a:lnTo>
                  <a:cubicBezTo>
                    <a:pt x="14312" y="21227"/>
                    <a:pt x="14312" y="21215"/>
                    <a:pt x="14323" y="21180"/>
                  </a:cubicBezTo>
                  <a:lnTo>
                    <a:pt x="14335" y="21156"/>
                  </a:lnTo>
                  <a:cubicBezTo>
                    <a:pt x="14383" y="21049"/>
                    <a:pt x="14431" y="20941"/>
                    <a:pt x="14490" y="20846"/>
                  </a:cubicBezTo>
                  <a:cubicBezTo>
                    <a:pt x="14514" y="20787"/>
                    <a:pt x="14550" y="20739"/>
                    <a:pt x="14573" y="20691"/>
                  </a:cubicBezTo>
                  <a:cubicBezTo>
                    <a:pt x="14609" y="20644"/>
                    <a:pt x="14657" y="20584"/>
                    <a:pt x="14681" y="20525"/>
                  </a:cubicBezTo>
                  <a:lnTo>
                    <a:pt x="14907" y="20263"/>
                  </a:lnTo>
                  <a:cubicBezTo>
                    <a:pt x="14919" y="20251"/>
                    <a:pt x="14931" y="20227"/>
                    <a:pt x="14954" y="20203"/>
                  </a:cubicBezTo>
                  <a:cubicBezTo>
                    <a:pt x="15014" y="20132"/>
                    <a:pt x="15085" y="20048"/>
                    <a:pt x="15145" y="19965"/>
                  </a:cubicBezTo>
                  <a:cubicBezTo>
                    <a:pt x="15205" y="19870"/>
                    <a:pt x="15276" y="19798"/>
                    <a:pt x="15335" y="19691"/>
                  </a:cubicBezTo>
                  <a:cubicBezTo>
                    <a:pt x="15395" y="19608"/>
                    <a:pt x="15455" y="19501"/>
                    <a:pt x="15514" y="19394"/>
                  </a:cubicBezTo>
                  <a:lnTo>
                    <a:pt x="15562" y="19322"/>
                  </a:lnTo>
                  <a:lnTo>
                    <a:pt x="15609" y="19251"/>
                  </a:lnTo>
                  <a:cubicBezTo>
                    <a:pt x="15621" y="19215"/>
                    <a:pt x="15633" y="19191"/>
                    <a:pt x="15645" y="19179"/>
                  </a:cubicBezTo>
                  <a:lnTo>
                    <a:pt x="15669" y="19144"/>
                  </a:lnTo>
                  <a:cubicBezTo>
                    <a:pt x="15705" y="19060"/>
                    <a:pt x="15740" y="18977"/>
                    <a:pt x="15788" y="18905"/>
                  </a:cubicBezTo>
                  <a:cubicBezTo>
                    <a:pt x="15812" y="18822"/>
                    <a:pt x="15859" y="18739"/>
                    <a:pt x="15883" y="18655"/>
                  </a:cubicBezTo>
                  <a:lnTo>
                    <a:pt x="16026" y="18346"/>
                  </a:lnTo>
                  <a:lnTo>
                    <a:pt x="16097" y="18179"/>
                  </a:lnTo>
                  <a:lnTo>
                    <a:pt x="16121" y="18108"/>
                  </a:lnTo>
                  <a:close/>
                  <a:moveTo>
                    <a:pt x="13355" y="33146"/>
                  </a:moveTo>
                  <a:cubicBezTo>
                    <a:pt x="13335" y="33148"/>
                    <a:pt x="13335" y="33169"/>
                    <a:pt x="13335" y="33169"/>
                  </a:cubicBezTo>
                  <a:cubicBezTo>
                    <a:pt x="13343" y="33162"/>
                    <a:pt x="13349" y="33154"/>
                    <a:pt x="13355" y="33146"/>
                  </a:cubicBezTo>
                  <a:close/>
                  <a:moveTo>
                    <a:pt x="7275" y="22596"/>
                  </a:moveTo>
                  <a:cubicBezTo>
                    <a:pt x="7287" y="22644"/>
                    <a:pt x="7299" y="22704"/>
                    <a:pt x="7311" y="22751"/>
                  </a:cubicBezTo>
                  <a:cubicBezTo>
                    <a:pt x="7334" y="22775"/>
                    <a:pt x="7334" y="22811"/>
                    <a:pt x="7346" y="22835"/>
                  </a:cubicBezTo>
                  <a:cubicBezTo>
                    <a:pt x="7382" y="22965"/>
                    <a:pt x="7418" y="23108"/>
                    <a:pt x="7465" y="23239"/>
                  </a:cubicBezTo>
                  <a:cubicBezTo>
                    <a:pt x="7489" y="23346"/>
                    <a:pt x="7525" y="23442"/>
                    <a:pt x="7549" y="23537"/>
                  </a:cubicBezTo>
                  <a:cubicBezTo>
                    <a:pt x="7585" y="23620"/>
                    <a:pt x="7608" y="23704"/>
                    <a:pt x="7644" y="23775"/>
                  </a:cubicBezTo>
                  <a:lnTo>
                    <a:pt x="7668" y="23858"/>
                  </a:lnTo>
                  <a:cubicBezTo>
                    <a:pt x="7727" y="24013"/>
                    <a:pt x="7775" y="24156"/>
                    <a:pt x="7823" y="24311"/>
                  </a:cubicBezTo>
                  <a:cubicBezTo>
                    <a:pt x="7846" y="24394"/>
                    <a:pt x="7882" y="24478"/>
                    <a:pt x="7894" y="24561"/>
                  </a:cubicBezTo>
                  <a:cubicBezTo>
                    <a:pt x="7966" y="24835"/>
                    <a:pt x="8061" y="25097"/>
                    <a:pt x="8144" y="25394"/>
                  </a:cubicBezTo>
                  <a:cubicBezTo>
                    <a:pt x="8192" y="25573"/>
                    <a:pt x="8239" y="25704"/>
                    <a:pt x="8263" y="25847"/>
                  </a:cubicBezTo>
                  <a:cubicBezTo>
                    <a:pt x="8299" y="26002"/>
                    <a:pt x="8347" y="26168"/>
                    <a:pt x="8370" y="26323"/>
                  </a:cubicBezTo>
                  <a:cubicBezTo>
                    <a:pt x="8442" y="26645"/>
                    <a:pt x="8501" y="26942"/>
                    <a:pt x="8549" y="27228"/>
                  </a:cubicBezTo>
                  <a:cubicBezTo>
                    <a:pt x="8597" y="27526"/>
                    <a:pt x="8620" y="27752"/>
                    <a:pt x="8644" y="27954"/>
                  </a:cubicBezTo>
                  <a:cubicBezTo>
                    <a:pt x="8656" y="28133"/>
                    <a:pt x="8668" y="28299"/>
                    <a:pt x="8680" y="28478"/>
                  </a:cubicBezTo>
                  <a:lnTo>
                    <a:pt x="8704" y="28704"/>
                  </a:lnTo>
                  <a:cubicBezTo>
                    <a:pt x="8728" y="29061"/>
                    <a:pt x="8763" y="29442"/>
                    <a:pt x="8775" y="29847"/>
                  </a:cubicBezTo>
                  <a:cubicBezTo>
                    <a:pt x="8787" y="30264"/>
                    <a:pt x="8799" y="30669"/>
                    <a:pt x="8799" y="31038"/>
                  </a:cubicBezTo>
                  <a:lnTo>
                    <a:pt x="8799" y="31157"/>
                  </a:lnTo>
                  <a:lnTo>
                    <a:pt x="8799" y="31205"/>
                  </a:lnTo>
                  <a:lnTo>
                    <a:pt x="8799" y="31693"/>
                  </a:lnTo>
                  <a:cubicBezTo>
                    <a:pt x="8787" y="31919"/>
                    <a:pt x="8775" y="32157"/>
                    <a:pt x="8763" y="32348"/>
                  </a:cubicBezTo>
                  <a:lnTo>
                    <a:pt x="8739" y="32514"/>
                  </a:lnTo>
                  <a:lnTo>
                    <a:pt x="8728" y="32586"/>
                  </a:lnTo>
                  <a:lnTo>
                    <a:pt x="8728" y="32598"/>
                  </a:lnTo>
                  <a:cubicBezTo>
                    <a:pt x="8728" y="32657"/>
                    <a:pt x="8716" y="32717"/>
                    <a:pt x="8704" y="32776"/>
                  </a:cubicBezTo>
                  <a:cubicBezTo>
                    <a:pt x="8680" y="32871"/>
                    <a:pt x="8668" y="32955"/>
                    <a:pt x="8668" y="33026"/>
                  </a:cubicBezTo>
                  <a:lnTo>
                    <a:pt x="8656" y="33145"/>
                  </a:lnTo>
                  <a:lnTo>
                    <a:pt x="8656" y="33181"/>
                  </a:lnTo>
                  <a:lnTo>
                    <a:pt x="8656" y="33193"/>
                  </a:lnTo>
                  <a:lnTo>
                    <a:pt x="8656" y="33241"/>
                  </a:lnTo>
                  <a:cubicBezTo>
                    <a:pt x="8620" y="33443"/>
                    <a:pt x="8608" y="33645"/>
                    <a:pt x="8585" y="33848"/>
                  </a:cubicBezTo>
                  <a:cubicBezTo>
                    <a:pt x="8561" y="33955"/>
                    <a:pt x="8549" y="34074"/>
                    <a:pt x="8537" y="34181"/>
                  </a:cubicBezTo>
                  <a:cubicBezTo>
                    <a:pt x="8501" y="34431"/>
                    <a:pt x="8466" y="34657"/>
                    <a:pt x="8418" y="34896"/>
                  </a:cubicBezTo>
                  <a:lnTo>
                    <a:pt x="8418" y="34693"/>
                  </a:lnTo>
                  <a:cubicBezTo>
                    <a:pt x="8418" y="34574"/>
                    <a:pt x="8418" y="34443"/>
                    <a:pt x="8406" y="34324"/>
                  </a:cubicBezTo>
                  <a:lnTo>
                    <a:pt x="8406" y="34074"/>
                  </a:lnTo>
                  <a:lnTo>
                    <a:pt x="8406" y="33836"/>
                  </a:lnTo>
                  <a:cubicBezTo>
                    <a:pt x="8406" y="33538"/>
                    <a:pt x="8406" y="33241"/>
                    <a:pt x="8382" y="32943"/>
                  </a:cubicBezTo>
                  <a:cubicBezTo>
                    <a:pt x="8370" y="32645"/>
                    <a:pt x="8358" y="32348"/>
                    <a:pt x="8347" y="32062"/>
                  </a:cubicBezTo>
                  <a:cubicBezTo>
                    <a:pt x="8311" y="31764"/>
                    <a:pt x="8299" y="31467"/>
                    <a:pt x="8251" y="31169"/>
                  </a:cubicBezTo>
                  <a:cubicBezTo>
                    <a:pt x="8227" y="30871"/>
                    <a:pt x="8180" y="30585"/>
                    <a:pt x="8144" y="30288"/>
                  </a:cubicBezTo>
                  <a:cubicBezTo>
                    <a:pt x="8120" y="29990"/>
                    <a:pt x="8085" y="29681"/>
                    <a:pt x="8061" y="29383"/>
                  </a:cubicBezTo>
                  <a:cubicBezTo>
                    <a:pt x="8025" y="29085"/>
                    <a:pt x="8013" y="28788"/>
                    <a:pt x="7989" y="28490"/>
                  </a:cubicBezTo>
                  <a:cubicBezTo>
                    <a:pt x="7930" y="27883"/>
                    <a:pt x="7870" y="27252"/>
                    <a:pt x="7787" y="26645"/>
                  </a:cubicBezTo>
                  <a:cubicBezTo>
                    <a:pt x="7727" y="26061"/>
                    <a:pt x="7692" y="25466"/>
                    <a:pt x="7644" y="24894"/>
                  </a:cubicBezTo>
                  <a:cubicBezTo>
                    <a:pt x="7644" y="25013"/>
                    <a:pt x="7632" y="25132"/>
                    <a:pt x="7632" y="25263"/>
                  </a:cubicBezTo>
                  <a:cubicBezTo>
                    <a:pt x="7608" y="25573"/>
                    <a:pt x="7596" y="25871"/>
                    <a:pt x="7585" y="26180"/>
                  </a:cubicBezTo>
                  <a:lnTo>
                    <a:pt x="7585" y="26383"/>
                  </a:lnTo>
                  <a:lnTo>
                    <a:pt x="7585" y="26597"/>
                  </a:lnTo>
                  <a:lnTo>
                    <a:pt x="7585" y="27049"/>
                  </a:lnTo>
                  <a:cubicBezTo>
                    <a:pt x="7596" y="27657"/>
                    <a:pt x="7608" y="28264"/>
                    <a:pt x="7656" y="28883"/>
                  </a:cubicBezTo>
                  <a:cubicBezTo>
                    <a:pt x="7704" y="29454"/>
                    <a:pt x="7763" y="30050"/>
                    <a:pt x="7835" y="30633"/>
                  </a:cubicBezTo>
                  <a:cubicBezTo>
                    <a:pt x="7846" y="30752"/>
                    <a:pt x="7870" y="30871"/>
                    <a:pt x="7894" y="30990"/>
                  </a:cubicBezTo>
                  <a:lnTo>
                    <a:pt x="7894" y="30978"/>
                  </a:lnTo>
                  <a:lnTo>
                    <a:pt x="7894" y="30966"/>
                  </a:lnTo>
                  <a:lnTo>
                    <a:pt x="7942" y="31276"/>
                  </a:lnTo>
                  <a:cubicBezTo>
                    <a:pt x="7954" y="31359"/>
                    <a:pt x="7966" y="31467"/>
                    <a:pt x="7989" y="31562"/>
                  </a:cubicBezTo>
                  <a:cubicBezTo>
                    <a:pt x="8013" y="31740"/>
                    <a:pt x="8025" y="31919"/>
                    <a:pt x="8061" y="32098"/>
                  </a:cubicBezTo>
                  <a:cubicBezTo>
                    <a:pt x="8073" y="32252"/>
                    <a:pt x="8108" y="32419"/>
                    <a:pt x="8120" y="32586"/>
                  </a:cubicBezTo>
                  <a:lnTo>
                    <a:pt x="8204" y="33479"/>
                  </a:lnTo>
                  <a:cubicBezTo>
                    <a:pt x="8227" y="33776"/>
                    <a:pt x="8239" y="34062"/>
                    <a:pt x="8239" y="34360"/>
                  </a:cubicBezTo>
                  <a:lnTo>
                    <a:pt x="8239" y="34729"/>
                  </a:lnTo>
                  <a:cubicBezTo>
                    <a:pt x="8180" y="34419"/>
                    <a:pt x="8108" y="34038"/>
                    <a:pt x="8025" y="33681"/>
                  </a:cubicBezTo>
                  <a:cubicBezTo>
                    <a:pt x="8001" y="33526"/>
                    <a:pt x="7954" y="33348"/>
                    <a:pt x="7906" y="33145"/>
                  </a:cubicBezTo>
                  <a:cubicBezTo>
                    <a:pt x="7870" y="32955"/>
                    <a:pt x="7823" y="32752"/>
                    <a:pt x="7763" y="32526"/>
                  </a:cubicBezTo>
                  <a:cubicBezTo>
                    <a:pt x="7727" y="32371"/>
                    <a:pt x="7692" y="32229"/>
                    <a:pt x="7644" y="32074"/>
                  </a:cubicBezTo>
                  <a:lnTo>
                    <a:pt x="7608" y="31978"/>
                  </a:lnTo>
                  <a:cubicBezTo>
                    <a:pt x="7573" y="31800"/>
                    <a:pt x="7513" y="31597"/>
                    <a:pt x="7465" y="31419"/>
                  </a:cubicBezTo>
                  <a:cubicBezTo>
                    <a:pt x="7370" y="31097"/>
                    <a:pt x="7299" y="30752"/>
                    <a:pt x="7192" y="30288"/>
                  </a:cubicBezTo>
                  <a:cubicBezTo>
                    <a:pt x="7156" y="30109"/>
                    <a:pt x="7120" y="29919"/>
                    <a:pt x="7096" y="29728"/>
                  </a:cubicBezTo>
                  <a:cubicBezTo>
                    <a:pt x="7061" y="29538"/>
                    <a:pt x="7037" y="29359"/>
                    <a:pt x="7001" y="29157"/>
                  </a:cubicBezTo>
                  <a:cubicBezTo>
                    <a:pt x="7001" y="29121"/>
                    <a:pt x="6989" y="29073"/>
                    <a:pt x="6989" y="29026"/>
                  </a:cubicBezTo>
                  <a:lnTo>
                    <a:pt x="6977" y="28942"/>
                  </a:lnTo>
                  <a:cubicBezTo>
                    <a:pt x="6977" y="28919"/>
                    <a:pt x="6977" y="28895"/>
                    <a:pt x="6953" y="28883"/>
                  </a:cubicBezTo>
                  <a:cubicBezTo>
                    <a:pt x="6953" y="28835"/>
                    <a:pt x="6942" y="28800"/>
                    <a:pt x="6942" y="28764"/>
                  </a:cubicBezTo>
                  <a:lnTo>
                    <a:pt x="6942" y="28669"/>
                  </a:lnTo>
                  <a:cubicBezTo>
                    <a:pt x="6942" y="28609"/>
                    <a:pt x="6930" y="28561"/>
                    <a:pt x="6930" y="28502"/>
                  </a:cubicBezTo>
                  <a:lnTo>
                    <a:pt x="6930" y="28442"/>
                  </a:lnTo>
                  <a:cubicBezTo>
                    <a:pt x="6930" y="28407"/>
                    <a:pt x="6930" y="28371"/>
                    <a:pt x="6906" y="28323"/>
                  </a:cubicBezTo>
                  <a:cubicBezTo>
                    <a:pt x="6906" y="28288"/>
                    <a:pt x="6906" y="28228"/>
                    <a:pt x="6894" y="28180"/>
                  </a:cubicBezTo>
                  <a:cubicBezTo>
                    <a:pt x="6894" y="28085"/>
                    <a:pt x="6882" y="28002"/>
                    <a:pt x="6882" y="27895"/>
                  </a:cubicBezTo>
                  <a:lnTo>
                    <a:pt x="6882" y="27823"/>
                  </a:lnTo>
                  <a:cubicBezTo>
                    <a:pt x="6882" y="27704"/>
                    <a:pt x="6882" y="27585"/>
                    <a:pt x="6870" y="27466"/>
                  </a:cubicBezTo>
                  <a:lnTo>
                    <a:pt x="6870" y="27347"/>
                  </a:lnTo>
                  <a:lnTo>
                    <a:pt x="6870" y="26930"/>
                  </a:lnTo>
                  <a:lnTo>
                    <a:pt x="6870" y="26799"/>
                  </a:lnTo>
                  <a:cubicBezTo>
                    <a:pt x="6870" y="26716"/>
                    <a:pt x="6870" y="26645"/>
                    <a:pt x="6882" y="26573"/>
                  </a:cubicBezTo>
                  <a:cubicBezTo>
                    <a:pt x="6882" y="26514"/>
                    <a:pt x="6882" y="26454"/>
                    <a:pt x="6894" y="26383"/>
                  </a:cubicBezTo>
                  <a:lnTo>
                    <a:pt x="6894" y="26287"/>
                  </a:lnTo>
                  <a:cubicBezTo>
                    <a:pt x="6930" y="25906"/>
                    <a:pt x="6953" y="25502"/>
                    <a:pt x="7001" y="25156"/>
                  </a:cubicBezTo>
                  <a:cubicBezTo>
                    <a:pt x="7013" y="25049"/>
                    <a:pt x="7037" y="24954"/>
                    <a:pt x="7037" y="24847"/>
                  </a:cubicBezTo>
                  <a:cubicBezTo>
                    <a:pt x="7037" y="24787"/>
                    <a:pt x="7049" y="24728"/>
                    <a:pt x="7049" y="24656"/>
                  </a:cubicBezTo>
                  <a:cubicBezTo>
                    <a:pt x="7061" y="24549"/>
                    <a:pt x="7073" y="24454"/>
                    <a:pt x="7084" y="24359"/>
                  </a:cubicBezTo>
                  <a:cubicBezTo>
                    <a:pt x="7084" y="24311"/>
                    <a:pt x="7108" y="24251"/>
                    <a:pt x="7108" y="24204"/>
                  </a:cubicBezTo>
                  <a:lnTo>
                    <a:pt x="7144" y="23942"/>
                  </a:lnTo>
                  <a:lnTo>
                    <a:pt x="7168" y="23823"/>
                  </a:lnTo>
                  <a:cubicBezTo>
                    <a:pt x="7192" y="23656"/>
                    <a:pt x="7204" y="23489"/>
                    <a:pt x="7227" y="23323"/>
                  </a:cubicBezTo>
                  <a:lnTo>
                    <a:pt x="7239" y="23204"/>
                  </a:lnTo>
                  <a:cubicBezTo>
                    <a:pt x="7239" y="23144"/>
                    <a:pt x="7251" y="23073"/>
                    <a:pt x="7251" y="23013"/>
                  </a:cubicBezTo>
                  <a:lnTo>
                    <a:pt x="7251" y="22989"/>
                  </a:lnTo>
                  <a:lnTo>
                    <a:pt x="7251" y="22823"/>
                  </a:lnTo>
                  <a:lnTo>
                    <a:pt x="7275" y="22632"/>
                  </a:lnTo>
                  <a:lnTo>
                    <a:pt x="7275" y="22596"/>
                  </a:lnTo>
                  <a:close/>
                  <a:moveTo>
                    <a:pt x="12657" y="34979"/>
                  </a:moveTo>
                  <a:lnTo>
                    <a:pt x="12657" y="34979"/>
                  </a:lnTo>
                  <a:cubicBezTo>
                    <a:pt x="12656" y="34979"/>
                    <a:pt x="12656" y="34979"/>
                    <a:pt x="12655" y="34979"/>
                  </a:cubicBezTo>
                  <a:lnTo>
                    <a:pt x="12655" y="34979"/>
                  </a:lnTo>
                  <a:cubicBezTo>
                    <a:pt x="12652" y="34983"/>
                    <a:pt x="12648" y="34987"/>
                    <a:pt x="12645" y="34991"/>
                  </a:cubicBezTo>
                  <a:lnTo>
                    <a:pt x="12657" y="34979"/>
                  </a:lnTo>
                  <a:close/>
                  <a:moveTo>
                    <a:pt x="8418" y="35205"/>
                  </a:moveTo>
                  <a:lnTo>
                    <a:pt x="8382" y="35336"/>
                  </a:lnTo>
                  <a:cubicBezTo>
                    <a:pt x="8370" y="35288"/>
                    <a:pt x="8370" y="35265"/>
                    <a:pt x="8358" y="35217"/>
                  </a:cubicBezTo>
                  <a:lnTo>
                    <a:pt x="8382" y="35217"/>
                  </a:lnTo>
                  <a:cubicBezTo>
                    <a:pt x="8406" y="35217"/>
                    <a:pt x="8406" y="35217"/>
                    <a:pt x="8418" y="35205"/>
                  </a:cubicBezTo>
                  <a:close/>
                  <a:moveTo>
                    <a:pt x="11624" y="35757"/>
                  </a:moveTo>
                  <a:lnTo>
                    <a:pt x="11624" y="35757"/>
                  </a:lnTo>
                  <a:cubicBezTo>
                    <a:pt x="11596" y="35789"/>
                    <a:pt x="11567" y="35820"/>
                    <a:pt x="11539" y="35851"/>
                  </a:cubicBezTo>
                  <a:lnTo>
                    <a:pt x="11539" y="35851"/>
                  </a:lnTo>
                  <a:cubicBezTo>
                    <a:pt x="11565" y="35818"/>
                    <a:pt x="11594" y="35784"/>
                    <a:pt x="11624" y="35757"/>
                  </a:cubicBezTo>
                  <a:close/>
                  <a:moveTo>
                    <a:pt x="11348" y="36061"/>
                  </a:moveTo>
                  <a:lnTo>
                    <a:pt x="11348" y="36061"/>
                  </a:lnTo>
                  <a:cubicBezTo>
                    <a:pt x="11312" y="36101"/>
                    <a:pt x="11276" y="36141"/>
                    <a:pt x="11240" y="36181"/>
                  </a:cubicBezTo>
                  <a:cubicBezTo>
                    <a:pt x="11221" y="36200"/>
                    <a:pt x="11203" y="36220"/>
                    <a:pt x="11185" y="36240"/>
                  </a:cubicBezTo>
                  <a:lnTo>
                    <a:pt x="11185" y="36240"/>
                  </a:lnTo>
                  <a:cubicBezTo>
                    <a:pt x="11188" y="36236"/>
                    <a:pt x="11190" y="36233"/>
                    <a:pt x="11192" y="36229"/>
                  </a:cubicBezTo>
                  <a:lnTo>
                    <a:pt x="11228" y="36193"/>
                  </a:lnTo>
                  <a:lnTo>
                    <a:pt x="11335" y="36074"/>
                  </a:lnTo>
                  <a:cubicBezTo>
                    <a:pt x="11339" y="36070"/>
                    <a:pt x="11344" y="36065"/>
                    <a:pt x="11348" y="36061"/>
                  </a:cubicBezTo>
                  <a:close/>
                  <a:moveTo>
                    <a:pt x="17633" y="28609"/>
                  </a:moveTo>
                  <a:cubicBezTo>
                    <a:pt x="17610" y="28669"/>
                    <a:pt x="17610" y="28716"/>
                    <a:pt x="17598" y="28740"/>
                  </a:cubicBezTo>
                  <a:cubicBezTo>
                    <a:pt x="17586" y="28788"/>
                    <a:pt x="17586" y="28835"/>
                    <a:pt x="17562" y="28859"/>
                  </a:cubicBezTo>
                  <a:cubicBezTo>
                    <a:pt x="17550" y="28907"/>
                    <a:pt x="17550" y="28954"/>
                    <a:pt x="17538" y="28978"/>
                  </a:cubicBezTo>
                  <a:cubicBezTo>
                    <a:pt x="17526" y="29085"/>
                    <a:pt x="17491" y="29204"/>
                    <a:pt x="17479" y="29323"/>
                  </a:cubicBezTo>
                  <a:cubicBezTo>
                    <a:pt x="17443" y="29442"/>
                    <a:pt x="17431" y="29550"/>
                    <a:pt x="17407" y="29669"/>
                  </a:cubicBezTo>
                  <a:cubicBezTo>
                    <a:pt x="17360" y="29812"/>
                    <a:pt x="17312" y="29966"/>
                    <a:pt x="17252" y="30109"/>
                  </a:cubicBezTo>
                  <a:cubicBezTo>
                    <a:pt x="17229" y="30193"/>
                    <a:pt x="17193" y="30252"/>
                    <a:pt x="17169" y="30312"/>
                  </a:cubicBezTo>
                  <a:cubicBezTo>
                    <a:pt x="17133" y="30371"/>
                    <a:pt x="17110" y="30419"/>
                    <a:pt x="17074" y="30502"/>
                  </a:cubicBezTo>
                  <a:lnTo>
                    <a:pt x="16943" y="30728"/>
                  </a:lnTo>
                  <a:cubicBezTo>
                    <a:pt x="16895" y="30800"/>
                    <a:pt x="16836" y="30871"/>
                    <a:pt x="16788" y="30943"/>
                  </a:cubicBezTo>
                  <a:cubicBezTo>
                    <a:pt x="16693" y="31086"/>
                    <a:pt x="16574" y="31228"/>
                    <a:pt x="16467" y="31359"/>
                  </a:cubicBezTo>
                  <a:lnTo>
                    <a:pt x="16395" y="31467"/>
                  </a:lnTo>
                  <a:cubicBezTo>
                    <a:pt x="16336" y="31538"/>
                    <a:pt x="16276" y="31633"/>
                    <a:pt x="16193" y="31705"/>
                  </a:cubicBezTo>
                  <a:cubicBezTo>
                    <a:pt x="16169" y="31752"/>
                    <a:pt x="16133" y="31788"/>
                    <a:pt x="16097" y="31836"/>
                  </a:cubicBezTo>
                  <a:cubicBezTo>
                    <a:pt x="16038" y="31931"/>
                    <a:pt x="15955" y="32014"/>
                    <a:pt x="15895" y="32098"/>
                  </a:cubicBezTo>
                  <a:lnTo>
                    <a:pt x="15824" y="32181"/>
                  </a:lnTo>
                  <a:lnTo>
                    <a:pt x="15645" y="32407"/>
                  </a:lnTo>
                  <a:lnTo>
                    <a:pt x="15586" y="32479"/>
                  </a:lnTo>
                  <a:lnTo>
                    <a:pt x="15514" y="32562"/>
                  </a:lnTo>
                  <a:lnTo>
                    <a:pt x="15419" y="32669"/>
                  </a:lnTo>
                  <a:cubicBezTo>
                    <a:pt x="15407" y="32705"/>
                    <a:pt x="15383" y="32717"/>
                    <a:pt x="15359" y="32740"/>
                  </a:cubicBezTo>
                  <a:lnTo>
                    <a:pt x="15347" y="32764"/>
                  </a:lnTo>
                  <a:lnTo>
                    <a:pt x="15264" y="32860"/>
                  </a:lnTo>
                  <a:cubicBezTo>
                    <a:pt x="15181" y="32955"/>
                    <a:pt x="15109" y="33026"/>
                    <a:pt x="15038" y="33121"/>
                  </a:cubicBezTo>
                  <a:lnTo>
                    <a:pt x="15026" y="33133"/>
                  </a:lnTo>
                  <a:lnTo>
                    <a:pt x="14990" y="33157"/>
                  </a:lnTo>
                  <a:lnTo>
                    <a:pt x="14978" y="33181"/>
                  </a:lnTo>
                  <a:lnTo>
                    <a:pt x="14847" y="33324"/>
                  </a:lnTo>
                  <a:lnTo>
                    <a:pt x="14824" y="33336"/>
                  </a:lnTo>
                  <a:lnTo>
                    <a:pt x="14788" y="33383"/>
                  </a:lnTo>
                  <a:lnTo>
                    <a:pt x="14764" y="33395"/>
                  </a:lnTo>
                  <a:lnTo>
                    <a:pt x="14752" y="33419"/>
                  </a:lnTo>
                  <a:lnTo>
                    <a:pt x="14740" y="33431"/>
                  </a:lnTo>
                  <a:lnTo>
                    <a:pt x="14728" y="33443"/>
                  </a:lnTo>
                  <a:lnTo>
                    <a:pt x="14693" y="33479"/>
                  </a:lnTo>
                  <a:lnTo>
                    <a:pt x="14681" y="33491"/>
                  </a:lnTo>
                  <a:lnTo>
                    <a:pt x="14669" y="33502"/>
                  </a:lnTo>
                  <a:lnTo>
                    <a:pt x="14645" y="33514"/>
                  </a:lnTo>
                  <a:lnTo>
                    <a:pt x="14621" y="33550"/>
                  </a:lnTo>
                  <a:lnTo>
                    <a:pt x="14609" y="33562"/>
                  </a:lnTo>
                  <a:lnTo>
                    <a:pt x="14573" y="33610"/>
                  </a:lnTo>
                  <a:lnTo>
                    <a:pt x="14562" y="33622"/>
                  </a:lnTo>
                  <a:lnTo>
                    <a:pt x="14514" y="33669"/>
                  </a:lnTo>
                  <a:lnTo>
                    <a:pt x="14490" y="33693"/>
                  </a:lnTo>
                  <a:lnTo>
                    <a:pt x="14454" y="33729"/>
                  </a:lnTo>
                  <a:cubicBezTo>
                    <a:pt x="14431" y="33753"/>
                    <a:pt x="14407" y="33788"/>
                    <a:pt x="14383" y="33800"/>
                  </a:cubicBezTo>
                  <a:lnTo>
                    <a:pt x="14288" y="33895"/>
                  </a:lnTo>
                  <a:lnTo>
                    <a:pt x="14288" y="33907"/>
                  </a:lnTo>
                  <a:lnTo>
                    <a:pt x="14228" y="33967"/>
                  </a:lnTo>
                  <a:cubicBezTo>
                    <a:pt x="14169" y="34026"/>
                    <a:pt x="14133" y="34074"/>
                    <a:pt x="14085" y="34134"/>
                  </a:cubicBezTo>
                  <a:cubicBezTo>
                    <a:pt x="14050" y="34157"/>
                    <a:pt x="14038" y="34193"/>
                    <a:pt x="14014" y="34205"/>
                  </a:cubicBezTo>
                  <a:lnTo>
                    <a:pt x="13847" y="34384"/>
                  </a:lnTo>
                  <a:lnTo>
                    <a:pt x="13800" y="34431"/>
                  </a:lnTo>
                  <a:lnTo>
                    <a:pt x="13788" y="34443"/>
                  </a:lnTo>
                  <a:lnTo>
                    <a:pt x="13788" y="34455"/>
                  </a:lnTo>
                  <a:lnTo>
                    <a:pt x="13728" y="34515"/>
                  </a:lnTo>
                  <a:lnTo>
                    <a:pt x="13669" y="34574"/>
                  </a:lnTo>
                  <a:lnTo>
                    <a:pt x="13538" y="34705"/>
                  </a:lnTo>
                  <a:lnTo>
                    <a:pt x="13454" y="34788"/>
                  </a:lnTo>
                  <a:lnTo>
                    <a:pt x="13371" y="34872"/>
                  </a:lnTo>
                  <a:lnTo>
                    <a:pt x="13276" y="34967"/>
                  </a:lnTo>
                  <a:lnTo>
                    <a:pt x="13026" y="35205"/>
                  </a:lnTo>
                  <a:lnTo>
                    <a:pt x="12883" y="35348"/>
                  </a:lnTo>
                  <a:cubicBezTo>
                    <a:pt x="12823" y="35407"/>
                    <a:pt x="12764" y="35455"/>
                    <a:pt x="12704" y="35515"/>
                  </a:cubicBezTo>
                  <a:cubicBezTo>
                    <a:pt x="12680" y="35527"/>
                    <a:pt x="12657" y="35538"/>
                    <a:pt x="12645" y="35574"/>
                  </a:cubicBezTo>
                  <a:cubicBezTo>
                    <a:pt x="12597" y="35598"/>
                    <a:pt x="12561" y="35646"/>
                    <a:pt x="12526" y="35681"/>
                  </a:cubicBezTo>
                  <a:cubicBezTo>
                    <a:pt x="12442" y="35753"/>
                    <a:pt x="12371" y="35812"/>
                    <a:pt x="12299" y="35884"/>
                  </a:cubicBezTo>
                  <a:cubicBezTo>
                    <a:pt x="12121" y="36015"/>
                    <a:pt x="11990" y="36134"/>
                    <a:pt x="11835" y="36253"/>
                  </a:cubicBezTo>
                  <a:cubicBezTo>
                    <a:pt x="11787" y="36289"/>
                    <a:pt x="11752" y="36336"/>
                    <a:pt x="11692" y="36360"/>
                  </a:cubicBezTo>
                  <a:lnTo>
                    <a:pt x="11609" y="36408"/>
                  </a:lnTo>
                  <a:lnTo>
                    <a:pt x="11549" y="36455"/>
                  </a:lnTo>
                  <a:lnTo>
                    <a:pt x="11347" y="36598"/>
                  </a:lnTo>
                  <a:cubicBezTo>
                    <a:pt x="11275" y="36658"/>
                    <a:pt x="11192" y="36705"/>
                    <a:pt x="11109" y="36765"/>
                  </a:cubicBezTo>
                  <a:cubicBezTo>
                    <a:pt x="11061" y="36789"/>
                    <a:pt x="11037" y="36824"/>
                    <a:pt x="10990" y="36848"/>
                  </a:cubicBezTo>
                  <a:cubicBezTo>
                    <a:pt x="10883" y="36931"/>
                    <a:pt x="10799" y="36991"/>
                    <a:pt x="10692" y="37062"/>
                  </a:cubicBezTo>
                  <a:lnTo>
                    <a:pt x="10690" y="37064"/>
                  </a:lnTo>
                  <a:lnTo>
                    <a:pt x="10690" y="37064"/>
                  </a:lnTo>
                  <a:cubicBezTo>
                    <a:pt x="10708" y="37047"/>
                    <a:pt x="10724" y="37030"/>
                    <a:pt x="10740" y="37015"/>
                  </a:cubicBezTo>
                  <a:cubicBezTo>
                    <a:pt x="10811" y="36943"/>
                    <a:pt x="10894" y="36872"/>
                    <a:pt x="10978" y="36777"/>
                  </a:cubicBezTo>
                  <a:lnTo>
                    <a:pt x="11121" y="36634"/>
                  </a:lnTo>
                  <a:lnTo>
                    <a:pt x="11133" y="36610"/>
                  </a:lnTo>
                  <a:lnTo>
                    <a:pt x="11168" y="36586"/>
                  </a:lnTo>
                  <a:lnTo>
                    <a:pt x="11216" y="36539"/>
                  </a:lnTo>
                  <a:lnTo>
                    <a:pt x="11228" y="36527"/>
                  </a:lnTo>
                  <a:cubicBezTo>
                    <a:pt x="11287" y="36467"/>
                    <a:pt x="11335" y="36408"/>
                    <a:pt x="11395" y="36348"/>
                  </a:cubicBezTo>
                  <a:lnTo>
                    <a:pt x="11395" y="36348"/>
                  </a:lnTo>
                  <a:lnTo>
                    <a:pt x="11371" y="36360"/>
                  </a:lnTo>
                  <a:lnTo>
                    <a:pt x="11430" y="36300"/>
                  </a:lnTo>
                  <a:lnTo>
                    <a:pt x="11454" y="36289"/>
                  </a:lnTo>
                  <a:lnTo>
                    <a:pt x="11490" y="36241"/>
                  </a:lnTo>
                  <a:lnTo>
                    <a:pt x="11990" y="35705"/>
                  </a:lnTo>
                  <a:cubicBezTo>
                    <a:pt x="12049" y="35634"/>
                    <a:pt x="12109" y="35574"/>
                    <a:pt x="12168" y="35503"/>
                  </a:cubicBezTo>
                  <a:cubicBezTo>
                    <a:pt x="12240" y="35407"/>
                    <a:pt x="12323" y="35324"/>
                    <a:pt x="12407" y="35241"/>
                  </a:cubicBezTo>
                  <a:cubicBezTo>
                    <a:pt x="12478" y="35169"/>
                    <a:pt x="12537" y="35098"/>
                    <a:pt x="12609" y="35027"/>
                  </a:cubicBezTo>
                  <a:lnTo>
                    <a:pt x="12609" y="35027"/>
                  </a:lnTo>
                  <a:lnTo>
                    <a:pt x="12597" y="35038"/>
                  </a:lnTo>
                  <a:cubicBezTo>
                    <a:pt x="12609" y="35027"/>
                    <a:pt x="12621" y="34992"/>
                    <a:pt x="12655" y="34979"/>
                  </a:cubicBezTo>
                  <a:lnTo>
                    <a:pt x="12655" y="34979"/>
                  </a:lnTo>
                  <a:cubicBezTo>
                    <a:pt x="12663" y="34970"/>
                    <a:pt x="12668" y="34960"/>
                    <a:pt x="12668" y="34943"/>
                  </a:cubicBezTo>
                  <a:lnTo>
                    <a:pt x="12668" y="34943"/>
                  </a:lnTo>
                  <a:lnTo>
                    <a:pt x="12657" y="34967"/>
                  </a:lnTo>
                  <a:lnTo>
                    <a:pt x="12657" y="34943"/>
                  </a:lnTo>
                  <a:cubicBezTo>
                    <a:pt x="12704" y="34919"/>
                    <a:pt x="12728" y="34872"/>
                    <a:pt x="12764" y="34824"/>
                  </a:cubicBezTo>
                  <a:lnTo>
                    <a:pt x="12907" y="34681"/>
                  </a:lnTo>
                  <a:cubicBezTo>
                    <a:pt x="12978" y="34610"/>
                    <a:pt x="13061" y="34515"/>
                    <a:pt x="13145" y="34443"/>
                  </a:cubicBezTo>
                  <a:cubicBezTo>
                    <a:pt x="13216" y="34372"/>
                    <a:pt x="13276" y="34312"/>
                    <a:pt x="13335" y="34229"/>
                  </a:cubicBezTo>
                  <a:cubicBezTo>
                    <a:pt x="13383" y="34169"/>
                    <a:pt x="13442" y="34110"/>
                    <a:pt x="13490" y="34074"/>
                  </a:cubicBezTo>
                  <a:cubicBezTo>
                    <a:pt x="13502" y="34050"/>
                    <a:pt x="13514" y="34026"/>
                    <a:pt x="13550" y="34014"/>
                  </a:cubicBezTo>
                  <a:cubicBezTo>
                    <a:pt x="13633" y="33907"/>
                    <a:pt x="13728" y="33800"/>
                    <a:pt x="13800" y="33693"/>
                  </a:cubicBezTo>
                  <a:cubicBezTo>
                    <a:pt x="13811" y="33669"/>
                    <a:pt x="13847" y="33633"/>
                    <a:pt x="13859" y="33610"/>
                  </a:cubicBezTo>
                  <a:cubicBezTo>
                    <a:pt x="13907" y="33550"/>
                    <a:pt x="13954" y="33479"/>
                    <a:pt x="13990" y="33419"/>
                  </a:cubicBezTo>
                  <a:cubicBezTo>
                    <a:pt x="14109" y="33252"/>
                    <a:pt x="14216" y="33086"/>
                    <a:pt x="14335" y="32919"/>
                  </a:cubicBezTo>
                  <a:cubicBezTo>
                    <a:pt x="14395" y="32836"/>
                    <a:pt x="14466" y="32729"/>
                    <a:pt x="14526" y="32645"/>
                  </a:cubicBezTo>
                  <a:cubicBezTo>
                    <a:pt x="14609" y="32550"/>
                    <a:pt x="14669" y="32443"/>
                    <a:pt x="14740" y="32359"/>
                  </a:cubicBezTo>
                  <a:cubicBezTo>
                    <a:pt x="14800" y="32288"/>
                    <a:pt x="14859" y="32193"/>
                    <a:pt x="14919" y="32121"/>
                  </a:cubicBezTo>
                  <a:lnTo>
                    <a:pt x="14931" y="32109"/>
                  </a:lnTo>
                  <a:lnTo>
                    <a:pt x="14966" y="32074"/>
                  </a:lnTo>
                  <a:cubicBezTo>
                    <a:pt x="15038" y="31990"/>
                    <a:pt x="15097" y="31895"/>
                    <a:pt x="15169" y="31812"/>
                  </a:cubicBezTo>
                  <a:lnTo>
                    <a:pt x="15169" y="31812"/>
                  </a:lnTo>
                  <a:cubicBezTo>
                    <a:pt x="15002" y="31990"/>
                    <a:pt x="14847" y="32145"/>
                    <a:pt x="14693" y="32324"/>
                  </a:cubicBezTo>
                  <a:lnTo>
                    <a:pt x="14609" y="32419"/>
                  </a:lnTo>
                  <a:cubicBezTo>
                    <a:pt x="14562" y="32467"/>
                    <a:pt x="14514" y="32526"/>
                    <a:pt x="14466" y="32562"/>
                  </a:cubicBezTo>
                  <a:cubicBezTo>
                    <a:pt x="14395" y="32645"/>
                    <a:pt x="14335" y="32729"/>
                    <a:pt x="14264" y="32824"/>
                  </a:cubicBezTo>
                  <a:cubicBezTo>
                    <a:pt x="14204" y="32895"/>
                    <a:pt x="14145" y="32967"/>
                    <a:pt x="14073" y="33062"/>
                  </a:cubicBezTo>
                  <a:cubicBezTo>
                    <a:pt x="14014" y="33133"/>
                    <a:pt x="13954" y="33205"/>
                    <a:pt x="13895" y="33300"/>
                  </a:cubicBezTo>
                  <a:cubicBezTo>
                    <a:pt x="13847" y="33360"/>
                    <a:pt x="13788" y="33419"/>
                    <a:pt x="13740" y="33479"/>
                  </a:cubicBezTo>
                  <a:cubicBezTo>
                    <a:pt x="13716" y="33502"/>
                    <a:pt x="13681" y="33550"/>
                    <a:pt x="13657" y="33574"/>
                  </a:cubicBezTo>
                  <a:cubicBezTo>
                    <a:pt x="13609" y="33633"/>
                    <a:pt x="13550" y="33693"/>
                    <a:pt x="13502" y="33741"/>
                  </a:cubicBezTo>
                  <a:cubicBezTo>
                    <a:pt x="13478" y="33788"/>
                    <a:pt x="13442" y="33812"/>
                    <a:pt x="13395" y="33860"/>
                  </a:cubicBezTo>
                  <a:cubicBezTo>
                    <a:pt x="13383" y="33872"/>
                    <a:pt x="13371" y="33895"/>
                    <a:pt x="13359" y="33919"/>
                  </a:cubicBezTo>
                  <a:cubicBezTo>
                    <a:pt x="13252" y="34026"/>
                    <a:pt x="13157" y="34145"/>
                    <a:pt x="13061" y="34253"/>
                  </a:cubicBezTo>
                  <a:cubicBezTo>
                    <a:pt x="12895" y="34407"/>
                    <a:pt x="12740" y="34574"/>
                    <a:pt x="12585" y="34741"/>
                  </a:cubicBezTo>
                  <a:cubicBezTo>
                    <a:pt x="12442" y="34884"/>
                    <a:pt x="12299" y="35038"/>
                    <a:pt x="12168" y="35169"/>
                  </a:cubicBezTo>
                  <a:cubicBezTo>
                    <a:pt x="11991" y="35360"/>
                    <a:pt x="11820" y="35544"/>
                    <a:pt x="11651" y="35729"/>
                  </a:cubicBezTo>
                  <a:lnTo>
                    <a:pt x="11651" y="35729"/>
                  </a:lnTo>
                  <a:lnTo>
                    <a:pt x="11668" y="35693"/>
                  </a:lnTo>
                  <a:cubicBezTo>
                    <a:pt x="11704" y="35646"/>
                    <a:pt x="11728" y="35622"/>
                    <a:pt x="11764" y="35574"/>
                  </a:cubicBezTo>
                  <a:lnTo>
                    <a:pt x="12026" y="35217"/>
                  </a:lnTo>
                  <a:cubicBezTo>
                    <a:pt x="12049" y="35205"/>
                    <a:pt x="12049" y="35181"/>
                    <a:pt x="12061" y="35169"/>
                  </a:cubicBezTo>
                  <a:cubicBezTo>
                    <a:pt x="12109" y="35110"/>
                    <a:pt x="12145" y="35050"/>
                    <a:pt x="12192" y="34979"/>
                  </a:cubicBezTo>
                  <a:cubicBezTo>
                    <a:pt x="12204" y="34967"/>
                    <a:pt x="12228" y="34931"/>
                    <a:pt x="12240" y="34919"/>
                  </a:cubicBezTo>
                  <a:lnTo>
                    <a:pt x="12287" y="34860"/>
                  </a:lnTo>
                  <a:lnTo>
                    <a:pt x="12359" y="34753"/>
                  </a:lnTo>
                  <a:lnTo>
                    <a:pt x="12407" y="34705"/>
                  </a:lnTo>
                  <a:cubicBezTo>
                    <a:pt x="12478" y="34622"/>
                    <a:pt x="12549" y="34515"/>
                    <a:pt x="12621" y="34431"/>
                  </a:cubicBezTo>
                  <a:cubicBezTo>
                    <a:pt x="12645" y="34407"/>
                    <a:pt x="12657" y="34384"/>
                    <a:pt x="12668" y="34372"/>
                  </a:cubicBezTo>
                  <a:cubicBezTo>
                    <a:pt x="12740" y="34264"/>
                    <a:pt x="12835" y="34157"/>
                    <a:pt x="12907" y="34074"/>
                  </a:cubicBezTo>
                  <a:cubicBezTo>
                    <a:pt x="13002" y="33967"/>
                    <a:pt x="13085" y="33860"/>
                    <a:pt x="13157" y="33753"/>
                  </a:cubicBezTo>
                  <a:cubicBezTo>
                    <a:pt x="13192" y="33729"/>
                    <a:pt x="13216" y="33681"/>
                    <a:pt x="13240" y="33657"/>
                  </a:cubicBezTo>
                  <a:lnTo>
                    <a:pt x="13276" y="33610"/>
                  </a:lnTo>
                  <a:cubicBezTo>
                    <a:pt x="13300" y="33598"/>
                    <a:pt x="13311" y="33574"/>
                    <a:pt x="13323" y="33550"/>
                  </a:cubicBezTo>
                  <a:cubicBezTo>
                    <a:pt x="13359" y="33514"/>
                    <a:pt x="13383" y="33479"/>
                    <a:pt x="13395" y="33443"/>
                  </a:cubicBezTo>
                  <a:cubicBezTo>
                    <a:pt x="13395" y="33431"/>
                    <a:pt x="13419" y="33431"/>
                    <a:pt x="13419" y="33419"/>
                  </a:cubicBezTo>
                  <a:lnTo>
                    <a:pt x="13502" y="33276"/>
                  </a:lnTo>
                  <a:cubicBezTo>
                    <a:pt x="13550" y="33217"/>
                    <a:pt x="13573" y="33181"/>
                    <a:pt x="13621" y="33121"/>
                  </a:cubicBezTo>
                  <a:cubicBezTo>
                    <a:pt x="13681" y="33038"/>
                    <a:pt x="13728" y="32967"/>
                    <a:pt x="13788" y="32895"/>
                  </a:cubicBezTo>
                  <a:lnTo>
                    <a:pt x="13847" y="32800"/>
                  </a:lnTo>
                  <a:lnTo>
                    <a:pt x="13931" y="32669"/>
                  </a:lnTo>
                  <a:cubicBezTo>
                    <a:pt x="13966" y="32610"/>
                    <a:pt x="14014" y="32562"/>
                    <a:pt x="14038" y="32502"/>
                  </a:cubicBezTo>
                  <a:cubicBezTo>
                    <a:pt x="14073" y="32467"/>
                    <a:pt x="14109" y="32407"/>
                    <a:pt x="14145" y="32359"/>
                  </a:cubicBezTo>
                  <a:cubicBezTo>
                    <a:pt x="14169" y="32312"/>
                    <a:pt x="14216" y="32252"/>
                    <a:pt x="14252" y="32205"/>
                  </a:cubicBezTo>
                  <a:cubicBezTo>
                    <a:pt x="14276" y="32169"/>
                    <a:pt x="14312" y="32133"/>
                    <a:pt x="14335" y="32086"/>
                  </a:cubicBezTo>
                  <a:lnTo>
                    <a:pt x="14371" y="32050"/>
                  </a:lnTo>
                  <a:lnTo>
                    <a:pt x="14407" y="31990"/>
                  </a:lnTo>
                  <a:lnTo>
                    <a:pt x="14443" y="31943"/>
                  </a:lnTo>
                  <a:lnTo>
                    <a:pt x="14454" y="31931"/>
                  </a:lnTo>
                  <a:cubicBezTo>
                    <a:pt x="14454" y="31907"/>
                    <a:pt x="14466" y="31907"/>
                    <a:pt x="14466" y="31895"/>
                  </a:cubicBezTo>
                  <a:lnTo>
                    <a:pt x="14585" y="31764"/>
                  </a:lnTo>
                  <a:cubicBezTo>
                    <a:pt x="14633" y="31705"/>
                    <a:pt x="14693" y="31645"/>
                    <a:pt x="14740" y="31597"/>
                  </a:cubicBezTo>
                  <a:cubicBezTo>
                    <a:pt x="14788" y="31550"/>
                    <a:pt x="14824" y="31514"/>
                    <a:pt x="14871" y="31455"/>
                  </a:cubicBezTo>
                  <a:lnTo>
                    <a:pt x="14919" y="31407"/>
                  </a:lnTo>
                  <a:lnTo>
                    <a:pt x="14943" y="31359"/>
                  </a:lnTo>
                  <a:cubicBezTo>
                    <a:pt x="14978" y="31336"/>
                    <a:pt x="15002" y="31288"/>
                    <a:pt x="15050" y="31252"/>
                  </a:cubicBezTo>
                  <a:lnTo>
                    <a:pt x="15121" y="31193"/>
                  </a:lnTo>
                  <a:cubicBezTo>
                    <a:pt x="15228" y="31097"/>
                    <a:pt x="15335" y="31002"/>
                    <a:pt x="15443" y="30895"/>
                  </a:cubicBezTo>
                  <a:lnTo>
                    <a:pt x="15538" y="30812"/>
                  </a:lnTo>
                  <a:lnTo>
                    <a:pt x="15645" y="30716"/>
                  </a:lnTo>
                  <a:cubicBezTo>
                    <a:pt x="15681" y="30693"/>
                    <a:pt x="15705" y="30657"/>
                    <a:pt x="15716" y="30633"/>
                  </a:cubicBezTo>
                  <a:lnTo>
                    <a:pt x="15752" y="30597"/>
                  </a:lnTo>
                  <a:lnTo>
                    <a:pt x="15943" y="30395"/>
                  </a:lnTo>
                  <a:cubicBezTo>
                    <a:pt x="15978" y="30359"/>
                    <a:pt x="15990" y="30335"/>
                    <a:pt x="16014" y="30300"/>
                  </a:cubicBezTo>
                  <a:lnTo>
                    <a:pt x="16038" y="30276"/>
                  </a:lnTo>
                  <a:lnTo>
                    <a:pt x="16097" y="30204"/>
                  </a:lnTo>
                  <a:cubicBezTo>
                    <a:pt x="16169" y="30121"/>
                    <a:pt x="16228" y="30038"/>
                    <a:pt x="16300" y="29966"/>
                  </a:cubicBezTo>
                  <a:lnTo>
                    <a:pt x="16371" y="29871"/>
                  </a:lnTo>
                  <a:cubicBezTo>
                    <a:pt x="16431" y="29800"/>
                    <a:pt x="16514" y="29704"/>
                    <a:pt x="16586" y="29633"/>
                  </a:cubicBezTo>
                  <a:lnTo>
                    <a:pt x="16669" y="29550"/>
                  </a:lnTo>
                  <a:cubicBezTo>
                    <a:pt x="16729" y="29466"/>
                    <a:pt x="16812" y="29395"/>
                    <a:pt x="16883" y="29323"/>
                  </a:cubicBezTo>
                  <a:lnTo>
                    <a:pt x="16955" y="29228"/>
                  </a:lnTo>
                  <a:cubicBezTo>
                    <a:pt x="17026" y="29157"/>
                    <a:pt x="17110" y="29073"/>
                    <a:pt x="17181" y="28990"/>
                  </a:cubicBezTo>
                  <a:lnTo>
                    <a:pt x="17264" y="28907"/>
                  </a:lnTo>
                  <a:lnTo>
                    <a:pt x="17360" y="28811"/>
                  </a:lnTo>
                  <a:cubicBezTo>
                    <a:pt x="17383" y="28776"/>
                    <a:pt x="17431" y="28740"/>
                    <a:pt x="17467" y="28692"/>
                  </a:cubicBezTo>
                  <a:lnTo>
                    <a:pt x="17633" y="28609"/>
                  </a:lnTo>
                  <a:close/>
                  <a:moveTo>
                    <a:pt x="10025" y="37479"/>
                  </a:moveTo>
                  <a:lnTo>
                    <a:pt x="10049" y="37515"/>
                  </a:lnTo>
                  <a:cubicBezTo>
                    <a:pt x="10073" y="37515"/>
                    <a:pt x="10085" y="37515"/>
                    <a:pt x="10085" y="37527"/>
                  </a:cubicBezTo>
                  <a:cubicBezTo>
                    <a:pt x="10049" y="37551"/>
                    <a:pt x="10037" y="37574"/>
                    <a:pt x="10025" y="37574"/>
                  </a:cubicBezTo>
                  <a:lnTo>
                    <a:pt x="9835" y="37693"/>
                  </a:lnTo>
                  <a:lnTo>
                    <a:pt x="9835" y="37693"/>
                  </a:lnTo>
                  <a:lnTo>
                    <a:pt x="9847" y="37670"/>
                  </a:lnTo>
                  <a:lnTo>
                    <a:pt x="9859" y="37658"/>
                  </a:lnTo>
                  <a:cubicBezTo>
                    <a:pt x="9918" y="37598"/>
                    <a:pt x="9978" y="37539"/>
                    <a:pt x="10025" y="37479"/>
                  </a:cubicBezTo>
                  <a:close/>
                  <a:moveTo>
                    <a:pt x="5727" y="29097"/>
                  </a:moveTo>
                  <a:cubicBezTo>
                    <a:pt x="5727" y="29145"/>
                    <a:pt x="5739" y="29169"/>
                    <a:pt x="5739" y="29216"/>
                  </a:cubicBezTo>
                  <a:lnTo>
                    <a:pt x="5751" y="29335"/>
                  </a:lnTo>
                  <a:cubicBezTo>
                    <a:pt x="5787" y="29562"/>
                    <a:pt x="5810" y="29764"/>
                    <a:pt x="5846" y="29990"/>
                  </a:cubicBezTo>
                  <a:cubicBezTo>
                    <a:pt x="5858" y="30097"/>
                    <a:pt x="5870" y="30216"/>
                    <a:pt x="5882" y="30324"/>
                  </a:cubicBezTo>
                  <a:lnTo>
                    <a:pt x="5882" y="30335"/>
                  </a:lnTo>
                  <a:lnTo>
                    <a:pt x="5882" y="30347"/>
                  </a:lnTo>
                  <a:lnTo>
                    <a:pt x="5882" y="30359"/>
                  </a:lnTo>
                  <a:lnTo>
                    <a:pt x="5918" y="30538"/>
                  </a:lnTo>
                  <a:lnTo>
                    <a:pt x="5941" y="30716"/>
                  </a:lnTo>
                  <a:cubicBezTo>
                    <a:pt x="5965" y="30800"/>
                    <a:pt x="5965" y="30871"/>
                    <a:pt x="5977" y="30955"/>
                  </a:cubicBezTo>
                  <a:lnTo>
                    <a:pt x="5977" y="31014"/>
                  </a:lnTo>
                  <a:lnTo>
                    <a:pt x="5977" y="31074"/>
                  </a:lnTo>
                  <a:cubicBezTo>
                    <a:pt x="5989" y="31157"/>
                    <a:pt x="5989" y="31228"/>
                    <a:pt x="5989" y="31300"/>
                  </a:cubicBezTo>
                  <a:lnTo>
                    <a:pt x="5989" y="31407"/>
                  </a:lnTo>
                  <a:cubicBezTo>
                    <a:pt x="5989" y="31478"/>
                    <a:pt x="5989" y="31574"/>
                    <a:pt x="6001" y="31645"/>
                  </a:cubicBezTo>
                  <a:lnTo>
                    <a:pt x="6001" y="31776"/>
                  </a:lnTo>
                  <a:lnTo>
                    <a:pt x="6001" y="32062"/>
                  </a:lnTo>
                  <a:lnTo>
                    <a:pt x="6001" y="32240"/>
                  </a:lnTo>
                  <a:lnTo>
                    <a:pt x="6001" y="32514"/>
                  </a:lnTo>
                  <a:lnTo>
                    <a:pt x="6001" y="32645"/>
                  </a:lnTo>
                  <a:cubicBezTo>
                    <a:pt x="6001" y="32907"/>
                    <a:pt x="5989" y="33193"/>
                    <a:pt x="5989" y="33467"/>
                  </a:cubicBezTo>
                  <a:lnTo>
                    <a:pt x="5989" y="33598"/>
                  </a:lnTo>
                  <a:lnTo>
                    <a:pt x="5989" y="33979"/>
                  </a:lnTo>
                  <a:lnTo>
                    <a:pt x="5989" y="34074"/>
                  </a:lnTo>
                  <a:lnTo>
                    <a:pt x="5989" y="34276"/>
                  </a:lnTo>
                  <a:lnTo>
                    <a:pt x="5977" y="34455"/>
                  </a:lnTo>
                  <a:lnTo>
                    <a:pt x="5977" y="34598"/>
                  </a:lnTo>
                  <a:cubicBezTo>
                    <a:pt x="5977" y="34729"/>
                    <a:pt x="5965" y="34872"/>
                    <a:pt x="5941" y="35015"/>
                  </a:cubicBezTo>
                  <a:lnTo>
                    <a:pt x="5930" y="35157"/>
                  </a:lnTo>
                  <a:cubicBezTo>
                    <a:pt x="5918" y="35312"/>
                    <a:pt x="5906" y="35467"/>
                    <a:pt x="5882" y="35622"/>
                  </a:cubicBezTo>
                  <a:lnTo>
                    <a:pt x="5882" y="35646"/>
                  </a:lnTo>
                  <a:cubicBezTo>
                    <a:pt x="5870" y="35812"/>
                    <a:pt x="5846" y="35967"/>
                    <a:pt x="5822" y="36122"/>
                  </a:cubicBezTo>
                  <a:lnTo>
                    <a:pt x="5810" y="36229"/>
                  </a:lnTo>
                  <a:cubicBezTo>
                    <a:pt x="5799" y="36396"/>
                    <a:pt x="5763" y="36562"/>
                    <a:pt x="5751" y="36717"/>
                  </a:cubicBezTo>
                  <a:cubicBezTo>
                    <a:pt x="5751" y="36765"/>
                    <a:pt x="5739" y="36801"/>
                    <a:pt x="5739" y="36836"/>
                  </a:cubicBezTo>
                  <a:cubicBezTo>
                    <a:pt x="5727" y="36920"/>
                    <a:pt x="5727" y="36991"/>
                    <a:pt x="5703" y="37062"/>
                  </a:cubicBezTo>
                  <a:lnTo>
                    <a:pt x="5668" y="37289"/>
                  </a:lnTo>
                  <a:lnTo>
                    <a:pt x="5644" y="37396"/>
                  </a:lnTo>
                  <a:cubicBezTo>
                    <a:pt x="5584" y="37717"/>
                    <a:pt x="5513" y="38063"/>
                    <a:pt x="5429" y="38384"/>
                  </a:cubicBezTo>
                  <a:lnTo>
                    <a:pt x="5394" y="38491"/>
                  </a:lnTo>
                  <a:cubicBezTo>
                    <a:pt x="5370" y="38622"/>
                    <a:pt x="5322" y="38777"/>
                    <a:pt x="5287" y="38908"/>
                  </a:cubicBezTo>
                  <a:lnTo>
                    <a:pt x="5263" y="39003"/>
                  </a:lnTo>
                  <a:lnTo>
                    <a:pt x="5215" y="39217"/>
                  </a:lnTo>
                  <a:cubicBezTo>
                    <a:pt x="5191" y="39313"/>
                    <a:pt x="5168" y="39420"/>
                    <a:pt x="5144" y="39503"/>
                  </a:cubicBezTo>
                  <a:lnTo>
                    <a:pt x="5108" y="39622"/>
                  </a:lnTo>
                  <a:cubicBezTo>
                    <a:pt x="5084" y="39753"/>
                    <a:pt x="5037" y="39908"/>
                    <a:pt x="5001" y="40039"/>
                  </a:cubicBezTo>
                  <a:lnTo>
                    <a:pt x="4918" y="40349"/>
                  </a:lnTo>
                  <a:cubicBezTo>
                    <a:pt x="4918" y="40372"/>
                    <a:pt x="4906" y="40384"/>
                    <a:pt x="4906" y="40396"/>
                  </a:cubicBezTo>
                  <a:cubicBezTo>
                    <a:pt x="4906" y="40372"/>
                    <a:pt x="4918" y="40325"/>
                    <a:pt x="4918" y="40289"/>
                  </a:cubicBezTo>
                  <a:cubicBezTo>
                    <a:pt x="4929" y="40182"/>
                    <a:pt x="4953" y="40099"/>
                    <a:pt x="4965" y="39991"/>
                  </a:cubicBezTo>
                  <a:cubicBezTo>
                    <a:pt x="4977" y="39872"/>
                    <a:pt x="5001" y="39741"/>
                    <a:pt x="5025" y="39622"/>
                  </a:cubicBezTo>
                  <a:cubicBezTo>
                    <a:pt x="5037" y="39479"/>
                    <a:pt x="5060" y="39325"/>
                    <a:pt x="5084" y="39182"/>
                  </a:cubicBezTo>
                  <a:cubicBezTo>
                    <a:pt x="5108" y="38908"/>
                    <a:pt x="5144" y="38658"/>
                    <a:pt x="5168" y="38384"/>
                  </a:cubicBezTo>
                  <a:cubicBezTo>
                    <a:pt x="5179" y="38301"/>
                    <a:pt x="5179" y="38205"/>
                    <a:pt x="5203" y="38122"/>
                  </a:cubicBezTo>
                  <a:lnTo>
                    <a:pt x="5239" y="37634"/>
                  </a:lnTo>
                  <a:cubicBezTo>
                    <a:pt x="5263" y="37372"/>
                    <a:pt x="5287" y="37122"/>
                    <a:pt x="5299" y="36884"/>
                  </a:cubicBezTo>
                  <a:cubicBezTo>
                    <a:pt x="5322" y="36777"/>
                    <a:pt x="5322" y="36658"/>
                    <a:pt x="5334" y="36562"/>
                  </a:cubicBezTo>
                  <a:cubicBezTo>
                    <a:pt x="5346" y="36420"/>
                    <a:pt x="5358" y="36289"/>
                    <a:pt x="5358" y="36169"/>
                  </a:cubicBezTo>
                  <a:cubicBezTo>
                    <a:pt x="5394" y="35967"/>
                    <a:pt x="5406" y="35753"/>
                    <a:pt x="5441" y="35550"/>
                  </a:cubicBezTo>
                  <a:cubicBezTo>
                    <a:pt x="5441" y="35515"/>
                    <a:pt x="5453" y="35491"/>
                    <a:pt x="5453" y="35455"/>
                  </a:cubicBezTo>
                  <a:lnTo>
                    <a:pt x="5501" y="35193"/>
                  </a:lnTo>
                  <a:cubicBezTo>
                    <a:pt x="5513" y="35146"/>
                    <a:pt x="5513" y="35086"/>
                    <a:pt x="5525" y="35038"/>
                  </a:cubicBezTo>
                  <a:cubicBezTo>
                    <a:pt x="5560" y="34907"/>
                    <a:pt x="5572" y="34788"/>
                    <a:pt x="5596" y="34657"/>
                  </a:cubicBezTo>
                  <a:cubicBezTo>
                    <a:pt x="5656" y="34384"/>
                    <a:pt x="5715" y="34122"/>
                    <a:pt x="5787" y="33860"/>
                  </a:cubicBezTo>
                  <a:lnTo>
                    <a:pt x="5787" y="33860"/>
                  </a:lnTo>
                  <a:cubicBezTo>
                    <a:pt x="5703" y="34122"/>
                    <a:pt x="5620" y="34384"/>
                    <a:pt x="5549" y="34634"/>
                  </a:cubicBezTo>
                  <a:cubicBezTo>
                    <a:pt x="5501" y="34776"/>
                    <a:pt x="5465" y="34896"/>
                    <a:pt x="5441" y="35026"/>
                  </a:cubicBezTo>
                  <a:cubicBezTo>
                    <a:pt x="5418" y="35074"/>
                    <a:pt x="5418" y="35110"/>
                    <a:pt x="5406" y="35157"/>
                  </a:cubicBezTo>
                  <a:cubicBezTo>
                    <a:pt x="5394" y="35253"/>
                    <a:pt x="5358" y="35324"/>
                    <a:pt x="5346" y="35407"/>
                  </a:cubicBezTo>
                  <a:cubicBezTo>
                    <a:pt x="5334" y="35455"/>
                    <a:pt x="5334" y="35491"/>
                    <a:pt x="5322" y="35527"/>
                  </a:cubicBezTo>
                  <a:cubicBezTo>
                    <a:pt x="5299" y="35586"/>
                    <a:pt x="5299" y="35646"/>
                    <a:pt x="5287" y="35693"/>
                  </a:cubicBezTo>
                  <a:lnTo>
                    <a:pt x="5203" y="36146"/>
                  </a:lnTo>
                  <a:cubicBezTo>
                    <a:pt x="5203" y="36169"/>
                    <a:pt x="5179" y="36205"/>
                    <a:pt x="5179" y="36229"/>
                  </a:cubicBezTo>
                  <a:cubicBezTo>
                    <a:pt x="5168" y="36324"/>
                    <a:pt x="5156" y="36396"/>
                    <a:pt x="5156" y="36479"/>
                  </a:cubicBezTo>
                  <a:cubicBezTo>
                    <a:pt x="5144" y="36622"/>
                    <a:pt x="5108" y="36741"/>
                    <a:pt x="5096" y="36872"/>
                  </a:cubicBezTo>
                  <a:cubicBezTo>
                    <a:pt x="5060" y="37098"/>
                    <a:pt x="5048" y="37312"/>
                    <a:pt x="5025" y="37551"/>
                  </a:cubicBezTo>
                  <a:cubicBezTo>
                    <a:pt x="4989" y="37813"/>
                    <a:pt x="4977" y="38063"/>
                    <a:pt x="4941" y="38313"/>
                  </a:cubicBezTo>
                  <a:cubicBezTo>
                    <a:pt x="4929" y="38420"/>
                    <a:pt x="4929" y="38527"/>
                    <a:pt x="4918" y="38610"/>
                  </a:cubicBezTo>
                  <a:lnTo>
                    <a:pt x="4870" y="39015"/>
                  </a:lnTo>
                  <a:lnTo>
                    <a:pt x="4870" y="39003"/>
                  </a:lnTo>
                  <a:lnTo>
                    <a:pt x="4787" y="39670"/>
                  </a:lnTo>
                  <a:cubicBezTo>
                    <a:pt x="4763" y="39837"/>
                    <a:pt x="4739" y="39991"/>
                    <a:pt x="4727" y="40146"/>
                  </a:cubicBezTo>
                  <a:cubicBezTo>
                    <a:pt x="4703" y="40230"/>
                    <a:pt x="4691" y="40337"/>
                    <a:pt x="4679" y="40432"/>
                  </a:cubicBezTo>
                  <a:cubicBezTo>
                    <a:pt x="4679" y="40468"/>
                    <a:pt x="4667" y="40515"/>
                    <a:pt x="4667" y="40563"/>
                  </a:cubicBezTo>
                  <a:lnTo>
                    <a:pt x="4667" y="40289"/>
                  </a:lnTo>
                  <a:cubicBezTo>
                    <a:pt x="4644" y="39991"/>
                    <a:pt x="4632" y="39718"/>
                    <a:pt x="4608" y="39444"/>
                  </a:cubicBezTo>
                  <a:cubicBezTo>
                    <a:pt x="4584" y="39360"/>
                    <a:pt x="4584" y="39265"/>
                    <a:pt x="4572" y="39194"/>
                  </a:cubicBezTo>
                  <a:cubicBezTo>
                    <a:pt x="4525" y="38836"/>
                    <a:pt x="4501" y="38479"/>
                    <a:pt x="4453" y="38122"/>
                  </a:cubicBezTo>
                  <a:lnTo>
                    <a:pt x="4453" y="38063"/>
                  </a:lnTo>
                  <a:cubicBezTo>
                    <a:pt x="4441" y="37872"/>
                    <a:pt x="4406" y="37670"/>
                    <a:pt x="4382" y="37491"/>
                  </a:cubicBezTo>
                  <a:cubicBezTo>
                    <a:pt x="4370" y="37336"/>
                    <a:pt x="4334" y="37182"/>
                    <a:pt x="4322" y="37015"/>
                  </a:cubicBezTo>
                  <a:cubicBezTo>
                    <a:pt x="4263" y="36824"/>
                    <a:pt x="4251" y="36658"/>
                    <a:pt x="4239" y="36503"/>
                  </a:cubicBezTo>
                  <a:cubicBezTo>
                    <a:pt x="4215" y="36408"/>
                    <a:pt x="4215" y="36324"/>
                    <a:pt x="4215" y="36229"/>
                  </a:cubicBezTo>
                  <a:cubicBezTo>
                    <a:pt x="4215" y="36146"/>
                    <a:pt x="4203" y="36039"/>
                    <a:pt x="4203" y="35943"/>
                  </a:cubicBezTo>
                  <a:lnTo>
                    <a:pt x="4203" y="35765"/>
                  </a:lnTo>
                  <a:lnTo>
                    <a:pt x="4203" y="35634"/>
                  </a:lnTo>
                  <a:cubicBezTo>
                    <a:pt x="4203" y="35562"/>
                    <a:pt x="4203" y="35503"/>
                    <a:pt x="4215" y="35419"/>
                  </a:cubicBezTo>
                  <a:lnTo>
                    <a:pt x="4215" y="35384"/>
                  </a:lnTo>
                  <a:lnTo>
                    <a:pt x="4215" y="35336"/>
                  </a:lnTo>
                  <a:cubicBezTo>
                    <a:pt x="4215" y="35277"/>
                    <a:pt x="4239" y="35205"/>
                    <a:pt x="4239" y="35122"/>
                  </a:cubicBezTo>
                  <a:lnTo>
                    <a:pt x="4263" y="34812"/>
                  </a:lnTo>
                  <a:cubicBezTo>
                    <a:pt x="4275" y="34753"/>
                    <a:pt x="4275" y="34693"/>
                    <a:pt x="4298" y="34634"/>
                  </a:cubicBezTo>
                  <a:lnTo>
                    <a:pt x="4298" y="34598"/>
                  </a:lnTo>
                  <a:cubicBezTo>
                    <a:pt x="4310" y="34503"/>
                    <a:pt x="4322" y="34419"/>
                    <a:pt x="4334" y="34312"/>
                  </a:cubicBezTo>
                  <a:cubicBezTo>
                    <a:pt x="4358" y="34217"/>
                    <a:pt x="4370" y="34122"/>
                    <a:pt x="4382" y="34014"/>
                  </a:cubicBezTo>
                  <a:cubicBezTo>
                    <a:pt x="4417" y="33848"/>
                    <a:pt x="4441" y="33705"/>
                    <a:pt x="4477" y="33550"/>
                  </a:cubicBezTo>
                  <a:lnTo>
                    <a:pt x="4489" y="33467"/>
                  </a:lnTo>
                  <a:cubicBezTo>
                    <a:pt x="4513" y="33300"/>
                    <a:pt x="4560" y="33121"/>
                    <a:pt x="4608" y="32943"/>
                  </a:cubicBezTo>
                  <a:cubicBezTo>
                    <a:pt x="4656" y="32764"/>
                    <a:pt x="4691" y="32598"/>
                    <a:pt x="4739" y="32419"/>
                  </a:cubicBezTo>
                  <a:cubicBezTo>
                    <a:pt x="4798" y="32217"/>
                    <a:pt x="4846" y="32002"/>
                    <a:pt x="4906" y="31800"/>
                  </a:cubicBezTo>
                  <a:cubicBezTo>
                    <a:pt x="4977" y="31562"/>
                    <a:pt x="5037" y="31324"/>
                    <a:pt x="5108" y="31097"/>
                  </a:cubicBezTo>
                  <a:cubicBezTo>
                    <a:pt x="5144" y="30990"/>
                    <a:pt x="5168" y="30883"/>
                    <a:pt x="5215" y="30764"/>
                  </a:cubicBezTo>
                  <a:lnTo>
                    <a:pt x="5275" y="30585"/>
                  </a:lnTo>
                  <a:cubicBezTo>
                    <a:pt x="5322" y="30454"/>
                    <a:pt x="5370" y="30300"/>
                    <a:pt x="5394" y="30169"/>
                  </a:cubicBezTo>
                  <a:lnTo>
                    <a:pt x="5406" y="30109"/>
                  </a:lnTo>
                  <a:lnTo>
                    <a:pt x="5441" y="30026"/>
                  </a:lnTo>
                  <a:cubicBezTo>
                    <a:pt x="5489" y="29871"/>
                    <a:pt x="5525" y="29716"/>
                    <a:pt x="5572" y="29562"/>
                  </a:cubicBezTo>
                  <a:lnTo>
                    <a:pt x="5584" y="29490"/>
                  </a:lnTo>
                  <a:cubicBezTo>
                    <a:pt x="5608" y="29431"/>
                    <a:pt x="5620" y="29371"/>
                    <a:pt x="5644" y="29311"/>
                  </a:cubicBezTo>
                  <a:lnTo>
                    <a:pt x="5680" y="29228"/>
                  </a:lnTo>
                  <a:lnTo>
                    <a:pt x="5727" y="29097"/>
                  </a:lnTo>
                  <a:close/>
                  <a:moveTo>
                    <a:pt x="4513" y="42077"/>
                  </a:moveTo>
                  <a:cubicBezTo>
                    <a:pt x="4512" y="42083"/>
                    <a:pt x="4510" y="42099"/>
                    <a:pt x="4501" y="42099"/>
                  </a:cubicBezTo>
                  <a:cubicBezTo>
                    <a:pt x="4505" y="42092"/>
                    <a:pt x="4509" y="42084"/>
                    <a:pt x="4513" y="42077"/>
                  </a:cubicBezTo>
                  <a:close/>
                  <a:moveTo>
                    <a:pt x="123" y="1"/>
                  </a:moveTo>
                  <a:cubicBezTo>
                    <a:pt x="56" y="1"/>
                    <a:pt x="0" y="63"/>
                    <a:pt x="0" y="141"/>
                  </a:cubicBezTo>
                  <a:cubicBezTo>
                    <a:pt x="0" y="225"/>
                    <a:pt x="24" y="320"/>
                    <a:pt x="24" y="403"/>
                  </a:cubicBezTo>
                  <a:cubicBezTo>
                    <a:pt x="24" y="498"/>
                    <a:pt x="36" y="582"/>
                    <a:pt x="36" y="665"/>
                  </a:cubicBezTo>
                  <a:cubicBezTo>
                    <a:pt x="48" y="844"/>
                    <a:pt x="48" y="1022"/>
                    <a:pt x="72" y="1201"/>
                  </a:cubicBezTo>
                  <a:cubicBezTo>
                    <a:pt x="72" y="1284"/>
                    <a:pt x="84" y="1356"/>
                    <a:pt x="84" y="1451"/>
                  </a:cubicBezTo>
                  <a:cubicBezTo>
                    <a:pt x="95" y="1522"/>
                    <a:pt x="95" y="1618"/>
                    <a:pt x="107" y="1689"/>
                  </a:cubicBezTo>
                  <a:cubicBezTo>
                    <a:pt x="131" y="1749"/>
                    <a:pt x="131" y="1808"/>
                    <a:pt x="143" y="1868"/>
                  </a:cubicBezTo>
                  <a:cubicBezTo>
                    <a:pt x="143" y="1891"/>
                    <a:pt x="155" y="1927"/>
                    <a:pt x="155" y="1951"/>
                  </a:cubicBezTo>
                  <a:cubicBezTo>
                    <a:pt x="167" y="2058"/>
                    <a:pt x="203" y="2153"/>
                    <a:pt x="215" y="2249"/>
                  </a:cubicBezTo>
                  <a:cubicBezTo>
                    <a:pt x="226" y="2344"/>
                    <a:pt x="262" y="2427"/>
                    <a:pt x="286" y="2522"/>
                  </a:cubicBezTo>
                  <a:cubicBezTo>
                    <a:pt x="334" y="2701"/>
                    <a:pt x="393" y="2880"/>
                    <a:pt x="453" y="3046"/>
                  </a:cubicBezTo>
                  <a:cubicBezTo>
                    <a:pt x="548" y="3261"/>
                    <a:pt x="667" y="3487"/>
                    <a:pt x="810" y="3677"/>
                  </a:cubicBezTo>
                  <a:lnTo>
                    <a:pt x="988" y="3904"/>
                  </a:lnTo>
                  <a:cubicBezTo>
                    <a:pt x="1108" y="4058"/>
                    <a:pt x="1238" y="4189"/>
                    <a:pt x="1358" y="4332"/>
                  </a:cubicBezTo>
                  <a:cubicBezTo>
                    <a:pt x="1405" y="4392"/>
                    <a:pt x="1465" y="4439"/>
                    <a:pt x="1512" y="4499"/>
                  </a:cubicBezTo>
                  <a:lnTo>
                    <a:pt x="1703" y="4689"/>
                  </a:lnTo>
                  <a:cubicBezTo>
                    <a:pt x="1774" y="4773"/>
                    <a:pt x="1870" y="4844"/>
                    <a:pt x="1941" y="4916"/>
                  </a:cubicBezTo>
                  <a:cubicBezTo>
                    <a:pt x="2000" y="4975"/>
                    <a:pt x="2072" y="5023"/>
                    <a:pt x="2131" y="5082"/>
                  </a:cubicBezTo>
                  <a:cubicBezTo>
                    <a:pt x="2274" y="5189"/>
                    <a:pt x="2393" y="5285"/>
                    <a:pt x="2524" y="5392"/>
                  </a:cubicBezTo>
                  <a:cubicBezTo>
                    <a:pt x="2667" y="5511"/>
                    <a:pt x="2822" y="5630"/>
                    <a:pt x="2953" y="5749"/>
                  </a:cubicBezTo>
                  <a:cubicBezTo>
                    <a:pt x="3084" y="5868"/>
                    <a:pt x="3227" y="5999"/>
                    <a:pt x="3358" y="6118"/>
                  </a:cubicBezTo>
                  <a:cubicBezTo>
                    <a:pt x="3417" y="6178"/>
                    <a:pt x="3477" y="6225"/>
                    <a:pt x="3536" y="6285"/>
                  </a:cubicBezTo>
                  <a:lnTo>
                    <a:pt x="3715" y="6463"/>
                  </a:lnTo>
                  <a:cubicBezTo>
                    <a:pt x="3846" y="6594"/>
                    <a:pt x="3965" y="6737"/>
                    <a:pt x="4096" y="6868"/>
                  </a:cubicBezTo>
                  <a:cubicBezTo>
                    <a:pt x="4215" y="6987"/>
                    <a:pt x="4334" y="7106"/>
                    <a:pt x="4441" y="7237"/>
                  </a:cubicBezTo>
                  <a:cubicBezTo>
                    <a:pt x="4560" y="7368"/>
                    <a:pt x="4679" y="7523"/>
                    <a:pt x="4798" y="7654"/>
                  </a:cubicBezTo>
                  <a:cubicBezTo>
                    <a:pt x="4846" y="7702"/>
                    <a:pt x="4870" y="7749"/>
                    <a:pt x="4918" y="7809"/>
                  </a:cubicBezTo>
                  <a:cubicBezTo>
                    <a:pt x="4929" y="7845"/>
                    <a:pt x="4953" y="7880"/>
                    <a:pt x="4965" y="7904"/>
                  </a:cubicBezTo>
                  <a:cubicBezTo>
                    <a:pt x="4989" y="7999"/>
                    <a:pt x="5048" y="8071"/>
                    <a:pt x="5108" y="8142"/>
                  </a:cubicBezTo>
                  <a:cubicBezTo>
                    <a:pt x="5156" y="8190"/>
                    <a:pt x="5203" y="8226"/>
                    <a:pt x="5263" y="8249"/>
                  </a:cubicBezTo>
                  <a:lnTo>
                    <a:pt x="5263" y="8297"/>
                  </a:lnTo>
                  <a:lnTo>
                    <a:pt x="5346" y="8785"/>
                  </a:lnTo>
                  <a:cubicBezTo>
                    <a:pt x="5429" y="9095"/>
                    <a:pt x="5501" y="9392"/>
                    <a:pt x="5620" y="9690"/>
                  </a:cubicBezTo>
                  <a:cubicBezTo>
                    <a:pt x="5644" y="9785"/>
                    <a:pt x="5691" y="9857"/>
                    <a:pt x="5739" y="9952"/>
                  </a:cubicBezTo>
                  <a:cubicBezTo>
                    <a:pt x="5787" y="10023"/>
                    <a:pt x="5810" y="10095"/>
                    <a:pt x="5858" y="10190"/>
                  </a:cubicBezTo>
                  <a:cubicBezTo>
                    <a:pt x="5930" y="10333"/>
                    <a:pt x="6037" y="10464"/>
                    <a:pt x="6120" y="10619"/>
                  </a:cubicBezTo>
                  <a:cubicBezTo>
                    <a:pt x="6299" y="10881"/>
                    <a:pt x="6513" y="11143"/>
                    <a:pt x="6739" y="11381"/>
                  </a:cubicBezTo>
                  <a:cubicBezTo>
                    <a:pt x="6953" y="11619"/>
                    <a:pt x="7168" y="11857"/>
                    <a:pt x="7370" y="12095"/>
                  </a:cubicBezTo>
                  <a:cubicBezTo>
                    <a:pt x="7406" y="12119"/>
                    <a:pt x="7418" y="12155"/>
                    <a:pt x="7442" y="12178"/>
                  </a:cubicBezTo>
                  <a:cubicBezTo>
                    <a:pt x="7465" y="12214"/>
                    <a:pt x="7489" y="12238"/>
                    <a:pt x="7501" y="12274"/>
                  </a:cubicBezTo>
                  <a:cubicBezTo>
                    <a:pt x="7501" y="12286"/>
                    <a:pt x="7525" y="12298"/>
                    <a:pt x="7525" y="12298"/>
                  </a:cubicBezTo>
                  <a:cubicBezTo>
                    <a:pt x="7537" y="12357"/>
                    <a:pt x="7585" y="12405"/>
                    <a:pt x="7644" y="12405"/>
                  </a:cubicBezTo>
                  <a:cubicBezTo>
                    <a:pt x="7644" y="12417"/>
                    <a:pt x="7656" y="12428"/>
                    <a:pt x="7656" y="12452"/>
                  </a:cubicBezTo>
                  <a:cubicBezTo>
                    <a:pt x="7715" y="12631"/>
                    <a:pt x="7775" y="12809"/>
                    <a:pt x="7846" y="12988"/>
                  </a:cubicBezTo>
                  <a:cubicBezTo>
                    <a:pt x="7918" y="13167"/>
                    <a:pt x="8001" y="13345"/>
                    <a:pt x="8061" y="13536"/>
                  </a:cubicBezTo>
                  <a:cubicBezTo>
                    <a:pt x="8132" y="13714"/>
                    <a:pt x="8192" y="13905"/>
                    <a:pt x="8263" y="14083"/>
                  </a:cubicBezTo>
                  <a:cubicBezTo>
                    <a:pt x="8299" y="14179"/>
                    <a:pt x="8335" y="14262"/>
                    <a:pt x="8370" y="14357"/>
                  </a:cubicBezTo>
                  <a:cubicBezTo>
                    <a:pt x="8382" y="14393"/>
                    <a:pt x="8418" y="14453"/>
                    <a:pt x="8430" y="14500"/>
                  </a:cubicBezTo>
                  <a:cubicBezTo>
                    <a:pt x="8370" y="14429"/>
                    <a:pt x="8311" y="14357"/>
                    <a:pt x="8263" y="14298"/>
                  </a:cubicBezTo>
                  <a:cubicBezTo>
                    <a:pt x="8120" y="14095"/>
                    <a:pt x="7954" y="13917"/>
                    <a:pt x="7787" y="13738"/>
                  </a:cubicBezTo>
                  <a:cubicBezTo>
                    <a:pt x="7715" y="13655"/>
                    <a:pt x="7620" y="13583"/>
                    <a:pt x="7537" y="13488"/>
                  </a:cubicBezTo>
                  <a:cubicBezTo>
                    <a:pt x="7442" y="13405"/>
                    <a:pt x="7358" y="13321"/>
                    <a:pt x="7263" y="13250"/>
                  </a:cubicBezTo>
                  <a:cubicBezTo>
                    <a:pt x="7073" y="13083"/>
                    <a:pt x="6894" y="12929"/>
                    <a:pt x="6692" y="12774"/>
                  </a:cubicBezTo>
                  <a:cubicBezTo>
                    <a:pt x="6657" y="12762"/>
                    <a:pt x="6645" y="12751"/>
                    <a:pt x="6613" y="12719"/>
                  </a:cubicBezTo>
                  <a:lnTo>
                    <a:pt x="6613" y="12719"/>
                  </a:lnTo>
                  <a:cubicBezTo>
                    <a:pt x="6619" y="12721"/>
                    <a:pt x="6625" y="12724"/>
                    <a:pt x="6632" y="12726"/>
                  </a:cubicBezTo>
                  <a:cubicBezTo>
                    <a:pt x="6632" y="12714"/>
                    <a:pt x="6608" y="12714"/>
                    <a:pt x="6608" y="12714"/>
                  </a:cubicBezTo>
                  <a:lnTo>
                    <a:pt x="6608" y="12714"/>
                  </a:lnTo>
                  <a:cubicBezTo>
                    <a:pt x="6610" y="12716"/>
                    <a:pt x="6611" y="12717"/>
                    <a:pt x="6613" y="12719"/>
                  </a:cubicBezTo>
                  <a:lnTo>
                    <a:pt x="6613" y="12719"/>
                  </a:lnTo>
                  <a:cubicBezTo>
                    <a:pt x="6591" y="12709"/>
                    <a:pt x="6577" y="12700"/>
                    <a:pt x="6549" y="12690"/>
                  </a:cubicBezTo>
                  <a:lnTo>
                    <a:pt x="6537" y="12690"/>
                  </a:lnTo>
                  <a:cubicBezTo>
                    <a:pt x="6430" y="12607"/>
                    <a:pt x="6334" y="12536"/>
                    <a:pt x="6215" y="12464"/>
                  </a:cubicBezTo>
                  <a:cubicBezTo>
                    <a:pt x="6096" y="12393"/>
                    <a:pt x="5989" y="12309"/>
                    <a:pt x="5870" y="12238"/>
                  </a:cubicBezTo>
                  <a:cubicBezTo>
                    <a:pt x="5822" y="12214"/>
                    <a:pt x="5763" y="12178"/>
                    <a:pt x="5715" y="12155"/>
                  </a:cubicBezTo>
                  <a:cubicBezTo>
                    <a:pt x="5596" y="12095"/>
                    <a:pt x="5477" y="12036"/>
                    <a:pt x="5346" y="11988"/>
                  </a:cubicBezTo>
                  <a:cubicBezTo>
                    <a:pt x="5287" y="11976"/>
                    <a:pt x="5227" y="11940"/>
                    <a:pt x="5168" y="11928"/>
                  </a:cubicBezTo>
                  <a:cubicBezTo>
                    <a:pt x="5144" y="11917"/>
                    <a:pt x="5096" y="11917"/>
                    <a:pt x="5060" y="11893"/>
                  </a:cubicBezTo>
                  <a:cubicBezTo>
                    <a:pt x="5037" y="11893"/>
                    <a:pt x="5025" y="11881"/>
                    <a:pt x="4989" y="11881"/>
                  </a:cubicBezTo>
                  <a:cubicBezTo>
                    <a:pt x="4870" y="11857"/>
                    <a:pt x="4751" y="11833"/>
                    <a:pt x="4632" y="11821"/>
                  </a:cubicBezTo>
                  <a:lnTo>
                    <a:pt x="4572" y="11821"/>
                  </a:lnTo>
                  <a:cubicBezTo>
                    <a:pt x="4429" y="11809"/>
                    <a:pt x="4286" y="11797"/>
                    <a:pt x="4144" y="11797"/>
                  </a:cubicBezTo>
                  <a:cubicBezTo>
                    <a:pt x="4025" y="11797"/>
                    <a:pt x="3917" y="11774"/>
                    <a:pt x="3798" y="11774"/>
                  </a:cubicBezTo>
                  <a:cubicBezTo>
                    <a:pt x="3667" y="11774"/>
                    <a:pt x="3548" y="11774"/>
                    <a:pt x="3417" y="11797"/>
                  </a:cubicBezTo>
                  <a:cubicBezTo>
                    <a:pt x="3179" y="11809"/>
                    <a:pt x="2941" y="11857"/>
                    <a:pt x="2703" y="11893"/>
                  </a:cubicBezTo>
                  <a:cubicBezTo>
                    <a:pt x="2465" y="11940"/>
                    <a:pt x="2239" y="12012"/>
                    <a:pt x="2000" y="12071"/>
                  </a:cubicBezTo>
                  <a:cubicBezTo>
                    <a:pt x="1881" y="12107"/>
                    <a:pt x="1774" y="12131"/>
                    <a:pt x="1655" y="12167"/>
                  </a:cubicBezTo>
                  <a:cubicBezTo>
                    <a:pt x="1536" y="12190"/>
                    <a:pt x="1429" y="12238"/>
                    <a:pt x="1310" y="12274"/>
                  </a:cubicBezTo>
                  <a:cubicBezTo>
                    <a:pt x="1286" y="12286"/>
                    <a:pt x="1238" y="12286"/>
                    <a:pt x="1215" y="12298"/>
                  </a:cubicBezTo>
                  <a:cubicBezTo>
                    <a:pt x="1155" y="12309"/>
                    <a:pt x="1096" y="12333"/>
                    <a:pt x="1048" y="12369"/>
                  </a:cubicBezTo>
                  <a:cubicBezTo>
                    <a:pt x="1000" y="12428"/>
                    <a:pt x="1000" y="12488"/>
                    <a:pt x="1036" y="12548"/>
                  </a:cubicBezTo>
                  <a:cubicBezTo>
                    <a:pt x="1060" y="12607"/>
                    <a:pt x="1131" y="12655"/>
                    <a:pt x="1191" y="12690"/>
                  </a:cubicBezTo>
                  <a:cubicBezTo>
                    <a:pt x="1238" y="12702"/>
                    <a:pt x="1274" y="12726"/>
                    <a:pt x="1310" y="12750"/>
                  </a:cubicBezTo>
                  <a:lnTo>
                    <a:pt x="1489" y="12833"/>
                  </a:lnTo>
                  <a:lnTo>
                    <a:pt x="1512" y="12833"/>
                  </a:lnTo>
                  <a:lnTo>
                    <a:pt x="2131" y="13190"/>
                  </a:lnTo>
                  <a:cubicBezTo>
                    <a:pt x="2298" y="13286"/>
                    <a:pt x="2441" y="13369"/>
                    <a:pt x="2608" y="13441"/>
                  </a:cubicBezTo>
                  <a:cubicBezTo>
                    <a:pt x="2667" y="13476"/>
                    <a:pt x="2739" y="13500"/>
                    <a:pt x="2798" y="13536"/>
                  </a:cubicBezTo>
                  <a:cubicBezTo>
                    <a:pt x="2858" y="13560"/>
                    <a:pt x="2917" y="13583"/>
                    <a:pt x="2977" y="13607"/>
                  </a:cubicBezTo>
                  <a:cubicBezTo>
                    <a:pt x="3084" y="13655"/>
                    <a:pt x="3203" y="13702"/>
                    <a:pt x="3322" y="13738"/>
                  </a:cubicBezTo>
                  <a:cubicBezTo>
                    <a:pt x="3429" y="13786"/>
                    <a:pt x="3548" y="13822"/>
                    <a:pt x="3667" y="13857"/>
                  </a:cubicBezTo>
                  <a:cubicBezTo>
                    <a:pt x="3798" y="13905"/>
                    <a:pt x="3917" y="13941"/>
                    <a:pt x="4048" y="13964"/>
                  </a:cubicBezTo>
                  <a:cubicBezTo>
                    <a:pt x="4167" y="14000"/>
                    <a:pt x="4286" y="14024"/>
                    <a:pt x="4429" y="14060"/>
                  </a:cubicBezTo>
                  <a:cubicBezTo>
                    <a:pt x="4548" y="14083"/>
                    <a:pt x="4644" y="14095"/>
                    <a:pt x="4763" y="14131"/>
                  </a:cubicBezTo>
                  <a:cubicBezTo>
                    <a:pt x="5001" y="14179"/>
                    <a:pt x="5227" y="14238"/>
                    <a:pt x="5453" y="14298"/>
                  </a:cubicBezTo>
                  <a:cubicBezTo>
                    <a:pt x="5584" y="14322"/>
                    <a:pt x="5715" y="14369"/>
                    <a:pt x="5858" y="14417"/>
                  </a:cubicBezTo>
                  <a:cubicBezTo>
                    <a:pt x="6096" y="14488"/>
                    <a:pt x="6311" y="14548"/>
                    <a:pt x="6549" y="14607"/>
                  </a:cubicBezTo>
                  <a:cubicBezTo>
                    <a:pt x="6787" y="14667"/>
                    <a:pt x="7013" y="14714"/>
                    <a:pt x="7251" y="14774"/>
                  </a:cubicBezTo>
                  <a:cubicBezTo>
                    <a:pt x="7346" y="14798"/>
                    <a:pt x="7418" y="14810"/>
                    <a:pt x="7489" y="14845"/>
                  </a:cubicBezTo>
                  <a:cubicBezTo>
                    <a:pt x="7573" y="14869"/>
                    <a:pt x="7656" y="14893"/>
                    <a:pt x="7751" y="14917"/>
                  </a:cubicBezTo>
                  <a:cubicBezTo>
                    <a:pt x="7835" y="14953"/>
                    <a:pt x="7906" y="14964"/>
                    <a:pt x="8001" y="14988"/>
                  </a:cubicBezTo>
                  <a:cubicBezTo>
                    <a:pt x="8085" y="15024"/>
                    <a:pt x="8168" y="15048"/>
                    <a:pt x="8239" y="15084"/>
                  </a:cubicBezTo>
                  <a:cubicBezTo>
                    <a:pt x="8311" y="15107"/>
                    <a:pt x="8406" y="15155"/>
                    <a:pt x="8477" y="15191"/>
                  </a:cubicBezTo>
                  <a:cubicBezTo>
                    <a:pt x="8525" y="15215"/>
                    <a:pt x="8549" y="15226"/>
                    <a:pt x="8597" y="15262"/>
                  </a:cubicBezTo>
                  <a:cubicBezTo>
                    <a:pt x="8644" y="15310"/>
                    <a:pt x="8704" y="15334"/>
                    <a:pt x="8739" y="15381"/>
                  </a:cubicBezTo>
                  <a:lnTo>
                    <a:pt x="8787" y="15429"/>
                  </a:lnTo>
                  <a:cubicBezTo>
                    <a:pt x="8787" y="15441"/>
                    <a:pt x="8799" y="15453"/>
                    <a:pt x="8823" y="15453"/>
                  </a:cubicBezTo>
                  <a:cubicBezTo>
                    <a:pt x="8858" y="15607"/>
                    <a:pt x="8918" y="15738"/>
                    <a:pt x="8966" y="15881"/>
                  </a:cubicBezTo>
                  <a:cubicBezTo>
                    <a:pt x="9073" y="16179"/>
                    <a:pt x="9180" y="16500"/>
                    <a:pt x="9275" y="16798"/>
                  </a:cubicBezTo>
                  <a:cubicBezTo>
                    <a:pt x="9239" y="16893"/>
                    <a:pt x="9204" y="17012"/>
                    <a:pt x="9156" y="17120"/>
                  </a:cubicBezTo>
                  <a:cubicBezTo>
                    <a:pt x="9097" y="17298"/>
                    <a:pt x="9037" y="17477"/>
                    <a:pt x="9013" y="17667"/>
                  </a:cubicBezTo>
                  <a:cubicBezTo>
                    <a:pt x="8966" y="17846"/>
                    <a:pt x="8942" y="18024"/>
                    <a:pt x="8906" y="18203"/>
                  </a:cubicBezTo>
                  <a:cubicBezTo>
                    <a:pt x="8882" y="18382"/>
                    <a:pt x="8847" y="18584"/>
                    <a:pt x="8823" y="18763"/>
                  </a:cubicBezTo>
                  <a:cubicBezTo>
                    <a:pt x="8823" y="18774"/>
                    <a:pt x="8823" y="18786"/>
                    <a:pt x="8799" y="18798"/>
                  </a:cubicBezTo>
                  <a:lnTo>
                    <a:pt x="8644" y="18644"/>
                  </a:lnTo>
                  <a:cubicBezTo>
                    <a:pt x="8525" y="18501"/>
                    <a:pt x="8406" y="18358"/>
                    <a:pt x="8287" y="18227"/>
                  </a:cubicBezTo>
                  <a:cubicBezTo>
                    <a:pt x="8168" y="18084"/>
                    <a:pt x="8025" y="17953"/>
                    <a:pt x="7906" y="17822"/>
                  </a:cubicBezTo>
                  <a:cubicBezTo>
                    <a:pt x="7846" y="17751"/>
                    <a:pt x="7787" y="17691"/>
                    <a:pt x="7727" y="17608"/>
                  </a:cubicBezTo>
                  <a:cubicBezTo>
                    <a:pt x="7668" y="17536"/>
                    <a:pt x="7608" y="17477"/>
                    <a:pt x="7549" y="17405"/>
                  </a:cubicBezTo>
                  <a:cubicBezTo>
                    <a:pt x="7489" y="17346"/>
                    <a:pt x="7418" y="17274"/>
                    <a:pt x="7346" y="17215"/>
                  </a:cubicBezTo>
                  <a:cubicBezTo>
                    <a:pt x="7275" y="17155"/>
                    <a:pt x="7192" y="17108"/>
                    <a:pt x="7120" y="17048"/>
                  </a:cubicBezTo>
                  <a:cubicBezTo>
                    <a:pt x="6977" y="16929"/>
                    <a:pt x="6823" y="16810"/>
                    <a:pt x="6680" y="16703"/>
                  </a:cubicBezTo>
                  <a:cubicBezTo>
                    <a:pt x="6525" y="16584"/>
                    <a:pt x="6382" y="16500"/>
                    <a:pt x="6215" y="16405"/>
                  </a:cubicBezTo>
                  <a:cubicBezTo>
                    <a:pt x="6049" y="16322"/>
                    <a:pt x="5882" y="16227"/>
                    <a:pt x="5703" y="16155"/>
                  </a:cubicBezTo>
                  <a:cubicBezTo>
                    <a:pt x="5549" y="16084"/>
                    <a:pt x="5370" y="16024"/>
                    <a:pt x="5203" y="15965"/>
                  </a:cubicBezTo>
                  <a:cubicBezTo>
                    <a:pt x="5037" y="15905"/>
                    <a:pt x="4870" y="15846"/>
                    <a:pt x="4691" y="15798"/>
                  </a:cubicBezTo>
                  <a:cubicBezTo>
                    <a:pt x="4608" y="15762"/>
                    <a:pt x="4513" y="15750"/>
                    <a:pt x="4429" y="15738"/>
                  </a:cubicBezTo>
                  <a:cubicBezTo>
                    <a:pt x="4334" y="15726"/>
                    <a:pt x="4263" y="15703"/>
                    <a:pt x="4179" y="15691"/>
                  </a:cubicBezTo>
                  <a:cubicBezTo>
                    <a:pt x="4096" y="15691"/>
                    <a:pt x="4013" y="15691"/>
                    <a:pt x="3941" y="15703"/>
                  </a:cubicBezTo>
                  <a:cubicBezTo>
                    <a:pt x="3905" y="15703"/>
                    <a:pt x="3858" y="15726"/>
                    <a:pt x="3834" y="15726"/>
                  </a:cubicBezTo>
                  <a:cubicBezTo>
                    <a:pt x="3775" y="15738"/>
                    <a:pt x="3715" y="15762"/>
                    <a:pt x="3667" y="15822"/>
                  </a:cubicBezTo>
                  <a:cubicBezTo>
                    <a:pt x="3620" y="15869"/>
                    <a:pt x="3608" y="15941"/>
                    <a:pt x="3620" y="16000"/>
                  </a:cubicBezTo>
                  <a:cubicBezTo>
                    <a:pt x="3655" y="16060"/>
                    <a:pt x="3703" y="16107"/>
                    <a:pt x="3763" y="16119"/>
                  </a:cubicBezTo>
                  <a:lnTo>
                    <a:pt x="3810" y="16119"/>
                  </a:lnTo>
                  <a:cubicBezTo>
                    <a:pt x="3834" y="16143"/>
                    <a:pt x="3846" y="16143"/>
                    <a:pt x="3858" y="16143"/>
                  </a:cubicBezTo>
                  <a:lnTo>
                    <a:pt x="3870" y="16143"/>
                  </a:lnTo>
                  <a:cubicBezTo>
                    <a:pt x="3894" y="16143"/>
                    <a:pt x="3905" y="16143"/>
                    <a:pt x="3929" y="16119"/>
                  </a:cubicBezTo>
                  <a:lnTo>
                    <a:pt x="3953" y="16119"/>
                  </a:lnTo>
                  <a:cubicBezTo>
                    <a:pt x="3977" y="16119"/>
                    <a:pt x="3989" y="16107"/>
                    <a:pt x="4025" y="16107"/>
                  </a:cubicBezTo>
                  <a:lnTo>
                    <a:pt x="4060" y="16107"/>
                  </a:lnTo>
                  <a:cubicBezTo>
                    <a:pt x="4072" y="16119"/>
                    <a:pt x="4072" y="16143"/>
                    <a:pt x="4084" y="16155"/>
                  </a:cubicBezTo>
                  <a:cubicBezTo>
                    <a:pt x="4132" y="16238"/>
                    <a:pt x="4191" y="16322"/>
                    <a:pt x="4275" y="16381"/>
                  </a:cubicBezTo>
                  <a:cubicBezTo>
                    <a:pt x="4358" y="16441"/>
                    <a:pt x="4406" y="16477"/>
                    <a:pt x="4489" y="16536"/>
                  </a:cubicBezTo>
                  <a:cubicBezTo>
                    <a:pt x="4572" y="16619"/>
                    <a:pt x="4667" y="16679"/>
                    <a:pt x="4751" y="16739"/>
                  </a:cubicBezTo>
                  <a:cubicBezTo>
                    <a:pt x="4822" y="16798"/>
                    <a:pt x="4906" y="16834"/>
                    <a:pt x="4977" y="16893"/>
                  </a:cubicBezTo>
                  <a:cubicBezTo>
                    <a:pt x="5001" y="16929"/>
                    <a:pt x="5048" y="16953"/>
                    <a:pt x="5084" y="16977"/>
                  </a:cubicBezTo>
                  <a:cubicBezTo>
                    <a:pt x="5144" y="17012"/>
                    <a:pt x="5191" y="17060"/>
                    <a:pt x="5251" y="17096"/>
                  </a:cubicBezTo>
                  <a:cubicBezTo>
                    <a:pt x="5299" y="17131"/>
                    <a:pt x="5358" y="17191"/>
                    <a:pt x="5429" y="17239"/>
                  </a:cubicBezTo>
                  <a:cubicBezTo>
                    <a:pt x="5525" y="17322"/>
                    <a:pt x="5644" y="17429"/>
                    <a:pt x="5751" y="17524"/>
                  </a:cubicBezTo>
                  <a:cubicBezTo>
                    <a:pt x="5858" y="17608"/>
                    <a:pt x="5977" y="17703"/>
                    <a:pt x="6084" y="17786"/>
                  </a:cubicBezTo>
                  <a:cubicBezTo>
                    <a:pt x="6144" y="17834"/>
                    <a:pt x="6180" y="17882"/>
                    <a:pt x="6239" y="17929"/>
                  </a:cubicBezTo>
                  <a:cubicBezTo>
                    <a:pt x="6299" y="17965"/>
                    <a:pt x="6346" y="18012"/>
                    <a:pt x="6406" y="18072"/>
                  </a:cubicBezTo>
                  <a:lnTo>
                    <a:pt x="6501" y="18167"/>
                  </a:lnTo>
                  <a:cubicBezTo>
                    <a:pt x="6525" y="18191"/>
                    <a:pt x="6561" y="18239"/>
                    <a:pt x="6584" y="18263"/>
                  </a:cubicBezTo>
                  <a:cubicBezTo>
                    <a:pt x="6656" y="18370"/>
                    <a:pt x="6739" y="18465"/>
                    <a:pt x="6811" y="18560"/>
                  </a:cubicBezTo>
                  <a:cubicBezTo>
                    <a:pt x="6882" y="18667"/>
                    <a:pt x="6953" y="18774"/>
                    <a:pt x="7037" y="18894"/>
                  </a:cubicBezTo>
                  <a:cubicBezTo>
                    <a:pt x="7120" y="19013"/>
                    <a:pt x="7192" y="19144"/>
                    <a:pt x="7287" y="19263"/>
                  </a:cubicBezTo>
                  <a:cubicBezTo>
                    <a:pt x="7370" y="19394"/>
                    <a:pt x="7477" y="19513"/>
                    <a:pt x="7573" y="19656"/>
                  </a:cubicBezTo>
                  <a:lnTo>
                    <a:pt x="7835" y="20013"/>
                  </a:lnTo>
                  <a:cubicBezTo>
                    <a:pt x="7930" y="20132"/>
                    <a:pt x="8001" y="20251"/>
                    <a:pt x="8073" y="20370"/>
                  </a:cubicBezTo>
                  <a:cubicBezTo>
                    <a:pt x="8120" y="20453"/>
                    <a:pt x="8180" y="20549"/>
                    <a:pt x="8227" y="20632"/>
                  </a:cubicBezTo>
                  <a:cubicBezTo>
                    <a:pt x="8263" y="20727"/>
                    <a:pt x="8323" y="20810"/>
                    <a:pt x="8370" y="20918"/>
                  </a:cubicBezTo>
                  <a:cubicBezTo>
                    <a:pt x="8430" y="21025"/>
                    <a:pt x="8477" y="21120"/>
                    <a:pt x="8537" y="21227"/>
                  </a:cubicBezTo>
                  <a:lnTo>
                    <a:pt x="8537" y="21465"/>
                  </a:lnTo>
                  <a:cubicBezTo>
                    <a:pt x="8537" y="21834"/>
                    <a:pt x="8549" y="22215"/>
                    <a:pt x="8585" y="22584"/>
                  </a:cubicBezTo>
                  <a:cubicBezTo>
                    <a:pt x="8608" y="22954"/>
                    <a:pt x="8656" y="23323"/>
                    <a:pt x="8728" y="23680"/>
                  </a:cubicBezTo>
                  <a:cubicBezTo>
                    <a:pt x="8799" y="24037"/>
                    <a:pt x="8906" y="24382"/>
                    <a:pt x="9001" y="24728"/>
                  </a:cubicBezTo>
                  <a:cubicBezTo>
                    <a:pt x="9001" y="24748"/>
                    <a:pt x="9010" y="24769"/>
                    <a:pt x="9013" y="24790"/>
                  </a:cubicBezTo>
                  <a:lnTo>
                    <a:pt x="9013" y="24790"/>
                  </a:lnTo>
                  <a:cubicBezTo>
                    <a:pt x="9012" y="24786"/>
                    <a:pt x="9009" y="24783"/>
                    <a:pt x="9001" y="24775"/>
                  </a:cubicBezTo>
                  <a:lnTo>
                    <a:pt x="9001" y="24775"/>
                  </a:lnTo>
                  <a:cubicBezTo>
                    <a:pt x="9001" y="24787"/>
                    <a:pt x="9001" y="24799"/>
                    <a:pt x="9013" y="24799"/>
                  </a:cubicBezTo>
                  <a:lnTo>
                    <a:pt x="9013" y="24811"/>
                  </a:lnTo>
                  <a:cubicBezTo>
                    <a:pt x="9013" y="24835"/>
                    <a:pt x="9025" y="24859"/>
                    <a:pt x="9025" y="24870"/>
                  </a:cubicBezTo>
                  <a:lnTo>
                    <a:pt x="9025" y="24859"/>
                  </a:lnTo>
                  <a:cubicBezTo>
                    <a:pt x="9120" y="25192"/>
                    <a:pt x="9216" y="25513"/>
                    <a:pt x="9335" y="25823"/>
                  </a:cubicBezTo>
                  <a:cubicBezTo>
                    <a:pt x="9478" y="26168"/>
                    <a:pt x="9620" y="26514"/>
                    <a:pt x="9751" y="26859"/>
                  </a:cubicBezTo>
                  <a:cubicBezTo>
                    <a:pt x="9811" y="27014"/>
                    <a:pt x="9894" y="27168"/>
                    <a:pt x="9966" y="27335"/>
                  </a:cubicBezTo>
                  <a:cubicBezTo>
                    <a:pt x="9990" y="27418"/>
                    <a:pt x="10037" y="27514"/>
                    <a:pt x="10073" y="27597"/>
                  </a:cubicBezTo>
                  <a:cubicBezTo>
                    <a:pt x="10097" y="27692"/>
                    <a:pt x="10132" y="27764"/>
                    <a:pt x="10144" y="27847"/>
                  </a:cubicBezTo>
                  <a:lnTo>
                    <a:pt x="10323" y="28609"/>
                  </a:lnTo>
                  <a:cubicBezTo>
                    <a:pt x="10347" y="28728"/>
                    <a:pt x="10371" y="28847"/>
                    <a:pt x="10394" y="28966"/>
                  </a:cubicBezTo>
                  <a:lnTo>
                    <a:pt x="10442" y="29145"/>
                  </a:lnTo>
                  <a:cubicBezTo>
                    <a:pt x="10454" y="29181"/>
                    <a:pt x="10454" y="29216"/>
                    <a:pt x="10466" y="29252"/>
                  </a:cubicBezTo>
                  <a:cubicBezTo>
                    <a:pt x="10454" y="29359"/>
                    <a:pt x="10442" y="29454"/>
                    <a:pt x="10442" y="29562"/>
                  </a:cubicBezTo>
                  <a:cubicBezTo>
                    <a:pt x="10406" y="29800"/>
                    <a:pt x="10382" y="30050"/>
                    <a:pt x="10371" y="30288"/>
                  </a:cubicBezTo>
                  <a:cubicBezTo>
                    <a:pt x="10275" y="30931"/>
                    <a:pt x="10156" y="31562"/>
                    <a:pt x="10013" y="32181"/>
                  </a:cubicBezTo>
                  <a:cubicBezTo>
                    <a:pt x="9966" y="32359"/>
                    <a:pt x="9906" y="32538"/>
                    <a:pt x="9847" y="32717"/>
                  </a:cubicBezTo>
                  <a:cubicBezTo>
                    <a:pt x="9728" y="33086"/>
                    <a:pt x="9632" y="33479"/>
                    <a:pt x="9537" y="33860"/>
                  </a:cubicBezTo>
                  <a:cubicBezTo>
                    <a:pt x="9478" y="34074"/>
                    <a:pt x="9430" y="34264"/>
                    <a:pt x="9370" y="34479"/>
                  </a:cubicBezTo>
                  <a:cubicBezTo>
                    <a:pt x="9311" y="34669"/>
                    <a:pt x="9251" y="34860"/>
                    <a:pt x="9192" y="35074"/>
                  </a:cubicBezTo>
                  <a:cubicBezTo>
                    <a:pt x="9132" y="35277"/>
                    <a:pt x="9061" y="35491"/>
                    <a:pt x="9001" y="35681"/>
                  </a:cubicBezTo>
                  <a:cubicBezTo>
                    <a:pt x="8942" y="35848"/>
                    <a:pt x="8882" y="36027"/>
                    <a:pt x="8823" y="36181"/>
                  </a:cubicBezTo>
                  <a:cubicBezTo>
                    <a:pt x="8823" y="36205"/>
                    <a:pt x="8799" y="36217"/>
                    <a:pt x="8799" y="36229"/>
                  </a:cubicBezTo>
                  <a:cubicBezTo>
                    <a:pt x="8704" y="36467"/>
                    <a:pt x="8597" y="36717"/>
                    <a:pt x="8501" y="36979"/>
                  </a:cubicBezTo>
                  <a:cubicBezTo>
                    <a:pt x="8501" y="36955"/>
                    <a:pt x="8489" y="36943"/>
                    <a:pt x="8477" y="36931"/>
                  </a:cubicBezTo>
                  <a:lnTo>
                    <a:pt x="8477" y="36777"/>
                  </a:lnTo>
                  <a:cubicBezTo>
                    <a:pt x="8477" y="36646"/>
                    <a:pt x="8466" y="36515"/>
                    <a:pt x="8466" y="36384"/>
                  </a:cubicBezTo>
                  <a:cubicBezTo>
                    <a:pt x="8477" y="36265"/>
                    <a:pt x="8501" y="36146"/>
                    <a:pt x="8525" y="36003"/>
                  </a:cubicBezTo>
                  <a:cubicBezTo>
                    <a:pt x="8549" y="35824"/>
                    <a:pt x="8597" y="35646"/>
                    <a:pt x="8620" y="35491"/>
                  </a:cubicBezTo>
                  <a:cubicBezTo>
                    <a:pt x="8668" y="35288"/>
                    <a:pt x="8716" y="35110"/>
                    <a:pt x="8763" y="34919"/>
                  </a:cubicBezTo>
                  <a:cubicBezTo>
                    <a:pt x="8835" y="34538"/>
                    <a:pt x="8870" y="34145"/>
                    <a:pt x="8918" y="33764"/>
                  </a:cubicBezTo>
                  <a:cubicBezTo>
                    <a:pt x="8954" y="33550"/>
                    <a:pt x="8966" y="33360"/>
                    <a:pt x="9001" y="33145"/>
                  </a:cubicBezTo>
                  <a:cubicBezTo>
                    <a:pt x="9025" y="32967"/>
                    <a:pt x="9037" y="32788"/>
                    <a:pt x="9073" y="32633"/>
                  </a:cubicBezTo>
                  <a:cubicBezTo>
                    <a:pt x="9097" y="32419"/>
                    <a:pt x="9120" y="32229"/>
                    <a:pt x="9132" y="32014"/>
                  </a:cubicBezTo>
                  <a:cubicBezTo>
                    <a:pt x="9144" y="31824"/>
                    <a:pt x="9144" y="31621"/>
                    <a:pt x="9156" y="31419"/>
                  </a:cubicBezTo>
                  <a:cubicBezTo>
                    <a:pt x="9156" y="31038"/>
                    <a:pt x="9156" y="30645"/>
                    <a:pt x="9144" y="30264"/>
                  </a:cubicBezTo>
                  <a:cubicBezTo>
                    <a:pt x="9144" y="30050"/>
                    <a:pt x="9132" y="29859"/>
                    <a:pt x="9120" y="29657"/>
                  </a:cubicBezTo>
                  <a:cubicBezTo>
                    <a:pt x="9097" y="29454"/>
                    <a:pt x="9085" y="29252"/>
                    <a:pt x="9073" y="29061"/>
                  </a:cubicBezTo>
                  <a:cubicBezTo>
                    <a:pt x="9061" y="28883"/>
                    <a:pt x="9037" y="28680"/>
                    <a:pt x="9025" y="28502"/>
                  </a:cubicBezTo>
                  <a:cubicBezTo>
                    <a:pt x="9013" y="28311"/>
                    <a:pt x="9001" y="28133"/>
                    <a:pt x="8978" y="27942"/>
                  </a:cubicBezTo>
                  <a:cubicBezTo>
                    <a:pt x="8966" y="27764"/>
                    <a:pt x="8942" y="27573"/>
                    <a:pt x="8906" y="27395"/>
                  </a:cubicBezTo>
                  <a:cubicBezTo>
                    <a:pt x="8882" y="27192"/>
                    <a:pt x="8847" y="26990"/>
                    <a:pt x="8823" y="26799"/>
                  </a:cubicBezTo>
                  <a:cubicBezTo>
                    <a:pt x="8787" y="26621"/>
                    <a:pt x="8739" y="26442"/>
                    <a:pt x="8704" y="26240"/>
                  </a:cubicBezTo>
                  <a:cubicBezTo>
                    <a:pt x="8656" y="26049"/>
                    <a:pt x="8620" y="25859"/>
                    <a:pt x="8585" y="25680"/>
                  </a:cubicBezTo>
                  <a:cubicBezTo>
                    <a:pt x="8489" y="25287"/>
                    <a:pt x="8370" y="24918"/>
                    <a:pt x="8251" y="24537"/>
                  </a:cubicBezTo>
                  <a:cubicBezTo>
                    <a:pt x="8204" y="24359"/>
                    <a:pt x="8144" y="24180"/>
                    <a:pt x="8085" y="24013"/>
                  </a:cubicBezTo>
                  <a:cubicBezTo>
                    <a:pt x="8025" y="23835"/>
                    <a:pt x="7954" y="23656"/>
                    <a:pt x="7894" y="23477"/>
                  </a:cubicBezTo>
                  <a:cubicBezTo>
                    <a:pt x="7763" y="23120"/>
                    <a:pt x="7644" y="22751"/>
                    <a:pt x="7537" y="22394"/>
                  </a:cubicBezTo>
                  <a:cubicBezTo>
                    <a:pt x="7477" y="22215"/>
                    <a:pt x="7430" y="22037"/>
                    <a:pt x="7370" y="21858"/>
                  </a:cubicBezTo>
                  <a:cubicBezTo>
                    <a:pt x="7311" y="21703"/>
                    <a:pt x="7275" y="21537"/>
                    <a:pt x="7180" y="21406"/>
                  </a:cubicBezTo>
                  <a:cubicBezTo>
                    <a:pt x="7156" y="21358"/>
                    <a:pt x="7108" y="21334"/>
                    <a:pt x="7049" y="21334"/>
                  </a:cubicBezTo>
                  <a:cubicBezTo>
                    <a:pt x="6989" y="21334"/>
                    <a:pt x="6942" y="21382"/>
                    <a:pt x="6930" y="21418"/>
                  </a:cubicBezTo>
                  <a:cubicBezTo>
                    <a:pt x="6918" y="21465"/>
                    <a:pt x="6930" y="21501"/>
                    <a:pt x="6930" y="21537"/>
                  </a:cubicBezTo>
                  <a:cubicBezTo>
                    <a:pt x="6930" y="21572"/>
                    <a:pt x="6942" y="21584"/>
                    <a:pt x="6942" y="21620"/>
                  </a:cubicBezTo>
                  <a:cubicBezTo>
                    <a:pt x="6953" y="21692"/>
                    <a:pt x="6953" y="21763"/>
                    <a:pt x="6977" y="21834"/>
                  </a:cubicBezTo>
                  <a:cubicBezTo>
                    <a:pt x="6977" y="21942"/>
                    <a:pt x="6989" y="22037"/>
                    <a:pt x="6989" y="22132"/>
                  </a:cubicBezTo>
                  <a:lnTo>
                    <a:pt x="6989" y="22358"/>
                  </a:lnTo>
                  <a:lnTo>
                    <a:pt x="6989" y="22608"/>
                  </a:lnTo>
                  <a:lnTo>
                    <a:pt x="6989" y="22668"/>
                  </a:lnTo>
                  <a:lnTo>
                    <a:pt x="6989" y="22846"/>
                  </a:lnTo>
                  <a:cubicBezTo>
                    <a:pt x="6989" y="22942"/>
                    <a:pt x="6989" y="23025"/>
                    <a:pt x="6977" y="23132"/>
                  </a:cubicBezTo>
                  <a:cubicBezTo>
                    <a:pt x="6977" y="23168"/>
                    <a:pt x="6977" y="23180"/>
                    <a:pt x="6953" y="23204"/>
                  </a:cubicBezTo>
                  <a:cubicBezTo>
                    <a:pt x="6953" y="23263"/>
                    <a:pt x="6942" y="23323"/>
                    <a:pt x="6942" y="23382"/>
                  </a:cubicBezTo>
                  <a:cubicBezTo>
                    <a:pt x="6930" y="23477"/>
                    <a:pt x="6930" y="23549"/>
                    <a:pt x="6918" y="23644"/>
                  </a:cubicBezTo>
                  <a:cubicBezTo>
                    <a:pt x="6882" y="23799"/>
                    <a:pt x="6870" y="23966"/>
                    <a:pt x="6834" y="24132"/>
                  </a:cubicBezTo>
                  <a:cubicBezTo>
                    <a:pt x="6811" y="24311"/>
                    <a:pt x="6775" y="24478"/>
                    <a:pt x="6763" y="24656"/>
                  </a:cubicBezTo>
                  <a:cubicBezTo>
                    <a:pt x="6739" y="24847"/>
                    <a:pt x="6715" y="25037"/>
                    <a:pt x="6692" y="25228"/>
                  </a:cubicBezTo>
                  <a:cubicBezTo>
                    <a:pt x="6656" y="25442"/>
                    <a:pt x="6644" y="25668"/>
                    <a:pt x="6620" y="25871"/>
                  </a:cubicBezTo>
                  <a:cubicBezTo>
                    <a:pt x="6584" y="26085"/>
                    <a:pt x="6572" y="26287"/>
                    <a:pt x="6561" y="26502"/>
                  </a:cubicBezTo>
                  <a:cubicBezTo>
                    <a:pt x="6561" y="26573"/>
                    <a:pt x="6537" y="26645"/>
                    <a:pt x="6537" y="26716"/>
                  </a:cubicBezTo>
                  <a:cubicBezTo>
                    <a:pt x="6537" y="26823"/>
                    <a:pt x="6525" y="26930"/>
                    <a:pt x="6525" y="27014"/>
                  </a:cubicBezTo>
                  <a:cubicBezTo>
                    <a:pt x="6525" y="27216"/>
                    <a:pt x="6513" y="27407"/>
                    <a:pt x="6513" y="27609"/>
                  </a:cubicBezTo>
                  <a:lnTo>
                    <a:pt x="6513" y="27930"/>
                  </a:lnTo>
                  <a:cubicBezTo>
                    <a:pt x="6513" y="28049"/>
                    <a:pt x="6525" y="28145"/>
                    <a:pt x="6525" y="28264"/>
                  </a:cubicBezTo>
                  <a:cubicBezTo>
                    <a:pt x="6525" y="28347"/>
                    <a:pt x="6537" y="28419"/>
                    <a:pt x="6537" y="28502"/>
                  </a:cubicBezTo>
                  <a:cubicBezTo>
                    <a:pt x="6537" y="28597"/>
                    <a:pt x="6561" y="28704"/>
                    <a:pt x="6561" y="28788"/>
                  </a:cubicBezTo>
                  <a:lnTo>
                    <a:pt x="6596" y="29145"/>
                  </a:lnTo>
                  <a:lnTo>
                    <a:pt x="6644" y="29419"/>
                  </a:lnTo>
                  <a:cubicBezTo>
                    <a:pt x="6680" y="29609"/>
                    <a:pt x="6703" y="29800"/>
                    <a:pt x="6751" y="29990"/>
                  </a:cubicBezTo>
                  <a:cubicBezTo>
                    <a:pt x="6799" y="30193"/>
                    <a:pt x="6823" y="30383"/>
                    <a:pt x="6870" y="30574"/>
                  </a:cubicBezTo>
                  <a:cubicBezTo>
                    <a:pt x="6918" y="30752"/>
                    <a:pt x="6942" y="30931"/>
                    <a:pt x="6989" y="31097"/>
                  </a:cubicBezTo>
                  <a:cubicBezTo>
                    <a:pt x="7049" y="31300"/>
                    <a:pt x="7096" y="31514"/>
                    <a:pt x="7156" y="31705"/>
                  </a:cubicBezTo>
                  <a:cubicBezTo>
                    <a:pt x="7192" y="31895"/>
                    <a:pt x="7251" y="32074"/>
                    <a:pt x="7311" y="32276"/>
                  </a:cubicBezTo>
                  <a:cubicBezTo>
                    <a:pt x="7418" y="32645"/>
                    <a:pt x="7513" y="33014"/>
                    <a:pt x="7596" y="33383"/>
                  </a:cubicBezTo>
                  <a:cubicBezTo>
                    <a:pt x="7692" y="33764"/>
                    <a:pt x="7763" y="34122"/>
                    <a:pt x="7846" y="34491"/>
                  </a:cubicBezTo>
                  <a:cubicBezTo>
                    <a:pt x="7930" y="34860"/>
                    <a:pt x="8013" y="35217"/>
                    <a:pt x="8073" y="35586"/>
                  </a:cubicBezTo>
                  <a:cubicBezTo>
                    <a:pt x="8085" y="35693"/>
                    <a:pt x="8108" y="35812"/>
                    <a:pt x="8120" y="35919"/>
                  </a:cubicBezTo>
                  <a:cubicBezTo>
                    <a:pt x="8132" y="36027"/>
                    <a:pt x="8132" y="36122"/>
                    <a:pt x="8132" y="36229"/>
                  </a:cubicBezTo>
                  <a:lnTo>
                    <a:pt x="8132" y="36396"/>
                  </a:lnTo>
                  <a:cubicBezTo>
                    <a:pt x="8120" y="36503"/>
                    <a:pt x="8108" y="36622"/>
                    <a:pt x="8085" y="36717"/>
                  </a:cubicBezTo>
                  <a:cubicBezTo>
                    <a:pt x="8061" y="36896"/>
                    <a:pt x="8013" y="37074"/>
                    <a:pt x="7966" y="37277"/>
                  </a:cubicBezTo>
                  <a:cubicBezTo>
                    <a:pt x="7906" y="37479"/>
                    <a:pt x="7870" y="37670"/>
                    <a:pt x="7811" y="37884"/>
                  </a:cubicBezTo>
                  <a:cubicBezTo>
                    <a:pt x="7775" y="37967"/>
                    <a:pt x="7727" y="38063"/>
                    <a:pt x="7704" y="38146"/>
                  </a:cubicBezTo>
                  <a:cubicBezTo>
                    <a:pt x="7692" y="38182"/>
                    <a:pt x="7692" y="38205"/>
                    <a:pt x="7668" y="38241"/>
                  </a:cubicBezTo>
                  <a:cubicBezTo>
                    <a:pt x="7656" y="38301"/>
                    <a:pt x="7632" y="38348"/>
                    <a:pt x="7608" y="38408"/>
                  </a:cubicBezTo>
                  <a:cubicBezTo>
                    <a:pt x="7585" y="38479"/>
                    <a:pt x="7549" y="38551"/>
                    <a:pt x="7525" y="38646"/>
                  </a:cubicBezTo>
                  <a:cubicBezTo>
                    <a:pt x="7489" y="38729"/>
                    <a:pt x="7454" y="38836"/>
                    <a:pt x="7418" y="38920"/>
                  </a:cubicBezTo>
                  <a:cubicBezTo>
                    <a:pt x="7370" y="39039"/>
                    <a:pt x="7334" y="39182"/>
                    <a:pt x="7299" y="39313"/>
                  </a:cubicBezTo>
                  <a:cubicBezTo>
                    <a:pt x="7251" y="39372"/>
                    <a:pt x="7215" y="39432"/>
                    <a:pt x="7168" y="39479"/>
                  </a:cubicBezTo>
                  <a:lnTo>
                    <a:pt x="6894" y="39837"/>
                  </a:lnTo>
                  <a:cubicBezTo>
                    <a:pt x="6834" y="39872"/>
                    <a:pt x="6763" y="39920"/>
                    <a:pt x="6703" y="39968"/>
                  </a:cubicBezTo>
                  <a:cubicBezTo>
                    <a:pt x="6620" y="40027"/>
                    <a:pt x="6537" y="40099"/>
                    <a:pt x="6465" y="40170"/>
                  </a:cubicBezTo>
                  <a:cubicBezTo>
                    <a:pt x="6394" y="40253"/>
                    <a:pt x="6322" y="40337"/>
                    <a:pt x="6239" y="40432"/>
                  </a:cubicBezTo>
                  <a:cubicBezTo>
                    <a:pt x="6168" y="40515"/>
                    <a:pt x="6108" y="40622"/>
                    <a:pt x="6049" y="40706"/>
                  </a:cubicBezTo>
                  <a:lnTo>
                    <a:pt x="5870" y="40980"/>
                  </a:lnTo>
                  <a:cubicBezTo>
                    <a:pt x="5810" y="41051"/>
                    <a:pt x="5763" y="41146"/>
                    <a:pt x="5703" y="41218"/>
                  </a:cubicBezTo>
                  <a:cubicBezTo>
                    <a:pt x="5370" y="41563"/>
                    <a:pt x="5025" y="41896"/>
                    <a:pt x="4667" y="42230"/>
                  </a:cubicBezTo>
                  <a:cubicBezTo>
                    <a:pt x="4560" y="42313"/>
                    <a:pt x="4453" y="42408"/>
                    <a:pt x="4370" y="42492"/>
                  </a:cubicBezTo>
                  <a:cubicBezTo>
                    <a:pt x="4394" y="42408"/>
                    <a:pt x="4429" y="42313"/>
                    <a:pt x="4441" y="42230"/>
                  </a:cubicBezTo>
                  <a:cubicBezTo>
                    <a:pt x="4453" y="42182"/>
                    <a:pt x="4489" y="42158"/>
                    <a:pt x="4501" y="42111"/>
                  </a:cubicBezTo>
                  <a:cubicBezTo>
                    <a:pt x="4501" y="42099"/>
                    <a:pt x="4512" y="42099"/>
                    <a:pt x="4513" y="42077"/>
                  </a:cubicBezTo>
                  <a:lnTo>
                    <a:pt x="4513" y="42077"/>
                  </a:lnTo>
                  <a:cubicBezTo>
                    <a:pt x="4553" y="42001"/>
                    <a:pt x="4576" y="41926"/>
                    <a:pt x="4620" y="41861"/>
                  </a:cubicBezTo>
                  <a:lnTo>
                    <a:pt x="4715" y="41682"/>
                  </a:lnTo>
                  <a:cubicBezTo>
                    <a:pt x="4751" y="41587"/>
                    <a:pt x="4787" y="41503"/>
                    <a:pt x="4810" y="41420"/>
                  </a:cubicBezTo>
                  <a:cubicBezTo>
                    <a:pt x="4846" y="41337"/>
                    <a:pt x="4894" y="41242"/>
                    <a:pt x="4918" y="41146"/>
                  </a:cubicBezTo>
                  <a:cubicBezTo>
                    <a:pt x="4953" y="41039"/>
                    <a:pt x="4989" y="40944"/>
                    <a:pt x="5025" y="40861"/>
                  </a:cubicBezTo>
                  <a:cubicBezTo>
                    <a:pt x="5048" y="40789"/>
                    <a:pt x="5084" y="40694"/>
                    <a:pt x="5096" y="40611"/>
                  </a:cubicBezTo>
                  <a:cubicBezTo>
                    <a:pt x="5156" y="40432"/>
                    <a:pt x="5203" y="40253"/>
                    <a:pt x="5263" y="40075"/>
                  </a:cubicBezTo>
                  <a:cubicBezTo>
                    <a:pt x="5287" y="39991"/>
                    <a:pt x="5310" y="39908"/>
                    <a:pt x="5322" y="39837"/>
                  </a:cubicBezTo>
                  <a:cubicBezTo>
                    <a:pt x="5346" y="39741"/>
                    <a:pt x="5370" y="39658"/>
                    <a:pt x="5394" y="39563"/>
                  </a:cubicBezTo>
                  <a:lnTo>
                    <a:pt x="5394" y="39575"/>
                  </a:lnTo>
                  <a:cubicBezTo>
                    <a:pt x="5429" y="39432"/>
                    <a:pt x="5465" y="39301"/>
                    <a:pt x="5501" y="39146"/>
                  </a:cubicBezTo>
                  <a:cubicBezTo>
                    <a:pt x="5501" y="39134"/>
                    <a:pt x="5513" y="39122"/>
                    <a:pt x="5513" y="39087"/>
                  </a:cubicBezTo>
                  <a:cubicBezTo>
                    <a:pt x="5608" y="38765"/>
                    <a:pt x="5680" y="38432"/>
                    <a:pt x="5763" y="38110"/>
                  </a:cubicBezTo>
                  <a:cubicBezTo>
                    <a:pt x="5787" y="38027"/>
                    <a:pt x="5799" y="37955"/>
                    <a:pt x="5822" y="37884"/>
                  </a:cubicBezTo>
                  <a:cubicBezTo>
                    <a:pt x="5846" y="37789"/>
                    <a:pt x="5870" y="37705"/>
                    <a:pt x="5882" y="37610"/>
                  </a:cubicBezTo>
                  <a:cubicBezTo>
                    <a:pt x="5906" y="37539"/>
                    <a:pt x="5918" y="37467"/>
                    <a:pt x="5930" y="37408"/>
                  </a:cubicBezTo>
                  <a:cubicBezTo>
                    <a:pt x="5941" y="37312"/>
                    <a:pt x="5965" y="37217"/>
                    <a:pt x="5977" y="37122"/>
                  </a:cubicBezTo>
                  <a:cubicBezTo>
                    <a:pt x="5989" y="37051"/>
                    <a:pt x="5989" y="36979"/>
                    <a:pt x="6001" y="36896"/>
                  </a:cubicBezTo>
                  <a:lnTo>
                    <a:pt x="6049" y="36634"/>
                  </a:lnTo>
                  <a:cubicBezTo>
                    <a:pt x="6061" y="36562"/>
                    <a:pt x="6061" y="36467"/>
                    <a:pt x="6084" y="36396"/>
                  </a:cubicBezTo>
                  <a:cubicBezTo>
                    <a:pt x="6096" y="36324"/>
                    <a:pt x="6096" y="36241"/>
                    <a:pt x="6108" y="36169"/>
                  </a:cubicBezTo>
                  <a:cubicBezTo>
                    <a:pt x="6120" y="36003"/>
                    <a:pt x="6156" y="35860"/>
                    <a:pt x="6168" y="35693"/>
                  </a:cubicBezTo>
                  <a:lnTo>
                    <a:pt x="6168" y="35681"/>
                  </a:lnTo>
                  <a:cubicBezTo>
                    <a:pt x="6203" y="35324"/>
                    <a:pt x="6239" y="34955"/>
                    <a:pt x="6263" y="34598"/>
                  </a:cubicBezTo>
                  <a:cubicBezTo>
                    <a:pt x="6263" y="34491"/>
                    <a:pt x="6275" y="34395"/>
                    <a:pt x="6275" y="34300"/>
                  </a:cubicBezTo>
                  <a:lnTo>
                    <a:pt x="6275" y="33967"/>
                  </a:lnTo>
                  <a:cubicBezTo>
                    <a:pt x="6275" y="33800"/>
                    <a:pt x="6275" y="33622"/>
                    <a:pt x="6263" y="33467"/>
                  </a:cubicBezTo>
                  <a:lnTo>
                    <a:pt x="6263" y="33431"/>
                  </a:lnTo>
                  <a:lnTo>
                    <a:pt x="6263" y="33348"/>
                  </a:lnTo>
                  <a:lnTo>
                    <a:pt x="6263" y="33145"/>
                  </a:lnTo>
                  <a:lnTo>
                    <a:pt x="6263" y="33026"/>
                  </a:lnTo>
                  <a:lnTo>
                    <a:pt x="6263" y="33002"/>
                  </a:lnTo>
                  <a:lnTo>
                    <a:pt x="6263" y="32991"/>
                  </a:lnTo>
                  <a:lnTo>
                    <a:pt x="6263" y="32490"/>
                  </a:lnTo>
                  <a:cubicBezTo>
                    <a:pt x="6263" y="32240"/>
                    <a:pt x="6239" y="31978"/>
                    <a:pt x="6239" y="31717"/>
                  </a:cubicBezTo>
                  <a:cubicBezTo>
                    <a:pt x="6239" y="31597"/>
                    <a:pt x="6227" y="31478"/>
                    <a:pt x="6215" y="31359"/>
                  </a:cubicBezTo>
                  <a:cubicBezTo>
                    <a:pt x="6215" y="31300"/>
                    <a:pt x="6215" y="31240"/>
                    <a:pt x="6203" y="31181"/>
                  </a:cubicBezTo>
                  <a:cubicBezTo>
                    <a:pt x="6203" y="31145"/>
                    <a:pt x="6180" y="31086"/>
                    <a:pt x="6180" y="31038"/>
                  </a:cubicBezTo>
                  <a:cubicBezTo>
                    <a:pt x="6168" y="30931"/>
                    <a:pt x="6156" y="30847"/>
                    <a:pt x="6144" y="30740"/>
                  </a:cubicBezTo>
                  <a:cubicBezTo>
                    <a:pt x="6120" y="30633"/>
                    <a:pt x="6108" y="30550"/>
                    <a:pt x="6084" y="30443"/>
                  </a:cubicBezTo>
                  <a:lnTo>
                    <a:pt x="5989" y="29954"/>
                  </a:lnTo>
                  <a:cubicBezTo>
                    <a:pt x="5930" y="29597"/>
                    <a:pt x="5858" y="29240"/>
                    <a:pt x="5799" y="28883"/>
                  </a:cubicBezTo>
                  <a:cubicBezTo>
                    <a:pt x="5799" y="28847"/>
                    <a:pt x="5787" y="28823"/>
                    <a:pt x="5787" y="28788"/>
                  </a:cubicBezTo>
                  <a:cubicBezTo>
                    <a:pt x="5763" y="28776"/>
                    <a:pt x="5763" y="28764"/>
                    <a:pt x="5751" y="28740"/>
                  </a:cubicBezTo>
                  <a:cubicBezTo>
                    <a:pt x="5727" y="28722"/>
                    <a:pt x="5697" y="28713"/>
                    <a:pt x="5671" y="28713"/>
                  </a:cubicBezTo>
                  <a:cubicBezTo>
                    <a:pt x="5644" y="28713"/>
                    <a:pt x="5620" y="28722"/>
                    <a:pt x="5608" y="28740"/>
                  </a:cubicBezTo>
                  <a:cubicBezTo>
                    <a:pt x="5572" y="28788"/>
                    <a:pt x="5549" y="28823"/>
                    <a:pt x="5525" y="28883"/>
                  </a:cubicBezTo>
                  <a:cubicBezTo>
                    <a:pt x="5513" y="28919"/>
                    <a:pt x="5489" y="28978"/>
                    <a:pt x="5465" y="29026"/>
                  </a:cubicBezTo>
                  <a:cubicBezTo>
                    <a:pt x="5453" y="29073"/>
                    <a:pt x="5441" y="29097"/>
                    <a:pt x="5429" y="29145"/>
                  </a:cubicBezTo>
                  <a:cubicBezTo>
                    <a:pt x="5394" y="29216"/>
                    <a:pt x="5370" y="29311"/>
                    <a:pt x="5346" y="29383"/>
                  </a:cubicBezTo>
                  <a:lnTo>
                    <a:pt x="5168" y="29966"/>
                  </a:lnTo>
                  <a:lnTo>
                    <a:pt x="4858" y="30990"/>
                  </a:lnTo>
                  <a:cubicBezTo>
                    <a:pt x="4810" y="31157"/>
                    <a:pt x="4751" y="31324"/>
                    <a:pt x="4715" y="31478"/>
                  </a:cubicBezTo>
                  <a:cubicBezTo>
                    <a:pt x="4667" y="31657"/>
                    <a:pt x="4608" y="31836"/>
                    <a:pt x="4560" y="32002"/>
                  </a:cubicBezTo>
                  <a:cubicBezTo>
                    <a:pt x="4453" y="32371"/>
                    <a:pt x="4370" y="32764"/>
                    <a:pt x="4275" y="33133"/>
                  </a:cubicBezTo>
                  <a:cubicBezTo>
                    <a:pt x="4239" y="33312"/>
                    <a:pt x="4203" y="33502"/>
                    <a:pt x="4156" y="33681"/>
                  </a:cubicBezTo>
                  <a:cubicBezTo>
                    <a:pt x="4132" y="33860"/>
                    <a:pt x="4084" y="34062"/>
                    <a:pt x="4060" y="34241"/>
                  </a:cubicBezTo>
                  <a:cubicBezTo>
                    <a:pt x="4025" y="34419"/>
                    <a:pt x="4001" y="34574"/>
                    <a:pt x="3977" y="34753"/>
                  </a:cubicBezTo>
                  <a:cubicBezTo>
                    <a:pt x="3965" y="34860"/>
                    <a:pt x="3953" y="34955"/>
                    <a:pt x="3953" y="35050"/>
                  </a:cubicBezTo>
                  <a:cubicBezTo>
                    <a:pt x="3941" y="35134"/>
                    <a:pt x="3941" y="35205"/>
                    <a:pt x="3941" y="35277"/>
                  </a:cubicBezTo>
                  <a:cubicBezTo>
                    <a:pt x="3941" y="35372"/>
                    <a:pt x="3917" y="35455"/>
                    <a:pt x="3917" y="35550"/>
                  </a:cubicBezTo>
                  <a:lnTo>
                    <a:pt x="3917" y="35884"/>
                  </a:lnTo>
                  <a:cubicBezTo>
                    <a:pt x="3917" y="35979"/>
                    <a:pt x="3917" y="36050"/>
                    <a:pt x="3941" y="36146"/>
                  </a:cubicBezTo>
                  <a:cubicBezTo>
                    <a:pt x="3941" y="36229"/>
                    <a:pt x="3941" y="36300"/>
                    <a:pt x="3953" y="36396"/>
                  </a:cubicBezTo>
                  <a:cubicBezTo>
                    <a:pt x="3977" y="36765"/>
                    <a:pt x="4013" y="37134"/>
                    <a:pt x="4060" y="37515"/>
                  </a:cubicBezTo>
                  <a:lnTo>
                    <a:pt x="4144" y="38586"/>
                  </a:lnTo>
                  <a:cubicBezTo>
                    <a:pt x="4179" y="38956"/>
                    <a:pt x="4191" y="39325"/>
                    <a:pt x="4203" y="39694"/>
                  </a:cubicBezTo>
                  <a:lnTo>
                    <a:pt x="4203" y="39956"/>
                  </a:lnTo>
                  <a:cubicBezTo>
                    <a:pt x="4203" y="40206"/>
                    <a:pt x="4203" y="40456"/>
                    <a:pt x="4191" y="40706"/>
                  </a:cubicBezTo>
                  <a:cubicBezTo>
                    <a:pt x="4191" y="40825"/>
                    <a:pt x="4191" y="40968"/>
                    <a:pt x="4179" y="41087"/>
                  </a:cubicBezTo>
                  <a:cubicBezTo>
                    <a:pt x="4179" y="41218"/>
                    <a:pt x="4156" y="41337"/>
                    <a:pt x="4144" y="41468"/>
                  </a:cubicBezTo>
                  <a:cubicBezTo>
                    <a:pt x="4132" y="41575"/>
                    <a:pt x="4120" y="41658"/>
                    <a:pt x="4096" y="41754"/>
                  </a:cubicBezTo>
                  <a:cubicBezTo>
                    <a:pt x="4084" y="41801"/>
                    <a:pt x="4084" y="41861"/>
                    <a:pt x="4072" y="41896"/>
                  </a:cubicBezTo>
                  <a:cubicBezTo>
                    <a:pt x="4060" y="41956"/>
                    <a:pt x="4036" y="42004"/>
                    <a:pt x="4025" y="42063"/>
                  </a:cubicBezTo>
                  <a:cubicBezTo>
                    <a:pt x="4013" y="42135"/>
                    <a:pt x="3977" y="42218"/>
                    <a:pt x="3965" y="42289"/>
                  </a:cubicBezTo>
                  <a:lnTo>
                    <a:pt x="3882" y="42551"/>
                  </a:lnTo>
                  <a:cubicBezTo>
                    <a:pt x="3846" y="42658"/>
                    <a:pt x="3822" y="42777"/>
                    <a:pt x="3786" y="42885"/>
                  </a:cubicBezTo>
                  <a:cubicBezTo>
                    <a:pt x="3775" y="42908"/>
                    <a:pt x="3763" y="42956"/>
                    <a:pt x="3727" y="42992"/>
                  </a:cubicBezTo>
                  <a:cubicBezTo>
                    <a:pt x="3667" y="43016"/>
                    <a:pt x="3608" y="43051"/>
                    <a:pt x="3548" y="43087"/>
                  </a:cubicBezTo>
                  <a:cubicBezTo>
                    <a:pt x="3405" y="43182"/>
                    <a:pt x="3263" y="43301"/>
                    <a:pt x="3143" y="43420"/>
                  </a:cubicBezTo>
                  <a:cubicBezTo>
                    <a:pt x="3024" y="43539"/>
                    <a:pt x="2929" y="43659"/>
                    <a:pt x="2822" y="43778"/>
                  </a:cubicBezTo>
                  <a:cubicBezTo>
                    <a:pt x="2786" y="43801"/>
                    <a:pt x="2762" y="43837"/>
                    <a:pt x="2715" y="43861"/>
                  </a:cubicBezTo>
                  <a:cubicBezTo>
                    <a:pt x="2703" y="43885"/>
                    <a:pt x="2691" y="43885"/>
                    <a:pt x="2691" y="43897"/>
                  </a:cubicBezTo>
                  <a:cubicBezTo>
                    <a:pt x="2465" y="44063"/>
                    <a:pt x="2227" y="44218"/>
                    <a:pt x="1977" y="44373"/>
                  </a:cubicBezTo>
                  <a:cubicBezTo>
                    <a:pt x="1822" y="44456"/>
                    <a:pt x="1679" y="44551"/>
                    <a:pt x="1524" y="44659"/>
                  </a:cubicBezTo>
                  <a:cubicBezTo>
                    <a:pt x="1381" y="44742"/>
                    <a:pt x="1238" y="44849"/>
                    <a:pt x="1096" y="44932"/>
                  </a:cubicBezTo>
                  <a:cubicBezTo>
                    <a:pt x="881" y="45075"/>
                    <a:pt x="667" y="45206"/>
                    <a:pt x="488" y="45385"/>
                  </a:cubicBezTo>
                  <a:cubicBezTo>
                    <a:pt x="334" y="45516"/>
                    <a:pt x="262" y="45706"/>
                    <a:pt x="310" y="45921"/>
                  </a:cubicBezTo>
                  <a:cubicBezTo>
                    <a:pt x="346" y="46111"/>
                    <a:pt x="488" y="46266"/>
                    <a:pt x="667" y="46325"/>
                  </a:cubicBezTo>
                  <a:cubicBezTo>
                    <a:pt x="727" y="46337"/>
                    <a:pt x="798" y="46349"/>
                    <a:pt x="869" y="46349"/>
                  </a:cubicBezTo>
                  <a:cubicBezTo>
                    <a:pt x="965" y="46349"/>
                    <a:pt x="1036" y="46349"/>
                    <a:pt x="1119" y="46325"/>
                  </a:cubicBezTo>
                  <a:cubicBezTo>
                    <a:pt x="1155" y="46325"/>
                    <a:pt x="1179" y="46302"/>
                    <a:pt x="1215" y="46290"/>
                  </a:cubicBezTo>
                  <a:cubicBezTo>
                    <a:pt x="1334" y="46242"/>
                    <a:pt x="1453" y="46171"/>
                    <a:pt x="1536" y="46087"/>
                  </a:cubicBezTo>
                  <a:cubicBezTo>
                    <a:pt x="1596" y="46087"/>
                    <a:pt x="1655" y="46087"/>
                    <a:pt x="1715" y="46064"/>
                  </a:cubicBezTo>
                  <a:cubicBezTo>
                    <a:pt x="1774" y="46052"/>
                    <a:pt x="1822" y="46040"/>
                    <a:pt x="1881" y="46004"/>
                  </a:cubicBezTo>
                  <a:cubicBezTo>
                    <a:pt x="1893" y="45992"/>
                    <a:pt x="1929" y="45980"/>
                    <a:pt x="1941" y="45980"/>
                  </a:cubicBezTo>
                  <a:lnTo>
                    <a:pt x="2167" y="45849"/>
                  </a:lnTo>
                  <a:cubicBezTo>
                    <a:pt x="2215" y="45814"/>
                    <a:pt x="2251" y="45790"/>
                    <a:pt x="2286" y="45754"/>
                  </a:cubicBezTo>
                  <a:cubicBezTo>
                    <a:pt x="2393" y="45683"/>
                    <a:pt x="2489" y="45611"/>
                    <a:pt x="2584" y="45528"/>
                  </a:cubicBezTo>
                  <a:cubicBezTo>
                    <a:pt x="2762" y="45385"/>
                    <a:pt x="2929" y="45254"/>
                    <a:pt x="3084" y="45087"/>
                  </a:cubicBezTo>
                  <a:lnTo>
                    <a:pt x="3203" y="44968"/>
                  </a:lnTo>
                  <a:lnTo>
                    <a:pt x="3298" y="44873"/>
                  </a:lnTo>
                  <a:cubicBezTo>
                    <a:pt x="3306" y="44866"/>
                    <a:pt x="3314" y="44857"/>
                    <a:pt x="3323" y="44848"/>
                  </a:cubicBezTo>
                  <a:lnTo>
                    <a:pt x="3323" y="44848"/>
                  </a:lnTo>
                  <a:cubicBezTo>
                    <a:pt x="3323" y="44848"/>
                    <a:pt x="3322" y="44849"/>
                    <a:pt x="3322" y="44849"/>
                  </a:cubicBezTo>
                  <a:cubicBezTo>
                    <a:pt x="3477" y="44694"/>
                    <a:pt x="3608" y="44551"/>
                    <a:pt x="3739" y="44385"/>
                  </a:cubicBezTo>
                  <a:cubicBezTo>
                    <a:pt x="3822" y="44301"/>
                    <a:pt x="3882" y="44218"/>
                    <a:pt x="3941" y="44135"/>
                  </a:cubicBezTo>
                  <a:cubicBezTo>
                    <a:pt x="4001" y="44039"/>
                    <a:pt x="4060" y="43944"/>
                    <a:pt x="4096" y="43837"/>
                  </a:cubicBezTo>
                  <a:cubicBezTo>
                    <a:pt x="4156" y="43682"/>
                    <a:pt x="4203" y="43539"/>
                    <a:pt x="4251" y="43385"/>
                  </a:cubicBezTo>
                  <a:cubicBezTo>
                    <a:pt x="4417" y="43242"/>
                    <a:pt x="4560" y="43087"/>
                    <a:pt x="4727" y="42944"/>
                  </a:cubicBezTo>
                  <a:cubicBezTo>
                    <a:pt x="5025" y="42658"/>
                    <a:pt x="5287" y="42361"/>
                    <a:pt x="5560" y="42063"/>
                  </a:cubicBezTo>
                  <a:cubicBezTo>
                    <a:pt x="5858" y="41754"/>
                    <a:pt x="6144" y="41444"/>
                    <a:pt x="6442" y="41122"/>
                  </a:cubicBezTo>
                  <a:cubicBezTo>
                    <a:pt x="6584" y="40968"/>
                    <a:pt x="6715" y="40801"/>
                    <a:pt x="6858" y="40634"/>
                  </a:cubicBezTo>
                  <a:cubicBezTo>
                    <a:pt x="6918" y="40563"/>
                    <a:pt x="6953" y="40491"/>
                    <a:pt x="7013" y="40408"/>
                  </a:cubicBezTo>
                  <a:cubicBezTo>
                    <a:pt x="7073" y="40325"/>
                    <a:pt x="7132" y="40253"/>
                    <a:pt x="7215" y="40158"/>
                  </a:cubicBezTo>
                  <a:cubicBezTo>
                    <a:pt x="7311" y="40027"/>
                    <a:pt x="7418" y="39872"/>
                    <a:pt x="7513" y="39741"/>
                  </a:cubicBezTo>
                  <a:cubicBezTo>
                    <a:pt x="7596" y="39610"/>
                    <a:pt x="7704" y="39491"/>
                    <a:pt x="7811" y="39360"/>
                  </a:cubicBezTo>
                  <a:cubicBezTo>
                    <a:pt x="7870" y="39265"/>
                    <a:pt x="7942" y="39194"/>
                    <a:pt x="8001" y="39098"/>
                  </a:cubicBezTo>
                  <a:cubicBezTo>
                    <a:pt x="8013" y="39075"/>
                    <a:pt x="8025" y="39039"/>
                    <a:pt x="8061" y="39027"/>
                  </a:cubicBezTo>
                  <a:cubicBezTo>
                    <a:pt x="8120" y="39003"/>
                    <a:pt x="8192" y="38967"/>
                    <a:pt x="8251" y="38944"/>
                  </a:cubicBezTo>
                  <a:cubicBezTo>
                    <a:pt x="8311" y="38908"/>
                    <a:pt x="8382" y="38884"/>
                    <a:pt x="8442" y="38848"/>
                  </a:cubicBezTo>
                  <a:cubicBezTo>
                    <a:pt x="8501" y="38825"/>
                    <a:pt x="8561" y="38777"/>
                    <a:pt x="8620" y="38741"/>
                  </a:cubicBezTo>
                  <a:cubicBezTo>
                    <a:pt x="8739" y="38670"/>
                    <a:pt x="8858" y="38586"/>
                    <a:pt x="8966" y="38491"/>
                  </a:cubicBezTo>
                  <a:cubicBezTo>
                    <a:pt x="9013" y="38444"/>
                    <a:pt x="9073" y="38408"/>
                    <a:pt x="9109" y="38360"/>
                  </a:cubicBezTo>
                  <a:lnTo>
                    <a:pt x="9216" y="38253"/>
                  </a:lnTo>
                  <a:cubicBezTo>
                    <a:pt x="9251" y="38241"/>
                    <a:pt x="9287" y="38205"/>
                    <a:pt x="9323" y="38194"/>
                  </a:cubicBezTo>
                  <a:cubicBezTo>
                    <a:pt x="9442" y="38134"/>
                    <a:pt x="9561" y="38074"/>
                    <a:pt x="9680" y="38003"/>
                  </a:cubicBezTo>
                  <a:cubicBezTo>
                    <a:pt x="9763" y="37955"/>
                    <a:pt x="9847" y="37908"/>
                    <a:pt x="9930" y="37872"/>
                  </a:cubicBezTo>
                  <a:cubicBezTo>
                    <a:pt x="9986" y="37839"/>
                    <a:pt x="10031" y="37816"/>
                    <a:pt x="10086" y="37783"/>
                  </a:cubicBezTo>
                  <a:lnTo>
                    <a:pt x="10086" y="37783"/>
                  </a:lnTo>
                  <a:cubicBezTo>
                    <a:pt x="10085" y="37785"/>
                    <a:pt x="10085" y="37787"/>
                    <a:pt x="10085" y="37789"/>
                  </a:cubicBezTo>
                  <a:cubicBezTo>
                    <a:pt x="10228" y="37705"/>
                    <a:pt x="10359" y="37610"/>
                    <a:pt x="10513" y="37539"/>
                  </a:cubicBezTo>
                  <a:cubicBezTo>
                    <a:pt x="10561" y="37515"/>
                    <a:pt x="10585" y="37491"/>
                    <a:pt x="10633" y="37467"/>
                  </a:cubicBezTo>
                  <a:cubicBezTo>
                    <a:pt x="10716" y="37408"/>
                    <a:pt x="10799" y="37360"/>
                    <a:pt x="10883" y="37301"/>
                  </a:cubicBezTo>
                  <a:cubicBezTo>
                    <a:pt x="10990" y="37241"/>
                    <a:pt x="11097" y="37170"/>
                    <a:pt x="11180" y="37110"/>
                  </a:cubicBezTo>
                  <a:cubicBezTo>
                    <a:pt x="11287" y="37039"/>
                    <a:pt x="11406" y="36955"/>
                    <a:pt x="11514" y="36884"/>
                  </a:cubicBezTo>
                  <a:lnTo>
                    <a:pt x="11954" y="36574"/>
                  </a:lnTo>
                  <a:cubicBezTo>
                    <a:pt x="12061" y="36503"/>
                    <a:pt x="12168" y="36420"/>
                    <a:pt x="12252" y="36336"/>
                  </a:cubicBezTo>
                  <a:cubicBezTo>
                    <a:pt x="12347" y="36265"/>
                    <a:pt x="12442" y="36181"/>
                    <a:pt x="12538" y="36110"/>
                  </a:cubicBezTo>
                  <a:cubicBezTo>
                    <a:pt x="12668" y="35991"/>
                    <a:pt x="12823" y="35872"/>
                    <a:pt x="12954" y="35741"/>
                  </a:cubicBezTo>
                  <a:cubicBezTo>
                    <a:pt x="13038" y="35669"/>
                    <a:pt x="13121" y="35574"/>
                    <a:pt x="13204" y="35503"/>
                  </a:cubicBezTo>
                  <a:cubicBezTo>
                    <a:pt x="13288" y="35431"/>
                    <a:pt x="13359" y="35372"/>
                    <a:pt x="13430" y="35288"/>
                  </a:cubicBezTo>
                  <a:lnTo>
                    <a:pt x="13526" y="35205"/>
                  </a:lnTo>
                  <a:lnTo>
                    <a:pt x="13883" y="34848"/>
                  </a:lnTo>
                  <a:cubicBezTo>
                    <a:pt x="14073" y="34657"/>
                    <a:pt x="14252" y="34443"/>
                    <a:pt x="14443" y="34253"/>
                  </a:cubicBezTo>
                  <a:lnTo>
                    <a:pt x="14454" y="34241"/>
                  </a:lnTo>
                  <a:cubicBezTo>
                    <a:pt x="14716" y="33967"/>
                    <a:pt x="14966" y="33717"/>
                    <a:pt x="15216" y="33443"/>
                  </a:cubicBezTo>
                  <a:cubicBezTo>
                    <a:pt x="15312" y="33360"/>
                    <a:pt x="15395" y="33252"/>
                    <a:pt x="15478" y="33169"/>
                  </a:cubicBezTo>
                  <a:cubicBezTo>
                    <a:pt x="15538" y="33110"/>
                    <a:pt x="15597" y="33026"/>
                    <a:pt x="15645" y="32967"/>
                  </a:cubicBezTo>
                  <a:cubicBezTo>
                    <a:pt x="15681" y="32943"/>
                    <a:pt x="15693" y="32907"/>
                    <a:pt x="15716" y="32883"/>
                  </a:cubicBezTo>
                  <a:cubicBezTo>
                    <a:pt x="15776" y="32812"/>
                    <a:pt x="15836" y="32717"/>
                    <a:pt x="15919" y="32645"/>
                  </a:cubicBezTo>
                  <a:cubicBezTo>
                    <a:pt x="15943" y="32598"/>
                    <a:pt x="15990" y="32550"/>
                    <a:pt x="16014" y="32514"/>
                  </a:cubicBezTo>
                  <a:cubicBezTo>
                    <a:pt x="16121" y="32371"/>
                    <a:pt x="16217" y="32252"/>
                    <a:pt x="16312" y="32121"/>
                  </a:cubicBezTo>
                  <a:cubicBezTo>
                    <a:pt x="16502" y="31895"/>
                    <a:pt x="16657" y="31681"/>
                    <a:pt x="16836" y="31455"/>
                  </a:cubicBezTo>
                  <a:cubicBezTo>
                    <a:pt x="17026" y="31205"/>
                    <a:pt x="17205" y="30943"/>
                    <a:pt x="17360" y="30669"/>
                  </a:cubicBezTo>
                  <a:cubicBezTo>
                    <a:pt x="17455" y="30490"/>
                    <a:pt x="17526" y="30312"/>
                    <a:pt x="17586" y="30109"/>
                  </a:cubicBezTo>
                  <a:cubicBezTo>
                    <a:pt x="17645" y="29954"/>
                    <a:pt x="17693" y="29776"/>
                    <a:pt x="17717" y="29597"/>
                  </a:cubicBezTo>
                  <a:cubicBezTo>
                    <a:pt x="17764" y="29311"/>
                    <a:pt x="17800" y="29026"/>
                    <a:pt x="17848" y="28728"/>
                  </a:cubicBezTo>
                  <a:cubicBezTo>
                    <a:pt x="17883" y="28585"/>
                    <a:pt x="17895" y="28442"/>
                    <a:pt x="17919" y="28299"/>
                  </a:cubicBezTo>
                  <a:cubicBezTo>
                    <a:pt x="17943" y="28240"/>
                    <a:pt x="17943" y="28180"/>
                    <a:pt x="17955" y="28121"/>
                  </a:cubicBezTo>
                  <a:lnTo>
                    <a:pt x="18002" y="27895"/>
                  </a:lnTo>
                  <a:lnTo>
                    <a:pt x="18002" y="27883"/>
                  </a:lnTo>
                  <a:cubicBezTo>
                    <a:pt x="18086" y="27835"/>
                    <a:pt x="18050" y="27764"/>
                    <a:pt x="17967" y="27728"/>
                  </a:cubicBezTo>
                  <a:cubicBezTo>
                    <a:pt x="17952" y="27723"/>
                    <a:pt x="17938" y="27721"/>
                    <a:pt x="17923" y="27721"/>
                  </a:cubicBezTo>
                  <a:cubicBezTo>
                    <a:pt x="17868" y="27721"/>
                    <a:pt x="17817" y="27757"/>
                    <a:pt x="17788" y="27823"/>
                  </a:cubicBezTo>
                  <a:lnTo>
                    <a:pt x="17788" y="27835"/>
                  </a:lnTo>
                  <a:lnTo>
                    <a:pt x="17788" y="27847"/>
                  </a:lnTo>
                  <a:cubicBezTo>
                    <a:pt x="17776" y="27895"/>
                    <a:pt x="17752" y="27942"/>
                    <a:pt x="17729" y="27978"/>
                  </a:cubicBezTo>
                  <a:cubicBezTo>
                    <a:pt x="17693" y="28061"/>
                    <a:pt x="17645" y="28133"/>
                    <a:pt x="17586" y="28204"/>
                  </a:cubicBezTo>
                  <a:cubicBezTo>
                    <a:pt x="17455" y="28383"/>
                    <a:pt x="17288" y="28561"/>
                    <a:pt x="17133" y="28728"/>
                  </a:cubicBezTo>
                  <a:cubicBezTo>
                    <a:pt x="17074" y="28788"/>
                    <a:pt x="17038" y="28847"/>
                    <a:pt x="16979" y="28907"/>
                  </a:cubicBezTo>
                  <a:cubicBezTo>
                    <a:pt x="16919" y="28978"/>
                    <a:pt x="16836" y="29038"/>
                    <a:pt x="16776" y="29121"/>
                  </a:cubicBezTo>
                  <a:cubicBezTo>
                    <a:pt x="16717" y="29181"/>
                    <a:pt x="16657" y="29252"/>
                    <a:pt x="16598" y="29311"/>
                  </a:cubicBezTo>
                  <a:cubicBezTo>
                    <a:pt x="16574" y="29347"/>
                    <a:pt x="16526" y="29383"/>
                    <a:pt x="16502" y="29431"/>
                  </a:cubicBezTo>
                  <a:cubicBezTo>
                    <a:pt x="16407" y="29550"/>
                    <a:pt x="16300" y="29645"/>
                    <a:pt x="16217" y="29764"/>
                  </a:cubicBezTo>
                  <a:cubicBezTo>
                    <a:pt x="16169" y="29823"/>
                    <a:pt x="16109" y="29883"/>
                    <a:pt x="16062" y="29943"/>
                  </a:cubicBezTo>
                  <a:cubicBezTo>
                    <a:pt x="16038" y="29990"/>
                    <a:pt x="16002" y="30026"/>
                    <a:pt x="15978" y="30062"/>
                  </a:cubicBezTo>
                  <a:lnTo>
                    <a:pt x="15931" y="30109"/>
                  </a:lnTo>
                  <a:cubicBezTo>
                    <a:pt x="15847" y="30216"/>
                    <a:pt x="15752" y="30324"/>
                    <a:pt x="15645" y="30407"/>
                  </a:cubicBezTo>
                  <a:cubicBezTo>
                    <a:pt x="15455" y="30585"/>
                    <a:pt x="15276" y="30776"/>
                    <a:pt x="15085" y="30955"/>
                  </a:cubicBezTo>
                  <a:lnTo>
                    <a:pt x="14812" y="31228"/>
                  </a:lnTo>
                  <a:lnTo>
                    <a:pt x="14716" y="31336"/>
                  </a:lnTo>
                  <a:cubicBezTo>
                    <a:pt x="14669" y="31395"/>
                    <a:pt x="14621" y="31455"/>
                    <a:pt x="14562" y="31490"/>
                  </a:cubicBezTo>
                  <a:cubicBezTo>
                    <a:pt x="14538" y="31526"/>
                    <a:pt x="14502" y="31574"/>
                    <a:pt x="14478" y="31597"/>
                  </a:cubicBezTo>
                  <a:cubicBezTo>
                    <a:pt x="14454" y="31609"/>
                    <a:pt x="14454" y="31633"/>
                    <a:pt x="14443" y="31633"/>
                  </a:cubicBezTo>
                  <a:cubicBezTo>
                    <a:pt x="14395" y="31693"/>
                    <a:pt x="14335" y="31764"/>
                    <a:pt x="14300" y="31824"/>
                  </a:cubicBezTo>
                  <a:cubicBezTo>
                    <a:pt x="14264" y="31871"/>
                    <a:pt x="14216" y="31907"/>
                    <a:pt x="14192" y="31955"/>
                  </a:cubicBezTo>
                  <a:cubicBezTo>
                    <a:pt x="14133" y="32038"/>
                    <a:pt x="14085" y="32109"/>
                    <a:pt x="14026" y="32181"/>
                  </a:cubicBezTo>
                  <a:cubicBezTo>
                    <a:pt x="13954" y="32300"/>
                    <a:pt x="13859" y="32419"/>
                    <a:pt x="13788" y="32526"/>
                  </a:cubicBezTo>
                  <a:cubicBezTo>
                    <a:pt x="13752" y="32562"/>
                    <a:pt x="13716" y="32633"/>
                    <a:pt x="13681" y="32669"/>
                  </a:cubicBezTo>
                  <a:cubicBezTo>
                    <a:pt x="13633" y="32729"/>
                    <a:pt x="13609" y="32788"/>
                    <a:pt x="13561" y="32848"/>
                  </a:cubicBezTo>
                  <a:cubicBezTo>
                    <a:pt x="13550" y="32848"/>
                    <a:pt x="13550" y="32860"/>
                    <a:pt x="13550" y="32860"/>
                  </a:cubicBezTo>
                  <a:lnTo>
                    <a:pt x="13561" y="32848"/>
                  </a:lnTo>
                  <a:lnTo>
                    <a:pt x="13561" y="32848"/>
                  </a:lnTo>
                  <a:cubicBezTo>
                    <a:pt x="13526" y="32931"/>
                    <a:pt x="13454" y="32991"/>
                    <a:pt x="13419" y="33062"/>
                  </a:cubicBezTo>
                  <a:cubicBezTo>
                    <a:pt x="13390" y="33081"/>
                    <a:pt x="13377" y="33115"/>
                    <a:pt x="13355" y="33146"/>
                  </a:cubicBezTo>
                  <a:lnTo>
                    <a:pt x="13355" y="33146"/>
                  </a:lnTo>
                  <a:cubicBezTo>
                    <a:pt x="13356" y="33145"/>
                    <a:pt x="13358" y="33145"/>
                    <a:pt x="13359" y="33145"/>
                  </a:cubicBezTo>
                  <a:cubicBezTo>
                    <a:pt x="13359" y="33169"/>
                    <a:pt x="13335" y="33169"/>
                    <a:pt x="13335" y="33181"/>
                  </a:cubicBezTo>
                  <a:lnTo>
                    <a:pt x="13335" y="33181"/>
                  </a:lnTo>
                  <a:cubicBezTo>
                    <a:pt x="13335" y="33181"/>
                    <a:pt x="13335" y="33169"/>
                    <a:pt x="13359" y="33169"/>
                  </a:cubicBezTo>
                  <a:cubicBezTo>
                    <a:pt x="13026" y="33598"/>
                    <a:pt x="12668" y="34014"/>
                    <a:pt x="12347" y="34443"/>
                  </a:cubicBezTo>
                  <a:cubicBezTo>
                    <a:pt x="12168" y="34669"/>
                    <a:pt x="12002" y="34896"/>
                    <a:pt x="11835" y="35110"/>
                  </a:cubicBezTo>
                  <a:cubicBezTo>
                    <a:pt x="11752" y="35217"/>
                    <a:pt x="11656" y="35336"/>
                    <a:pt x="11573" y="35443"/>
                  </a:cubicBezTo>
                  <a:cubicBezTo>
                    <a:pt x="11478" y="35550"/>
                    <a:pt x="11395" y="35634"/>
                    <a:pt x="11299" y="35741"/>
                  </a:cubicBezTo>
                  <a:lnTo>
                    <a:pt x="11168" y="35872"/>
                  </a:lnTo>
                  <a:cubicBezTo>
                    <a:pt x="11121" y="35919"/>
                    <a:pt x="11085" y="35967"/>
                    <a:pt x="11049" y="36003"/>
                  </a:cubicBezTo>
                  <a:cubicBezTo>
                    <a:pt x="10966" y="36098"/>
                    <a:pt x="10883" y="36181"/>
                    <a:pt x="10799" y="36265"/>
                  </a:cubicBezTo>
                  <a:cubicBezTo>
                    <a:pt x="10704" y="36348"/>
                    <a:pt x="10609" y="36443"/>
                    <a:pt x="10513" y="36527"/>
                  </a:cubicBezTo>
                  <a:cubicBezTo>
                    <a:pt x="10311" y="36705"/>
                    <a:pt x="10109" y="36896"/>
                    <a:pt x="9918" y="37074"/>
                  </a:cubicBezTo>
                  <a:cubicBezTo>
                    <a:pt x="9728" y="37277"/>
                    <a:pt x="9513" y="37467"/>
                    <a:pt x="9323" y="37658"/>
                  </a:cubicBezTo>
                  <a:cubicBezTo>
                    <a:pt x="9239" y="37753"/>
                    <a:pt x="9144" y="37848"/>
                    <a:pt x="9037" y="37944"/>
                  </a:cubicBezTo>
                  <a:lnTo>
                    <a:pt x="8728" y="38253"/>
                  </a:lnTo>
                  <a:lnTo>
                    <a:pt x="8620" y="38360"/>
                  </a:lnTo>
                  <a:lnTo>
                    <a:pt x="8561" y="38420"/>
                  </a:lnTo>
                  <a:cubicBezTo>
                    <a:pt x="8525" y="38444"/>
                    <a:pt x="8477" y="38479"/>
                    <a:pt x="8418" y="38503"/>
                  </a:cubicBezTo>
                  <a:lnTo>
                    <a:pt x="8406" y="38527"/>
                  </a:lnTo>
                  <a:cubicBezTo>
                    <a:pt x="8477" y="38372"/>
                    <a:pt x="8537" y="38241"/>
                    <a:pt x="8608" y="38086"/>
                  </a:cubicBezTo>
                  <a:cubicBezTo>
                    <a:pt x="8680" y="37896"/>
                    <a:pt x="8775" y="37705"/>
                    <a:pt x="8847" y="37515"/>
                  </a:cubicBezTo>
                  <a:cubicBezTo>
                    <a:pt x="9001" y="37122"/>
                    <a:pt x="9156" y="36741"/>
                    <a:pt x="9299" y="36336"/>
                  </a:cubicBezTo>
                  <a:cubicBezTo>
                    <a:pt x="9442" y="35919"/>
                    <a:pt x="9597" y="35503"/>
                    <a:pt x="9728" y="35074"/>
                  </a:cubicBezTo>
                  <a:cubicBezTo>
                    <a:pt x="9740" y="35026"/>
                    <a:pt x="9751" y="34979"/>
                    <a:pt x="9775" y="34955"/>
                  </a:cubicBezTo>
                  <a:cubicBezTo>
                    <a:pt x="9799" y="34896"/>
                    <a:pt x="9847" y="34848"/>
                    <a:pt x="9871" y="34788"/>
                  </a:cubicBezTo>
                  <a:cubicBezTo>
                    <a:pt x="9930" y="34693"/>
                    <a:pt x="9978" y="34622"/>
                    <a:pt x="10037" y="34538"/>
                  </a:cubicBezTo>
                  <a:cubicBezTo>
                    <a:pt x="10049" y="34503"/>
                    <a:pt x="10085" y="34455"/>
                    <a:pt x="10097" y="34431"/>
                  </a:cubicBezTo>
                  <a:cubicBezTo>
                    <a:pt x="10132" y="34384"/>
                    <a:pt x="10144" y="34336"/>
                    <a:pt x="10168" y="34312"/>
                  </a:cubicBezTo>
                  <a:cubicBezTo>
                    <a:pt x="10216" y="34241"/>
                    <a:pt x="10263" y="34145"/>
                    <a:pt x="10311" y="34074"/>
                  </a:cubicBezTo>
                  <a:cubicBezTo>
                    <a:pt x="10394" y="33895"/>
                    <a:pt x="10490" y="33705"/>
                    <a:pt x="10573" y="33526"/>
                  </a:cubicBezTo>
                  <a:cubicBezTo>
                    <a:pt x="10621" y="33431"/>
                    <a:pt x="10668" y="33324"/>
                    <a:pt x="10704" y="33241"/>
                  </a:cubicBezTo>
                  <a:cubicBezTo>
                    <a:pt x="10752" y="33169"/>
                    <a:pt x="10787" y="33086"/>
                    <a:pt x="10823" y="33014"/>
                  </a:cubicBezTo>
                  <a:cubicBezTo>
                    <a:pt x="10823" y="33014"/>
                    <a:pt x="10823" y="33002"/>
                    <a:pt x="10847" y="33002"/>
                  </a:cubicBezTo>
                  <a:lnTo>
                    <a:pt x="10847" y="33074"/>
                  </a:lnTo>
                  <a:cubicBezTo>
                    <a:pt x="10930" y="33002"/>
                    <a:pt x="11025" y="32931"/>
                    <a:pt x="11097" y="32824"/>
                  </a:cubicBezTo>
                  <a:lnTo>
                    <a:pt x="11180" y="32693"/>
                  </a:lnTo>
                  <a:cubicBezTo>
                    <a:pt x="11216" y="32645"/>
                    <a:pt x="11240" y="32586"/>
                    <a:pt x="11264" y="32526"/>
                  </a:cubicBezTo>
                  <a:cubicBezTo>
                    <a:pt x="11323" y="32395"/>
                    <a:pt x="11383" y="32252"/>
                    <a:pt x="11418" y="32109"/>
                  </a:cubicBezTo>
                  <a:cubicBezTo>
                    <a:pt x="11442" y="32098"/>
                    <a:pt x="11442" y="32074"/>
                    <a:pt x="11454" y="32062"/>
                  </a:cubicBezTo>
                  <a:lnTo>
                    <a:pt x="11764" y="31574"/>
                  </a:lnTo>
                  <a:cubicBezTo>
                    <a:pt x="11859" y="31407"/>
                    <a:pt x="11942" y="31228"/>
                    <a:pt x="12037" y="31062"/>
                  </a:cubicBezTo>
                  <a:cubicBezTo>
                    <a:pt x="12121" y="30883"/>
                    <a:pt x="12216" y="30705"/>
                    <a:pt x="12311" y="30514"/>
                  </a:cubicBezTo>
                  <a:cubicBezTo>
                    <a:pt x="12395" y="30383"/>
                    <a:pt x="12466" y="30252"/>
                    <a:pt x="12549" y="30109"/>
                  </a:cubicBezTo>
                  <a:cubicBezTo>
                    <a:pt x="12645" y="29978"/>
                    <a:pt x="12728" y="29847"/>
                    <a:pt x="12835" y="29716"/>
                  </a:cubicBezTo>
                  <a:cubicBezTo>
                    <a:pt x="12895" y="29633"/>
                    <a:pt x="12942" y="29573"/>
                    <a:pt x="13002" y="29502"/>
                  </a:cubicBezTo>
                  <a:cubicBezTo>
                    <a:pt x="13049" y="29442"/>
                    <a:pt x="13085" y="29383"/>
                    <a:pt x="13121" y="29323"/>
                  </a:cubicBezTo>
                  <a:lnTo>
                    <a:pt x="13300" y="29014"/>
                  </a:lnTo>
                  <a:cubicBezTo>
                    <a:pt x="13419" y="28776"/>
                    <a:pt x="13538" y="28538"/>
                    <a:pt x="13645" y="28299"/>
                  </a:cubicBezTo>
                  <a:cubicBezTo>
                    <a:pt x="13716" y="28133"/>
                    <a:pt x="13788" y="27990"/>
                    <a:pt x="13859" y="27823"/>
                  </a:cubicBezTo>
                  <a:lnTo>
                    <a:pt x="14085" y="27371"/>
                  </a:lnTo>
                  <a:cubicBezTo>
                    <a:pt x="14133" y="27311"/>
                    <a:pt x="14157" y="27240"/>
                    <a:pt x="14204" y="27180"/>
                  </a:cubicBezTo>
                  <a:cubicBezTo>
                    <a:pt x="14252" y="27121"/>
                    <a:pt x="14276" y="27049"/>
                    <a:pt x="14323" y="26990"/>
                  </a:cubicBezTo>
                  <a:cubicBezTo>
                    <a:pt x="14371" y="26918"/>
                    <a:pt x="14419" y="26835"/>
                    <a:pt x="14454" y="26775"/>
                  </a:cubicBezTo>
                  <a:cubicBezTo>
                    <a:pt x="14514" y="26692"/>
                    <a:pt x="14562" y="26597"/>
                    <a:pt x="14621" y="26514"/>
                  </a:cubicBezTo>
                  <a:cubicBezTo>
                    <a:pt x="14657" y="26466"/>
                    <a:pt x="14669" y="26418"/>
                    <a:pt x="14693" y="26383"/>
                  </a:cubicBezTo>
                  <a:cubicBezTo>
                    <a:pt x="14728" y="26335"/>
                    <a:pt x="14752" y="26275"/>
                    <a:pt x="14776" y="26228"/>
                  </a:cubicBezTo>
                  <a:cubicBezTo>
                    <a:pt x="14812" y="26156"/>
                    <a:pt x="14847" y="26061"/>
                    <a:pt x="14871" y="25990"/>
                  </a:cubicBezTo>
                  <a:cubicBezTo>
                    <a:pt x="14919" y="25906"/>
                    <a:pt x="14954" y="25799"/>
                    <a:pt x="14990" y="25704"/>
                  </a:cubicBezTo>
                  <a:cubicBezTo>
                    <a:pt x="15038" y="25609"/>
                    <a:pt x="15074" y="25502"/>
                    <a:pt x="15109" y="25406"/>
                  </a:cubicBezTo>
                  <a:cubicBezTo>
                    <a:pt x="15181" y="25228"/>
                    <a:pt x="15240" y="25037"/>
                    <a:pt x="15324" y="24859"/>
                  </a:cubicBezTo>
                  <a:cubicBezTo>
                    <a:pt x="15383" y="24680"/>
                    <a:pt x="15455" y="24513"/>
                    <a:pt x="15514" y="24335"/>
                  </a:cubicBezTo>
                  <a:cubicBezTo>
                    <a:pt x="15574" y="24144"/>
                    <a:pt x="15633" y="23954"/>
                    <a:pt x="15693" y="23775"/>
                  </a:cubicBezTo>
                  <a:cubicBezTo>
                    <a:pt x="15800" y="23382"/>
                    <a:pt x="15895" y="23001"/>
                    <a:pt x="15978" y="22608"/>
                  </a:cubicBezTo>
                  <a:cubicBezTo>
                    <a:pt x="15990" y="22513"/>
                    <a:pt x="16014" y="22418"/>
                    <a:pt x="16038" y="22311"/>
                  </a:cubicBezTo>
                  <a:cubicBezTo>
                    <a:pt x="16050" y="22215"/>
                    <a:pt x="16062" y="22120"/>
                    <a:pt x="16074" y="22013"/>
                  </a:cubicBezTo>
                  <a:cubicBezTo>
                    <a:pt x="16097" y="21918"/>
                    <a:pt x="16097" y="21822"/>
                    <a:pt x="16109" y="21715"/>
                  </a:cubicBezTo>
                  <a:cubicBezTo>
                    <a:pt x="16121" y="21620"/>
                    <a:pt x="16121" y="21525"/>
                    <a:pt x="16121" y="21418"/>
                  </a:cubicBezTo>
                  <a:cubicBezTo>
                    <a:pt x="16133" y="21227"/>
                    <a:pt x="16121" y="21037"/>
                    <a:pt x="16121" y="20846"/>
                  </a:cubicBezTo>
                  <a:cubicBezTo>
                    <a:pt x="16121" y="20644"/>
                    <a:pt x="16109" y="20465"/>
                    <a:pt x="16109" y="20275"/>
                  </a:cubicBezTo>
                  <a:lnTo>
                    <a:pt x="16109" y="19989"/>
                  </a:lnTo>
                  <a:lnTo>
                    <a:pt x="16109" y="19834"/>
                  </a:lnTo>
                  <a:cubicBezTo>
                    <a:pt x="16109" y="19775"/>
                    <a:pt x="16121" y="19727"/>
                    <a:pt x="16121" y="19667"/>
                  </a:cubicBezTo>
                  <a:cubicBezTo>
                    <a:pt x="16133" y="19489"/>
                    <a:pt x="16157" y="19298"/>
                    <a:pt x="16169" y="19120"/>
                  </a:cubicBezTo>
                  <a:cubicBezTo>
                    <a:pt x="16181" y="18905"/>
                    <a:pt x="16193" y="18715"/>
                    <a:pt x="16217" y="18501"/>
                  </a:cubicBezTo>
                  <a:cubicBezTo>
                    <a:pt x="16228" y="18310"/>
                    <a:pt x="16228" y="18132"/>
                    <a:pt x="16240" y="17941"/>
                  </a:cubicBezTo>
                  <a:cubicBezTo>
                    <a:pt x="16252" y="17882"/>
                    <a:pt x="16252" y="17810"/>
                    <a:pt x="16276" y="17751"/>
                  </a:cubicBezTo>
                  <a:cubicBezTo>
                    <a:pt x="16300" y="17667"/>
                    <a:pt x="16336" y="17596"/>
                    <a:pt x="16348" y="17512"/>
                  </a:cubicBezTo>
                  <a:cubicBezTo>
                    <a:pt x="16359" y="17429"/>
                    <a:pt x="16395" y="17358"/>
                    <a:pt x="16395" y="17286"/>
                  </a:cubicBezTo>
                  <a:lnTo>
                    <a:pt x="16395" y="17179"/>
                  </a:lnTo>
                  <a:cubicBezTo>
                    <a:pt x="16395" y="17167"/>
                    <a:pt x="16371" y="17155"/>
                    <a:pt x="16371" y="17131"/>
                  </a:cubicBezTo>
                  <a:cubicBezTo>
                    <a:pt x="16365" y="17125"/>
                    <a:pt x="16356" y="17123"/>
                    <a:pt x="16346" y="17123"/>
                  </a:cubicBezTo>
                  <a:cubicBezTo>
                    <a:pt x="16336" y="17123"/>
                    <a:pt x="16324" y="17125"/>
                    <a:pt x="16312" y="17131"/>
                  </a:cubicBezTo>
                  <a:cubicBezTo>
                    <a:pt x="16288" y="17155"/>
                    <a:pt x="16300" y="17191"/>
                    <a:pt x="16288" y="17239"/>
                  </a:cubicBezTo>
                  <a:cubicBezTo>
                    <a:pt x="16276" y="17370"/>
                    <a:pt x="16240" y="17512"/>
                    <a:pt x="16217" y="17643"/>
                  </a:cubicBezTo>
                  <a:cubicBezTo>
                    <a:pt x="16157" y="17762"/>
                    <a:pt x="16097" y="17893"/>
                    <a:pt x="16038" y="18012"/>
                  </a:cubicBezTo>
                  <a:lnTo>
                    <a:pt x="15859" y="18370"/>
                  </a:lnTo>
                  <a:cubicBezTo>
                    <a:pt x="15800" y="18501"/>
                    <a:pt x="15716" y="18644"/>
                    <a:pt x="15657" y="18774"/>
                  </a:cubicBezTo>
                  <a:lnTo>
                    <a:pt x="15478" y="19132"/>
                  </a:lnTo>
                  <a:cubicBezTo>
                    <a:pt x="15443" y="19215"/>
                    <a:pt x="15383" y="19298"/>
                    <a:pt x="15335" y="19382"/>
                  </a:cubicBezTo>
                  <a:cubicBezTo>
                    <a:pt x="15300" y="19429"/>
                    <a:pt x="15288" y="19453"/>
                    <a:pt x="15264" y="19501"/>
                  </a:cubicBezTo>
                  <a:cubicBezTo>
                    <a:pt x="15228" y="19548"/>
                    <a:pt x="15205" y="19596"/>
                    <a:pt x="15169" y="19620"/>
                  </a:cubicBezTo>
                  <a:cubicBezTo>
                    <a:pt x="15109" y="19715"/>
                    <a:pt x="15038" y="19787"/>
                    <a:pt x="14978" y="19858"/>
                  </a:cubicBezTo>
                  <a:cubicBezTo>
                    <a:pt x="14859" y="20013"/>
                    <a:pt x="14728" y="20156"/>
                    <a:pt x="14609" y="20310"/>
                  </a:cubicBezTo>
                  <a:cubicBezTo>
                    <a:pt x="14526" y="20394"/>
                    <a:pt x="14454" y="20489"/>
                    <a:pt x="14395" y="20584"/>
                  </a:cubicBezTo>
                  <a:cubicBezTo>
                    <a:pt x="14312" y="20727"/>
                    <a:pt x="14228" y="20870"/>
                    <a:pt x="14157" y="21037"/>
                  </a:cubicBezTo>
                  <a:cubicBezTo>
                    <a:pt x="14145" y="21084"/>
                    <a:pt x="14133" y="21108"/>
                    <a:pt x="14109" y="21156"/>
                  </a:cubicBezTo>
                  <a:cubicBezTo>
                    <a:pt x="14097" y="21203"/>
                    <a:pt x="14073" y="21239"/>
                    <a:pt x="14050" y="21287"/>
                  </a:cubicBezTo>
                  <a:cubicBezTo>
                    <a:pt x="14026" y="21382"/>
                    <a:pt x="13990" y="21453"/>
                    <a:pt x="13954" y="21537"/>
                  </a:cubicBezTo>
                  <a:cubicBezTo>
                    <a:pt x="13871" y="21739"/>
                    <a:pt x="13800" y="21930"/>
                    <a:pt x="13740" y="22108"/>
                  </a:cubicBezTo>
                  <a:cubicBezTo>
                    <a:pt x="13728" y="22156"/>
                    <a:pt x="13692" y="22192"/>
                    <a:pt x="13681" y="22251"/>
                  </a:cubicBezTo>
                  <a:cubicBezTo>
                    <a:pt x="13609" y="22430"/>
                    <a:pt x="13538" y="22596"/>
                    <a:pt x="13454" y="22775"/>
                  </a:cubicBezTo>
                  <a:cubicBezTo>
                    <a:pt x="13430" y="22870"/>
                    <a:pt x="13383" y="22954"/>
                    <a:pt x="13359" y="23049"/>
                  </a:cubicBezTo>
                  <a:cubicBezTo>
                    <a:pt x="13323" y="23144"/>
                    <a:pt x="13300" y="23239"/>
                    <a:pt x="13264" y="23346"/>
                  </a:cubicBezTo>
                  <a:cubicBezTo>
                    <a:pt x="13204" y="23537"/>
                    <a:pt x="13157" y="23727"/>
                    <a:pt x="13121" y="23918"/>
                  </a:cubicBezTo>
                  <a:cubicBezTo>
                    <a:pt x="13073" y="24097"/>
                    <a:pt x="13038" y="24275"/>
                    <a:pt x="13002" y="24454"/>
                  </a:cubicBezTo>
                  <a:lnTo>
                    <a:pt x="12859" y="24954"/>
                  </a:lnTo>
                  <a:cubicBezTo>
                    <a:pt x="12823" y="25132"/>
                    <a:pt x="12776" y="25287"/>
                    <a:pt x="12740" y="25466"/>
                  </a:cubicBezTo>
                  <a:cubicBezTo>
                    <a:pt x="12668" y="25811"/>
                    <a:pt x="12609" y="26156"/>
                    <a:pt x="12549" y="26478"/>
                  </a:cubicBezTo>
                  <a:cubicBezTo>
                    <a:pt x="12478" y="26859"/>
                    <a:pt x="12371" y="27228"/>
                    <a:pt x="12287" y="27609"/>
                  </a:cubicBezTo>
                  <a:lnTo>
                    <a:pt x="12145" y="28192"/>
                  </a:lnTo>
                  <a:cubicBezTo>
                    <a:pt x="12109" y="28407"/>
                    <a:pt x="12049" y="28609"/>
                    <a:pt x="12002" y="28835"/>
                  </a:cubicBezTo>
                  <a:cubicBezTo>
                    <a:pt x="11954" y="29014"/>
                    <a:pt x="11895" y="29181"/>
                    <a:pt x="11847" y="29359"/>
                  </a:cubicBezTo>
                  <a:cubicBezTo>
                    <a:pt x="11811" y="29514"/>
                    <a:pt x="11752" y="29681"/>
                    <a:pt x="11692" y="29847"/>
                  </a:cubicBezTo>
                  <a:cubicBezTo>
                    <a:pt x="11585" y="30193"/>
                    <a:pt x="11466" y="30526"/>
                    <a:pt x="11371" y="30871"/>
                  </a:cubicBezTo>
                  <a:cubicBezTo>
                    <a:pt x="11371" y="30883"/>
                    <a:pt x="11359" y="30919"/>
                    <a:pt x="11359" y="30931"/>
                  </a:cubicBezTo>
                  <a:cubicBezTo>
                    <a:pt x="11359" y="30943"/>
                    <a:pt x="11359" y="30966"/>
                    <a:pt x="11347" y="30978"/>
                  </a:cubicBezTo>
                  <a:cubicBezTo>
                    <a:pt x="11275" y="31264"/>
                    <a:pt x="11216" y="31538"/>
                    <a:pt x="11133" y="31824"/>
                  </a:cubicBezTo>
                  <a:cubicBezTo>
                    <a:pt x="11109" y="31931"/>
                    <a:pt x="11073" y="32050"/>
                    <a:pt x="11049" y="32157"/>
                  </a:cubicBezTo>
                  <a:cubicBezTo>
                    <a:pt x="11037" y="32181"/>
                    <a:pt x="11037" y="32217"/>
                    <a:pt x="11014" y="32229"/>
                  </a:cubicBezTo>
                  <a:lnTo>
                    <a:pt x="10930" y="32359"/>
                  </a:lnTo>
                  <a:cubicBezTo>
                    <a:pt x="10871" y="32431"/>
                    <a:pt x="10823" y="32526"/>
                    <a:pt x="10763" y="32598"/>
                  </a:cubicBezTo>
                  <a:cubicBezTo>
                    <a:pt x="10704" y="32693"/>
                    <a:pt x="10656" y="32776"/>
                    <a:pt x="10597" y="32871"/>
                  </a:cubicBezTo>
                  <a:cubicBezTo>
                    <a:pt x="10573" y="32907"/>
                    <a:pt x="10561" y="32943"/>
                    <a:pt x="10537" y="32991"/>
                  </a:cubicBezTo>
                  <a:cubicBezTo>
                    <a:pt x="10525" y="33026"/>
                    <a:pt x="10502" y="33062"/>
                    <a:pt x="10478" y="33110"/>
                  </a:cubicBezTo>
                  <a:cubicBezTo>
                    <a:pt x="10442" y="33193"/>
                    <a:pt x="10394" y="33288"/>
                    <a:pt x="10359" y="33372"/>
                  </a:cubicBezTo>
                  <a:cubicBezTo>
                    <a:pt x="10275" y="33562"/>
                    <a:pt x="10180" y="33764"/>
                    <a:pt x="10097" y="33943"/>
                  </a:cubicBezTo>
                  <a:cubicBezTo>
                    <a:pt x="10085" y="33955"/>
                    <a:pt x="10085" y="33967"/>
                    <a:pt x="10061" y="34003"/>
                  </a:cubicBezTo>
                  <a:cubicBezTo>
                    <a:pt x="10085" y="33955"/>
                    <a:pt x="10097" y="33907"/>
                    <a:pt x="10109" y="33848"/>
                  </a:cubicBezTo>
                  <a:cubicBezTo>
                    <a:pt x="10156" y="33657"/>
                    <a:pt x="10204" y="33479"/>
                    <a:pt x="10263" y="33288"/>
                  </a:cubicBezTo>
                  <a:cubicBezTo>
                    <a:pt x="10323" y="33074"/>
                    <a:pt x="10382" y="32871"/>
                    <a:pt x="10442" y="32669"/>
                  </a:cubicBezTo>
                  <a:cubicBezTo>
                    <a:pt x="10561" y="32288"/>
                    <a:pt x="10633" y="31883"/>
                    <a:pt x="10704" y="31478"/>
                  </a:cubicBezTo>
                  <a:cubicBezTo>
                    <a:pt x="10775" y="31086"/>
                    <a:pt x="10835" y="30693"/>
                    <a:pt x="10883" y="30288"/>
                  </a:cubicBezTo>
                  <a:cubicBezTo>
                    <a:pt x="10930" y="29859"/>
                    <a:pt x="10978" y="29442"/>
                    <a:pt x="11014" y="29014"/>
                  </a:cubicBezTo>
                  <a:lnTo>
                    <a:pt x="11014" y="28978"/>
                  </a:lnTo>
                  <a:cubicBezTo>
                    <a:pt x="11061" y="28966"/>
                    <a:pt x="11097" y="28919"/>
                    <a:pt x="11073" y="28883"/>
                  </a:cubicBezTo>
                  <a:cubicBezTo>
                    <a:pt x="11061" y="28835"/>
                    <a:pt x="11061" y="28776"/>
                    <a:pt x="11049" y="28728"/>
                  </a:cubicBezTo>
                  <a:lnTo>
                    <a:pt x="11133" y="28061"/>
                  </a:lnTo>
                  <a:cubicBezTo>
                    <a:pt x="11180" y="27704"/>
                    <a:pt x="11228" y="27335"/>
                    <a:pt x="11252" y="26978"/>
                  </a:cubicBezTo>
                  <a:cubicBezTo>
                    <a:pt x="11287" y="26656"/>
                    <a:pt x="11311" y="26335"/>
                    <a:pt x="11335" y="26002"/>
                  </a:cubicBezTo>
                  <a:cubicBezTo>
                    <a:pt x="11347" y="25680"/>
                    <a:pt x="11359" y="25335"/>
                    <a:pt x="11347" y="25013"/>
                  </a:cubicBezTo>
                  <a:lnTo>
                    <a:pt x="11347" y="25013"/>
                  </a:lnTo>
                  <a:lnTo>
                    <a:pt x="11347" y="24811"/>
                  </a:lnTo>
                  <a:cubicBezTo>
                    <a:pt x="11359" y="24740"/>
                    <a:pt x="11371" y="24680"/>
                    <a:pt x="11395" y="24609"/>
                  </a:cubicBezTo>
                  <a:cubicBezTo>
                    <a:pt x="11466" y="24239"/>
                    <a:pt x="11537" y="23882"/>
                    <a:pt x="11597" y="23501"/>
                  </a:cubicBezTo>
                  <a:cubicBezTo>
                    <a:pt x="11633" y="23323"/>
                    <a:pt x="11645" y="23132"/>
                    <a:pt x="11668" y="22954"/>
                  </a:cubicBezTo>
                  <a:cubicBezTo>
                    <a:pt x="11692" y="22870"/>
                    <a:pt x="11692" y="22787"/>
                    <a:pt x="11692" y="22704"/>
                  </a:cubicBezTo>
                  <a:cubicBezTo>
                    <a:pt x="11692" y="22608"/>
                    <a:pt x="11704" y="22525"/>
                    <a:pt x="11704" y="22430"/>
                  </a:cubicBezTo>
                  <a:cubicBezTo>
                    <a:pt x="11716" y="22073"/>
                    <a:pt x="11728" y="21703"/>
                    <a:pt x="11728" y="21346"/>
                  </a:cubicBezTo>
                  <a:cubicBezTo>
                    <a:pt x="11728" y="21156"/>
                    <a:pt x="11728" y="20965"/>
                    <a:pt x="11716" y="20763"/>
                  </a:cubicBezTo>
                  <a:cubicBezTo>
                    <a:pt x="11716" y="20608"/>
                    <a:pt x="11704" y="20429"/>
                    <a:pt x="11692" y="20263"/>
                  </a:cubicBezTo>
                  <a:cubicBezTo>
                    <a:pt x="11716" y="20191"/>
                    <a:pt x="11764" y="20096"/>
                    <a:pt x="11787" y="20025"/>
                  </a:cubicBezTo>
                  <a:cubicBezTo>
                    <a:pt x="11847" y="19894"/>
                    <a:pt x="11930" y="19751"/>
                    <a:pt x="12002" y="19632"/>
                  </a:cubicBezTo>
                  <a:cubicBezTo>
                    <a:pt x="12026" y="19572"/>
                    <a:pt x="12061" y="19536"/>
                    <a:pt x="12109" y="19477"/>
                  </a:cubicBezTo>
                  <a:cubicBezTo>
                    <a:pt x="12133" y="19429"/>
                    <a:pt x="12168" y="19382"/>
                    <a:pt x="12192" y="19322"/>
                  </a:cubicBezTo>
                  <a:cubicBezTo>
                    <a:pt x="12252" y="19239"/>
                    <a:pt x="12311" y="19144"/>
                    <a:pt x="12383" y="19060"/>
                  </a:cubicBezTo>
                  <a:cubicBezTo>
                    <a:pt x="12442" y="18977"/>
                    <a:pt x="12502" y="18917"/>
                    <a:pt x="12549" y="18846"/>
                  </a:cubicBezTo>
                  <a:cubicBezTo>
                    <a:pt x="12609" y="18774"/>
                    <a:pt x="12668" y="18715"/>
                    <a:pt x="12728" y="18644"/>
                  </a:cubicBezTo>
                  <a:cubicBezTo>
                    <a:pt x="12788" y="18584"/>
                    <a:pt x="12847" y="18501"/>
                    <a:pt x="12907" y="18441"/>
                  </a:cubicBezTo>
                  <a:cubicBezTo>
                    <a:pt x="12966" y="18382"/>
                    <a:pt x="13014" y="18322"/>
                    <a:pt x="13073" y="18263"/>
                  </a:cubicBezTo>
                  <a:cubicBezTo>
                    <a:pt x="13121" y="18227"/>
                    <a:pt x="13157" y="18167"/>
                    <a:pt x="13204" y="18120"/>
                  </a:cubicBezTo>
                  <a:cubicBezTo>
                    <a:pt x="13252" y="18060"/>
                    <a:pt x="13311" y="18001"/>
                    <a:pt x="13359" y="17929"/>
                  </a:cubicBezTo>
                  <a:cubicBezTo>
                    <a:pt x="13395" y="17846"/>
                    <a:pt x="13454" y="17774"/>
                    <a:pt x="13502" y="17715"/>
                  </a:cubicBezTo>
                  <a:cubicBezTo>
                    <a:pt x="13550" y="17655"/>
                    <a:pt x="13597" y="17584"/>
                    <a:pt x="13633" y="17524"/>
                  </a:cubicBezTo>
                  <a:lnTo>
                    <a:pt x="14133" y="16762"/>
                  </a:lnTo>
                  <a:cubicBezTo>
                    <a:pt x="14204" y="16643"/>
                    <a:pt x="14288" y="16512"/>
                    <a:pt x="14371" y="16381"/>
                  </a:cubicBezTo>
                  <a:cubicBezTo>
                    <a:pt x="14395" y="16322"/>
                    <a:pt x="14443" y="16262"/>
                    <a:pt x="14466" y="16203"/>
                  </a:cubicBezTo>
                  <a:lnTo>
                    <a:pt x="14609" y="15977"/>
                  </a:lnTo>
                  <a:cubicBezTo>
                    <a:pt x="14645" y="15905"/>
                    <a:pt x="14693" y="15822"/>
                    <a:pt x="14728" y="15738"/>
                  </a:cubicBezTo>
                  <a:lnTo>
                    <a:pt x="14812" y="15560"/>
                  </a:lnTo>
                  <a:lnTo>
                    <a:pt x="14907" y="15381"/>
                  </a:lnTo>
                  <a:cubicBezTo>
                    <a:pt x="14919" y="15322"/>
                    <a:pt x="14943" y="15274"/>
                    <a:pt x="14966" y="15215"/>
                  </a:cubicBezTo>
                  <a:cubicBezTo>
                    <a:pt x="14978" y="15191"/>
                    <a:pt x="14978" y="15167"/>
                    <a:pt x="14990" y="15143"/>
                  </a:cubicBezTo>
                  <a:cubicBezTo>
                    <a:pt x="15026" y="15048"/>
                    <a:pt x="15050" y="14964"/>
                    <a:pt x="15085" y="14893"/>
                  </a:cubicBezTo>
                  <a:cubicBezTo>
                    <a:pt x="15109" y="14810"/>
                    <a:pt x="15121" y="14738"/>
                    <a:pt x="15145" y="14667"/>
                  </a:cubicBezTo>
                  <a:cubicBezTo>
                    <a:pt x="15181" y="14536"/>
                    <a:pt x="15216" y="14393"/>
                    <a:pt x="15240" y="14262"/>
                  </a:cubicBezTo>
                  <a:cubicBezTo>
                    <a:pt x="15335" y="13952"/>
                    <a:pt x="15407" y="13643"/>
                    <a:pt x="15502" y="13321"/>
                  </a:cubicBezTo>
                  <a:cubicBezTo>
                    <a:pt x="15538" y="13179"/>
                    <a:pt x="15586" y="13024"/>
                    <a:pt x="15621" y="12881"/>
                  </a:cubicBezTo>
                  <a:cubicBezTo>
                    <a:pt x="15633" y="12821"/>
                    <a:pt x="15645" y="12750"/>
                    <a:pt x="15657" y="12690"/>
                  </a:cubicBezTo>
                  <a:cubicBezTo>
                    <a:pt x="15681" y="12631"/>
                    <a:pt x="15693" y="12548"/>
                    <a:pt x="15705" y="12488"/>
                  </a:cubicBezTo>
                  <a:cubicBezTo>
                    <a:pt x="15716" y="12405"/>
                    <a:pt x="15740" y="12298"/>
                    <a:pt x="15752" y="12214"/>
                  </a:cubicBezTo>
                  <a:cubicBezTo>
                    <a:pt x="15764" y="12155"/>
                    <a:pt x="15764" y="12071"/>
                    <a:pt x="15776" y="12012"/>
                  </a:cubicBezTo>
                  <a:cubicBezTo>
                    <a:pt x="15800" y="11869"/>
                    <a:pt x="15824" y="11738"/>
                    <a:pt x="15836" y="11583"/>
                  </a:cubicBezTo>
                  <a:lnTo>
                    <a:pt x="15836" y="11571"/>
                  </a:lnTo>
                  <a:lnTo>
                    <a:pt x="15836" y="11559"/>
                  </a:lnTo>
                  <a:cubicBezTo>
                    <a:pt x="15836" y="11500"/>
                    <a:pt x="15859" y="11440"/>
                    <a:pt x="15859" y="11393"/>
                  </a:cubicBezTo>
                  <a:lnTo>
                    <a:pt x="15859" y="11381"/>
                  </a:lnTo>
                  <a:cubicBezTo>
                    <a:pt x="15859" y="11333"/>
                    <a:pt x="15871" y="11297"/>
                    <a:pt x="15871" y="11262"/>
                  </a:cubicBezTo>
                  <a:cubicBezTo>
                    <a:pt x="15871" y="11214"/>
                    <a:pt x="15883" y="11155"/>
                    <a:pt x="15883" y="11107"/>
                  </a:cubicBezTo>
                  <a:lnTo>
                    <a:pt x="15883" y="10988"/>
                  </a:lnTo>
                  <a:cubicBezTo>
                    <a:pt x="15883" y="10964"/>
                    <a:pt x="15871" y="10928"/>
                    <a:pt x="15859" y="10916"/>
                  </a:cubicBezTo>
                  <a:cubicBezTo>
                    <a:pt x="15836" y="10904"/>
                    <a:pt x="15824" y="10881"/>
                    <a:pt x="15800" y="10869"/>
                  </a:cubicBezTo>
                  <a:cubicBezTo>
                    <a:pt x="15764" y="10869"/>
                    <a:pt x="15740" y="10869"/>
                    <a:pt x="15716" y="10881"/>
                  </a:cubicBezTo>
                  <a:cubicBezTo>
                    <a:pt x="15693" y="10904"/>
                    <a:pt x="15681" y="10928"/>
                    <a:pt x="15645" y="10940"/>
                  </a:cubicBezTo>
                  <a:cubicBezTo>
                    <a:pt x="15633" y="10976"/>
                    <a:pt x="15621" y="10988"/>
                    <a:pt x="15597" y="11024"/>
                  </a:cubicBezTo>
                  <a:cubicBezTo>
                    <a:pt x="15586" y="11047"/>
                    <a:pt x="15574" y="11059"/>
                    <a:pt x="15562" y="11095"/>
                  </a:cubicBezTo>
                  <a:cubicBezTo>
                    <a:pt x="15514" y="11155"/>
                    <a:pt x="15478" y="11214"/>
                    <a:pt x="15443" y="11274"/>
                  </a:cubicBezTo>
                  <a:cubicBezTo>
                    <a:pt x="15347" y="11405"/>
                    <a:pt x="15264" y="11536"/>
                    <a:pt x="15169" y="11690"/>
                  </a:cubicBezTo>
                  <a:cubicBezTo>
                    <a:pt x="15097" y="11821"/>
                    <a:pt x="15026" y="11940"/>
                    <a:pt x="14954" y="12071"/>
                  </a:cubicBezTo>
                  <a:cubicBezTo>
                    <a:pt x="14800" y="12333"/>
                    <a:pt x="14669" y="12595"/>
                    <a:pt x="14538" y="12869"/>
                  </a:cubicBezTo>
                  <a:cubicBezTo>
                    <a:pt x="14490" y="12940"/>
                    <a:pt x="14454" y="13012"/>
                    <a:pt x="14419" y="13071"/>
                  </a:cubicBezTo>
                  <a:cubicBezTo>
                    <a:pt x="14383" y="13131"/>
                    <a:pt x="14335" y="13190"/>
                    <a:pt x="14312" y="13250"/>
                  </a:cubicBezTo>
                  <a:cubicBezTo>
                    <a:pt x="14240" y="13381"/>
                    <a:pt x="14157" y="13500"/>
                    <a:pt x="14073" y="13619"/>
                  </a:cubicBezTo>
                  <a:lnTo>
                    <a:pt x="13800" y="14024"/>
                  </a:lnTo>
                  <a:cubicBezTo>
                    <a:pt x="13728" y="14143"/>
                    <a:pt x="13645" y="14250"/>
                    <a:pt x="13561" y="14369"/>
                  </a:cubicBezTo>
                  <a:cubicBezTo>
                    <a:pt x="13526" y="14441"/>
                    <a:pt x="13466" y="14536"/>
                    <a:pt x="13419" y="14607"/>
                  </a:cubicBezTo>
                  <a:cubicBezTo>
                    <a:pt x="13383" y="14667"/>
                    <a:pt x="13347" y="14726"/>
                    <a:pt x="13311" y="14786"/>
                  </a:cubicBezTo>
                  <a:cubicBezTo>
                    <a:pt x="13288" y="14845"/>
                    <a:pt x="13240" y="14905"/>
                    <a:pt x="13204" y="14964"/>
                  </a:cubicBezTo>
                  <a:cubicBezTo>
                    <a:pt x="13169" y="15048"/>
                    <a:pt x="13121" y="15143"/>
                    <a:pt x="13073" y="15215"/>
                  </a:cubicBezTo>
                  <a:cubicBezTo>
                    <a:pt x="13002" y="15345"/>
                    <a:pt x="12942" y="15500"/>
                    <a:pt x="12871" y="15631"/>
                  </a:cubicBezTo>
                  <a:cubicBezTo>
                    <a:pt x="12811" y="15750"/>
                    <a:pt x="12728" y="15881"/>
                    <a:pt x="12668" y="16000"/>
                  </a:cubicBezTo>
                  <a:cubicBezTo>
                    <a:pt x="12609" y="16107"/>
                    <a:pt x="12549" y="16227"/>
                    <a:pt x="12478" y="16334"/>
                  </a:cubicBezTo>
                  <a:cubicBezTo>
                    <a:pt x="12407" y="16453"/>
                    <a:pt x="12335" y="16572"/>
                    <a:pt x="12276" y="16703"/>
                  </a:cubicBezTo>
                  <a:cubicBezTo>
                    <a:pt x="12192" y="16822"/>
                    <a:pt x="12133" y="16953"/>
                    <a:pt x="12061" y="17072"/>
                  </a:cubicBezTo>
                  <a:cubicBezTo>
                    <a:pt x="12014" y="17155"/>
                    <a:pt x="11990" y="17227"/>
                    <a:pt x="11942" y="17298"/>
                  </a:cubicBezTo>
                  <a:cubicBezTo>
                    <a:pt x="11895" y="17393"/>
                    <a:pt x="11859" y="17477"/>
                    <a:pt x="11811" y="17584"/>
                  </a:cubicBezTo>
                  <a:cubicBezTo>
                    <a:pt x="11764" y="17655"/>
                    <a:pt x="11740" y="17727"/>
                    <a:pt x="11704" y="17822"/>
                  </a:cubicBezTo>
                  <a:cubicBezTo>
                    <a:pt x="11656" y="17905"/>
                    <a:pt x="11621" y="18001"/>
                    <a:pt x="11585" y="18108"/>
                  </a:cubicBezTo>
                  <a:cubicBezTo>
                    <a:pt x="11585" y="18120"/>
                    <a:pt x="11573" y="18132"/>
                    <a:pt x="11573" y="18143"/>
                  </a:cubicBezTo>
                  <a:cubicBezTo>
                    <a:pt x="11573" y="18108"/>
                    <a:pt x="11573" y="18072"/>
                    <a:pt x="11561" y="18024"/>
                  </a:cubicBezTo>
                  <a:cubicBezTo>
                    <a:pt x="11537" y="17846"/>
                    <a:pt x="11514" y="17655"/>
                    <a:pt x="11502" y="17477"/>
                  </a:cubicBezTo>
                  <a:cubicBezTo>
                    <a:pt x="11478" y="17298"/>
                    <a:pt x="11466" y="17108"/>
                    <a:pt x="11454" y="16929"/>
                  </a:cubicBezTo>
                  <a:cubicBezTo>
                    <a:pt x="11418" y="16572"/>
                    <a:pt x="11406" y="16203"/>
                    <a:pt x="11383" y="15846"/>
                  </a:cubicBezTo>
                  <a:cubicBezTo>
                    <a:pt x="11347" y="15488"/>
                    <a:pt x="11287" y="15131"/>
                    <a:pt x="11204" y="14786"/>
                  </a:cubicBezTo>
                  <a:cubicBezTo>
                    <a:pt x="11156" y="14595"/>
                    <a:pt x="11109" y="14417"/>
                    <a:pt x="11061" y="14214"/>
                  </a:cubicBezTo>
                  <a:cubicBezTo>
                    <a:pt x="11025" y="14060"/>
                    <a:pt x="10978" y="13881"/>
                    <a:pt x="10930" y="13714"/>
                  </a:cubicBezTo>
                  <a:cubicBezTo>
                    <a:pt x="10883" y="13536"/>
                    <a:pt x="10847" y="13369"/>
                    <a:pt x="10811" y="13190"/>
                  </a:cubicBezTo>
                  <a:cubicBezTo>
                    <a:pt x="10799" y="13107"/>
                    <a:pt x="10763" y="13000"/>
                    <a:pt x="10752" y="12905"/>
                  </a:cubicBezTo>
                  <a:cubicBezTo>
                    <a:pt x="10740" y="12869"/>
                    <a:pt x="10740" y="12821"/>
                    <a:pt x="10728" y="12774"/>
                  </a:cubicBezTo>
                  <a:cubicBezTo>
                    <a:pt x="10704" y="12726"/>
                    <a:pt x="10704" y="12690"/>
                    <a:pt x="10692" y="12643"/>
                  </a:cubicBezTo>
                  <a:cubicBezTo>
                    <a:pt x="10668" y="12583"/>
                    <a:pt x="10621" y="12536"/>
                    <a:pt x="10561" y="12524"/>
                  </a:cubicBezTo>
                  <a:cubicBezTo>
                    <a:pt x="10551" y="12522"/>
                    <a:pt x="10541" y="12521"/>
                    <a:pt x="10530" y="12521"/>
                  </a:cubicBezTo>
                  <a:cubicBezTo>
                    <a:pt x="10481" y="12521"/>
                    <a:pt x="10434" y="12544"/>
                    <a:pt x="10394" y="12583"/>
                  </a:cubicBezTo>
                  <a:cubicBezTo>
                    <a:pt x="10347" y="12643"/>
                    <a:pt x="10347" y="12702"/>
                    <a:pt x="10347" y="12774"/>
                  </a:cubicBezTo>
                  <a:cubicBezTo>
                    <a:pt x="10347" y="12893"/>
                    <a:pt x="10335" y="13000"/>
                    <a:pt x="10323" y="13119"/>
                  </a:cubicBezTo>
                  <a:cubicBezTo>
                    <a:pt x="10275" y="13441"/>
                    <a:pt x="10216" y="13774"/>
                    <a:pt x="10132" y="14083"/>
                  </a:cubicBezTo>
                  <a:lnTo>
                    <a:pt x="9859" y="15072"/>
                  </a:lnTo>
                  <a:cubicBezTo>
                    <a:pt x="9775" y="15429"/>
                    <a:pt x="9668" y="15762"/>
                    <a:pt x="9561" y="16107"/>
                  </a:cubicBezTo>
                  <a:cubicBezTo>
                    <a:pt x="9549" y="16155"/>
                    <a:pt x="9537" y="16203"/>
                    <a:pt x="9513" y="16262"/>
                  </a:cubicBezTo>
                  <a:cubicBezTo>
                    <a:pt x="9501" y="16203"/>
                    <a:pt x="9478" y="16155"/>
                    <a:pt x="9454" y="16096"/>
                  </a:cubicBezTo>
                  <a:cubicBezTo>
                    <a:pt x="9454" y="16084"/>
                    <a:pt x="9442" y="16060"/>
                    <a:pt x="9430" y="16048"/>
                  </a:cubicBezTo>
                  <a:cubicBezTo>
                    <a:pt x="9418" y="16036"/>
                    <a:pt x="9418" y="16000"/>
                    <a:pt x="9394" y="15988"/>
                  </a:cubicBezTo>
                  <a:cubicBezTo>
                    <a:pt x="9299" y="15703"/>
                    <a:pt x="9192" y="15429"/>
                    <a:pt x="9097" y="15155"/>
                  </a:cubicBezTo>
                  <a:cubicBezTo>
                    <a:pt x="9144" y="15084"/>
                    <a:pt x="9120" y="14988"/>
                    <a:pt x="9061" y="14953"/>
                  </a:cubicBezTo>
                  <a:cubicBezTo>
                    <a:pt x="9037" y="14953"/>
                    <a:pt x="9037" y="14929"/>
                    <a:pt x="9025" y="14929"/>
                  </a:cubicBezTo>
                  <a:cubicBezTo>
                    <a:pt x="9001" y="14834"/>
                    <a:pt x="8978" y="14726"/>
                    <a:pt x="8954" y="14619"/>
                  </a:cubicBezTo>
                  <a:cubicBezTo>
                    <a:pt x="8954" y="14572"/>
                    <a:pt x="8942" y="14536"/>
                    <a:pt x="8942" y="14488"/>
                  </a:cubicBezTo>
                  <a:lnTo>
                    <a:pt x="8942" y="14369"/>
                  </a:lnTo>
                  <a:lnTo>
                    <a:pt x="8942" y="14322"/>
                  </a:lnTo>
                  <a:cubicBezTo>
                    <a:pt x="8942" y="14322"/>
                    <a:pt x="8942" y="14310"/>
                    <a:pt x="8954" y="14310"/>
                  </a:cubicBezTo>
                  <a:cubicBezTo>
                    <a:pt x="8966" y="14262"/>
                    <a:pt x="8966" y="14238"/>
                    <a:pt x="8966" y="14191"/>
                  </a:cubicBezTo>
                  <a:cubicBezTo>
                    <a:pt x="8966" y="14155"/>
                    <a:pt x="8978" y="14119"/>
                    <a:pt x="8978" y="14083"/>
                  </a:cubicBezTo>
                  <a:cubicBezTo>
                    <a:pt x="9001" y="13952"/>
                    <a:pt x="9025" y="13798"/>
                    <a:pt x="9061" y="13667"/>
                  </a:cubicBezTo>
                  <a:cubicBezTo>
                    <a:pt x="9061" y="13655"/>
                    <a:pt x="9073" y="13619"/>
                    <a:pt x="9073" y="13607"/>
                  </a:cubicBezTo>
                  <a:lnTo>
                    <a:pt x="9073" y="13595"/>
                  </a:lnTo>
                  <a:cubicBezTo>
                    <a:pt x="9085" y="13536"/>
                    <a:pt x="9097" y="13476"/>
                    <a:pt x="9132" y="13405"/>
                  </a:cubicBezTo>
                  <a:cubicBezTo>
                    <a:pt x="9144" y="13345"/>
                    <a:pt x="9156" y="13298"/>
                    <a:pt x="9192" y="13238"/>
                  </a:cubicBezTo>
                  <a:cubicBezTo>
                    <a:pt x="9204" y="13190"/>
                    <a:pt x="9216" y="13167"/>
                    <a:pt x="9239" y="13119"/>
                  </a:cubicBezTo>
                  <a:cubicBezTo>
                    <a:pt x="9251" y="13071"/>
                    <a:pt x="9275" y="13024"/>
                    <a:pt x="9299" y="13000"/>
                  </a:cubicBezTo>
                  <a:cubicBezTo>
                    <a:pt x="9323" y="12929"/>
                    <a:pt x="9370" y="12845"/>
                    <a:pt x="9418" y="12786"/>
                  </a:cubicBezTo>
                  <a:cubicBezTo>
                    <a:pt x="9442" y="12726"/>
                    <a:pt x="9478" y="12690"/>
                    <a:pt x="9501" y="12631"/>
                  </a:cubicBezTo>
                  <a:cubicBezTo>
                    <a:pt x="9537" y="12583"/>
                    <a:pt x="9549" y="12536"/>
                    <a:pt x="9573" y="12512"/>
                  </a:cubicBezTo>
                  <a:cubicBezTo>
                    <a:pt x="9632" y="12405"/>
                    <a:pt x="9716" y="12298"/>
                    <a:pt x="9775" y="12214"/>
                  </a:cubicBezTo>
                  <a:cubicBezTo>
                    <a:pt x="9906" y="12012"/>
                    <a:pt x="10025" y="11821"/>
                    <a:pt x="10144" y="11631"/>
                  </a:cubicBezTo>
                  <a:cubicBezTo>
                    <a:pt x="10204" y="11524"/>
                    <a:pt x="10275" y="11416"/>
                    <a:pt x="10347" y="11321"/>
                  </a:cubicBezTo>
                  <a:cubicBezTo>
                    <a:pt x="10405" y="11228"/>
                    <a:pt x="10485" y="11147"/>
                    <a:pt x="10544" y="11055"/>
                  </a:cubicBezTo>
                  <a:lnTo>
                    <a:pt x="10544" y="11055"/>
                  </a:lnTo>
                  <a:cubicBezTo>
                    <a:pt x="10541" y="11057"/>
                    <a:pt x="10535" y="11059"/>
                    <a:pt x="10525" y="11059"/>
                  </a:cubicBezTo>
                  <a:lnTo>
                    <a:pt x="10883" y="10619"/>
                  </a:lnTo>
                  <a:cubicBezTo>
                    <a:pt x="11002" y="10464"/>
                    <a:pt x="11121" y="10321"/>
                    <a:pt x="11264" y="10166"/>
                  </a:cubicBezTo>
                  <a:cubicBezTo>
                    <a:pt x="11418" y="9976"/>
                    <a:pt x="11573" y="9785"/>
                    <a:pt x="11740" y="9571"/>
                  </a:cubicBezTo>
                  <a:cubicBezTo>
                    <a:pt x="11871" y="9392"/>
                    <a:pt x="12014" y="9214"/>
                    <a:pt x="12157" y="9035"/>
                  </a:cubicBezTo>
                  <a:cubicBezTo>
                    <a:pt x="12287" y="8857"/>
                    <a:pt x="12430" y="8666"/>
                    <a:pt x="12573" y="8488"/>
                  </a:cubicBezTo>
                  <a:cubicBezTo>
                    <a:pt x="12716" y="8297"/>
                    <a:pt x="12871" y="8107"/>
                    <a:pt x="13014" y="7892"/>
                  </a:cubicBezTo>
                  <a:cubicBezTo>
                    <a:pt x="13145" y="7702"/>
                    <a:pt x="13300" y="7523"/>
                    <a:pt x="13442" y="7345"/>
                  </a:cubicBezTo>
                  <a:cubicBezTo>
                    <a:pt x="13526" y="7249"/>
                    <a:pt x="13597" y="7166"/>
                    <a:pt x="13669" y="7094"/>
                  </a:cubicBezTo>
                  <a:cubicBezTo>
                    <a:pt x="13716" y="7047"/>
                    <a:pt x="13740" y="6999"/>
                    <a:pt x="13788" y="6952"/>
                  </a:cubicBezTo>
                  <a:cubicBezTo>
                    <a:pt x="13835" y="6916"/>
                    <a:pt x="13883" y="6868"/>
                    <a:pt x="13919" y="6809"/>
                  </a:cubicBezTo>
                  <a:cubicBezTo>
                    <a:pt x="13966" y="6749"/>
                    <a:pt x="13954" y="6642"/>
                    <a:pt x="13895" y="6594"/>
                  </a:cubicBezTo>
                  <a:cubicBezTo>
                    <a:pt x="13859" y="6571"/>
                    <a:pt x="13811" y="6559"/>
                    <a:pt x="13776" y="6559"/>
                  </a:cubicBezTo>
                  <a:cubicBezTo>
                    <a:pt x="13752" y="6559"/>
                    <a:pt x="13740" y="6559"/>
                    <a:pt x="13728" y="6571"/>
                  </a:cubicBezTo>
                  <a:cubicBezTo>
                    <a:pt x="13692" y="6571"/>
                    <a:pt x="13669" y="6583"/>
                    <a:pt x="13633" y="6583"/>
                  </a:cubicBezTo>
                  <a:cubicBezTo>
                    <a:pt x="13585" y="6594"/>
                    <a:pt x="13526" y="6618"/>
                    <a:pt x="13442" y="6630"/>
                  </a:cubicBezTo>
                  <a:cubicBezTo>
                    <a:pt x="13311" y="6654"/>
                    <a:pt x="13180" y="6702"/>
                    <a:pt x="13061" y="6761"/>
                  </a:cubicBezTo>
                  <a:cubicBezTo>
                    <a:pt x="12835" y="6856"/>
                    <a:pt x="12633" y="6975"/>
                    <a:pt x="12418" y="7071"/>
                  </a:cubicBezTo>
                  <a:cubicBezTo>
                    <a:pt x="12192" y="7178"/>
                    <a:pt x="11990" y="7297"/>
                    <a:pt x="11764" y="7404"/>
                  </a:cubicBezTo>
                  <a:cubicBezTo>
                    <a:pt x="11561" y="7511"/>
                    <a:pt x="11347" y="7606"/>
                    <a:pt x="11156" y="7726"/>
                  </a:cubicBezTo>
                  <a:cubicBezTo>
                    <a:pt x="11097" y="7761"/>
                    <a:pt x="11049" y="7785"/>
                    <a:pt x="10990" y="7833"/>
                  </a:cubicBezTo>
                  <a:cubicBezTo>
                    <a:pt x="10954" y="7845"/>
                    <a:pt x="10930" y="7868"/>
                    <a:pt x="10918" y="7892"/>
                  </a:cubicBezTo>
                  <a:cubicBezTo>
                    <a:pt x="10906" y="7904"/>
                    <a:pt x="10871" y="7928"/>
                    <a:pt x="10859" y="7940"/>
                  </a:cubicBezTo>
                  <a:cubicBezTo>
                    <a:pt x="10811" y="7964"/>
                    <a:pt x="10763" y="8011"/>
                    <a:pt x="10728" y="8047"/>
                  </a:cubicBezTo>
                  <a:cubicBezTo>
                    <a:pt x="10680" y="8071"/>
                    <a:pt x="10633" y="8118"/>
                    <a:pt x="10609" y="8142"/>
                  </a:cubicBezTo>
                  <a:cubicBezTo>
                    <a:pt x="10561" y="8190"/>
                    <a:pt x="10513" y="8237"/>
                    <a:pt x="10454" y="8285"/>
                  </a:cubicBezTo>
                  <a:cubicBezTo>
                    <a:pt x="10406" y="8321"/>
                    <a:pt x="10371" y="8380"/>
                    <a:pt x="10311" y="8428"/>
                  </a:cubicBezTo>
                  <a:cubicBezTo>
                    <a:pt x="10275" y="8464"/>
                    <a:pt x="10252" y="8499"/>
                    <a:pt x="10204" y="8547"/>
                  </a:cubicBezTo>
                  <a:cubicBezTo>
                    <a:pt x="10168" y="8595"/>
                    <a:pt x="10132" y="8642"/>
                    <a:pt x="10097" y="8666"/>
                  </a:cubicBezTo>
                  <a:lnTo>
                    <a:pt x="9966" y="8845"/>
                  </a:lnTo>
                  <a:cubicBezTo>
                    <a:pt x="9930" y="8892"/>
                    <a:pt x="9906" y="8940"/>
                    <a:pt x="9859" y="8976"/>
                  </a:cubicBezTo>
                  <a:cubicBezTo>
                    <a:pt x="9823" y="9023"/>
                    <a:pt x="9799" y="9071"/>
                    <a:pt x="9763" y="9095"/>
                  </a:cubicBezTo>
                  <a:cubicBezTo>
                    <a:pt x="9740" y="9130"/>
                    <a:pt x="9728" y="9178"/>
                    <a:pt x="9692" y="9202"/>
                  </a:cubicBezTo>
                  <a:cubicBezTo>
                    <a:pt x="9680" y="9214"/>
                    <a:pt x="9668" y="9238"/>
                    <a:pt x="9668" y="9261"/>
                  </a:cubicBezTo>
                  <a:lnTo>
                    <a:pt x="9668" y="9250"/>
                  </a:lnTo>
                  <a:cubicBezTo>
                    <a:pt x="9632" y="9309"/>
                    <a:pt x="9609" y="9369"/>
                    <a:pt x="9561" y="9428"/>
                  </a:cubicBezTo>
                  <a:cubicBezTo>
                    <a:pt x="9525" y="9476"/>
                    <a:pt x="9513" y="9535"/>
                    <a:pt x="9490" y="9571"/>
                  </a:cubicBezTo>
                  <a:cubicBezTo>
                    <a:pt x="9466" y="9619"/>
                    <a:pt x="9442" y="9666"/>
                    <a:pt x="9430" y="9714"/>
                  </a:cubicBezTo>
                  <a:cubicBezTo>
                    <a:pt x="9406" y="9773"/>
                    <a:pt x="9382" y="9809"/>
                    <a:pt x="9370" y="9869"/>
                  </a:cubicBezTo>
                  <a:cubicBezTo>
                    <a:pt x="9335" y="9928"/>
                    <a:pt x="9323" y="10012"/>
                    <a:pt x="9287" y="10071"/>
                  </a:cubicBezTo>
                  <a:cubicBezTo>
                    <a:pt x="9275" y="10131"/>
                    <a:pt x="9263" y="10166"/>
                    <a:pt x="9228" y="10226"/>
                  </a:cubicBezTo>
                  <a:lnTo>
                    <a:pt x="9192" y="10369"/>
                  </a:lnTo>
                  <a:cubicBezTo>
                    <a:pt x="9168" y="10428"/>
                    <a:pt x="9156" y="10488"/>
                    <a:pt x="9132" y="10547"/>
                  </a:cubicBezTo>
                  <a:lnTo>
                    <a:pt x="9132" y="10523"/>
                  </a:lnTo>
                  <a:cubicBezTo>
                    <a:pt x="9120" y="10619"/>
                    <a:pt x="9085" y="10690"/>
                    <a:pt x="9073" y="10785"/>
                  </a:cubicBezTo>
                  <a:cubicBezTo>
                    <a:pt x="9061" y="10869"/>
                    <a:pt x="9025" y="10940"/>
                    <a:pt x="9013" y="11035"/>
                  </a:cubicBezTo>
                  <a:cubicBezTo>
                    <a:pt x="9001" y="11119"/>
                    <a:pt x="8978" y="11214"/>
                    <a:pt x="8954" y="11285"/>
                  </a:cubicBezTo>
                  <a:cubicBezTo>
                    <a:pt x="8918" y="11452"/>
                    <a:pt x="8894" y="11619"/>
                    <a:pt x="8847" y="11774"/>
                  </a:cubicBezTo>
                  <a:cubicBezTo>
                    <a:pt x="8799" y="12012"/>
                    <a:pt x="8763" y="12250"/>
                    <a:pt x="8728" y="12488"/>
                  </a:cubicBezTo>
                  <a:cubicBezTo>
                    <a:pt x="8716" y="12548"/>
                    <a:pt x="8716" y="12595"/>
                    <a:pt x="8716" y="12655"/>
                  </a:cubicBezTo>
                  <a:cubicBezTo>
                    <a:pt x="8716" y="12702"/>
                    <a:pt x="8704" y="12762"/>
                    <a:pt x="8704" y="12809"/>
                  </a:cubicBezTo>
                  <a:cubicBezTo>
                    <a:pt x="8704" y="12881"/>
                    <a:pt x="8680" y="12952"/>
                    <a:pt x="8680" y="13024"/>
                  </a:cubicBezTo>
                  <a:cubicBezTo>
                    <a:pt x="8680" y="13083"/>
                    <a:pt x="8680" y="13143"/>
                    <a:pt x="8668" y="13202"/>
                  </a:cubicBezTo>
                  <a:cubicBezTo>
                    <a:pt x="8656" y="13441"/>
                    <a:pt x="8656" y="13667"/>
                    <a:pt x="8656" y="13905"/>
                  </a:cubicBezTo>
                  <a:lnTo>
                    <a:pt x="8656" y="14000"/>
                  </a:lnTo>
                  <a:lnTo>
                    <a:pt x="8525" y="13643"/>
                  </a:lnTo>
                  <a:cubicBezTo>
                    <a:pt x="8370" y="13250"/>
                    <a:pt x="8227" y="12869"/>
                    <a:pt x="8085" y="12488"/>
                  </a:cubicBezTo>
                  <a:cubicBezTo>
                    <a:pt x="8049" y="12369"/>
                    <a:pt x="8001" y="12250"/>
                    <a:pt x="7942" y="12131"/>
                  </a:cubicBezTo>
                  <a:cubicBezTo>
                    <a:pt x="7882" y="11940"/>
                    <a:pt x="7823" y="11750"/>
                    <a:pt x="7751" y="11536"/>
                  </a:cubicBezTo>
                  <a:cubicBezTo>
                    <a:pt x="7751" y="11524"/>
                    <a:pt x="7727" y="11512"/>
                    <a:pt x="7727" y="11476"/>
                  </a:cubicBezTo>
                  <a:cubicBezTo>
                    <a:pt x="7704" y="11333"/>
                    <a:pt x="7668" y="11202"/>
                    <a:pt x="7656" y="11047"/>
                  </a:cubicBezTo>
                  <a:cubicBezTo>
                    <a:pt x="7644" y="10940"/>
                    <a:pt x="7632" y="10821"/>
                    <a:pt x="7608" y="10726"/>
                  </a:cubicBezTo>
                  <a:cubicBezTo>
                    <a:pt x="7573" y="10404"/>
                    <a:pt x="7525" y="10083"/>
                    <a:pt x="7489" y="9773"/>
                  </a:cubicBezTo>
                  <a:cubicBezTo>
                    <a:pt x="7477" y="9619"/>
                    <a:pt x="7477" y="9452"/>
                    <a:pt x="7465" y="9309"/>
                  </a:cubicBezTo>
                  <a:cubicBezTo>
                    <a:pt x="7454" y="9154"/>
                    <a:pt x="7454" y="8999"/>
                    <a:pt x="7430" y="8845"/>
                  </a:cubicBezTo>
                  <a:cubicBezTo>
                    <a:pt x="7430" y="8678"/>
                    <a:pt x="7418" y="8523"/>
                    <a:pt x="7406" y="8368"/>
                  </a:cubicBezTo>
                  <a:cubicBezTo>
                    <a:pt x="7382" y="8226"/>
                    <a:pt x="7370" y="8059"/>
                    <a:pt x="7346" y="7904"/>
                  </a:cubicBezTo>
                  <a:cubicBezTo>
                    <a:pt x="7287" y="7595"/>
                    <a:pt x="7215" y="7285"/>
                    <a:pt x="7132" y="6952"/>
                  </a:cubicBezTo>
                  <a:cubicBezTo>
                    <a:pt x="7061" y="6630"/>
                    <a:pt x="6977" y="6321"/>
                    <a:pt x="6882" y="5987"/>
                  </a:cubicBezTo>
                  <a:cubicBezTo>
                    <a:pt x="6834" y="5844"/>
                    <a:pt x="6787" y="5690"/>
                    <a:pt x="6739" y="5523"/>
                  </a:cubicBezTo>
                  <a:cubicBezTo>
                    <a:pt x="6680" y="5380"/>
                    <a:pt x="6620" y="5225"/>
                    <a:pt x="6537" y="5082"/>
                  </a:cubicBezTo>
                  <a:cubicBezTo>
                    <a:pt x="6453" y="4892"/>
                    <a:pt x="6358" y="4689"/>
                    <a:pt x="6263" y="4499"/>
                  </a:cubicBezTo>
                  <a:cubicBezTo>
                    <a:pt x="6120" y="4213"/>
                    <a:pt x="5989" y="3951"/>
                    <a:pt x="5858" y="3665"/>
                  </a:cubicBezTo>
                  <a:cubicBezTo>
                    <a:pt x="5787" y="3523"/>
                    <a:pt x="5691" y="3356"/>
                    <a:pt x="5620" y="3201"/>
                  </a:cubicBezTo>
                  <a:cubicBezTo>
                    <a:pt x="5584" y="3142"/>
                    <a:pt x="5549" y="3070"/>
                    <a:pt x="5513" y="3011"/>
                  </a:cubicBezTo>
                  <a:cubicBezTo>
                    <a:pt x="5501" y="2963"/>
                    <a:pt x="5465" y="2939"/>
                    <a:pt x="5453" y="2892"/>
                  </a:cubicBezTo>
                  <a:cubicBezTo>
                    <a:pt x="5441" y="2844"/>
                    <a:pt x="5418" y="2820"/>
                    <a:pt x="5394" y="2773"/>
                  </a:cubicBezTo>
                  <a:cubicBezTo>
                    <a:pt x="5363" y="2752"/>
                    <a:pt x="5332" y="2723"/>
                    <a:pt x="5294" y="2723"/>
                  </a:cubicBezTo>
                  <a:cubicBezTo>
                    <a:pt x="5287" y="2723"/>
                    <a:pt x="5281" y="2723"/>
                    <a:pt x="5275" y="2725"/>
                  </a:cubicBezTo>
                  <a:cubicBezTo>
                    <a:pt x="5251" y="2749"/>
                    <a:pt x="5203" y="2761"/>
                    <a:pt x="5203" y="2808"/>
                  </a:cubicBezTo>
                  <a:cubicBezTo>
                    <a:pt x="5191" y="2832"/>
                    <a:pt x="5203" y="2868"/>
                    <a:pt x="5203" y="2880"/>
                  </a:cubicBezTo>
                  <a:cubicBezTo>
                    <a:pt x="5215" y="2939"/>
                    <a:pt x="5215" y="2999"/>
                    <a:pt x="5215" y="3058"/>
                  </a:cubicBezTo>
                  <a:cubicBezTo>
                    <a:pt x="5215" y="3165"/>
                    <a:pt x="5215" y="3261"/>
                    <a:pt x="5203" y="3368"/>
                  </a:cubicBezTo>
                  <a:cubicBezTo>
                    <a:pt x="5191" y="3701"/>
                    <a:pt x="5156" y="4023"/>
                    <a:pt x="5132" y="4368"/>
                  </a:cubicBezTo>
                  <a:lnTo>
                    <a:pt x="5084" y="4856"/>
                  </a:lnTo>
                  <a:cubicBezTo>
                    <a:pt x="5072" y="5023"/>
                    <a:pt x="5072" y="5201"/>
                    <a:pt x="5084" y="5368"/>
                  </a:cubicBezTo>
                  <a:cubicBezTo>
                    <a:pt x="5084" y="5606"/>
                    <a:pt x="5096" y="5856"/>
                    <a:pt x="5108" y="6094"/>
                  </a:cubicBezTo>
                  <a:cubicBezTo>
                    <a:pt x="5132" y="6356"/>
                    <a:pt x="5132" y="6618"/>
                    <a:pt x="5144" y="6880"/>
                  </a:cubicBezTo>
                  <a:cubicBezTo>
                    <a:pt x="5144" y="7035"/>
                    <a:pt x="5156" y="7190"/>
                    <a:pt x="5191" y="7345"/>
                  </a:cubicBezTo>
                  <a:cubicBezTo>
                    <a:pt x="5191" y="7416"/>
                    <a:pt x="5203" y="7475"/>
                    <a:pt x="5203" y="7547"/>
                  </a:cubicBezTo>
                  <a:cubicBezTo>
                    <a:pt x="5191" y="7523"/>
                    <a:pt x="5191" y="7511"/>
                    <a:pt x="5168" y="7475"/>
                  </a:cubicBezTo>
                  <a:cubicBezTo>
                    <a:pt x="5108" y="7309"/>
                    <a:pt x="5048" y="7130"/>
                    <a:pt x="4989" y="6975"/>
                  </a:cubicBezTo>
                  <a:cubicBezTo>
                    <a:pt x="4870" y="6642"/>
                    <a:pt x="4751" y="6321"/>
                    <a:pt x="4620" y="5999"/>
                  </a:cubicBezTo>
                  <a:lnTo>
                    <a:pt x="4620" y="5987"/>
                  </a:lnTo>
                  <a:cubicBezTo>
                    <a:pt x="4620" y="5975"/>
                    <a:pt x="4620" y="5975"/>
                    <a:pt x="4608" y="5963"/>
                  </a:cubicBezTo>
                  <a:cubicBezTo>
                    <a:pt x="4596" y="5940"/>
                    <a:pt x="4596" y="5928"/>
                    <a:pt x="4572" y="5904"/>
                  </a:cubicBezTo>
                  <a:cubicBezTo>
                    <a:pt x="4572" y="5880"/>
                    <a:pt x="4560" y="5880"/>
                    <a:pt x="4560" y="5868"/>
                  </a:cubicBezTo>
                  <a:lnTo>
                    <a:pt x="4560" y="5856"/>
                  </a:lnTo>
                  <a:lnTo>
                    <a:pt x="4560" y="5844"/>
                  </a:lnTo>
                  <a:cubicBezTo>
                    <a:pt x="4560" y="5821"/>
                    <a:pt x="4560" y="5821"/>
                    <a:pt x="4548" y="5809"/>
                  </a:cubicBezTo>
                  <a:lnTo>
                    <a:pt x="4370" y="5451"/>
                  </a:lnTo>
                  <a:cubicBezTo>
                    <a:pt x="4203" y="5142"/>
                    <a:pt x="4036" y="4808"/>
                    <a:pt x="3870" y="4499"/>
                  </a:cubicBezTo>
                  <a:cubicBezTo>
                    <a:pt x="3798" y="4356"/>
                    <a:pt x="3715" y="4201"/>
                    <a:pt x="3632" y="4070"/>
                  </a:cubicBezTo>
                  <a:cubicBezTo>
                    <a:pt x="3560" y="3904"/>
                    <a:pt x="3477" y="3737"/>
                    <a:pt x="3394" y="3594"/>
                  </a:cubicBezTo>
                  <a:cubicBezTo>
                    <a:pt x="3358" y="3523"/>
                    <a:pt x="3322" y="3439"/>
                    <a:pt x="3274" y="3356"/>
                  </a:cubicBezTo>
                  <a:cubicBezTo>
                    <a:pt x="3239" y="3284"/>
                    <a:pt x="3191" y="3189"/>
                    <a:pt x="3143" y="3118"/>
                  </a:cubicBezTo>
                  <a:cubicBezTo>
                    <a:pt x="3108" y="3023"/>
                    <a:pt x="3036" y="2951"/>
                    <a:pt x="3001" y="2868"/>
                  </a:cubicBezTo>
                  <a:cubicBezTo>
                    <a:pt x="2953" y="2773"/>
                    <a:pt x="2893" y="2701"/>
                    <a:pt x="2834" y="2606"/>
                  </a:cubicBezTo>
                  <a:cubicBezTo>
                    <a:pt x="2786" y="2534"/>
                    <a:pt x="2727" y="2463"/>
                    <a:pt x="2667" y="2392"/>
                  </a:cubicBezTo>
                  <a:cubicBezTo>
                    <a:pt x="2608" y="2308"/>
                    <a:pt x="2548" y="2249"/>
                    <a:pt x="2501" y="2177"/>
                  </a:cubicBezTo>
                  <a:cubicBezTo>
                    <a:pt x="2381" y="2046"/>
                    <a:pt x="2262" y="1927"/>
                    <a:pt x="2143" y="1808"/>
                  </a:cubicBezTo>
                  <a:cubicBezTo>
                    <a:pt x="1893" y="1558"/>
                    <a:pt x="1608" y="1320"/>
                    <a:pt x="1346" y="1082"/>
                  </a:cubicBezTo>
                  <a:cubicBezTo>
                    <a:pt x="1191" y="963"/>
                    <a:pt x="1060" y="820"/>
                    <a:pt x="917" y="701"/>
                  </a:cubicBezTo>
                  <a:cubicBezTo>
                    <a:pt x="834" y="641"/>
                    <a:pt x="786" y="582"/>
                    <a:pt x="703" y="522"/>
                  </a:cubicBezTo>
                  <a:cubicBezTo>
                    <a:pt x="643" y="487"/>
                    <a:pt x="584" y="427"/>
                    <a:pt x="524" y="367"/>
                  </a:cubicBezTo>
                  <a:lnTo>
                    <a:pt x="393" y="225"/>
                  </a:lnTo>
                  <a:cubicBezTo>
                    <a:pt x="357" y="201"/>
                    <a:pt x="322" y="153"/>
                    <a:pt x="286" y="106"/>
                  </a:cubicBezTo>
                  <a:cubicBezTo>
                    <a:pt x="262" y="70"/>
                    <a:pt x="226" y="22"/>
                    <a:pt x="167" y="10"/>
                  </a:cubicBezTo>
                  <a:cubicBezTo>
                    <a:pt x="152" y="4"/>
                    <a:pt x="137" y="1"/>
                    <a:pt x="1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40"/>
            <p:cNvSpPr/>
            <p:nvPr/>
          </p:nvSpPr>
          <p:spPr>
            <a:xfrm>
              <a:off x="3485850" y="5854725"/>
              <a:ext cx="25" cy="900"/>
            </a:xfrm>
            <a:custGeom>
              <a:avLst/>
              <a:gdLst/>
              <a:ahLst/>
              <a:cxnLst/>
              <a:rect l="l" t="t" r="r" b="b"/>
              <a:pathLst>
                <a:path w="1" h="36" extrusionOk="0">
                  <a:moveTo>
                    <a:pt x="0" y="0"/>
                  </a:moveTo>
                  <a:cubicBezTo>
                    <a:pt x="0" y="12"/>
                    <a:pt x="0" y="12"/>
                    <a:pt x="0" y="0"/>
                  </a:cubicBezTo>
                  <a:lnTo>
                    <a:pt x="0" y="36"/>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40"/>
            <p:cNvSpPr/>
            <p:nvPr/>
          </p:nvSpPr>
          <p:spPr>
            <a:xfrm>
              <a:off x="3612350" y="5735050"/>
              <a:ext cx="25" cy="325"/>
            </a:xfrm>
            <a:custGeom>
              <a:avLst/>
              <a:gdLst/>
              <a:ahLst/>
              <a:cxnLst/>
              <a:rect l="l" t="t" r="r" b="b"/>
              <a:pathLst>
                <a:path w="1" h="13" extrusionOk="0">
                  <a:moveTo>
                    <a:pt x="0" y="13"/>
                  </a:moveTo>
                  <a:lnTo>
                    <a:pt x="0" y="13"/>
                  </a:lnTo>
                  <a:cubicBezTo>
                    <a:pt x="0" y="13"/>
                    <a:pt x="0" y="1"/>
                    <a:pt x="0" y="13"/>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40"/>
            <p:cNvSpPr/>
            <p:nvPr/>
          </p:nvSpPr>
          <p:spPr>
            <a:xfrm>
              <a:off x="3432850" y="5367450"/>
              <a:ext cx="25" cy="25"/>
            </a:xfrm>
            <a:custGeom>
              <a:avLst/>
              <a:gdLst/>
              <a:ahLst/>
              <a:cxnLst/>
              <a:rect l="l" t="t" r="r" b="b"/>
              <a:pathLst>
                <a:path w="1" h="1" extrusionOk="0">
                  <a:moveTo>
                    <a:pt x="1" y="1"/>
                  </a:moveTo>
                  <a:lnTo>
                    <a:pt x="1" y="1"/>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40"/>
            <p:cNvSpPr/>
            <p:nvPr/>
          </p:nvSpPr>
          <p:spPr>
            <a:xfrm>
              <a:off x="3479000" y="5380550"/>
              <a:ext cx="25" cy="25"/>
            </a:xfrm>
            <a:custGeom>
              <a:avLst/>
              <a:gdLst/>
              <a:ahLst/>
              <a:cxnLst/>
              <a:rect l="l" t="t" r="r" b="b"/>
              <a:pathLst>
                <a:path w="1" h="1" extrusionOk="0">
                  <a:moveTo>
                    <a:pt x="0" y="1"/>
                  </a:move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40"/>
            <p:cNvSpPr/>
            <p:nvPr/>
          </p:nvSpPr>
          <p:spPr>
            <a:xfrm>
              <a:off x="3446550" y="5258225"/>
              <a:ext cx="625" cy="25"/>
            </a:xfrm>
            <a:custGeom>
              <a:avLst/>
              <a:gdLst/>
              <a:ahLst/>
              <a:cxnLst/>
              <a:rect l="l" t="t" r="r" b="b"/>
              <a:pathLst>
                <a:path w="25" h="1" extrusionOk="0">
                  <a:moveTo>
                    <a:pt x="0" y="0"/>
                  </a:moveTo>
                  <a:lnTo>
                    <a:pt x="0" y="0"/>
                  </a:lnTo>
                  <a:lnTo>
                    <a:pt x="2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40"/>
            <p:cNvSpPr/>
            <p:nvPr/>
          </p:nvSpPr>
          <p:spPr>
            <a:xfrm>
              <a:off x="3444775" y="5258225"/>
              <a:ext cx="300" cy="25"/>
            </a:xfrm>
            <a:custGeom>
              <a:avLst/>
              <a:gdLst/>
              <a:ahLst/>
              <a:cxnLst/>
              <a:rect l="l" t="t" r="r" b="b"/>
              <a:pathLst>
                <a:path w="12" h="1" extrusionOk="0">
                  <a:moveTo>
                    <a:pt x="0" y="0"/>
                  </a:moveTo>
                  <a:lnTo>
                    <a:pt x="12" y="0"/>
                  </a:lnTo>
                  <a:lnTo>
                    <a:pt x="1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40"/>
            <p:cNvSpPr/>
            <p:nvPr/>
          </p:nvSpPr>
          <p:spPr>
            <a:xfrm>
              <a:off x="3497750" y="5282625"/>
              <a:ext cx="625" cy="325"/>
            </a:xfrm>
            <a:custGeom>
              <a:avLst/>
              <a:gdLst/>
              <a:ahLst/>
              <a:cxnLst/>
              <a:rect l="l" t="t" r="r" b="b"/>
              <a:pathLst>
                <a:path w="25" h="13" extrusionOk="0">
                  <a:moveTo>
                    <a:pt x="0" y="0"/>
                  </a:moveTo>
                  <a:cubicBezTo>
                    <a:pt x="24" y="0"/>
                    <a:pt x="24" y="12"/>
                    <a:pt x="24" y="12"/>
                  </a:cubicBezTo>
                  <a:cubicBezTo>
                    <a:pt x="24" y="0"/>
                    <a:pt x="24" y="0"/>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40"/>
            <p:cNvSpPr/>
            <p:nvPr/>
          </p:nvSpPr>
          <p:spPr>
            <a:xfrm>
              <a:off x="3457275" y="5095700"/>
              <a:ext cx="25" cy="25"/>
            </a:xfrm>
            <a:custGeom>
              <a:avLst/>
              <a:gdLst/>
              <a:ahLst/>
              <a:cxnLst/>
              <a:rect l="l" t="t" r="r" b="b"/>
              <a:pathLst>
                <a:path w="1" h="1" extrusionOk="0">
                  <a:moveTo>
                    <a:pt x="0" y="0"/>
                  </a:moveTo>
                  <a:lnTo>
                    <a:pt x="0" y="0"/>
                  </a:lnTo>
                  <a:lnTo>
                    <a:pt x="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40"/>
            <p:cNvSpPr/>
            <p:nvPr/>
          </p:nvSpPr>
          <p:spPr>
            <a:xfrm>
              <a:off x="3526625" y="5729700"/>
              <a:ext cx="25" cy="325"/>
            </a:xfrm>
            <a:custGeom>
              <a:avLst/>
              <a:gdLst/>
              <a:ahLst/>
              <a:cxnLst/>
              <a:rect l="l" t="t" r="r" b="b"/>
              <a:pathLst>
                <a:path w="1" h="13" extrusionOk="0">
                  <a:moveTo>
                    <a:pt x="0" y="13"/>
                  </a:moveTo>
                  <a:lnTo>
                    <a:pt x="0" y="13"/>
                  </a:lnTo>
                  <a:cubicBezTo>
                    <a:pt x="0" y="1"/>
                    <a:pt x="0" y="1"/>
                    <a:pt x="0" y="13"/>
                  </a:cubicBezTo>
                  <a:cubicBezTo>
                    <a:pt x="0" y="1"/>
                    <a:pt x="0" y="13"/>
                    <a:pt x="0" y="13"/>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40"/>
            <p:cNvSpPr/>
            <p:nvPr/>
          </p:nvSpPr>
          <p:spPr>
            <a:xfrm>
              <a:off x="3456075" y="5883900"/>
              <a:ext cx="25" cy="300"/>
            </a:xfrm>
            <a:custGeom>
              <a:avLst/>
              <a:gdLst/>
              <a:ahLst/>
              <a:cxnLst/>
              <a:rect l="l" t="t" r="r" b="b"/>
              <a:pathLst>
                <a:path w="1" h="12" extrusionOk="0">
                  <a:moveTo>
                    <a:pt x="0" y="12"/>
                  </a:moveTo>
                  <a:lnTo>
                    <a:pt x="0" y="12"/>
                  </a:lnTo>
                  <a:cubicBezTo>
                    <a:pt x="0" y="12"/>
                    <a:pt x="0" y="0"/>
                    <a:pt x="0" y="12"/>
                  </a:cubicBezTo>
                  <a:cubicBezTo>
                    <a:pt x="0" y="0"/>
                    <a:pt x="0" y="12"/>
                    <a:pt x="0" y="12"/>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40"/>
            <p:cNvSpPr/>
            <p:nvPr/>
          </p:nvSpPr>
          <p:spPr>
            <a:xfrm>
              <a:off x="3632875" y="5419550"/>
              <a:ext cx="25" cy="325"/>
            </a:xfrm>
            <a:custGeom>
              <a:avLst/>
              <a:gdLst/>
              <a:ahLst/>
              <a:cxnLst/>
              <a:rect l="l" t="t" r="r" b="b"/>
              <a:pathLst>
                <a:path w="1" h="13" extrusionOk="0">
                  <a:moveTo>
                    <a:pt x="1" y="12"/>
                  </a:moveTo>
                  <a:cubicBezTo>
                    <a:pt x="1" y="12"/>
                    <a:pt x="1" y="0"/>
                    <a:pt x="1" y="12"/>
                  </a:cubicBezTo>
                  <a:cubicBezTo>
                    <a:pt x="1" y="0"/>
                    <a:pt x="1" y="0"/>
                    <a:pt x="1" y="12"/>
                  </a:cubicBezTo>
                  <a:cubicBezTo>
                    <a:pt x="1" y="0"/>
                    <a:pt x="1" y="12"/>
                    <a:pt x="1" y="12"/>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83">
                                            <p:txEl>
                                              <p:pRg st="0" end="0"/>
                                            </p:txEl>
                                          </p:spTgt>
                                        </p:tgtEl>
                                        <p:attrNameLst>
                                          <p:attrName>style.visibility</p:attrName>
                                        </p:attrNameLst>
                                      </p:cBhvr>
                                      <p:to>
                                        <p:strVal val="visible"/>
                                      </p:to>
                                    </p:set>
                                    <p:anim calcmode="lin" valueType="num">
                                      <p:cBhvr additive="base">
                                        <p:cTn id="7" dur="500" fill="hold"/>
                                        <p:tgtEl>
                                          <p:spTgt spid="48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8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84">
                                            <p:txEl>
                                              <p:pRg st="0" end="0"/>
                                            </p:txEl>
                                          </p:spTgt>
                                        </p:tgtEl>
                                        <p:attrNameLst>
                                          <p:attrName>style.visibility</p:attrName>
                                        </p:attrNameLst>
                                      </p:cBhvr>
                                      <p:to>
                                        <p:strVal val="visible"/>
                                      </p:to>
                                    </p:set>
                                    <p:anim calcmode="lin" valueType="num">
                                      <p:cBhvr additive="base">
                                        <p:cTn id="13" dur="500" fill="hold"/>
                                        <p:tgtEl>
                                          <p:spTgt spid="484">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8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84">
                                            <p:txEl>
                                              <p:pRg st="1" end="1"/>
                                            </p:txEl>
                                          </p:spTgt>
                                        </p:tgtEl>
                                        <p:attrNameLst>
                                          <p:attrName>style.visibility</p:attrName>
                                        </p:attrNameLst>
                                      </p:cBhvr>
                                      <p:to>
                                        <p:strVal val="visible"/>
                                      </p:to>
                                    </p:set>
                                    <p:anim calcmode="lin" valueType="num">
                                      <p:cBhvr additive="base">
                                        <p:cTn id="19" dur="500" fill="hold"/>
                                        <p:tgtEl>
                                          <p:spTgt spid="484">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8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87">
                                            <p:txEl>
                                              <p:pRg st="0" end="0"/>
                                            </p:txEl>
                                          </p:spTgt>
                                        </p:tgtEl>
                                        <p:attrNameLst>
                                          <p:attrName>style.visibility</p:attrName>
                                        </p:attrNameLst>
                                      </p:cBhvr>
                                      <p:to>
                                        <p:strVal val="visible"/>
                                      </p:to>
                                    </p:set>
                                    <p:anim calcmode="lin" valueType="num">
                                      <p:cBhvr additive="base">
                                        <p:cTn id="25" dur="500" fill="hold"/>
                                        <p:tgtEl>
                                          <p:spTgt spid="487">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8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88">
                                            <p:txEl>
                                              <p:pRg st="0" end="0"/>
                                            </p:txEl>
                                          </p:spTgt>
                                        </p:tgtEl>
                                        <p:attrNameLst>
                                          <p:attrName>style.visibility</p:attrName>
                                        </p:attrNameLst>
                                      </p:cBhvr>
                                      <p:to>
                                        <p:strVal val="visible"/>
                                      </p:to>
                                    </p:set>
                                    <p:anim calcmode="lin" valueType="num">
                                      <p:cBhvr additive="base">
                                        <p:cTn id="31" dur="500" fill="hold"/>
                                        <p:tgtEl>
                                          <p:spTgt spid="488">
                                            <p:txEl>
                                              <p:pRg st="0" end="0"/>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8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485">
                                            <p:txEl>
                                              <p:pRg st="0" end="0"/>
                                            </p:txEl>
                                          </p:spTgt>
                                        </p:tgtEl>
                                        <p:attrNameLst>
                                          <p:attrName>style.visibility</p:attrName>
                                        </p:attrNameLst>
                                      </p:cBhvr>
                                      <p:to>
                                        <p:strVal val="visible"/>
                                      </p:to>
                                    </p:set>
                                    <p:anim calcmode="lin" valueType="num">
                                      <p:cBhvr additive="base">
                                        <p:cTn id="37" dur="500" fill="hold"/>
                                        <p:tgtEl>
                                          <p:spTgt spid="485">
                                            <p:txEl>
                                              <p:pRg st="0" end="0"/>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8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486">
                                            <p:txEl>
                                              <p:pRg st="0" end="0"/>
                                            </p:txEl>
                                          </p:spTgt>
                                        </p:tgtEl>
                                        <p:attrNameLst>
                                          <p:attrName>style.visibility</p:attrName>
                                        </p:attrNameLst>
                                      </p:cBhvr>
                                      <p:to>
                                        <p:strVal val="visible"/>
                                      </p:to>
                                    </p:set>
                                    <p:anim calcmode="lin" valueType="num">
                                      <p:cBhvr additive="base">
                                        <p:cTn id="43" dur="500" fill="hold"/>
                                        <p:tgtEl>
                                          <p:spTgt spid="486">
                                            <p:txEl>
                                              <p:pRg st="0" end="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48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490">
                                            <p:txEl>
                                              <p:pRg st="0" end="0"/>
                                            </p:txEl>
                                          </p:spTgt>
                                        </p:tgtEl>
                                        <p:attrNameLst>
                                          <p:attrName>style.visibility</p:attrName>
                                        </p:attrNameLst>
                                      </p:cBhvr>
                                      <p:to>
                                        <p:strVal val="visible"/>
                                      </p:to>
                                    </p:set>
                                    <p:anim calcmode="lin" valueType="num">
                                      <p:cBhvr additive="base">
                                        <p:cTn id="49" dur="500" fill="hold"/>
                                        <p:tgtEl>
                                          <p:spTgt spid="490">
                                            <p:txEl>
                                              <p:pRg st="0" end="0"/>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490">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3" grpId="0" build="p"/>
      <p:bldP spid="484" grpId="0" build="p"/>
      <p:bldP spid="485" grpId="0" build="p"/>
      <p:bldP spid="487" grpId="0" build="p"/>
      <p:bldP spid="488" grpId="0" build="p"/>
      <p:bldP spid="490"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Poems in the Waiting Room - Hom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6493" y="247186"/>
            <a:ext cx="5717400" cy="4288050"/>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An English Travel Writer*: Poems in the Waiting Roo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0062" y="301409"/>
            <a:ext cx="5757029" cy="41796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4683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 calcmode="lin" valueType="num">
                                      <p:cBhvr additive="base">
                                        <p:cTn id="7" dur="500" fill="hold"/>
                                        <p:tgtEl>
                                          <p:spTgt spid="4098"/>
                                        </p:tgtEl>
                                        <p:attrNameLst>
                                          <p:attrName>ppt_x</p:attrName>
                                        </p:attrNameLst>
                                      </p:cBhvr>
                                      <p:tavLst>
                                        <p:tav tm="0">
                                          <p:val>
                                            <p:strVal val="#ppt_x"/>
                                          </p:val>
                                        </p:tav>
                                        <p:tav tm="100000">
                                          <p:val>
                                            <p:strVal val="#ppt_x"/>
                                          </p:val>
                                        </p:tav>
                                      </p:tavLst>
                                    </p:anim>
                                    <p:anim calcmode="lin" valueType="num">
                                      <p:cBhvr additive="base">
                                        <p:cTn id="8" dur="500" fill="hold"/>
                                        <p:tgtEl>
                                          <p:spTgt spid="409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102"/>
                                        </p:tgtEl>
                                        <p:attrNameLst>
                                          <p:attrName>style.visibility</p:attrName>
                                        </p:attrNameLst>
                                      </p:cBhvr>
                                      <p:to>
                                        <p:strVal val="visible"/>
                                      </p:to>
                                    </p:set>
                                    <p:anim calcmode="lin" valueType="num">
                                      <p:cBhvr additive="base">
                                        <p:cTn id="13" dur="500" fill="hold"/>
                                        <p:tgtEl>
                                          <p:spTgt spid="4102"/>
                                        </p:tgtEl>
                                        <p:attrNameLst>
                                          <p:attrName>ppt_x</p:attrName>
                                        </p:attrNameLst>
                                      </p:cBhvr>
                                      <p:tavLst>
                                        <p:tav tm="0">
                                          <p:val>
                                            <p:strVal val="#ppt_x"/>
                                          </p:val>
                                        </p:tav>
                                        <p:tav tm="100000">
                                          <p:val>
                                            <p:strVal val="#ppt_x"/>
                                          </p:val>
                                        </p:tav>
                                      </p:tavLst>
                                    </p:anim>
                                    <p:anim calcmode="lin" valueType="num">
                                      <p:cBhvr additive="base">
                                        <p:cTn id="14" dur="500" fill="hold"/>
                                        <p:tgtEl>
                                          <p:spTgt spid="410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824"/>
        <p:cNvGrpSpPr/>
        <p:nvPr/>
      </p:nvGrpSpPr>
      <p:grpSpPr>
        <a:xfrm>
          <a:off x="0" y="0"/>
          <a:ext cx="0" cy="0"/>
          <a:chOff x="0" y="0"/>
          <a:chExt cx="0" cy="0"/>
        </a:xfrm>
      </p:grpSpPr>
      <p:sp>
        <p:nvSpPr>
          <p:cNvPr id="825" name="Google Shape;825;p46"/>
          <p:cNvSpPr txBox="1">
            <a:spLocks noGrp="1"/>
          </p:cNvSpPr>
          <p:nvPr>
            <p:ph type="title"/>
          </p:nvPr>
        </p:nvSpPr>
        <p:spPr>
          <a:xfrm>
            <a:off x="223024" y="2664900"/>
            <a:ext cx="8794596" cy="1262100"/>
          </a:xfrm>
          <a:prstGeom prst="rect">
            <a:avLst/>
          </a:prstGeom>
        </p:spPr>
        <p:txBody>
          <a:bodyPr spcFirstLastPara="1" wrap="square" lIns="91425" tIns="91425" rIns="91425" bIns="91425" anchor="t" anchorCtr="0">
            <a:noAutofit/>
          </a:bodyPr>
          <a:lstStyle/>
          <a:p>
            <a:r>
              <a:rPr lang="en-US" dirty="0"/>
              <a:t>What are some of the advantages and disadvantages of using literature</a:t>
            </a:r>
            <a:br>
              <a:rPr lang="en-US" dirty="0"/>
            </a:br>
            <a:r>
              <a:rPr lang="en-US" dirty="0"/>
              <a:t>as a method of teaching or learning a language?</a:t>
            </a:r>
            <a:endParaRPr dirty="0"/>
          </a:p>
        </p:txBody>
      </p:sp>
      <p:pic>
        <p:nvPicPr>
          <p:cNvPr id="827" name="Google Shape;827;p46"/>
          <p:cNvPicPr preferRelativeResize="0"/>
          <p:nvPr/>
        </p:nvPicPr>
        <p:blipFill rotWithShape="1">
          <a:blip r:embed="rId3">
            <a:alphaModFix/>
          </a:blip>
          <a:srcRect l="1503" t="-17678" r="1522" b="20704"/>
          <a:stretch/>
        </p:blipFill>
        <p:spPr>
          <a:xfrm>
            <a:off x="1219200" y="-2176775"/>
            <a:ext cx="6705600" cy="4477500"/>
          </a:xfrm>
          <a:prstGeom prst="ellipse">
            <a:avLst/>
          </a:prstGeom>
          <a:noFill/>
          <a:ln>
            <a:noFill/>
          </a:ln>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59027" y="198783"/>
            <a:ext cx="8714630" cy="5109091"/>
          </a:xfrm>
          <a:prstGeom prst="rect">
            <a:avLst/>
          </a:prstGeom>
        </p:spPr>
        <p:txBody>
          <a:bodyPr wrap="square">
            <a:spAutoFit/>
          </a:bodyPr>
          <a:lstStyle/>
          <a:p>
            <a:r>
              <a:rPr lang="en-US" sz="2400" dirty="0" smtClean="0">
                <a:latin typeface="DmydrjRlddlvVthhqcGlqgrkAGaramondPro-Regular"/>
              </a:rPr>
              <a:t>1. It </a:t>
            </a:r>
            <a:r>
              <a:rPr lang="en-US" sz="2400" dirty="0">
                <a:latin typeface="DmydrjRlddlvVthhqcGlqgrkAGaramondPro-Regular"/>
              </a:rPr>
              <a:t>exposes students to the use of language for affective and </a:t>
            </a:r>
            <a:r>
              <a:rPr lang="en-US" sz="2400" dirty="0" smtClean="0">
                <a:latin typeface="DmydrjRlddlvVthhqcGlqgrkAGaramondPro-Regular"/>
              </a:rPr>
              <a:t>creative purposes</a:t>
            </a:r>
            <a:r>
              <a:rPr lang="en-US" sz="2400" dirty="0">
                <a:latin typeface="DmydrjRlddlvVthhqcGlqgrkAGaramondPro-Regular"/>
              </a:rPr>
              <a:t>, as well as referential and informational ones</a:t>
            </a:r>
          </a:p>
          <a:p>
            <a:r>
              <a:rPr lang="en-US" sz="2400" dirty="0">
                <a:latin typeface="DmydrjRlddlvVthhqcGlqgrkAGaramondPro-Regular"/>
              </a:rPr>
              <a:t>2. It provides the opportunity for students to </a:t>
            </a:r>
            <a:r>
              <a:rPr lang="en-US" sz="2400" dirty="0" err="1">
                <a:latin typeface="DmydrjRlddlvVthhqcGlqgrkAGaramondPro-Regular"/>
              </a:rPr>
              <a:t>practise</a:t>
            </a:r>
            <a:r>
              <a:rPr lang="en-US" sz="2400" dirty="0">
                <a:latin typeface="DmydrjRlddlvVthhqcGlqgrkAGaramondPro-Regular"/>
              </a:rPr>
              <a:t> reading </a:t>
            </a:r>
            <a:r>
              <a:rPr lang="en-US" sz="2400" dirty="0" smtClean="0">
                <a:latin typeface="DmydrjRlddlvVthhqcGlqgrkAGaramondPro-Regular"/>
              </a:rPr>
              <a:t>skills and </a:t>
            </a:r>
            <a:r>
              <a:rPr lang="en-US" sz="2400" dirty="0" err="1">
                <a:latin typeface="DmydrjRlddlvVthhqcGlqgrkAGaramondPro-Regular"/>
              </a:rPr>
              <a:t>practise</a:t>
            </a:r>
            <a:r>
              <a:rPr lang="en-US" sz="2400" dirty="0">
                <a:latin typeface="DmydrjRlddlvVthhqcGlqgrkAGaramondPro-Regular"/>
              </a:rPr>
              <a:t> some strategies which may not be developed </a:t>
            </a:r>
            <a:r>
              <a:rPr lang="en-US" sz="2400" dirty="0" smtClean="0">
                <a:latin typeface="DmydrjRlddlvVthhqcGlqgrkAGaramondPro-Regular"/>
              </a:rPr>
              <a:t>when reading </a:t>
            </a:r>
            <a:r>
              <a:rPr lang="en-US" sz="2400" dirty="0">
                <a:latin typeface="DmydrjRlddlvVthhqcGlqgrkAGaramondPro-Regular"/>
              </a:rPr>
              <a:t>other kinds of text</a:t>
            </a:r>
          </a:p>
          <a:p>
            <a:r>
              <a:rPr lang="en-US" sz="2400" dirty="0">
                <a:latin typeface="DmydrjRlddlvVthhqcGlqgrkAGaramondPro-Regular"/>
              </a:rPr>
              <a:t>3. Through exposure to a creative use of language, it </a:t>
            </a:r>
            <a:r>
              <a:rPr lang="en-US" sz="2400" dirty="0" smtClean="0">
                <a:latin typeface="DmydrjRlddlvVthhqcGlqgrkAGaramondPro-Regular"/>
              </a:rPr>
              <a:t>enables learners </a:t>
            </a:r>
            <a:r>
              <a:rPr lang="en-US" sz="2400" dirty="0">
                <a:latin typeface="DmydrjRlddlvVthhqcGlqgrkAGaramondPro-Regular"/>
              </a:rPr>
              <a:t>to develop an ability to use language in creative </a:t>
            </a:r>
            <a:r>
              <a:rPr lang="en-US" sz="2400" dirty="0" smtClean="0">
                <a:latin typeface="DmydrjRlddlvVthhqcGlqgrkAGaramondPro-Regular"/>
              </a:rPr>
              <a:t>ways themselves</a:t>
            </a:r>
            <a:endParaRPr lang="en-US" sz="2400" dirty="0">
              <a:latin typeface="DmydrjRlddlvVthhqcGlqgrkAGaramondPro-Regular"/>
            </a:endParaRPr>
          </a:p>
          <a:p>
            <a:r>
              <a:rPr lang="en-US" sz="2400" dirty="0">
                <a:latin typeface="DmydrjRlddlvVthhqcGlqgrkAGaramondPro-Regular"/>
              </a:rPr>
              <a:t>4. It provides examples of ‘authentic’ texts, i.e. those produced for </a:t>
            </a:r>
            <a:r>
              <a:rPr lang="en-US" sz="2400" dirty="0" smtClean="0">
                <a:latin typeface="DmydrjRlddlvVthhqcGlqgrkAGaramondPro-Regular"/>
              </a:rPr>
              <a:t>a genuine </a:t>
            </a:r>
            <a:r>
              <a:rPr lang="en-US" sz="2400" dirty="0">
                <a:latin typeface="DmydrjRlddlvVthhqcGlqgrkAGaramondPro-Regular"/>
              </a:rPr>
              <a:t>purpose and a real audience</a:t>
            </a:r>
          </a:p>
          <a:p>
            <a:r>
              <a:rPr lang="en-US" sz="2400" dirty="0">
                <a:latin typeface="DmydrjRlddlvVthhqcGlqgrkAGaramondPro-Regular"/>
              </a:rPr>
              <a:t>5. It enables language learning through deep and emotional </a:t>
            </a:r>
            <a:r>
              <a:rPr lang="en-US" sz="2400" dirty="0" smtClean="0">
                <a:latin typeface="DmydrjRlddlvVthhqcGlqgrkAGaramondPro-Regular"/>
              </a:rPr>
              <a:t>encounters with </a:t>
            </a:r>
            <a:r>
              <a:rPr lang="en-US" sz="2400" dirty="0">
                <a:latin typeface="DmydrjRlddlvVthhqcGlqgrkAGaramondPro-Regular"/>
              </a:rPr>
              <a:t>language in use; students’ emotions are engaged as well </a:t>
            </a:r>
            <a:r>
              <a:rPr lang="en-US" sz="2400" dirty="0" smtClean="0">
                <a:latin typeface="DmydrjRlddlvVthhqcGlqgrkAGaramondPro-Regular"/>
              </a:rPr>
              <a:t>as their intellect.</a:t>
            </a:r>
            <a:endParaRPr lang="en-US" sz="2400" dirty="0">
              <a:latin typeface="DmydrjRlddlvVthhqcGlqgrkAGaramondPro-Regular"/>
            </a:endParaRPr>
          </a:p>
          <a:p>
            <a:endParaRPr lang="en-US" dirty="0"/>
          </a:p>
        </p:txBody>
      </p:sp>
    </p:spTree>
    <p:extLst>
      <p:ext uri="{BB962C8B-B14F-4D97-AF65-F5344CB8AC3E}">
        <p14:creationId xmlns:p14="http://schemas.microsoft.com/office/powerpoint/2010/main" val="3366787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additive="base">
                                        <p:cTn id="13"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 calcmode="lin" valueType="num">
                                      <p:cBhvr additive="base">
                                        <p:cTn id="19"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 calcmode="lin" valueType="num">
                                      <p:cBhvr additive="base">
                                        <p:cTn id="25"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
                                            <p:txEl>
                                              <p:pRg st="4" end="4"/>
                                            </p:txEl>
                                          </p:spTgt>
                                        </p:tgtEl>
                                        <p:attrNameLst>
                                          <p:attrName>style.visibility</p:attrName>
                                        </p:attrNameLst>
                                      </p:cBhvr>
                                      <p:to>
                                        <p:strVal val="visible"/>
                                      </p:to>
                                    </p:set>
                                    <p:anim calcmode="lin" valueType="num">
                                      <p:cBhvr additive="base">
                                        <p:cTn id="31"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92205" y="198538"/>
            <a:ext cx="8214731" cy="4708981"/>
          </a:xfrm>
          <a:prstGeom prst="rect">
            <a:avLst/>
          </a:prstGeom>
        </p:spPr>
        <p:txBody>
          <a:bodyPr wrap="square">
            <a:spAutoFit/>
          </a:bodyPr>
          <a:lstStyle/>
          <a:p>
            <a:r>
              <a:rPr lang="en-US" sz="2000" dirty="0" smtClean="0">
                <a:latin typeface="DmydrjRlddlvVthhqcGlqgrkAGaramondPro-Regular"/>
              </a:rPr>
              <a:t>6. </a:t>
            </a:r>
            <a:r>
              <a:rPr lang="en-US" sz="2000" dirty="0">
                <a:latin typeface="DmydrjRlddlvVthhqcGlqgrkAGaramondPro-Regular"/>
              </a:rPr>
              <a:t>It gives learners access to other truths and insights than those </a:t>
            </a:r>
            <a:r>
              <a:rPr lang="en-US" sz="2000" dirty="0" smtClean="0">
                <a:latin typeface="DmydrjRlddlvVthhqcGlqgrkAGaramondPro-Regular"/>
              </a:rPr>
              <a:t>which are </a:t>
            </a:r>
            <a:r>
              <a:rPr lang="en-US" sz="2000" dirty="0">
                <a:latin typeface="DmydrjRlddlvVthhqcGlqgrkAGaramondPro-Regular"/>
              </a:rPr>
              <a:t>accessed by direct, objective means</a:t>
            </a:r>
          </a:p>
          <a:p>
            <a:r>
              <a:rPr lang="en-US" sz="2000" dirty="0">
                <a:latin typeface="DmydrjRlddlvVthhqcGlqgrkAGaramondPro-Regular"/>
              </a:rPr>
              <a:t>7. It helps learners to understand and appreciate other cultures, </a:t>
            </a:r>
            <a:r>
              <a:rPr lang="en-US" sz="2000" dirty="0" smtClean="0">
                <a:latin typeface="DmydrjRlddlvVthhqcGlqgrkAGaramondPro-Regular"/>
              </a:rPr>
              <a:t>and perceive </a:t>
            </a:r>
            <a:r>
              <a:rPr lang="en-US" sz="2000" dirty="0">
                <a:latin typeface="DmydrjRlddlvVthhqcGlqgrkAGaramondPro-Regular"/>
              </a:rPr>
              <a:t>differences and commonalities between their own </a:t>
            </a:r>
            <a:r>
              <a:rPr lang="en-US" sz="2000" dirty="0" smtClean="0">
                <a:latin typeface="DmydrjRlddlvVthhqcGlqgrkAGaramondPro-Regular"/>
              </a:rPr>
              <a:t>culture and </a:t>
            </a:r>
            <a:r>
              <a:rPr lang="en-US" sz="2000" dirty="0">
                <a:latin typeface="DmydrjRlddlvVthhqcGlqgrkAGaramondPro-Regular"/>
              </a:rPr>
              <a:t>others</a:t>
            </a:r>
          </a:p>
          <a:p>
            <a:r>
              <a:rPr lang="en-US" sz="2000" dirty="0">
                <a:latin typeface="DmydrjRlddlvVthhqcGlqgrkAGaramondPro-Regular"/>
              </a:rPr>
              <a:t>8. It enables students to understand important human concerns </a:t>
            </a:r>
            <a:r>
              <a:rPr lang="en-US" sz="2000" dirty="0" smtClean="0">
                <a:latin typeface="DmydrjRlddlvVthhqcGlqgrkAGaramondPro-Regular"/>
              </a:rPr>
              <a:t>and relationships</a:t>
            </a:r>
            <a:r>
              <a:rPr lang="en-US" sz="2000" dirty="0">
                <a:latin typeface="DmydrjRlddlvVthhqcGlqgrkAGaramondPro-Regular"/>
              </a:rPr>
              <a:t>, leading to an enhanced perception of themselves </a:t>
            </a:r>
            <a:r>
              <a:rPr lang="en-US" sz="2000" dirty="0" smtClean="0">
                <a:latin typeface="DmydrjRlddlvVthhqcGlqgrkAGaramondPro-Regular"/>
              </a:rPr>
              <a:t>and how </a:t>
            </a:r>
            <a:r>
              <a:rPr lang="en-US" sz="2000" dirty="0">
                <a:latin typeface="DmydrjRlddlvVthhqcGlqgrkAGaramondPro-Regular"/>
              </a:rPr>
              <a:t>they relate to others</a:t>
            </a:r>
          </a:p>
          <a:p>
            <a:r>
              <a:rPr lang="en-US" sz="2000" dirty="0">
                <a:latin typeface="DmydrjRlddlvVthhqcGlqgrkAGaramondPro-Regular"/>
              </a:rPr>
              <a:t>9. It provides learners with the opportunity to reflect on ethical </a:t>
            </a:r>
            <a:r>
              <a:rPr lang="en-US" sz="2000" dirty="0" smtClean="0">
                <a:latin typeface="DmydrjRlddlvVthhqcGlqgrkAGaramondPro-Regular"/>
              </a:rPr>
              <a:t>issues portrayed </a:t>
            </a:r>
            <a:r>
              <a:rPr lang="en-US" sz="2000" dirty="0">
                <a:latin typeface="DmydrjRlddlvVthhqcGlqgrkAGaramondPro-Regular"/>
              </a:rPr>
              <a:t>in literary works</a:t>
            </a:r>
          </a:p>
          <a:p>
            <a:r>
              <a:rPr lang="en-US" sz="2000" dirty="0">
                <a:latin typeface="DmydrjRlddlvVthhqcGlqgrkAGaramondPro-Regular"/>
              </a:rPr>
              <a:t>10. It provides pleasure and entertainment, and hence motivation </a:t>
            </a:r>
            <a:r>
              <a:rPr lang="en-US" sz="2000" dirty="0" smtClean="0">
                <a:latin typeface="DmydrjRlddlvVthhqcGlqgrkAGaramondPro-Regular"/>
              </a:rPr>
              <a:t>for language </a:t>
            </a:r>
            <a:r>
              <a:rPr lang="en-US" sz="2000" dirty="0">
                <a:latin typeface="DmydrjRlddlvVthhqcGlqgrkAGaramondPro-Regular"/>
              </a:rPr>
              <a:t>learning</a:t>
            </a:r>
          </a:p>
          <a:p>
            <a:r>
              <a:rPr lang="en-US" sz="2000" dirty="0">
                <a:latin typeface="DmydrjRlddlvVthhqcGlqgrkAGaramondPro-Regular"/>
              </a:rPr>
              <a:t>11. It can help students to develop higher order thinking skills, such </a:t>
            </a:r>
            <a:r>
              <a:rPr lang="en-US" sz="2000" dirty="0" smtClean="0">
                <a:latin typeface="DmydrjRlddlvVthhqcGlqgrkAGaramondPro-Regular"/>
              </a:rPr>
              <a:t>as criticality </a:t>
            </a:r>
            <a:r>
              <a:rPr lang="en-US" sz="2000" dirty="0">
                <a:latin typeface="DmydrjRlddlvVthhqcGlqgrkAGaramondPro-Regular"/>
              </a:rPr>
              <a:t>and creativity</a:t>
            </a:r>
          </a:p>
          <a:p>
            <a:r>
              <a:rPr lang="en-US" sz="2000" dirty="0">
                <a:latin typeface="DmydrjRlddlvVthhqcGlqgrkAGaramondPro-Regular"/>
              </a:rPr>
              <a:t>12. It can provide solace and inspiration.</a:t>
            </a:r>
            <a:endParaRPr lang="en-US" sz="2000" dirty="0"/>
          </a:p>
        </p:txBody>
      </p:sp>
    </p:spTree>
    <p:extLst>
      <p:ext uri="{BB962C8B-B14F-4D97-AF65-F5344CB8AC3E}">
        <p14:creationId xmlns:p14="http://schemas.microsoft.com/office/powerpoint/2010/main" val="1480255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additive="base">
                                        <p:cTn id="13" dur="500" fill="hold"/>
                                        <p:tgtEl>
                                          <p:spTgt spid="2">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 calcmode="lin" valueType="num">
                                      <p:cBhvr additive="base">
                                        <p:cTn id="19" dur="500" fill="hold"/>
                                        <p:tgtEl>
                                          <p:spTgt spid="2">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 calcmode="lin" valueType="num">
                                      <p:cBhvr additive="base">
                                        <p:cTn id="25" dur="500" fill="hold"/>
                                        <p:tgtEl>
                                          <p:spTgt spid="2">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2">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2">
                                            <p:txEl>
                                              <p:pRg st="4" end="4"/>
                                            </p:txEl>
                                          </p:spTgt>
                                        </p:tgtEl>
                                        <p:attrNameLst>
                                          <p:attrName>style.visibility</p:attrName>
                                        </p:attrNameLst>
                                      </p:cBhvr>
                                      <p:to>
                                        <p:strVal val="visible"/>
                                      </p:to>
                                    </p:set>
                                    <p:anim calcmode="lin" valueType="num">
                                      <p:cBhvr additive="base">
                                        <p:cTn id="31" dur="500" fill="hold"/>
                                        <p:tgtEl>
                                          <p:spTgt spid="2">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2">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2">
                                            <p:txEl>
                                              <p:pRg st="5" end="5"/>
                                            </p:txEl>
                                          </p:spTgt>
                                        </p:tgtEl>
                                        <p:attrNameLst>
                                          <p:attrName>style.visibility</p:attrName>
                                        </p:attrNameLst>
                                      </p:cBhvr>
                                      <p:to>
                                        <p:strVal val="visible"/>
                                      </p:to>
                                    </p:set>
                                    <p:anim calcmode="lin" valueType="num">
                                      <p:cBhvr additive="base">
                                        <p:cTn id="37" dur="500" fill="hold"/>
                                        <p:tgtEl>
                                          <p:spTgt spid="2">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2">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2">
                                            <p:txEl>
                                              <p:pRg st="6" end="6"/>
                                            </p:txEl>
                                          </p:spTgt>
                                        </p:tgtEl>
                                        <p:attrNameLst>
                                          <p:attrName>style.visibility</p:attrName>
                                        </p:attrNameLst>
                                      </p:cBhvr>
                                      <p:to>
                                        <p:strVal val="visible"/>
                                      </p:to>
                                    </p:set>
                                    <p:anim calcmode="lin" valueType="num">
                                      <p:cBhvr additive="base">
                                        <p:cTn id="43" dur="500" fill="hold"/>
                                        <p:tgtEl>
                                          <p:spTgt spid="2">
                                            <p:txEl>
                                              <p:pRg st="6" end="6"/>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2">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1286108" y="687545"/>
            <a:ext cx="6661006" cy="3817152"/>
          </a:xfrm>
          <a:prstGeom prst="rect">
            <a:avLst/>
          </a:prstGeom>
        </p:spPr>
      </p:pic>
      <p:pic>
        <p:nvPicPr>
          <p:cNvPr id="3" name="Google Shape;1666;p67"/>
          <p:cNvPicPr preferRelativeResize="0"/>
          <p:nvPr/>
        </p:nvPicPr>
        <p:blipFill>
          <a:blip r:embed="rId3">
            <a:alphaModFix/>
          </a:blip>
          <a:stretch>
            <a:fillRect/>
          </a:stretch>
        </p:blipFill>
        <p:spPr>
          <a:xfrm>
            <a:off x="37182" y="3538474"/>
            <a:ext cx="1478394" cy="1323540"/>
          </a:xfrm>
          <a:prstGeom prst="rect">
            <a:avLst/>
          </a:prstGeom>
          <a:noFill/>
          <a:ln>
            <a:noFill/>
          </a:ln>
        </p:spPr>
      </p:pic>
    </p:spTree>
    <p:extLst>
      <p:ext uri="{BB962C8B-B14F-4D97-AF65-F5344CB8AC3E}">
        <p14:creationId xmlns:p14="http://schemas.microsoft.com/office/powerpoint/2010/main" val="88282088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Текст 1"/>
          <p:cNvSpPr>
            <a:spLocks noGrp="1"/>
          </p:cNvSpPr>
          <p:nvPr>
            <p:ph type="body" idx="1"/>
          </p:nvPr>
        </p:nvSpPr>
        <p:spPr>
          <a:xfrm>
            <a:off x="270344" y="1025025"/>
            <a:ext cx="8666922" cy="3652425"/>
          </a:xfrm>
        </p:spPr>
        <p:txBody>
          <a:bodyPr/>
          <a:lstStyle/>
          <a:p>
            <a:r>
              <a:rPr lang="en-US" sz="1800" dirty="0"/>
              <a:t>A </a:t>
            </a:r>
            <a:r>
              <a:rPr lang="en-US" sz="1800" b="1" dirty="0"/>
              <a:t>close reading </a:t>
            </a:r>
            <a:r>
              <a:rPr lang="en-US" sz="1800" dirty="0"/>
              <a:t>of works of literature against the background of the main historical, political and socio-cultural events, with the account of the achievements and approaches of </a:t>
            </a:r>
            <a:r>
              <a:rPr lang="en-US" sz="1800" b="1" dirty="0"/>
              <a:t>modern literary criticism</a:t>
            </a:r>
            <a:r>
              <a:rPr lang="en-US" sz="1800" dirty="0"/>
              <a:t>, will contribute to the formation of philological competencies as well as of </a:t>
            </a:r>
            <a:r>
              <a:rPr lang="en-US" sz="1800" b="1" dirty="0"/>
              <a:t>"soft skills" </a:t>
            </a:r>
            <a:r>
              <a:rPr lang="en-US" sz="1800" dirty="0"/>
              <a:t>that help future professionals compete in different areas of their future </a:t>
            </a:r>
            <a:r>
              <a:rPr lang="en-US" sz="1800" dirty="0" smtClean="0"/>
              <a:t>activity (ability </a:t>
            </a:r>
            <a:r>
              <a:rPr lang="en-US" sz="1800" dirty="0"/>
              <a:t>to understand the contents of complex messages, </a:t>
            </a:r>
            <a:r>
              <a:rPr lang="en-US" sz="1800" dirty="0" smtClean="0"/>
              <a:t>to </a:t>
            </a:r>
            <a:r>
              <a:rPr lang="en-US" sz="1800" dirty="0"/>
              <a:t>systematize information and critical thinking </a:t>
            </a:r>
            <a:r>
              <a:rPr lang="en-US" sz="1800" dirty="0" smtClean="0"/>
              <a:t>skills). </a:t>
            </a:r>
            <a:r>
              <a:rPr lang="en-US" sz="1800" dirty="0"/>
              <a:t>In addition, the interactivity of lectures and practical classes will help students develop their own </a:t>
            </a:r>
            <a:r>
              <a:rPr lang="en-US" sz="1800" b="1" dirty="0"/>
              <a:t>rhetorical abilities</a:t>
            </a:r>
            <a:r>
              <a:rPr lang="en-US" sz="1800" dirty="0"/>
              <a:t>, skills of </a:t>
            </a:r>
            <a:r>
              <a:rPr lang="en-US" sz="1800" b="1" dirty="0"/>
              <a:t>group cooperation</a:t>
            </a:r>
            <a:r>
              <a:rPr lang="en-US" sz="1800" dirty="0"/>
              <a:t>, the ability </a:t>
            </a:r>
            <a:r>
              <a:rPr lang="en-US" sz="1800" b="1" dirty="0"/>
              <a:t>to argue their own point of view </a:t>
            </a:r>
            <a:r>
              <a:rPr lang="en-US" sz="1800" dirty="0"/>
              <a:t>(based on literary facts), make presentations and comparative analysis of cultural phenomena.</a:t>
            </a:r>
          </a:p>
          <a:p>
            <a:r>
              <a:rPr lang="en-US" sz="1800" dirty="0"/>
              <a:t>The acquired skills of philological analysis of an artistic text will be useful when writing a </a:t>
            </a:r>
            <a:r>
              <a:rPr lang="en-US" sz="1800" b="1" dirty="0"/>
              <a:t>master's thesis.</a:t>
            </a:r>
          </a:p>
        </p:txBody>
      </p:sp>
      <p:sp>
        <p:nvSpPr>
          <p:cNvPr id="3" name="Заголовок 2"/>
          <p:cNvSpPr>
            <a:spLocks noGrp="1"/>
          </p:cNvSpPr>
          <p:nvPr>
            <p:ph type="title"/>
          </p:nvPr>
        </p:nvSpPr>
        <p:spPr/>
        <p:txBody>
          <a:bodyPr/>
          <a:lstStyle/>
          <a:p>
            <a:r>
              <a:rPr lang="en-US" dirty="0" smtClean="0"/>
              <a:t>Acquired</a:t>
            </a:r>
            <a:r>
              <a:rPr lang="ru-RU" dirty="0" smtClean="0"/>
              <a:t> </a:t>
            </a:r>
            <a:r>
              <a:rPr lang="en-US" dirty="0" smtClean="0"/>
              <a:t>skills</a:t>
            </a:r>
            <a:endParaRPr lang="en-US" dirty="0"/>
          </a:p>
        </p:txBody>
      </p:sp>
    </p:spTree>
    <p:extLst>
      <p:ext uri="{BB962C8B-B14F-4D97-AF65-F5344CB8AC3E}">
        <p14:creationId xmlns:p14="http://schemas.microsoft.com/office/powerpoint/2010/main" val="3455946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additive="base">
                                        <p:cTn id="13"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12"/>
        <p:cNvGrpSpPr/>
        <p:nvPr/>
      </p:nvGrpSpPr>
      <p:grpSpPr>
        <a:xfrm>
          <a:off x="0" y="0"/>
          <a:ext cx="0" cy="0"/>
          <a:chOff x="0" y="0"/>
          <a:chExt cx="0" cy="0"/>
        </a:xfrm>
      </p:grpSpPr>
      <p:sp>
        <p:nvSpPr>
          <p:cNvPr id="813" name="Google Shape;813;p45"/>
          <p:cNvSpPr/>
          <p:nvPr/>
        </p:nvSpPr>
        <p:spPr>
          <a:xfrm>
            <a:off x="0" y="4124325"/>
            <a:ext cx="1480200" cy="10191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45"/>
          <p:cNvSpPr/>
          <p:nvPr/>
        </p:nvSpPr>
        <p:spPr>
          <a:xfrm>
            <a:off x="0" y="3048000"/>
            <a:ext cx="3870900" cy="2220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815" name="Google Shape;815;p45"/>
          <p:cNvSpPr txBox="1">
            <a:spLocks noGrp="1"/>
          </p:cNvSpPr>
          <p:nvPr>
            <p:ph type="title"/>
          </p:nvPr>
        </p:nvSpPr>
        <p:spPr>
          <a:xfrm>
            <a:off x="201787" y="3543195"/>
            <a:ext cx="2510700" cy="965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smtClean="0"/>
              <a:t>Literature is storytelling</a:t>
            </a:r>
            <a:endParaRPr dirty="0"/>
          </a:p>
        </p:txBody>
      </p:sp>
      <p:grpSp>
        <p:nvGrpSpPr>
          <p:cNvPr id="816" name="Google Shape;816;p45"/>
          <p:cNvGrpSpPr/>
          <p:nvPr/>
        </p:nvGrpSpPr>
        <p:grpSpPr>
          <a:xfrm>
            <a:off x="-1199980" y="2401245"/>
            <a:ext cx="3278831" cy="3678587"/>
            <a:chOff x="-1199980" y="2401245"/>
            <a:chExt cx="3278831" cy="3678587"/>
          </a:xfrm>
        </p:grpSpPr>
        <p:pic>
          <p:nvPicPr>
            <p:cNvPr id="817" name="Google Shape;817;p45"/>
            <p:cNvPicPr preferRelativeResize="0"/>
            <p:nvPr/>
          </p:nvPicPr>
          <p:blipFill>
            <a:blip r:embed="rId4">
              <a:alphaModFix/>
            </a:blip>
            <a:stretch>
              <a:fillRect/>
            </a:stretch>
          </p:blipFill>
          <p:spPr>
            <a:xfrm rot="1783515">
              <a:off x="317932" y="2819140"/>
              <a:ext cx="790940" cy="1113975"/>
            </a:xfrm>
            <a:prstGeom prst="rect">
              <a:avLst/>
            </a:prstGeom>
            <a:noFill/>
            <a:ln>
              <a:noFill/>
            </a:ln>
          </p:spPr>
        </p:pic>
        <p:pic>
          <p:nvPicPr>
            <p:cNvPr id="818" name="Google Shape;818;p45"/>
            <p:cNvPicPr preferRelativeResize="0"/>
            <p:nvPr/>
          </p:nvPicPr>
          <p:blipFill>
            <a:blip r:embed="rId5">
              <a:alphaModFix/>
            </a:blip>
            <a:stretch>
              <a:fillRect/>
            </a:stretch>
          </p:blipFill>
          <p:spPr>
            <a:xfrm rot="4065825">
              <a:off x="1118961" y="4717589"/>
              <a:ext cx="779272" cy="913556"/>
            </a:xfrm>
            <a:prstGeom prst="rect">
              <a:avLst/>
            </a:prstGeom>
            <a:noFill/>
            <a:ln>
              <a:noFill/>
            </a:ln>
          </p:spPr>
        </p:pic>
        <p:pic>
          <p:nvPicPr>
            <p:cNvPr id="819" name="Google Shape;819;p45"/>
            <p:cNvPicPr preferRelativeResize="0"/>
            <p:nvPr/>
          </p:nvPicPr>
          <p:blipFill>
            <a:blip r:embed="rId6">
              <a:alphaModFix/>
            </a:blip>
            <a:stretch>
              <a:fillRect/>
            </a:stretch>
          </p:blipFill>
          <p:spPr>
            <a:xfrm rot="10800000" flipH="1">
              <a:off x="-1046923" y="4036883"/>
              <a:ext cx="2431125" cy="2042950"/>
            </a:xfrm>
            <a:prstGeom prst="rect">
              <a:avLst/>
            </a:prstGeom>
            <a:noFill/>
            <a:ln>
              <a:noFill/>
            </a:ln>
          </p:spPr>
        </p:pic>
        <p:pic>
          <p:nvPicPr>
            <p:cNvPr id="820" name="Google Shape;820;p45"/>
            <p:cNvPicPr preferRelativeResize="0"/>
            <p:nvPr/>
          </p:nvPicPr>
          <p:blipFill>
            <a:blip r:embed="rId7">
              <a:alphaModFix/>
            </a:blip>
            <a:stretch>
              <a:fillRect/>
            </a:stretch>
          </p:blipFill>
          <p:spPr>
            <a:xfrm rot="9407650" flipH="1">
              <a:off x="-955140" y="2694451"/>
              <a:ext cx="1820112" cy="1616436"/>
            </a:xfrm>
            <a:prstGeom prst="rect">
              <a:avLst/>
            </a:prstGeom>
            <a:noFill/>
            <a:ln>
              <a:noFill/>
            </a:ln>
          </p:spPr>
        </p:pic>
      </p:grpSp>
      <p:sp>
        <p:nvSpPr>
          <p:cNvPr id="3" name="Прямоугольник 2"/>
          <p:cNvSpPr/>
          <p:nvPr/>
        </p:nvSpPr>
        <p:spPr>
          <a:xfrm>
            <a:off x="2527124" y="3334809"/>
            <a:ext cx="6597941" cy="1723549"/>
          </a:xfrm>
          <a:prstGeom prst="rect">
            <a:avLst/>
          </a:prstGeom>
          <a:solidFill>
            <a:schemeClr val="tx2">
              <a:lumMod val="85000"/>
            </a:schemeClr>
          </a:solidFill>
        </p:spPr>
        <p:txBody>
          <a:bodyPr wrap="square">
            <a:spAutoFit/>
          </a:bodyPr>
          <a:lstStyle/>
          <a:p>
            <a:r>
              <a:rPr lang="en-US" dirty="0" smtClean="0">
                <a:latin typeface="DmydrjRlddlvVthhqcGlqgrkAGaramondPro-Regular"/>
              </a:rPr>
              <a:t>J. Bruner </a:t>
            </a:r>
            <a:r>
              <a:rPr lang="en-US" dirty="0">
                <a:latin typeface="DmydrjRlddlvVthhqcGlqgrkAGaramondPro-Regular"/>
              </a:rPr>
              <a:t>argued that human memory and experiences are</a:t>
            </a:r>
          </a:p>
          <a:p>
            <a:r>
              <a:rPr lang="en-US" dirty="0" err="1">
                <a:latin typeface="DmydrjRlddlvVthhqcGlqgrkAGaramondPro-Regular"/>
              </a:rPr>
              <a:t>organised</a:t>
            </a:r>
            <a:r>
              <a:rPr lang="en-US" dirty="0">
                <a:latin typeface="DmydrjRlddlvVthhqcGlqgrkAGaramondPro-Regular"/>
              </a:rPr>
              <a:t> as narratives. Stories help us to understand and remember</a:t>
            </a:r>
          </a:p>
          <a:p>
            <a:r>
              <a:rPr lang="en-US" dirty="0">
                <a:latin typeface="DmydrjRlddlvVthhqcGlqgrkAGaramondPro-Regular"/>
              </a:rPr>
              <a:t>information, because they activate not only </a:t>
            </a:r>
            <a:r>
              <a:rPr lang="en-US" dirty="0" smtClean="0">
                <a:latin typeface="DmydrjRlddlvVthhqcGlqgrkAGaramondPro-Regular"/>
              </a:rPr>
              <a:t>the </a:t>
            </a:r>
            <a:r>
              <a:rPr lang="en-US" dirty="0">
                <a:latin typeface="DmydrjRlddlvVthhqcGlqgrkAGaramondPro-Regular"/>
              </a:rPr>
              <a:t>parts of the brain which process language, but also </a:t>
            </a:r>
            <a:r>
              <a:rPr lang="en-US" dirty="0" smtClean="0">
                <a:latin typeface="DmydrjRlddlvVthhqcGlqgrkAGaramondPro-Regular"/>
              </a:rPr>
              <a:t>those which </a:t>
            </a:r>
            <a:r>
              <a:rPr lang="en-US" dirty="0">
                <a:latin typeface="DmydrjRlddlvVthhqcGlqgrkAGaramondPro-Regular"/>
              </a:rPr>
              <a:t>we might use if experiencing the events ourselves, such </a:t>
            </a:r>
            <a:r>
              <a:rPr lang="en-US" dirty="0" smtClean="0">
                <a:latin typeface="DmydrjRlddlvVthhqcGlqgrkAGaramondPro-Regular"/>
              </a:rPr>
              <a:t>as the </a:t>
            </a:r>
            <a:r>
              <a:rPr lang="en-US" dirty="0">
                <a:latin typeface="DmydrjRlddlvVthhqcGlqgrkAGaramondPro-Regular"/>
              </a:rPr>
              <a:t>sensory, motor, and insular cortexes, which are related to </a:t>
            </a:r>
            <a:r>
              <a:rPr lang="en-US" dirty="0" smtClean="0">
                <a:latin typeface="DmydrjRlddlvVthhqcGlqgrkAGaramondPro-Regular"/>
              </a:rPr>
              <a:t>cognitive functioning </a:t>
            </a:r>
            <a:r>
              <a:rPr lang="en-US" dirty="0">
                <a:latin typeface="DmydrjRlddlvVthhqcGlqgrkAGaramondPro-Regular"/>
              </a:rPr>
              <a:t>and empathy</a:t>
            </a:r>
            <a:r>
              <a:rPr lang="en-US" dirty="0" smtClean="0">
                <a:latin typeface="DmydrjRlddlvVthhqcGlqgrkAGaramondPro-Regular"/>
              </a:rPr>
              <a:t>.</a:t>
            </a:r>
          </a:p>
          <a:p>
            <a:r>
              <a:rPr lang="en-US" sz="1100" i="1" dirty="0"/>
              <a:t>Bruner, J. (1991). The Narrative Construction of Reality. Critical Inquiry,</a:t>
            </a:r>
          </a:p>
          <a:p>
            <a:r>
              <a:rPr lang="en-US" sz="1100" i="1" dirty="0"/>
              <a:t>18(1), 1–21.</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789532" y="610492"/>
            <a:ext cx="7162800" cy="707886"/>
          </a:xfrm>
          <a:prstGeom prst="rect">
            <a:avLst/>
          </a:prstGeom>
        </p:spPr>
        <p:txBody>
          <a:bodyPr wrap="square">
            <a:spAutoFit/>
          </a:bodyPr>
          <a:lstStyle/>
          <a:p>
            <a:r>
              <a:rPr lang="en-US" sz="2000" b="1" dirty="0">
                <a:latin typeface="CvydgnNnmgqsCtlvlqJqfkvsFrutigerLTStd-Bold"/>
              </a:rPr>
              <a:t>The Role of Literature in Developing</a:t>
            </a:r>
          </a:p>
          <a:p>
            <a:r>
              <a:rPr lang="en-US" sz="2000" b="1" dirty="0">
                <a:latin typeface="CvydgnNnmgqsCtlvlqJqfkvsFrutigerLTStd-Bold"/>
              </a:rPr>
              <a:t>Twenty-First Century Skills</a:t>
            </a:r>
            <a:endParaRPr lang="en-US" sz="2000" dirty="0"/>
          </a:p>
        </p:txBody>
      </p:sp>
      <p:sp>
        <p:nvSpPr>
          <p:cNvPr id="3" name="Прямоугольник 2"/>
          <p:cNvSpPr/>
          <p:nvPr/>
        </p:nvSpPr>
        <p:spPr>
          <a:xfrm>
            <a:off x="399019" y="1399429"/>
            <a:ext cx="7943825" cy="3477875"/>
          </a:xfrm>
          <a:prstGeom prst="rect">
            <a:avLst/>
          </a:prstGeom>
        </p:spPr>
        <p:txBody>
          <a:bodyPr wrap="square">
            <a:spAutoFit/>
          </a:bodyPr>
          <a:lstStyle/>
          <a:p>
            <a:r>
              <a:rPr lang="en-US" sz="2000" i="1" dirty="0">
                <a:solidFill>
                  <a:srgbClr val="666666"/>
                </a:solidFill>
                <a:latin typeface="MytqmlJhywstRxhkfgJfdrkbSymbolMT"/>
              </a:rPr>
              <a:t>• </a:t>
            </a:r>
            <a:r>
              <a:rPr lang="en-US" sz="2000" i="1" dirty="0">
                <a:latin typeface="DmydrjRlddlvVthhqcGlqgrkAGaramondPro-Regular"/>
              </a:rPr>
              <a:t>Develop proficiency and fluency with the tools of technology</a:t>
            </a:r>
          </a:p>
          <a:p>
            <a:r>
              <a:rPr lang="en-US" sz="2000" i="1" dirty="0">
                <a:solidFill>
                  <a:srgbClr val="666666"/>
                </a:solidFill>
                <a:latin typeface="MytqmlJhywstRxhkfgJfdrkbSymbolMT"/>
              </a:rPr>
              <a:t>• </a:t>
            </a:r>
            <a:r>
              <a:rPr lang="en-US" sz="2000" i="1" dirty="0">
                <a:latin typeface="DmydrjRlddlvVthhqcGlqgrkAGaramondPro-Regular"/>
              </a:rPr>
              <a:t>Build intentional cross-cultural connections and </a:t>
            </a:r>
            <a:r>
              <a:rPr lang="en-US" sz="2000" i="1" dirty="0" smtClean="0">
                <a:latin typeface="DmydrjRlddlvVthhqcGlqgrkAGaramondPro-Regular"/>
              </a:rPr>
              <a:t>relationships with </a:t>
            </a:r>
            <a:r>
              <a:rPr lang="en-US" sz="2000" i="1" dirty="0">
                <a:latin typeface="DmydrjRlddlvVthhqcGlqgrkAGaramondPro-Regular"/>
              </a:rPr>
              <a:t>others so as to pose and solve problems collaboratively </a:t>
            </a:r>
            <a:r>
              <a:rPr lang="en-US" sz="2000" i="1" dirty="0" smtClean="0">
                <a:latin typeface="DmydrjRlddlvVthhqcGlqgrkAGaramondPro-Regular"/>
              </a:rPr>
              <a:t>and strengthen </a:t>
            </a:r>
            <a:r>
              <a:rPr lang="en-US" sz="2000" i="1" dirty="0">
                <a:latin typeface="DmydrjRlddlvVthhqcGlqgrkAGaramondPro-Regular"/>
              </a:rPr>
              <a:t>independent thought</a:t>
            </a:r>
          </a:p>
          <a:p>
            <a:r>
              <a:rPr lang="en-US" sz="2000" i="1" dirty="0">
                <a:solidFill>
                  <a:srgbClr val="666666"/>
                </a:solidFill>
                <a:latin typeface="MytqmlJhywstRxhkfgJfdrkbSymbolMT"/>
              </a:rPr>
              <a:t>• </a:t>
            </a:r>
            <a:r>
              <a:rPr lang="en-US" sz="2000" i="1" dirty="0">
                <a:latin typeface="DmydrjRlddlvVthhqcGlqgrkAGaramondPro-Regular"/>
              </a:rPr>
              <a:t>Design and share information for global communities to meet a </a:t>
            </a:r>
            <a:r>
              <a:rPr lang="en-US" sz="2000" i="1" dirty="0" smtClean="0">
                <a:latin typeface="DmydrjRlddlvVthhqcGlqgrkAGaramondPro-Regular"/>
              </a:rPr>
              <a:t>variety of </a:t>
            </a:r>
            <a:r>
              <a:rPr lang="en-US" sz="2000" i="1" dirty="0">
                <a:latin typeface="DmydrjRlddlvVthhqcGlqgrkAGaramondPro-Regular"/>
              </a:rPr>
              <a:t>purposes</a:t>
            </a:r>
          </a:p>
          <a:p>
            <a:r>
              <a:rPr lang="en-US" sz="2000" i="1" dirty="0">
                <a:solidFill>
                  <a:srgbClr val="666666"/>
                </a:solidFill>
                <a:latin typeface="MytqmlJhywstRxhkfgJfdrkbSymbolMT"/>
              </a:rPr>
              <a:t>• </a:t>
            </a:r>
            <a:r>
              <a:rPr lang="en-US" sz="2000" i="1" dirty="0">
                <a:latin typeface="DmydrjRlddlvVthhqcGlqgrkAGaramondPro-Regular"/>
              </a:rPr>
              <a:t>Manage, analyze, and </a:t>
            </a:r>
            <a:r>
              <a:rPr lang="en-US" sz="2000" i="1" dirty="0" err="1">
                <a:latin typeface="DmydrjRlddlvVthhqcGlqgrkAGaramondPro-Regular"/>
              </a:rPr>
              <a:t>synthesise</a:t>
            </a:r>
            <a:r>
              <a:rPr lang="en-US" sz="2000" i="1" dirty="0">
                <a:latin typeface="DmydrjRlddlvVthhqcGlqgrkAGaramondPro-Regular"/>
              </a:rPr>
              <a:t> multiple streams of </a:t>
            </a:r>
            <a:r>
              <a:rPr lang="en-US" sz="2000" i="1" dirty="0" smtClean="0">
                <a:latin typeface="DmydrjRlddlvVthhqcGlqgrkAGaramondPro-Regular"/>
              </a:rPr>
              <a:t> simultaneous information</a:t>
            </a:r>
            <a:endParaRPr lang="en-US" sz="2000" i="1" dirty="0">
              <a:latin typeface="DmydrjRlddlvVthhqcGlqgrkAGaramondPro-Regular"/>
            </a:endParaRPr>
          </a:p>
          <a:p>
            <a:r>
              <a:rPr lang="en-US" sz="2000" i="1" dirty="0">
                <a:solidFill>
                  <a:srgbClr val="666666"/>
                </a:solidFill>
                <a:latin typeface="MytqmlJhywstRxhkfgJfdrkbSymbolMT"/>
              </a:rPr>
              <a:t>• </a:t>
            </a:r>
            <a:r>
              <a:rPr lang="en-US" sz="2000" i="1" dirty="0">
                <a:latin typeface="DmydrjRlddlvVthhqcGlqgrkAGaramondPro-Regular"/>
              </a:rPr>
              <a:t>Create, critique, analyze, and evaluate multimedia texts</a:t>
            </a:r>
          </a:p>
          <a:p>
            <a:r>
              <a:rPr lang="en-US" sz="2000" i="1" dirty="0">
                <a:solidFill>
                  <a:srgbClr val="666666"/>
                </a:solidFill>
                <a:latin typeface="MytqmlJhywstRxhkfgJfdrkbSymbolMT"/>
              </a:rPr>
              <a:t>• </a:t>
            </a:r>
            <a:r>
              <a:rPr lang="en-US" sz="2000" i="1" dirty="0">
                <a:latin typeface="DmydrjRlddlvVthhqcGlqgrkAGaramondPro-Regular"/>
              </a:rPr>
              <a:t>Attend to the ethical responsibilities required by these </a:t>
            </a:r>
            <a:r>
              <a:rPr lang="en-US" sz="2000" i="1" dirty="0" smtClean="0">
                <a:latin typeface="DmydrjRlddlvVthhqcGlqgrkAGaramondPro-Regular"/>
              </a:rPr>
              <a:t>complex environments</a:t>
            </a:r>
            <a:r>
              <a:rPr lang="en-US" i="1" dirty="0">
                <a:latin typeface="DmydrjRlddlvVthhqcGlqgrkAGaramondPro-Regular"/>
              </a:rPr>
              <a:t>.</a:t>
            </a:r>
            <a:endParaRPr lang="en-US" i="1" dirty="0"/>
          </a:p>
        </p:txBody>
      </p:sp>
    </p:spTree>
    <p:extLst>
      <p:ext uri="{BB962C8B-B14F-4D97-AF65-F5344CB8AC3E}">
        <p14:creationId xmlns:p14="http://schemas.microsoft.com/office/powerpoint/2010/main" val="1326845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 calcmode="lin" valueType="num">
                                      <p:cBhvr additive="base">
                                        <p:cTn id="2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 calcmode="lin" valueType="num">
                                      <p:cBhvr additive="base">
                                        <p:cTn id="2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600926" y="271010"/>
            <a:ext cx="3551519" cy="400110"/>
          </a:xfrm>
          <a:prstGeom prst="rect">
            <a:avLst/>
          </a:prstGeom>
        </p:spPr>
        <p:txBody>
          <a:bodyPr wrap="square">
            <a:spAutoFit/>
          </a:bodyPr>
          <a:lstStyle/>
          <a:p>
            <a:r>
              <a:rPr lang="en-US" sz="2000" i="1" dirty="0">
                <a:solidFill>
                  <a:srgbClr val="343434"/>
                </a:solidFill>
                <a:latin typeface="Poets Electra Roman No 2"/>
              </a:rPr>
              <a:t>Atlantis—A Lost Sonnet</a:t>
            </a:r>
          </a:p>
        </p:txBody>
      </p:sp>
      <p:sp>
        <p:nvSpPr>
          <p:cNvPr id="3" name="Прямоугольник 2"/>
          <p:cNvSpPr/>
          <p:nvPr/>
        </p:nvSpPr>
        <p:spPr>
          <a:xfrm>
            <a:off x="5935837" y="4193816"/>
            <a:ext cx="2313454" cy="307777"/>
          </a:xfrm>
          <a:prstGeom prst="rect">
            <a:avLst/>
          </a:prstGeom>
        </p:spPr>
        <p:txBody>
          <a:bodyPr wrap="none">
            <a:spAutoFit/>
          </a:bodyPr>
          <a:lstStyle/>
          <a:p>
            <a:r>
              <a:rPr lang="en-US" dirty="0" err="1">
                <a:solidFill>
                  <a:srgbClr val="007AB3"/>
                </a:solidFill>
                <a:latin typeface="Founders Grotesk"/>
                <a:hlinkClick r:id="rId2"/>
              </a:rPr>
              <a:t>Eavan</a:t>
            </a:r>
            <a:r>
              <a:rPr lang="en-US" dirty="0">
                <a:solidFill>
                  <a:srgbClr val="007AB3"/>
                </a:solidFill>
                <a:latin typeface="Founders Grotesk"/>
                <a:hlinkClick r:id="rId2"/>
              </a:rPr>
              <a:t> Boland</a:t>
            </a:r>
            <a:r>
              <a:rPr lang="en-US" dirty="0">
                <a:solidFill>
                  <a:srgbClr val="1E1E1E"/>
                </a:solidFill>
                <a:latin typeface="Founders Grotesk"/>
              </a:rPr>
              <a:t> - 1944-2020</a:t>
            </a:r>
            <a:endParaRPr lang="en-US" dirty="0"/>
          </a:p>
        </p:txBody>
      </p:sp>
      <p:pic>
        <p:nvPicPr>
          <p:cNvPr id="8194" name="Picture 2" descr="Eavan Bolan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35505" y="148890"/>
            <a:ext cx="2962275" cy="2990850"/>
          </a:xfrm>
          <a:prstGeom prst="rect">
            <a:avLst/>
          </a:prstGeom>
          <a:noFill/>
          <a:extLst>
            <a:ext uri="{909E8E84-426E-40DD-AFC4-6F175D3DCCD1}">
              <a14:hiddenFill xmlns:a14="http://schemas.microsoft.com/office/drawing/2010/main">
                <a:solidFill>
                  <a:srgbClr val="FFFFFF"/>
                </a:solidFill>
              </a14:hiddenFill>
            </a:ext>
          </a:extLst>
        </p:spPr>
      </p:pic>
      <p:pic>
        <p:nvPicPr>
          <p:cNvPr id="4" name="Рисунок 3"/>
          <p:cNvPicPr>
            <a:picLocks noChangeAspect="1"/>
          </p:cNvPicPr>
          <p:nvPr/>
        </p:nvPicPr>
        <p:blipFill>
          <a:blip r:embed="rId4"/>
          <a:stretch>
            <a:fillRect/>
          </a:stretch>
        </p:blipFill>
        <p:spPr>
          <a:xfrm>
            <a:off x="0" y="658428"/>
            <a:ext cx="4267136" cy="4453932"/>
          </a:xfrm>
          <a:prstGeom prst="rect">
            <a:avLst/>
          </a:prstGeom>
        </p:spPr>
      </p:pic>
      <p:pic>
        <p:nvPicPr>
          <p:cNvPr id="5" name="Рисунок 4"/>
          <p:cNvPicPr>
            <a:picLocks noChangeAspect="1"/>
          </p:cNvPicPr>
          <p:nvPr/>
        </p:nvPicPr>
        <p:blipFill>
          <a:blip r:embed="rId5"/>
          <a:stretch>
            <a:fillRect/>
          </a:stretch>
        </p:blipFill>
        <p:spPr>
          <a:xfrm>
            <a:off x="4031415" y="2519498"/>
            <a:ext cx="5194943" cy="2518521"/>
          </a:xfrm>
          <a:prstGeom prst="rect">
            <a:avLst/>
          </a:prstGeom>
        </p:spPr>
      </p:pic>
    </p:spTree>
    <p:extLst>
      <p:ext uri="{BB962C8B-B14F-4D97-AF65-F5344CB8AC3E}">
        <p14:creationId xmlns:p14="http://schemas.microsoft.com/office/powerpoint/2010/main" val="3925675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993913" y="479475"/>
            <a:ext cx="7267492" cy="3477875"/>
          </a:xfrm>
          <a:prstGeom prst="rect">
            <a:avLst/>
          </a:prstGeom>
        </p:spPr>
        <p:txBody>
          <a:bodyPr wrap="square">
            <a:spAutoFit/>
          </a:bodyPr>
          <a:lstStyle/>
          <a:p>
            <a:r>
              <a:rPr lang="en-US" sz="2400" dirty="0">
                <a:latin typeface="DmydrjRlddlvVthhqcGlqgrkAGaramondPro-Regular"/>
              </a:rPr>
              <a:t>Literature not only represents to us our world but it also shows us ways </a:t>
            </a:r>
            <a:r>
              <a:rPr lang="en-US" sz="2400" dirty="0" smtClean="0">
                <a:latin typeface="DmydrjRlddlvVthhqcGlqgrkAGaramondPro-Regular"/>
              </a:rPr>
              <a:t>in which </a:t>
            </a:r>
            <a:r>
              <a:rPr lang="en-US" sz="2400" dirty="0">
                <a:latin typeface="DmydrjRlddlvVthhqcGlqgrkAGaramondPro-Regular"/>
              </a:rPr>
              <a:t>we can change the world or adapt to changes which have </a:t>
            </a:r>
            <a:r>
              <a:rPr lang="en-US" sz="2400" dirty="0" smtClean="0">
                <a:latin typeface="DmydrjRlddlvVthhqcGlqgrkAGaramondPro-Regular"/>
              </a:rPr>
              <a:t>already taken </a:t>
            </a:r>
            <a:r>
              <a:rPr lang="en-US" sz="2400" dirty="0">
                <a:latin typeface="DmydrjRlddlvVthhqcGlqgrkAGaramondPro-Regular"/>
              </a:rPr>
              <a:t>place without our </a:t>
            </a:r>
            <a:r>
              <a:rPr lang="en-US" sz="2400" dirty="0" err="1">
                <a:latin typeface="DmydrjRlddlvVthhqcGlqgrkAGaramondPro-Regular"/>
              </a:rPr>
              <a:t>realisation</a:t>
            </a:r>
            <a:r>
              <a:rPr lang="en-US" sz="2400" dirty="0">
                <a:latin typeface="DmydrjRlddlvVthhqcGlqgrkAGaramondPro-Regular"/>
              </a:rPr>
              <a:t>. Literature’s cognitive dimension </a:t>
            </a:r>
            <a:r>
              <a:rPr lang="en-US" sz="2400" dirty="0" smtClean="0">
                <a:latin typeface="DmydrjRlddlvVthhqcGlqgrkAGaramondPro-Regular"/>
              </a:rPr>
              <a:t>helps us </a:t>
            </a:r>
            <a:r>
              <a:rPr lang="en-US" sz="2400" dirty="0">
                <a:latin typeface="DmydrjRlddlvVthhqcGlqgrkAGaramondPro-Regular"/>
              </a:rPr>
              <a:t>cope with the current as well as future challenges by changing the </a:t>
            </a:r>
            <a:r>
              <a:rPr lang="en-US" sz="2400" dirty="0" smtClean="0">
                <a:latin typeface="DmydrjRlddlvVthhqcGlqgrkAGaramondPro-Regular"/>
              </a:rPr>
              <a:t>way we </a:t>
            </a:r>
            <a:r>
              <a:rPr lang="en-US" sz="2400" dirty="0">
                <a:latin typeface="DmydrjRlddlvVthhqcGlqgrkAGaramondPro-Regular"/>
              </a:rPr>
              <a:t>think about ourselves, our society, and those who are excluded from </a:t>
            </a:r>
            <a:r>
              <a:rPr lang="en-US" sz="2400" dirty="0" smtClean="0">
                <a:latin typeface="DmydrjRlddlvVthhqcGlqgrkAGaramondPro-Regular"/>
              </a:rPr>
              <a:t>or </a:t>
            </a:r>
            <a:r>
              <a:rPr lang="en-US" sz="2400" dirty="0" err="1" smtClean="0">
                <a:latin typeface="DmydrjRlddlvVthhqcGlqgrkAGaramondPro-Regular"/>
              </a:rPr>
              <a:t>marginalised</a:t>
            </a:r>
            <a:r>
              <a:rPr lang="en-US" sz="2400" dirty="0" smtClean="0">
                <a:latin typeface="DmydrjRlddlvVthhqcGlqgrkAGaramondPro-Regular"/>
              </a:rPr>
              <a:t> </a:t>
            </a:r>
            <a:r>
              <a:rPr lang="en-US" sz="2400" dirty="0">
                <a:latin typeface="DmydrjRlddlvVthhqcGlqgrkAGaramondPro-Regular"/>
              </a:rPr>
              <a:t>within our society</a:t>
            </a:r>
            <a:r>
              <a:rPr lang="en-US" sz="2400" dirty="0" smtClean="0">
                <a:latin typeface="DmydrjRlddlvVthhqcGlqgrkAGaramondPro-Regular"/>
              </a:rPr>
              <a:t>.</a:t>
            </a:r>
            <a:r>
              <a:rPr lang="en-US" sz="2400" i="1" dirty="0"/>
              <a:t> </a:t>
            </a:r>
            <a:endParaRPr lang="en-US" sz="2400" i="1" dirty="0" smtClean="0"/>
          </a:p>
          <a:p>
            <a:r>
              <a:rPr lang="en-US" i="1" dirty="0" smtClean="0"/>
              <a:t>Mack</a:t>
            </a:r>
            <a:r>
              <a:rPr lang="en-US" i="1" dirty="0"/>
              <a:t>, M. (2012). How Literature Changes the Way We Think. London:</a:t>
            </a:r>
          </a:p>
          <a:p>
            <a:r>
              <a:rPr lang="en-US" i="1" dirty="0" smtClean="0"/>
              <a:t>Continuum</a:t>
            </a:r>
            <a:endParaRPr lang="en-US" dirty="0"/>
          </a:p>
        </p:txBody>
      </p:sp>
    </p:spTree>
    <p:extLst>
      <p:ext uri="{BB962C8B-B14F-4D97-AF65-F5344CB8AC3E}">
        <p14:creationId xmlns:p14="http://schemas.microsoft.com/office/powerpoint/2010/main" val="394843034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74510" y="926184"/>
            <a:ext cx="5403968" cy="3206943"/>
          </a:xfrm>
        </p:spPr>
        <p:txBody>
          <a:bodyPr anchor="t"/>
          <a:lstStyle/>
          <a:p>
            <a:r>
              <a:rPr lang="en-US" dirty="0" smtClean="0"/>
              <a:t>Interesting Facts about Reading</a:t>
            </a:r>
            <a:endParaRPr lang="en-US" dirty="0"/>
          </a:p>
        </p:txBody>
      </p:sp>
    </p:spTree>
    <p:extLst>
      <p:ext uri="{BB962C8B-B14F-4D97-AF65-F5344CB8AC3E}">
        <p14:creationId xmlns:p14="http://schemas.microsoft.com/office/powerpoint/2010/main" val="96625623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484290" y="407126"/>
            <a:ext cx="4971300" cy="646500"/>
          </a:xfrm>
        </p:spPr>
        <p:txBody>
          <a:bodyPr/>
          <a:lstStyle/>
          <a:p>
            <a:r>
              <a:rPr lang="en-US" dirty="0" smtClean="0"/>
              <a:t>True or False?</a:t>
            </a:r>
            <a:endParaRPr lang="en-US" dirty="0"/>
          </a:p>
        </p:txBody>
      </p:sp>
      <p:sp>
        <p:nvSpPr>
          <p:cNvPr id="3" name="Подзаголовок 2"/>
          <p:cNvSpPr>
            <a:spLocks noGrp="1"/>
          </p:cNvSpPr>
          <p:nvPr>
            <p:ph type="subTitle" idx="1"/>
          </p:nvPr>
        </p:nvSpPr>
        <p:spPr>
          <a:xfrm>
            <a:off x="1616847" y="1330784"/>
            <a:ext cx="6254943" cy="1662300"/>
          </a:xfrm>
        </p:spPr>
        <p:txBody>
          <a:bodyPr/>
          <a:lstStyle/>
          <a:p>
            <a:r>
              <a:rPr lang="en-US" dirty="0"/>
              <a:t>The three books that have been read the most are: </a:t>
            </a:r>
            <a:r>
              <a:rPr lang="en-US" i="1" dirty="0"/>
              <a:t>The Bible,</a:t>
            </a:r>
            <a:r>
              <a:rPr lang="en-US" dirty="0"/>
              <a:t> </a:t>
            </a:r>
            <a:r>
              <a:rPr lang="en-US" dirty="0" smtClean="0"/>
              <a:t>Works by </a:t>
            </a:r>
            <a:r>
              <a:rPr lang="en-US" i="1" dirty="0" smtClean="0"/>
              <a:t>Shakespeare</a:t>
            </a:r>
            <a:r>
              <a:rPr lang="en-US" dirty="0" smtClean="0"/>
              <a:t>, </a:t>
            </a:r>
            <a:r>
              <a:rPr lang="en-US" dirty="0"/>
              <a:t>and </a:t>
            </a:r>
            <a:r>
              <a:rPr lang="en-US" i="1" dirty="0"/>
              <a:t>Harry Potter</a:t>
            </a:r>
            <a:r>
              <a:rPr lang="en-US" dirty="0"/>
              <a:t>.</a:t>
            </a:r>
          </a:p>
        </p:txBody>
      </p:sp>
      <p:sp>
        <p:nvSpPr>
          <p:cNvPr id="4" name="Прямоугольник 3"/>
          <p:cNvSpPr/>
          <p:nvPr/>
        </p:nvSpPr>
        <p:spPr>
          <a:xfrm>
            <a:off x="1244754" y="3445831"/>
            <a:ext cx="6448508" cy="1200329"/>
          </a:xfrm>
          <a:prstGeom prst="rect">
            <a:avLst/>
          </a:prstGeom>
          <a:solidFill>
            <a:srgbClr val="92D050"/>
          </a:solidFill>
        </p:spPr>
        <p:txBody>
          <a:bodyPr wrap="square">
            <a:spAutoFit/>
          </a:bodyPr>
          <a:lstStyle/>
          <a:p>
            <a:r>
              <a:rPr lang="en-US" sz="2400" dirty="0"/>
              <a:t>The three books that have been read the most are: </a:t>
            </a:r>
            <a:r>
              <a:rPr lang="en-US" sz="2400" i="1" dirty="0"/>
              <a:t>The Bible,</a:t>
            </a:r>
            <a:r>
              <a:rPr lang="en-US" sz="2400" dirty="0"/>
              <a:t> </a:t>
            </a:r>
            <a:r>
              <a:rPr lang="en-US" sz="2400" i="1" dirty="0"/>
              <a:t>Quotations From Chairman Mao </a:t>
            </a:r>
            <a:r>
              <a:rPr lang="en-US" sz="2400" i="1" dirty="0" err="1" smtClean="0"/>
              <a:t>Tse</a:t>
            </a:r>
            <a:r>
              <a:rPr lang="en-US" sz="2400" i="1" dirty="0" smtClean="0"/>
              <a:t>-Tung</a:t>
            </a:r>
            <a:r>
              <a:rPr lang="en-US" sz="2400" i="1" dirty="0"/>
              <a:t>, </a:t>
            </a:r>
            <a:r>
              <a:rPr lang="en-US" sz="2400" dirty="0"/>
              <a:t>and </a:t>
            </a:r>
            <a:r>
              <a:rPr lang="en-US" sz="2400" i="1" dirty="0"/>
              <a:t>Harry Potter</a:t>
            </a:r>
            <a:r>
              <a:rPr lang="en-US" sz="2400" dirty="0"/>
              <a:t>.</a:t>
            </a:r>
          </a:p>
        </p:txBody>
      </p:sp>
      <p:sp>
        <p:nvSpPr>
          <p:cNvPr id="5" name="TextBox 4"/>
          <p:cNvSpPr txBox="1"/>
          <p:nvPr/>
        </p:nvSpPr>
        <p:spPr>
          <a:xfrm>
            <a:off x="2484290" y="2671638"/>
            <a:ext cx="4417442" cy="707886"/>
          </a:xfrm>
          <a:prstGeom prst="rect">
            <a:avLst/>
          </a:prstGeom>
          <a:noFill/>
        </p:spPr>
        <p:txBody>
          <a:bodyPr wrap="square" rtlCol="0">
            <a:spAutoFit/>
          </a:bodyPr>
          <a:lstStyle/>
          <a:p>
            <a:pPr algn="ctr"/>
            <a:r>
              <a:rPr lang="en-US" sz="4000" b="1" dirty="0" smtClean="0">
                <a:solidFill>
                  <a:srgbClr val="FF0000"/>
                </a:solidFill>
                <a:effectLst>
                  <a:outerShdw blurRad="38100" dist="38100" dir="2700000" algn="tl">
                    <a:srgbClr val="000000">
                      <a:alpha val="43137"/>
                    </a:srgbClr>
                  </a:outerShdw>
                </a:effectLst>
              </a:rPr>
              <a:t>False</a:t>
            </a:r>
            <a:endParaRPr lang="en-US" sz="4000" b="1" dirty="0">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794366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animBg="1"/>
      <p:bldP spid="5"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484290" y="407126"/>
            <a:ext cx="4971300" cy="646500"/>
          </a:xfrm>
        </p:spPr>
        <p:txBody>
          <a:bodyPr/>
          <a:lstStyle/>
          <a:p>
            <a:r>
              <a:rPr lang="en-US" dirty="0" smtClean="0"/>
              <a:t>True or False?</a:t>
            </a:r>
            <a:endParaRPr lang="en-US" dirty="0"/>
          </a:p>
        </p:txBody>
      </p:sp>
      <p:sp>
        <p:nvSpPr>
          <p:cNvPr id="3" name="Подзаголовок 2"/>
          <p:cNvSpPr>
            <a:spLocks noGrp="1"/>
          </p:cNvSpPr>
          <p:nvPr>
            <p:ph type="subTitle" idx="1"/>
          </p:nvPr>
        </p:nvSpPr>
        <p:spPr>
          <a:xfrm>
            <a:off x="1616847" y="1330784"/>
            <a:ext cx="6254943" cy="1662300"/>
          </a:xfrm>
        </p:spPr>
        <p:txBody>
          <a:bodyPr/>
          <a:lstStyle/>
          <a:p>
            <a:r>
              <a:rPr lang="en-US" dirty="0" smtClean="0"/>
              <a:t>“</a:t>
            </a:r>
            <a:r>
              <a:rPr lang="en-US" dirty="0" err="1" smtClean="0"/>
              <a:t>Bibliosmellia</a:t>
            </a:r>
            <a:r>
              <a:rPr lang="en-US" dirty="0" smtClean="0"/>
              <a:t>” </a:t>
            </a:r>
            <a:r>
              <a:rPr lang="en-US" dirty="0"/>
              <a:t>is the word for loving the way books smell.</a:t>
            </a:r>
          </a:p>
        </p:txBody>
      </p:sp>
      <p:sp>
        <p:nvSpPr>
          <p:cNvPr id="4" name="Прямоугольник 3"/>
          <p:cNvSpPr/>
          <p:nvPr/>
        </p:nvSpPr>
        <p:spPr>
          <a:xfrm>
            <a:off x="1220900" y="3453782"/>
            <a:ext cx="6448508" cy="830997"/>
          </a:xfrm>
          <a:prstGeom prst="rect">
            <a:avLst/>
          </a:prstGeom>
          <a:solidFill>
            <a:srgbClr val="92D050"/>
          </a:solidFill>
        </p:spPr>
        <p:txBody>
          <a:bodyPr wrap="square">
            <a:spAutoFit/>
          </a:bodyPr>
          <a:lstStyle/>
          <a:p>
            <a:pPr algn="ctr"/>
            <a:r>
              <a:rPr lang="en-US" sz="2400" dirty="0" smtClean="0"/>
              <a:t>“</a:t>
            </a:r>
            <a:r>
              <a:rPr lang="en-US" sz="2400" dirty="0" err="1" smtClean="0"/>
              <a:t>Bibliosma</a:t>
            </a:r>
            <a:r>
              <a:rPr lang="en-US" sz="2400" dirty="0" smtClean="0"/>
              <a:t>” </a:t>
            </a:r>
            <a:r>
              <a:rPr lang="en-US" sz="2400" dirty="0"/>
              <a:t>is the word for loving the way books smell</a:t>
            </a:r>
            <a:r>
              <a:rPr lang="en-US" dirty="0"/>
              <a:t>.</a:t>
            </a:r>
            <a:endParaRPr lang="en-US" sz="2400" dirty="0"/>
          </a:p>
        </p:txBody>
      </p:sp>
      <p:sp>
        <p:nvSpPr>
          <p:cNvPr id="5" name="TextBox 4"/>
          <p:cNvSpPr txBox="1"/>
          <p:nvPr/>
        </p:nvSpPr>
        <p:spPr>
          <a:xfrm>
            <a:off x="2484290" y="2671638"/>
            <a:ext cx="4417442" cy="707886"/>
          </a:xfrm>
          <a:prstGeom prst="rect">
            <a:avLst/>
          </a:prstGeom>
          <a:noFill/>
        </p:spPr>
        <p:txBody>
          <a:bodyPr wrap="square" rtlCol="0">
            <a:spAutoFit/>
          </a:bodyPr>
          <a:lstStyle/>
          <a:p>
            <a:pPr algn="ctr"/>
            <a:r>
              <a:rPr lang="en-US" sz="4000" b="1" dirty="0" smtClean="0">
                <a:solidFill>
                  <a:srgbClr val="FF0000"/>
                </a:solidFill>
                <a:effectLst>
                  <a:outerShdw blurRad="38100" dist="38100" dir="2700000" algn="tl">
                    <a:srgbClr val="000000">
                      <a:alpha val="43137"/>
                    </a:srgbClr>
                  </a:outerShdw>
                </a:effectLst>
              </a:rPr>
              <a:t>False</a:t>
            </a:r>
            <a:endParaRPr lang="en-US" sz="4000" b="1" dirty="0">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222568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animBg="1"/>
      <p:bldP spid="5"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484290" y="407126"/>
            <a:ext cx="4971300" cy="646500"/>
          </a:xfrm>
        </p:spPr>
        <p:txBody>
          <a:bodyPr/>
          <a:lstStyle/>
          <a:p>
            <a:r>
              <a:rPr lang="en-US" dirty="0" smtClean="0"/>
              <a:t>True or False?</a:t>
            </a:r>
            <a:endParaRPr lang="en-US" dirty="0"/>
          </a:p>
        </p:txBody>
      </p:sp>
      <p:sp>
        <p:nvSpPr>
          <p:cNvPr id="3" name="Подзаголовок 2"/>
          <p:cNvSpPr>
            <a:spLocks noGrp="1"/>
          </p:cNvSpPr>
          <p:nvPr>
            <p:ph type="subTitle" idx="1"/>
          </p:nvPr>
        </p:nvSpPr>
        <p:spPr>
          <a:xfrm>
            <a:off x="1616847" y="1330784"/>
            <a:ext cx="6254943" cy="1662300"/>
          </a:xfrm>
        </p:spPr>
        <p:txBody>
          <a:bodyPr/>
          <a:lstStyle/>
          <a:p>
            <a:r>
              <a:rPr lang="en-US" dirty="0"/>
              <a:t> President Theodore Roosevelt read at least one book a </a:t>
            </a:r>
            <a:r>
              <a:rPr lang="en-US" dirty="0" smtClean="0"/>
              <a:t>day</a:t>
            </a:r>
            <a:endParaRPr lang="en-US" dirty="0"/>
          </a:p>
        </p:txBody>
      </p:sp>
      <p:sp>
        <p:nvSpPr>
          <p:cNvPr id="4" name="Прямоугольник 3"/>
          <p:cNvSpPr/>
          <p:nvPr/>
        </p:nvSpPr>
        <p:spPr>
          <a:xfrm>
            <a:off x="1220900" y="3453782"/>
            <a:ext cx="6650890" cy="830997"/>
          </a:xfrm>
          <a:prstGeom prst="rect">
            <a:avLst/>
          </a:prstGeom>
          <a:solidFill>
            <a:srgbClr val="92D050"/>
          </a:solidFill>
        </p:spPr>
        <p:txBody>
          <a:bodyPr wrap="square">
            <a:spAutoFit/>
          </a:bodyPr>
          <a:lstStyle/>
          <a:p>
            <a:pPr algn="ctr"/>
            <a:r>
              <a:rPr lang="en-US" dirty="0"/>
              <a:t> </a:t>
            </a:r>
            <a:r>
              <a:rPr lang="en-US" sz="2400" dirty="0"/>
              <a:t>President Theodore Roosevelt read at least one book a day - a real love of reading</a:t>
            </a:r>
          </a:p>
        </p:txBody>
      </p:sp>
      <p:sp>
        <p:nvSpPr>
          <p:cNvPr id="5" name="TextBox 4"/>
          <p:cNvSpPr txBox="1"/>
          <p:nvPr/>
        </p:nvSpPr>
        <p:spPr>
          <a:xfrm>
            <a:off x="2484290" y="2671638"/>
            <a:ext cx="4417442" cy="707886"/>
          </a:xfrm>
          <a:prstGeom prst="rect">
            <a:avLst/>
          </a:prstGeom>
          <a:noFill/>
        </p:spPr>
        <p:txBody>
          <a:bodyPr wrap="square" rtlCol="0">
            <a:spAutoFit/>
          </a:bodyPr>
          <a:lstStyle/>
          <a:p>
            <a:pPr algn="ctr"/>
            <a:r>
              <a:rPr lang="en-US" sz="4000" b="1" dirty="0" smtClean="0">
                <a:solidFill>
                  <a:srgbClr val="FF0000"/>
                </a:solidFill>
                <a:effectLst>
                  <a:outerShdw blurRad="38100" dist="38100" dir="2700000" algn="tl">
                    <a:srgbClr val="000000">
                      <a:alpha val="43137"/>
                    </a:srgbClr>
                  </a:outerShdw>
                </a:effectLst>
              </a:rPr>
              <a:t>True</a:t>
            </a:r>
            <a:endParaRPr lang="en-US" sz="4000" b="1" dirty="0">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841980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animBg="1"/>
      <p:bldP spid="5"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484290" y="407126"/>
            <a:ext cx="4971300" cy="646500"/>
          </a:xfrm>
        </p:spPr>
        <p:txBody>
          <a:bodyPr/>
          <a:lstStyle/>
          <a:p>
            <a:r>
              <a:rPr lang="en-US" dirty="0" smtClean="0"/>
              <a:t>True or False?</a:t>
            </a:r>
            <a:endParaRPr lang="en-US" dirty="0"/>
          </a:p>
        </p:txBody>
      </p:sp>
      <p:sp>
        <p:nvSpPr>
          <p:cNvPr id="3" name="Подзаголовок 2"/>
          <p:cNvSpPr>
            <a:spLocks noGrp="1"/>
          </p:cNvSpPr>
          <p:nvPr>
            <p:ph type="subTitle" idx="1"/>
          </p:nvPr>
        </p:nvSpPr>
        <p:spPr>
          <a:xfrm>
            <a:off x="1616847" y="1330784"/>
            <a:ext cx="6254943" cy="1662300"/>
          </a:xfrm>
        </p:spPr>
        <p:txBody>
          <a:bodyPr/>
          <a:lstStyle/>
          <a:p>
            <a:r>
              <a:rPr lang="en-US" dirty="0"/>
              <a:t>The word 'library' actually comes from the Latin 'liber' which means the </a:t>
            </a:r>
            <a:r>
              <a:rPr lang="en-US" dirty="0" smtClean="0"/>
              <a:t>pile of books.</a:t>
            </a:r>
            <a:endParaRPr lang="en-US" dirty="0"/>
          </a:p>
        </p:txBody>
      </p:sp>
      <p:sp>
        <p:nvSpPr>
          <p:cNvPr id="4" name="Прямоугольник 3"/>
          <p:cNvSpPr/>
          <p:nvPr/>
        </p:nvSpPr>
        <p:spPr>
          <a:xfrm>
            <a:off x="1220900" y="3453782"/>
            <a:ext cx="6448508" cy="1200329"/>
          </a:xfrm>
          <a:prstGeom prst="rect">
            <a:avLst/>
          </a:prstGeom>
          <a:solidFill>
            <a:srgbClr val="92D050"/>
          </a:solidFill>
        </p:spPr>
        <p:txBody>
          <a:bodyPr wrap="square">
            <a:spAutoFit/>
          </a:bodyPr>
          <a:lstStyle/>
          <a:p>
            <a:pPr algn="ctr"/>
            <a:r>
              <a:rPr lang="en-US" sz="2400" dirty="0"/>
              <a:t>The word 'library' actually comes from the Latin 'liber' which means the inner bark of trees.</a:t>
            </a:r>
          </a:p>
        </p:txBody>
      </p:sp>
      <p:sp>
        <p:nvSpPr>
          <p:cNvPr id="5" name="TextBox 4"/>
          <p:cNvSpPr txBox="1"/>
          <p:nvPr/>
        </p:nvSpPr>
        <p:spPr>
          <a:xfrm>
            <a:off x="2484290" y="2671638"/>
            <a:ext cx="4417442" cy="707886"/>
          </a:xfrm>
          <a:prstGeom prst="rect">
            <a:avLst/>
          </a:prstGeom>
          <a:noFill/>
        </p:spPr>
        <p:txBody>
          <a:bodyPr wrap="square" rtlCol="0">
            <a:spAutoFit/>
          </a:bodyPr>
          <a:lstStyle/>
          <a:p>
            <a:pPr algn="ctr"/>
            <a:r>
              <a:rPr lang="en-US" sz="4000" b="1" dirty="0" smtClean="0">
                <a:solidFill>
                  <a:srgbClr val="FF0000"/>
                </a:solidFill>
                <a:effectLst>
                  <a:outerShdw blurRad="38100" dist="38100" dir="2700000" algn="tl">
                    <a:srgbClr val="000000">
                      <a:alpha val="43137"/>
                    </a:srgbClr>
                  </a:outerShdw>
                </a:effectLst>
              </a:rPr>
              <a:t>False</a:t>
            </a:r>
            <a:endParaRPr lang="en-US" sz="4000" b="1" dirty="0">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912490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animBg="1"/>
      <p:bldP spid="5"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484290" y="407126"/>
            <a:ext cx="4971300" cy="646500"/>
          </a:xfrm>
        </p:spPr>
        <p:txBody>
          <a:bodyPr/>
          <a:lstStyle/>
          <a:p>
            <a:r>
              <a:rPr lang="en-US" dirty="0" smtClean="0"/>
              <a:t>True or False?</a:t>
            </a:r>
            <a:endParaRPr lang="en-US" dirty="0"/>
          </a:p>
        </p:txBody>
      </p:sp>
      <p:sp>
        <p:nvSpPr>
          <p:cNvPr id="3" name="Подзаголовок 2"/>
          <p:cNvSpPr>
            <a:spLocks noGrp="1"/>
          </p:cNvSpPr>
          <p:nvPr>
            <p:ph type="subTitle" idx="1"/>
          </p:nvPr>
        </p:nvSpPr>
        <p:spPr>
          <a:xfrm>
            <a:off x="1616847" y="1064493"/>
            <a:ext cx="6254943" cy="1050554"/>
          </a:xfrm>
        </p:spPr>
        <p:txBody>
          <a:bodyPr/>
          <a:lstStyle/>
          <a:p>
            <a:r>
              <a:rPr lang="en-US" dirty="0"/>
              <a:t>There's </a:t>
            </a:r>
            <a:r>
              <a:rPr lang="en-US" dirty="0" smtClean="0"/>
              <a:t>strong evidence </a:t>
            </a:r>
            <a:r>
              <a:rPr lang="en-US" dirty="0"/>
              <a:t>that </a:t>
            </a:r>
            <a:r>
              <a:rPr lang="en-US" dirty="0" smtClean="0"/>
              <a:t>reading prevents from Alzheimer’s disease.</a:t>
            </a:r>
            <a:endParaRPr lang="en-US" dirty="0"/>
          </a:p>
        </p:txBody>
      </p:sp>
      <p:sp>
        <p:nvSpPr>
          <p:cNvPr id="4" name="Прямоугольник 3"/>
          <p:cNvSpPr/>
          <p:nvPr/>
        </p:nvSpPr>
        <p:spPr>
          <a:xfrm>
            <a:off x="1616847" y="2903991"/>
            <a:ext cx="6448508" cy="1938992"/>
          </a:xfrm>
          <a:prstGeom prst="rect">
            <a:avLst/>
          </a:prstGeom>
          <a:solidFill>
            <a:srgbClr val="92D050"/>
          </a:solidFill>
        </p:spPr>
        <p:txBody>
          <a:bodyPr wrap="square">
            <a:spAutoFit/>
          </a:bodyPr>
          <a:lstStyle/>
          <a:p>
            <a:pPr algn="ctr"/>
            <a:r>
              <a:rPr lang="en-US" sz="2400" dirty="0" smtClean="0"/>
              <a:t>There's no direct evidence, but it is claimed </a:t>
            </a:r>
            <a:r>
              <a:rPr lang="en-US" sz="2400" dirty="0"/>
              <a:t>that mental stimulation may help to delay the onset of dementia - reading books keeps the brain active, as we stimulate neural pathways when we imagine the stories we read.</a:t>
            </a:r>
          </a:p>
        </p:txBody>
      </p:sp>
      <p:sp>
        <p:nvSpPr>
          <p:cNvPr id="5" name="TextBox 4"/>
          <p:cNvSpPr txBox="1"/>
          <p:nvPr/>
        </p:nvSpPr>
        <p:spPr>
          <a:xfrm>
            <a:off x="2659219" y="2115047"/>
            <a:ext cx="4417442" cy="707886"/>
          </a:xfrm>
          <a:prstGeom prst="rect">
            <a:avLst/>
          </a:prstGeom>
          <a:noFill/>
        </p:spPr>
        <p:txBody>
          <a:bodyPr wrap="square" rtlCol="0">
            <a:spAutoFit/>
          </a:bodyPr>
          <a:lstStyle/>
          <a:p>
            <a:pPr algn="ctr"/>
            <a:r>
              <a:rPr lang="en-US" sz="4000" b="1" dirty="0" smtClean="0">
                <a:solidFill>
                  <a:srgbClr val="FF0000"/>
                </a:solidFill>
                <a:effectLst>
                  <a:outerShdw blurRad="38100" dist="38100" dir="2700000" algn="tl">
                    <a:srgbClr val="000000">
                      <a:alpha val="43137"/>
                    </a:srgbClr>
                  </a:outerShdw>
                </a:effectLst>
              </a:rPr>
              <a:t>False</a:t>
            </a:r>
            <a:endParaRPr lang="en-US" sz="4000" b="1" dirty="0">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658536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animBg="1"/>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68"/>
        <p:cNvGrpSpPr/>
        <p:nvPr/>
      </p:nvGrpSpPr>
      <p:grpSpPr>
        <a:xfrm>
          <a:off x="0" y="0"/>
          <a:ext cx="0" cy="0"/>
          <a:chOff x="0" y="0"/>
          <a:chExt cx="0" cy="0"/>
        </a:xfrm>
      </p:grpSpPr>
      <p:sp>
        <p:nvSpPr>
          <p:cNvPr id="369" name="Google Shape;369;p34"/>
          <p:cNvSpPr/>
          <p:nvPr/>
        </p:nvSpPr>
        <p:spPr>
          <a:xfrm>
            <a:off x="4810891" y="1857388"/>
            <a:ext cx="937500" cy="9375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34"/>
          <p:cNvSpPr/>
          <p:nvPr/>
        </p:nvSpPr>
        <p:spPr>
          <a:xfrm>
            <a:off x="4810891" y="3280763"/>
            <a:ext cx="937500" cy="9375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34"/>
          <p:cNvSpPr/>
          <p:nvPr/>
        </p:nvSpPr>
        <p:spPr>
          <a:xfrm>
            <a:off x="843523" y="1857388"/>
            <a:ext cx="937500" cy="9375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34"/>
          <p:cNvSpPr/>
          <p:nvPr/>
        </p:nvSpPr>
        <p:spPr>
          <a:xfrm>
            <a:off x="843523" y="3280763"/>
            <a:ext cx="937500" cy="9375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34"/>
          <p:cNvSpPr txBox="1">
            <a:spLocks noGrp="1"/>
          </p:cNvSpPr>
          <p:nvPr>
            <p:ph type="subTitle" idx="1"/>
          </p:nvPr>
        </p:nvSpPr>
        <p:spPr>
          <a:xfrm>
            <a:off x="1894798" y="1857388"/>
            <a:ext cx="2439900" cy="4206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smtClean="0"/>
              <a:t>Lectures</a:t>
            </a:r>
            <a:endParaRPr dirty="0"/>
          </a:p>
        </p:txBody>
      </p:sp>
      <p:sp>
        <p:nvSpPr>
          <p:cNvPr id="374" name="Google Shape;374;p34"/>
          <p:cNvSpPr txBox="1">
            <a:spLocks noGrp="1"/>
          </p:cNvSpPr>
          <p:nvPr>
            <p:ph type="title" idx="15"/>
          </p:nvPr>
        </p:nvSpPr>
        <p:spPr>
          <a:xfrm>
            <a:off x="720300" y="452325"/>
            <a:ext cx="7176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smtClean="0"/>
              <a:t>Course Structure</a:t>
            </a:r>
            <a:endParaRPr dirty="0"/>
          </a:p>
        </p:txBody>
      </p:sp>
      <p:sp>
        <p:nvSpPr>
          <p:cNvPr id="375" name="Google Shape;375;p34"/>
          <p:cNvSpPr txBox="1">
            <a:spLocks noGrp="1"/>
          </p:cNvSpPr>
          <p:nvPr>
            <p:ph type="title"/>
          </p:nvPr>
        </p:nvSpPr>
        <p:spPr>
          <a:xfrm>
            <a:off x="972489" y="2088088"/>
            <a:ext cx="623100" cy="476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01</a:t>
            </a:r>
            <a:endParaRPr dirty="0"/>
          </a:p>
        </p:txBody>
      </p:sp>
      <p:sp>
        <p:nvSpPr>
          <p:cNvPr id="376" name="Google Shape;376;p34"/>
          <p:cNvSpPr txBox="1">
            <a:spLocks noGrp="1"/>
          </p:cNvSpPr>
          <p:nvPr>
            <p:ph type="subTitle" idx="2"/>
          </p:nvPr>
        </p:nvSpPr>
        <p:spPr>
          <a:xfrm>
            <a:off x="1894798" y="2166283"/>
            <a:ext cx="2486724" cy="718166"/>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smtClean="0"/>
              <a:t>12 hours (6 classes)</a:t>
            </a:r>
          </a:p>
          <a:p>
            <a:pPr marL="0" lvl="0" indent="0" algn="l" rtl="0">
              <a:spcBef>
                <a:spcPts val="0"/>
              </a:spcBef>
              <a:spcAft>
                <a:spcPts val="0"/>
              </a:spcAft>
              <a:buNone/>
            </a:pPr>
            <a:r>
              <a:rPr lang="en" dirty="0" smtClean="0"/>
              <a:t>3 points for active participation</a:t>
            </a:r>
            <a:endParaRPr dirty="0"/>
          </a:p>
        </p:txBody>
      </p:sp>
      <p:sp>
        <p:nvSpPr>
          <p:cNvPr id="377" name="Google Shape;377;p34"/>
          <p:cNvSpPr txBox="1">
            <a:spLocks noGrp="1"/>
          </p:cNvSpPr>
          <p:nvPr>
            <p:ph type="title" idx="3"/>
          </p:nvPr>
        </p:nvSpPr>
        <p:spPr>
          <a:xfrm>
            <a:off x="4939864" y="2088088"/>
            <a:ext cx="623100" cy="476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02</a:t>
            </a:r>
            <a:endParaRPr dirty="0"/>
          </a:p>
        </p:txBody>
      </p:sp>
      <p:sp>
        <p:nvSpPr>
          <p:cNvPr id="378" name="Google Shape;378;p34"/>
          <p:cNvSpPr txBox="1">
            <a:spLocks noGrp="1"/>
          </p:cNvSpPr>
          <p:nvPr>
            <p:ph type="subTitle" idx="14"/>
          </p:nvPr>
        </p:nvSpPr>
        <p:spPr>
          <a:xfrm>
            <a:off x="5867999" y="3602663"/>
            <a:ext cx="2711005" cy="1006508"/>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smtClean="0"/>
              <a:t>Final test on Moodle (15 points) and/ or oral</a:t>
            </a:r>
            <a:r>
              <a:rPr lang="uk-UA" dirty="0" smtClean="0"/>
              <a:t> </a:t>
            </a:r>
            <a:r>
              <a:rPr lang="en-US" dirty="0" smtClean="0"/>
              <a:t>answer (questions listed – 5 points)+ Individual task (20 points)</a:t>
            </a:r>
            <a:endParaRPr dirty="0"/>
          </a:p>
        </p:txBody>
      </p:sp>
      <p:sp>
        <p:nvSpPr>
          <p:cNvPr id="379" name="Google Shape;379;p34"/>
          <p:cNvSpPr txBox="1">
            <a:spLocks noGrp="1"/>
          </p:cNvSpPr>
          <p:nvPr>
            <p:ph type="title" idx="4"/>
          </p:nvPr>
        </p:nvSpPr>
        <p:spPr>
          <a:xfrm>
            <a:off x="972488" y="3514913"/>
            <a:ext cx="623100" cy="469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03</a:t>
            </a:r>
            <a:endParaRPr dirty="0"/>
          </a:p>
        </p:txBody>
      </p:sp>
      <p:sp>
        <p:nvSpPr>
          <p:cNvPr id="380" name="Google Shape;380;p34"/>
          <p:cNvSpPr txBox="1">
            <a:spLocks noGrp="1"/>
          </p:cNvSpPr>
          <p:nvPr>
            <p:ph type="title" idx="5"/>
          </p:nvPr>
        </p:nvSpPr>
        <p:spPr>
          <a:xfrm>
            <a:off x="4939864" y="3514913"/>
            <a:ext cx="623100" cy="469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04</a:t>
            </a:r>
            <a:endParaRPr dirty="0"/>
          </a:p>
        </p:txBody>
      </p:sp>
      <p:sp>
        <p:nvSpPr>
          <p:cNvPr id="381" name="Google Shape;381;p34"/>
          <p:cNvSpPr txBox="1">
            <a:spLocks noGrp="1"/>
          </p:cNvSpPr>
          <p:nvPr>
            <p:ph type="subTitle" idx="6"/>
          </p:nvPr>
        </p:nvSpPr>
        <p:spPr>
          <a:xfrm>
            <a:off x="5868000" y="1857388"/>
            <a:ext cx="2439900" cy="4206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smtClean="0"/>
              <a:t>Practical classes (seminars)</a:t>
            </a:r>
            <a:endParaRPr dirty="0"/>
          </a:p>
        </p:txBody>
      </p:sp>
      <p:sp>
        <p:nvSpPr>
          <p:cNvPr id="382" name="Google Shape;382;p34"/>
          <p:cNvSpPr txBox="1">
            <a:spLocks noGrp="1"/>
          </p:cNvSpPr>
          <p:nvPr>
            <p:ph type="subTitle" idx="7"/>
          </p:nvPr>
        </p:nvSpPr>
        <p:spPr>
          <a:xfrm>
            <a:off x="5868000" y="2166283"/>
            <a:ext cx="2437500" cy="615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smtClean="0"/>
              <a:t>22 hours (11 classes)</a:t>
            </a:r>
          </a:p>
          <a:p>
            <a:pPr marL="0" lvl="0" indent="0" algn="l" rtl="0">
              <a:spcBef>
                <a:spcPts val="0"/>
              </a:spcBef>
              <a:spcAft>
                <a:spcPts val="0"/>
              </a:spcAft>
              <a:buNone/>
            </a:pPr>
            <a:r>
              <a:rPr lang="en" dirty="0" smtClean="0"/>
              <a:t>5 points </a:t>
            </a:r>
            <a:endParaRPr dirty="0"/>
          </a:p>
        </p:txBody>
      </p:sp>
      <p:sp>
        <p:nvSpPr>
          <p:cNvPr id="383" name="Google Shape;383;p34"/>
          <p:cNvSpPr txBox="1">
            <a:spLocks noGrp="1"/>
          </p:cNvSpPr>
          <p:nvPr>
            <p:ph type="subTitle" idx="8"/>
          </p:nvPr>
        </p:nvSpPr>
        <p:spPr>
          <a:xfrm>
            <a:off x="1894788" y="3297742"/>
            <a:ext cx="2439900" cy="4206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smtClean="0"/>
              <a:t>Module Tests</a:t>
            </a:r>
            <a:endParaRPr dirty="0"/>
          </a:p>
        </p:txBody>
      </p:sp>
      <p:sp>
        <p:nvSpPr>
          <p:cNvPr id="384" name="Google Shape;384;p34"/>
          <p:cNvSpPr txBox="1">
            <a:spLocks noGrp="1"/>
          </p:cNvSpPr>
          <p:nvPr>
            <p:ph type="subTitle" idx="9"/>
          </p:nvPr>
        </p:nvSpPr>
        <p:spPr>
          <a:xfrm>
            <a:off x="1896945" y="3606638"/>
            <a:ext cx="2437500" cy="615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smtClean="0"/>
              <a:t>Moodle Test </a:t>
            </a:r>
          </a:p>
          <a:p>
            <a:pPr marL="0" lvl="0" indent="0" algn="l" rtl="0">
              <a:spcBef>
                <a:spcPts val="0"/>
              </a:spcBef>
              <a:spcAft>
                <a:spcPts val="0"/>
              </a:spcAft>
              <a:buNone/>
            </a:pPr>
            <a:r>
              <a:rPr lang="en" dirty="0" smtClean="0"/>
              <a:t>(10 points each)</a:t>
            </a:r>
            <a:endParaRPr dirty="0"/>
          </a:p>
        </p:txBody>
      </p:sp>
      <p:sp>
        <p:nvSpPr>
          <p:cNvPr id="385" name="Google Shape;385;p34"/>
          <p:cNvSpPr txBox="1">
            <a:spLocks noGrp="1"/>
          </p:cNvSpPr>
          <p:nvPr>
            <p:ph type="subTitle" idx="13"/>
          </p:nvPr>
        </p:nvSpPr>
        <p:spPr>
          <a:xfrm>
            <a:off x="5868000" y="3293766"/>
            <a:ext cx="2439900" cy="4206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smtClean="0"/>
              <a:t>Final evaluation</a:t>
            </a:r>
            <a:endParaRPr dirty="0"/>
          </a:p>
        </p:txBody>
      </p:sp>
      <p:pic>
        <p:nvPicPr>
          <p:cNvPr id="386" name="Google Shape;386;p34"/>
          <p:cNvPicPr preferRelativeResize="0"/>
          <p:nvPr/>
        </p:nvPicPr>
        <p:blipFill>
          <a:blip r:embed="rId3">
            <a:alphaModFix/>
          </a:blip>
          <a:stretch>
            <a:fillRect/>
          </a:stretch>
        </p:blipFill>
        <p:spPr>
          <a:xfrm rot="-1016633">
            <a:off x="4614135" y="1586785"/>
            <a:ext cx="615730" cy="867208"/>
          </a:xfrm>
          <a:prstGeom prst="rect">
            <a:avLst/>
          </a:prstGeom>
          <a:noFill/>
          <a:ln>
            <a:noFill/>
          </a:ln>
        </p:spPr>
      </p:pic>
      <p:pic>
        <p:nvPicPr>
          <p:cNvPr id="387" name="Google Shape;387;p34"/>
          <p:cNvPicPr preferRelativeResize="0"/>
          <p:nvPr/>
        </p:nvPicPr>
        <p:blipFill>
          <a:blip r:embed="rId4">
            <a:alphaModFix/>
          </a:blip>
          <a:stretch>
            <a:fillRect/>
          </a:stretch>
        </p:blipFill>
        <p:spPr>
          <a:xfrm rot="850657" flipH="1">
            <a:off x="488634" y="1710689"/>
            <a:ext cx="637629" cy="747498"/>
          </a:xfrm>
          <a:prstGeom prst="rect">
            <a:avLst/>
          </a:prstGeom>
          <a:noFill/>
          <a:ln>
            <a:noFill/>
          </a:ln>
        </p:spPr>
      </p:pic>
      <p:pic>
        <p:nvPicPr>
          <p:cNvPr id="388" name="Google Shape;388;p34"/>
          <p:cNvPicPr preferRelativeResize="0"/>
          <p:nvPr/>
        </p:nvPicPr>
        <p:blipFill>
          <a:blip r:embed="rId3">
            <a:alphaModFix/>
          </a:blip>
          <a:stretch>
            <a:fillRect/>
          </a:stretch>
        </p:blipFill>
        <p:spPr>
          <a:xfrm rot="-1016633">
            <a:off x="634827" y="3030337"/>
            <a:ext cx="615730" cy="867208"/>
          </a:xfrm>
          <a:prstGeom prst="rect">
            <a:avLst/>
          </a:prstGeom>
          <a:noFill/>
          <a:ln>
            <a:noFill/>
          </a:ln>
        </p:spPr>
      </p:pic>
      <p:pic>
        <p:nvPicPr>
          <p:cNvPr id="389" name="Google Shape;389;p34"/>
          <p:cNvPicPr preferRelativeResize="0"/>
          <p:nvPr/>
        </p:nvPicPr>
        <p:blipFill>
          <a:blip r:embed="rId4">
            <a:alphaModFix/>
          </a:blip>
          <a:stretch>
            <a:fillRect/>
          </a:stretch>
        </p:blipFill>
        <p:spPr>
          <a:xfrm rot="850657" flipH="1">
            <a:off x="4470368" y="3154242"/>
            <a:ext cx="637629" cy="74749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71"/>
                                        </p:tgtEl>
                                        <p:attrNameLst>
                                          <p:attrName>style.visibility</p:attrName>
                                        </p:attrNameLst>
                                      </p:cBhvr>
                                      <p:to>
                                        <p:strVal val="visible"/>
                                      </p:to>
                                    </p:set>
                                    <p:anim calcmode="lin" valueType="num">
                                      <p:cBhvr additive="base">
                                        <p:cTn id="7" dur="500" fill="hold"/>
                                        <p:tgtEl>
                                          <p:spTgt spid="371"/>
                                        </p:tgtEl>
                                        <p:attrNameLst>
                                          <p:attrName>ppt_x</p:attrName>
                                        </p:attrNameLst>
                                      </p:cBhvr>
                                      <p:tavLst>
                                        <p:tav tm="0">
                                          <p:val>
                                            <p:strVal val="#ppt_x"/>
                                          </p:val>
                                        </p:tav>
                                        <p:tav tm="100000">
                                          <p:val>
                                            <p:strVal val="#ppt_x"/>
                                          </p:val>
                                        </p:tav>
                                      </p:tavLst>
                                    </p:anim>
                                    <p:anim calcmode="lin" valueType="num">
                                      <p:cBhvr additive="base">
                                        <p:cTn id="8" dur="500" fill="hold"/>
                                        <p:tgtEl>
                                          <p:spTgt spid="37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75"/>
                                        </p:tgtEl>
                                        <p:attrNameLst>
                                          <p:attrName>style.visibility</p:attrName>
                                        </p:attrNameLst>
                                      </p:cBhvr>
                                      <p:to>
                                        <p:strVal val="visible"/>
                                      </p:to>
                                    </p:set>
                                    <p:anim calcmode="lin" valueType="num">
                                      <p:cBhvr additive="base">
                                        <p:cTn id="13" dur="500" fill="hold"/>
                                        <p:tgtEl>
                                          <p:spTgt spid="375"/>
                                        </p:tgtEl>
                                        <p:attrNameLst>
                                          <p:attrName>ppt_x</p:attrName>
                                        </p:attrNameLst>
                                      </p:cBhvr>
                                      <p:tavLst>
                                        <p:tav tm="0">
                                          <p:val>
                                            <p:strVal val="#ppt_x"/>
                                          </p:val>
                                        </p:tav>
                                        <p:tav tm="100000">
                                          <p:val>
                                            <p:strVal val="#ppt_x"/>
                                          </p:val>
                                        </p:tav>
                                      </p:tavLst>
                                    </p:anim>
                                    <p:anim calcmode="lin" valueType="num">
                                      <p:cBhvr additive="base">
                                        <p:cTn id="14" dur="500" fill="hold"/>
                                        <p:tgtEl>
                                          <p:spTgt spid="37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73">
                                            <p:txEl>
                                              <p:pRg st="0" end="0"/>
                                            </p:txEl>
                                          </p:spTgt>
                                        </p:tgtEl>
                                        <p:attrNameLst>
                                          <p:attrName>style.visibility</p:attrName>
                                        </p:attrNameLst>
                                      </p:cBhvr>
                                      <p:to>
                                        <p:strVal val="visible"/>
                                      </p:to>
                                    </p:set>
                                    <p:anim calcmode="lin" valueType="num">
                                      <p:cBhvr additive="base">
                                        <p:cTn id="19" dur="500" fill="hold"/>
                                        <p:tgtEl>
                                          <p:spTgt spid="373">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7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76">
                                            <p:txEl>
                                              <p:pRg st="0" end="0"/>
                                            </p:txEl>
                                          </p:spTgt>
                                        </p:tgtEl>
                                        <p:attrNameLst>
                                          <p:attrName>style.visibility</p:attrName>
                                        </p:attrNameLst>
                                      </p:cBhvr>
                                      <p:to>
                                        <p:strVal val="visible"/>
                                      </p:to>
                                    </p:set>
                                    <p:anim calcmode="lin" valueType="num">
                                      <p:cBhvr additive="base">
                                        <p:cTn id="25" dur="500" fill="hold"/>
                                        <p:tgtEl>
                                          <p:spTgt spid="376">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7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76">
                                            <p:txEl>
                                              <p:pRg st="1" end="1"/>
                                            </p:txEl>
                                          </p:spTgt>
                                        </p:tgtEl>
                                        <p:attrNameLst>
                                          <p:attrName>style.visibility</p:attrName>
                                        </p:attrNameLst>
                                      </p:cBhvr>
                                      <p:to>
                                        <p:strVal val="visible"/>
                                      </p:to>
                                    </p:set>
                                    <p:anim calcmode="lin" valueType="num">
                                      <p:cBhvr additive="base">
                                        <p:cTn id="31" dur="500" fill="hold"/>
                                        <p:tgtEl>
                                          <p:spTgt spid="376">
                                            <p:txEl>
                                              <p:pRg st="1" end="1"/>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7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69"/>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377"/>
                                        </p:tgtEl>
                                        <p:attrNameLst>
                                          <p:attrName>style.visibility</p:attrName>
                                        </p:attrNameLst>
                                      </p:cBhvr>
                                      <p:to>
                                        <p:strVal val="visible"/>
                                      </p:to>
                                    </p:set>
                                    <p:animEffect transition="in" filter="fade">
                                      <p:cBhvr>
                                        <p:cTn id="41" dur="1000"/>
                                        <p:tgtEl>
                                          <p:spTgt spid="377"/>
                                        </p:tgtEl>
                                      </p:cBhvr>
                                    </p:animEffect>
                                    <p:anim calcmode="lin" valueType="num">
                                      <p:cBhvr>
                                        <p:cTn id="42" dur="1000" fill="hold"/>
                                        <p:tgtEl>
                                          <p:spTgt spid="377"/>
                                        </p:tgtEl>
                                        <p:attrNameLst>
                                          <p:attrName>ppt_x</p:attrName>
                                        </p:attrNameLst>
                                      </p:cBhvr>
                                      <p:tavLst>
                                        <p:tav tm="0">
                                          <p:val>
                                            <p:strVal val="#ppt_x"/>
                                          </p:val>
                                        </p:tav>
                                        <p:tav tm="100000">
                                          <p:val>
                                            <p:strVal val="#ppt_x"/>
                                          </p:val>
                                        </p:tav>
                                      </p:tavLst>
                                    </p:anim>
                                    <p:anim calcmode="lin" valueType="num">
                                      <p:cBhvr>
                                        <p:cTn id="43" dur="1000" fill="hold"/>
                                        <p:tgtEl>
                                          <p:spTgt spid="377"/>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381">
                                            <p:txEl>
                                              <p:pRg st="0" end="0"/>
                                            </p:txEl>
                                          </p:spTgt>
                                        </p:tgtEl>
                                        <p:attrNameLst>
                                          <p:attrName>style.visibility</p:attrName>
                                        </p:attrNameLst>
                                      </p:cBhvr>
                                      <p:to>
                                        <p:strVal val="visible"/>
                                      </p:to>
                                    </p:set>
                                    <p:anim calcmode="lin" valueType="num">
                                      <p:cBhvr additive="base">
                                        <p:cTn id="48" dur="500" fill="hold"/>
                                        <p:tgtEl>
                                          <p:spTgt spid="381">
                                            <p:txEl>
                                              <p:pRg st="0" end="0"/>
                                            </p:txEl>
                                          </p:spTgt>
                                        </p:tgtEl>
                                        <p:attrNameLst>
                                          <p:attrName>ppt_x</p:attrName>
                                        </p:attrNameLst>
                                      </p:cBhvr>
                                      <p:tavLst>
                                        <p:tav tm="0">
                                          <p:val>
                                            <p:strVal val="#ppt_x"/>
                                          </p:val>
                                        </p:tav>
                                        <p:tav tm="100000">
                                          <p:val>
                                            <p:strVal val="#ppt_x"/>
                                          </p:val>
                                        </p:tav>
                                      </p:tavLst>
                                    </p:anim>
                                    <p:anim calcmode="lin" valueType="num">
                                      <p:cBhvr additive="base">
                                        <p:cTn id="49" dur="500" fill="hold"/>
                                        <p:tgtEl>
                                          <p:spTgt spid="38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grpId="0" nodeType="clickEffect">
                                  <p:stCondLst>
                                    <p:cond delay="0"/>
                                  </p:stCondLst>
                                  <p:childTnLst>
                                    <p:set>
                                      <p:cBhvr>
                                        <p:cTn id="53" dur="1" fill="hold">
                                          <p:stCondLst>
                                            <p:cond delay="0"/>
                                          </p:stCondLst>
                                        </p:cTn>
                                        <p:tgtEl>
                                          <p:spTgt spid="382">
                                            <p:txEl>
                                              <p:pRg st="0" end="0"/>
                                            </p:txEl>
                                          </p:spTgt>
                                        </p:tgtEl>
                                        <p:attrNameLst>
                                          <p:attrName>style.visibility</p:attrName>
                                        </p:attrNameLst>
                                      </p:cBhvr>
                                      <p:to>
                                        <p:strVal val="visible"/>
                                      </p:to>
                                    </p:set>
                                    <p:anim calcmode="lin" valueType="num">
                                      <p:cBhvr additive="base">
                                        <p:cTn id="54" dur="500" fill="hold"/>
                                        <p:tgtEl>
                                          <p:spTgt spid="382">
                                            <p:txEl>
                                              <p:pRg st="0" end="0"/>
                                            </p:txEl>
                                          </p:spTgt>
                                        </p:tgtEl>
                                        <p:attrNameLst>
                                          <p:attrName>ppt_x</p:attrName>
                                        </p:attrNameLst>
                                      </p:cBhvr>
                                      <p:tavLst>
                                        <p:tav tm="0">
                                          <p:val>
                                            <p:strVal val="#ppt_x"/>
                                          </p:val>
                                        </p:tav>
                                        <p:tav tm="100000">
                                          <p:val>
                                            <p:strVal val="#ppt_x"/>
                                          </p:val>
                                        </p:tav>
                                      </p:tavLst>
                                    </p:anim>
                                    <p:anim calcmode="lin" valueType="num">
                                      <p:cBhvr additive="base">
                                        <p:cTn id="55" dur="500" fill="hold"/>
                                        <p:tgtEl>
                                          <p:spTgt spid="38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 presetClass="entr" presetSubtype="4" fill="hold" grpId="0" nodeType="clickEffect">
                                  <p:stCondLst>
                                    <p:cond delay="0"/>
                                  </p:stCondLst>
                                  <p:childTnLst>
                                    <p:set>
                                      <p:cBhvr>
                                        <p:cTn id="59" dur="1" fill="hold">
                                          <p:stCondLst>
                                            <p:cond delay="0"/>
                                          </p:stCondLst>
                                        </p:cTn>
                                        <p:tgtEl>
                                          <p:spTgt spid="382">
                                            <p:txEl>
                                              <p:pRg st="1" end="1"/>
                                            </p:txEl>
                                          </p:spTgt>
                                        </p:tgtEl>
                                        <p:attrNameLst>
                                          <p:attrName>style.visibility</p:attrName>
                                        </p:attrNameLst>
                                      </p:cBhvr>
                                      <p:to>
                                        <p:strVal val="visible"/>
                                      </p:to>
                                    </p:set>
                                    <p:anim calcmode="lin" valueType="num">
                                      <p:cBhvr additive="base">
                                        <p:cTn id="60" dur="500" fill="hold"/>
                                        <p:tgtEl>
                                          <p:spTgt spid="382">
                                            <p:txEl>
                                              <p:pRg st="1" end="1"/>
                                            </p:txEl>
                                          </p:spTgt>
                                        </p:tgtEl>
                                        <p:attrNameLst>
                                          <p:attrName>ppt_x</p:attrName>
                                        </p:attrNameLst>
                                      </p:cBhvr>
                                      <p:tavLst>
                                        <p:tav tm="0">
                                          <p:val>
                                            <p:strVal val="#ppt_x"/>
                                          </p:val>
                                        </p:tav>
                                        <p:tav tm="100000">
                                          <p:val>
                                            <p:strVal val="#ppt_x"/>
                                          </p:val>
                                        </p:tav>
                                      </p:tavLst>
                                    </p:anim>
                                    <p:anim calcmode="lin" valueType="num">
                                      <p:cBhvr additive="base">
                                        <p:cTn id="61" dur="500" fill="hold"/>
                                        <p:tgtEl>
                                          <p:spTgt spid="38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grpId="0" nodeType="clickEffect">
                                  <p:stCondLst>
                                    <p:cond delay="0"/>
                                  </p:stCondLst>
                                  <p:childTnLst>
                                    <p:set>
                                      <p:cBhvr>
                                        <p:cTn id="65" dur="1" fill="hold">
                                          <p:stCondLst>
                                            <p:cond delay="0"/>
                                          </p:stCondLst>
                                        </p:cTn>
                                        <p:tgtEl>
                                          <p:spTgt spid="372"/>
                                        </p:tgtEl>
                                        <p:attrNameLst>
                                          <p:attrName>style.visibility</p:attrName>
                                        </p:attrNameLst>
                                      </p:cBhvr>
                                      <p:to>
                                        <p:strVal val="visible"/>
                                      </p:to>
                                    </p:set>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grpId="0" nodeType="clickEffect">
                                  <p:stCondLst>
                                    <p:cond delay="0"/>
                                  </p:stCondLst>
                                  <p:childTnLst>
                                    <p:set>
                                      <p:cBhvr>
                                        <p:cTn id="69" dur="1" fill="hold">
                                          <p:stCondLst>
                                            <p:cond delay="0"/>
                                          </p:stCondLst>
                                        </p:cTn>
                                        <p:tgtEl>
                                          <p:spTgt spid="379"/>
                                        </p:tgtEl>
                                        <p:attrNameLst>
                                          <p:attrName>style.visibility</p:attrName>
                                        </p:attrNameLst>
                                      </p:cBhvr>
                                      <p:to>
                                        <p:strVal val="visible"/>
                                      </p:to>
                                    </p:set>
                                    <p:animEffect transition="in" filter="fade">
                                      <p:cBhvr>
                                        <p:cTn id="70" dur="1000"/>
                                        <p:tgtEl>
                                          <p:spTgt spid="379"/>
                                        </p:tgtEl>
                                      </p:cBhvr>
                                    </p:animEffect>
                                    <p:anim calcmode="lin" valueType="num">
                                      <p:cBhvr>
                                        <p:cTn id="71" dur="1000" fill="hold"/>
                                        <p:tgtEl>
                                          <p:spTgt spid="379"/>
                                        </p:tgtEl>
                                        <p:attrNameLst>
                                          <p:attrName>ppt_x</p:attrName>
                                        </p:attrNameLst>
                                      </p:cBhvr>
                                      <p:tavLst>
                                        <p:tav tm="0">
                                          <p:val>
                                            <p:strVal val="#ppt_x"/>
                                          </p:val>
                                        </p:tav>
                                        <p:tav tm="100000">
                                          <p:val>
                                            <p:strVal val="#ppt_x"/>
                                          </p:val>
                                        </p:tav>
                                      </p:tavLst>
                                    </p:anim>
                                    <p:anim calcmode="lin" valueType="num">
                                      <p:cBhvr>
                                        <p:cTn id="72" dur="1000" fill="hold"/>
                                        <p:tgtEl>
                                          <p:spTgt spid="379"/>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grpId="0" nodeType="clickEffect">
                                  <p:stCondLst>
                                    <p:cond delay="0"/>
                                  </p:stCondLst>
                                  <p:childTnLst>
                                    <p:set>
                                      <p:cBhvr>
                                        <p:cTn id="76" dur="1" fill="hold">
                                          <p:stCondLst>
                                            <p:cond delay="0"/>
                                          </p:stCondLst>
                                        </p:cTn>
                                        <p:tgtEl>
                                          <p:spTgt spid="383">
                                            <p:txEl>
                                              <p:pRg st="0" end="0"/>
                                            </p:txEl>
                                          </p:spTgt>
                                        </p:tgtEl>
                                        <p:attrNameLst>
                                          <p:attrName>style.visibility</p:attrName>
                                        </p:attrNameLst>
                                      </p:cBhvr>
                                      <p:to>
                                        <p:strVal val="visible"/>
                                      </p:to>
                                    </p:set>
                                    <p:animEffect transition="in" filter="fade">
                                      <p:cBhvr>
                                        <p:cTn id="77" dur="1000"/>
                                        <p:tgtEl>
                                          <p:spTgt spid="383">
                                            <p:txEl>
                                              <p:pRg st="0" end="0"/>
                                            </p:txEl>
                                          </p:spTgt>
                                        </p:tgtEl>
                                      </p:cBhvr>
                                    </p:animEffect>
                                    <p:anim calcmode="lin" valueType="num">
                                      <p:cBhvr>
                                        <p:cTn id="78" dur="1000" fill="hold"/>
                                        <p:tgtEl>
                                          <p:spTgt spid="383">
                                            <p:txEl>
                                              <p:pRg st="0" end="0"/>
                                            </p:txEl>
                                          </p:spTgt>
                                        </p:tgtEl>
                                        <p:attrNameLst>
                                          <p:attrName>ppt_x</p:attrName>
                                        </p:attrNameLst>
                                      </p:cBhvr>
                                      <p:tavLst>
                                        <p:tav tm="0">
                                          <p:val>
                                            <p:strVal val="#ppt_x"/>
                                          </p:val>
                                        </p:tav>
                                        <p:tav tm="100000">
                                          <p:val>
                                            <p:strVal val="#ppt_x"/>
                                          </p:val>
                                        </p:tav>
                                      </p:tavLst>
                                    </p:anim>
                                    <p:anim calcmode="lin" valueType="num">
                                      <p:cBhvr>
                                        <p:cTn id="79" dur="1000" fill="hold"/>
                                        <p:tgtEl>
                                          <p:spTgt spid="38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2" presetClass="entr" presetSubtype="4" fill="hold" grpId="0" nodeType="clickEffect">
                                  <p:stCondLst>
                                    <p:cond delay="0"/>
                                  </p:stCondLst>
                                  <p:childTnLst>
                                    <p:set>
                                      <p:cBhvr>
                                        <p:cTn id="83" dur="1" fill="hold">
                                          <p:stCondLst>
                                            <p:cond delay="0"/>
                                          </p:stCondLst>
                                        </p:cTn>
                                        <p:tgtEl>
                                          <p:spTgt spid="384">
                                            <p:txEl>
                                              <p:pRg st="0" end="0"/>
                                            </p:txEl>
                                          </p:spTgt>
                                        </p:tgtEl>
                                        <p:attrNameLst>
                                          <p:attrName>style.visibility</p:attrName>
                                        </p:attrNameLst>
                                      </p:cBhvr>
                                      <p:to>
                                        <p:strVal val="visible"/>
                                      </p:to>
                                    </p:set>
                                    <p:anim calcmode="lin" valueType="num">
                                      <p:cBhvr additive="base">
                                        <p:cTn id="84" dur="500" fill="hold"/>
                                        <p:tgtEl>
                                          <p:spTgt spid="384">
                                            <p:txEl>
                                              <p:pRg st="0" end="0"/>
                                            </p:txEl>
                                          </p:spTgt>
                                        </p:tgtEl>
                                        <p:attrNameLst>
                                          <p:attrName>ppt_x</p:attrName>
                                        </p:attrNameLst>
                                      </p:cBhvr>
                                      <p:tavLst>
                                        <p:tav tm="0">
                                          <p:val>
                                            <p:strVal val="#ppt_x"/>
                                          </p:val>
                                        </p:tav>
                                        <p:tav tm="100000">
                                          <p:val>
                                            <p:strVal val="#ppt_x"/>
                                          </p:val>
                                        </p:tav>
                                      </p:tavLst>
                                    </p:anim>
                                    <p:anim calcmode="lin" valueType="num">
                                      <p:cBhvr additive="base">
                                        <p:cTn id="85" dur="500" fill="hold"/>
                                        <p:tgtEl>
                                          <p:spTgt spid="38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86" fill="hold">
                      <p:stCondLst>
                        <p:cond delay="indefinite"/>
                      </p:stCondLst>
                      <p:childTnLst>
                        <p:par>
                          <p:cTn id="87" fill="hold">
                            <p:stCondLst>
                              <p:cond delay="0"/>
                            </p:stCondLst>
                            <p:childTnLst>
                              <p:par>
                                <p:cTn id="88" presetID="2" presetClass="entr" presetSubtype="4" fill="hold" grpId="0" nodeType="clickEffect">
                                  <p:stCondLst>
                                    <p:cond delay="0"/>
                                  </p:stCondLst>
                                  <p:childTnLst>
                                    <p:set>
                                      <p:cBhvr>
                                        <p:cTn id="89" dur="1" fill="hold">
                                          <p:stCondLst>
                                            <p:cond delay="0"/>
                                          </p:stCondLst>
                                        </p:cTn>
                                        <p:tgtEl>
                                          <p:spTgt spid="384">
                                            <p:txEl>
                                              <p:pRg st="1" end="1"/>
                                            </p:txEl>
                                          </p:spTgt>
                                        </p:tgtEl>
                                        <p:attrNameLst>
                                          <p:attrName>style.visibility</p:attrName>
                                        </p:attrNameLst>
                                      </p:cBhvr>
                                      <p:to>
                                        <p:strVal val="visible"/>
                                      </p:to>
                                    </p:set>
                                    <p:anim calcmode="lin" valueType="num">
                                      <p:cBhvr additive="base">
                                        <p:cTn id="90" dur="500" fill="hold"/>
                                        <p:tgtEl>
                                          <p:spTgt spid="384">
                                            <p:txEl>
                                              <p:pRg st="1" end="1"/>
                                            </p:txEl>
                                          </p:spTgt>
                                        </p:tgtEl>
                                        <p:attrNameLst>
                                          <p:attrName>ppt_x</p:attrName>
                                        </p:attrNameLst>
                                      </p:cBhvr>
                                      <p:tavLst>
                                        <p:tav tm="0">
                                          <p:val>
                                            <p:strVal val="#ppt_x"/>
                                          </p:val>
                                        </p:tav>
                                        <p:tav tm="100000">
                                          <p:val>
                                            <p:strVal val="#ppt_x"/>
                                          </p:val>
                                        </p:tav>
                                      </p:tavLst>
                                    </p:anim>
                                    <p:anim calcmode="lin" valueType="num">
                                      <p:cBhvr additive="base">
                                        <p:cTn id="91" dur="500" fill="hold"/>
                                        <p:tgtEl>
                                          <p:spTgt spid="38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2" fill="hold">
                      <p:stCondLst>
                        <p:cond delay="indefinite"/>
                      </p:stCondLst>
                      <p:childTnLst>
                        <p:par>
                          <p:cTn id="93" fill="hold">
                            <p:stCondLst>
                              <p:cond delay="0"/>
                            </p:stCondLst>
                            <p:childTnLst>
                              <p:par>
                                <p:cTn id="94" presetID="2" presetClass="entr" presetSubtype="4" fill="hold" grpId="0" nodeType="clickEffect">
                                  <p:stCondLst>
                                    <p:cond delay="0"/>
                                  </p:stCondLst>
                                  <p:childTnLst>
                                    <p:set>
                                      <p:cBhvr>
                                        <p:cTn id="95" dur="1" fill="hold">
                                          <p:stCondLst>
                                            <p:cond delay="0"/>
                                          </p:stCondLst>
                                        </p:cTn>
                                        <p:tgtEl>
                                          <p:spTgt spid="370"/>
                                        </p:tgtEl>
                                        <p:attrNameLst>
                                          <p:attrName>style.visibility</p:attrName>
                                        </p:attrNameLst>
                                      </p:cBhvr>
                                      <p:to>
                                        <p:strVal val="visible"/>
                                      </p:to>
                                    </p:set>
                                    <p:anim calcmode="lin" valueType="num">
                                      <p:cBhvr additive="base">
                                        <p:cTn id="96" dur="500" fill="hold"/>
                                        <p:tgtEl>
                                          <p:spTgt spid="370"/>
                                        </p:tgtEl>
                                        <p:attrNameLst>
                                          <p:attrName>ppt_x</p:attrName>
                                        </p:attrNameLst>
                                      </p:cBhvr>
                                      <p:tavLst>
                                        <p:tav tm="0">
                                          <p:val>
                                            <p:strVal val="#ppt_x"/>
                                          </p:val>
                                        </p:tav>
                                        <p:tav tm="100000">
                                          <p:val>
                                            <p:strVal val="#ppt_x"/>
                                          </p:val>
                                        </p:tav>
                                      </p:tavLst>
                                    </p:anim>
                                    <p:anim calcmode="lin" valueType="num">
                                      <p:cBhvr additive="base">
                                        <p:cTn id="97" dur="500" fill="hold"/>
                                        <p:tgtEl>
                                          <p:spTgt spid="370"/>
                                        </p:tgtEl>
                                        <p:attrNameLst>
                                          <p:attrName>ppt_y</p:attrName>
                                        </p:attrNameLst>
                                      </p:cBhvr>
                                      <p:tavLst>
                                        <p:tav tm="0">
                                          <p:val>
                                            <p:strVal val="1+#ppt_h/2"/>
                                          </p:val>
                                        </p:tav>
                                        <p:tav tm="100000">
                                          <p:val>
                                            <p:strVal val="#ppt_y"/>
                                          </p:val>
                                        </p:tav>
                                      </p:tavLst>
                                    </p:anim>
                                  </p:childTnLst>
                                </p:cTn>
                              </p:par>
                            </p:childTnLst>
                          </p:cTn>
                        </p:par>
                      </p:childTnLst>
                    </p:cTn>
                  </p:par>
                  <p:par>
                    <p:cTn id="98" fill="hold">
                      <p:stCondLst>
                        <p:cond delay="indefinite"/>
                      </p:stCondLst>
                      <p:childTnLst>
                        <p:par>
                          <p:cTn id="99" fill="hold">
                            <p:stCondLst>
                              <p:cond delay="0"/>
                            </p:stCondLst>
                            <p:childTnLst>
                              <p:par>
                                <p:cTn id="100" presetID="2" presetClass="entr" presetSubtype="4" fill="hold" grpId="0" nodeType="clickEffect">
                                  <p:stCondLst>
                                    <p:cond delay="0"/>
                                  </p:stCondLst>
                                  <p:childTnLst>
                                    <p:set>
                                      <p:cBhvr>
                                        <p:cTn id="101" dur="1" fill="hold">
                                          <p:stCondLst>
                                            <p:cond delay="0"/>
                                          </p:stCondLst>
                                        </p:cTn>
                                        <p:tgtEl>
                                          <p:spTgt spid="380"/>
                                        </p:tgtEl>
                                        <p:attrNameLst>
                                          <p:attrName>style.visibility</p:attrName>
                                        </p:attrNameLst>
                                      </p:cBhvr>
                                      <p:to>
                                        <p:strVal val="visible"/>
                                      </p:to>
                                    </p:set>
                                    <p:anim calcmode="lin" valueType="num">
                                      <p:cBhvr additive="base">
                                        <p:cTn id="102" dur="500" fill="hold"/>
                                        <p:tgtEl>
                                          <p:spTgt spid="380"/>
                                        </p:tgtEl>
                                        <p:attrNameLst>
                                          <p:attrName>ppt_x</p:attrName>
                                        </p:attrNameLst>
                                      </p:cBhvr>
                                      <p:tavLst>
                                        <p:tav tm="0">
                                          <p:val>
                                            <p:strVal val="#ppt_x"/>
                                          </p:val>
                                        </p:tav>
                                        <p:tav tm="100000">
                                          <p:val>
                                            <p:strVal val="#ppt_x"/>
                                          </p:val>
                                        </p:tav>
                                      </p:tavLst>
                                    </p:anim>
                                    <p:anim calcmode="lin" valueType="num">
                                      <p:cBhvr additive="base">
                                        <p:cTn id="103" dur="500" fill="hold"/>
                                        <p:tgtEl>
                                          <p:spTgt spid="380"/>
                                        </p:tgtEl>
                                        <p:attrNameLst>
                                          <p:attrName>ppt_y</p:attrName>
                                        </p:attrNameLst>
                                      </p:cBhvr>
                                      <p:tavLst>
                                        <p:tav tm="0">
                                          <p:val>
                                            <p:strVal val="1+#ppt_h/2"/>
                                          </p:val>
                                        </p:tav>
                                        <p:tav tm="100000">
                                          <p:val>
                                            <p:strVal val="#ppt_y"/>
                                          </p:val>
                                        </p:tav>
                                      </p:tavLst>
                                    </p:anim>
                                  </p:childTnLst>
                                </p:cTn>
                              </p:par>
                            </p:childTnLst>
                          </p:cTn>
                        </p:par>
                      </p:childTnLst>
                    </p:cTn>
                  </p:par>
                  <p:par>
                    <p:cTn id="104" fill="hold">
                      <p:stCondLst>
                        <p:cond delay="indefinite"/>
                      </p:stCondLst>
                      <p:childTnLst>
                        <p:par>
                          <p:cTn id="105" fill="hold">
                            <p:stCondLst>
                              <p:cond delay="0"/>
                            </p:stCondLst>
                            <p:childTnLst>
                              <p:par>
                                <p:cTn id="106" presetID="2" presetClass="entr" presetSubtype="4" fill="hold" grpId="0" nodeType="clickEffect">
                                  <p:stCondLst>
                                    <p:cond delay="0"/>
                                  </p:stCondLst>
                                  <p:childTnLst>
                                    <p:set>
                                      <p:cBhvr>
                                        <p:cTn id="107" dur="1" fill="hold">
                                          <p:stCondLst>
                                            <p:cond delay="0"/>
                                          </p:stCondLst>
                                        </p:cTn>
                                        <p:tgtEl>
                                          <p:spTgt spid="385">
                                            <p:txEl>
                                              <p:pRg st="0" end="0"/>
                                            </p:txEl>
                                          </p:spTgt>
                                        </p:tgtEl>
                                        <p:attrNameLst>
                                          <p:attrName>style.visibility</p:attrName>
                                        </p:attrNameLst>
                                      </p:cBhvr>
                                      <p:to>
                                        <p:strVal val="visible"/>
                                      </p:to>
                                    </p:set>
                                    <p:anim calcmode="lin" valueType="num">
                                      <p:cBhvr additive="base">
                                        <p:cTn id="108" dur="500" fill="hold"/>
                                        <p:tgtEl>
                                          <p:spTgt spid="385">
                                            <p:txEl>
                                              <p:pRg st="0" end="0"/>
                                            </p:txEl>
                                          </p:spTgt>
                                        </p:tgtEl>
                                        <p:attrNameLst>
                                          <p:attrName>ppt_x</p:attrName>
                                        </p:attrNameLst>
                                      </p:cBhvr>
                                      <p:tavLst>
                                        <p:tav tm="0">
                                          <p:val>
                                            <p:strVal val="#ppt_x"/>
                                          </p:val>
                                        </p:tav>
                                        <p:tav tm="100000">
                                          <p:val>
                                            <p:strVal val="#ppt_x"/>
                                          </p:val>
                                        </p:tav>
                                      </p:tavLst>
                                    </p:anim>
                                    <p:anim calcmode="lin" valueType="num">
                                      <p:cBhvr additive="base">
                                        <p:cTn id="109" dur="500" fill="hold"/>
                                        <p:tgtEl>
                                          <p:spTgt spid="38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10" fill="hold">
                      <p:stCondLst>
                        <p:cond delay="indefinite"/>
                      </p:stCondLst>
                      <p:childTnLst>
                        <p:par>
                          <p:cTn id="111" fill="hold">
                            <p:stCondLst>
                              <p:cond delay="0"/>
                            </p:stCondLst>
                            <p:childTnLst>
                              <p:par>
                                <p:cTn id="112" presetID="2" presetClass="entr" presetSubtype="4" fill="hold" grpId="0" nodeType="clickEffect">
                                  <p:stCondLst>
                                    <p:cond delay="0"/>
                                  </p:stCondLst>
                                  <p:childTnLst>
                                    <p:set>
                                      <p:cBhvr>
                                        <p:cTn id="113" dur="1" fill="hold">
                                          <p:stCondLst>
                                            <p:cond delay="0"/>
                                          </p:stCondLst>
                                        </p:cTn>
                                        <p:tgtEl>
                                          <p:spTgt spid="378">
                                            <p:txEl>
                                              <p:pRg st="0" end="0"/>
                                            </p:txEl>
                                          </p:spTgt>
                                        </p:tgtEl>
                                        <p:attrNameLst>
                                          <p:attrName>style.visibility</p:attrName>
                                        </p:attrNameLst>
                                      </p:cBhvr>
                                      <p:to>
                                        <p:strVal val="visible"/>
                                      </p:to>
                                    </p:set>
                                    <p:anim calcmode="lin" valueType="num">
                                      <p:cBhvr additive="base">
                                        <p:cTn id="114" dur="500" fill="hold"/>
                                        <p:tgtEl>
                                          <p:spTgt spid="378">
                                            <p:txEl>
                                              <p:pRg st="0" end="0"/>
                                            </p:txEl>
                                          </p:spTgt>
                                        </p:tgtEl>
                                        <p:attrNameLst>
                                          <p:attrName>ppt_x</p:attrName>
                                        </p:attrNameLst>
                                      </p:cBhvr>
                                      <p:tavLst>
                                        <p:tav tm="0">
                                          <p:val>
                                            <p:strVal val="#ppt_x"/>
                                          </p:val>
                                        </p:tav>
                                        <p:tav tm="100000">
                                          <p:val>
                                            <p:strVal val="#ppt_x"/>
                                          </p:val>
                                        </p:tav>
                                      </p:tavLst>
                                    </p:anim>
                                    <p:anim calcmode="lin" valueType="num">
                                      <p:cBhvr additive="base">
                                        <p:cTn id="115" dur="500" fill="hold"/>
                                        <p:tgtEl>
                                          <p:spTgt spid="378">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9" grpId="0" animBg="1"/>
      <p:bldP spid="370" grpId="0" animBg="1"/>
      <p:bldP spid="371" grpId="0" animBg="1"/>
      <p:bldP spid="372" grpId="0" animBg="1"/>
      <p:bldP spid="373" grpId="0" build="p"/>
      <p:bldP spid="375" grpId="0"/>
      <p:bldP spid="376" grpId="0" build="p"/>
      <p:bldP spid="377" grpId="0"/>
      <p:bldP spid="378" grpId="0" build="p"/>
      <p:bldP spid="379" grpId="0"/>
      <p:bldP spid="380" grpId="0"/>
      <p:bldP spid="381" grpId="0" build="p"/>
      <p:bldP spid="382" grpId="0" build="p"/>
      <p:bldP spid="383" grpId="0" build="p"/>
      <p:bldP spid="384" grpId="0" build="p"/>
      <p:bldP spid="385"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одзаголовок 1"/>
          <p:cNvSpPr>
            <a:spLocks noGrp="1"/>
          </p:cNvSpPr>
          <p:nvPr>
            <p:ph type="subTitle" idx="1"/>
          </p:nvPr>
        </p:nvSpPr>
        <p:spPr/>
        <p:txBody>
          <a:bodyPr/>
          <a:lstStyle/>
          <a:p>
            <a:endParaRPr lang="en-US" dirty="0"/>
          </a:p>
        </p:txBody>
      </p:sp>
      <p:sp>
        <p:nvSpPr>
          <p:cNvPr id="3" name="Заголовок 2"/>
          <p:cNvSpPr>
            <a:spLocks noGrp="1"/>
          </p:cNvSpPr>
          <p:nvPr>
            <p:ph type="title"/>
          </p:nvPr>
        </p:nvSpPr>
        <p:spPr>
          <a:xfrm>
            <a:off x="913124" y="1070517"/>
            <a:ext cx="4290777" cy="1114533"/>
          </a:xfrm>
        </p:spPr>
        <p:txBody>
          <a:bodyPr/>
          <a:lstStyle/>
          <a:p>
            <a:r>
              <a:rPr lang="en-US" dirty="0" smtClean="0"/>
              <a:t>What is literature?</a:t>
            </a:r>
            <a:endParaRPr lang="en-US" dirty="0"/>
          </a:p>
        </p:txBody>
      </p:sp>
      <p:pic>
        <p:nvPicPr>
          <p:cNvPr id="5122" name="Picture 2" descr="Rorschach blot 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2928" y="552449"/>
            <a:ext cx="7010400" cy="45910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0390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wipe(down)">
                                      <p:cBhvr>
                                        <p:cTn id="7" dur="580">
                                          <p:stCondLst>
                                            <p:cond delay="0"/>
                                          </p:stCondLst>
                                        </p:cTn>
                                        <p:tgtEl>
                                          <p:spTgt spid="5122"/>
                                        </p:tgtEl>
                                      </p:cBhvr>
                                    </p:animEffect>
                                    <p:anim calcmode="lin" valueType="num">
                                      <p:cBhvr>
                                        <p:cTn id="8" dur="1822" tmFilter="0,0; 0.14,0.36; 0.43,0.73; 0.71,0.91; 1.0,1.0">
                                          <p:stCondLst>
                                            <p:cond delay="0"/>
                                          </p:stCondLst>
                                        </p:cTn>
                                        <p:tgtEl>
                                          <p:spTgt spid="512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12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12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12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122"/>
                                        </p:tgtEl>
                                        <p:attrNameLst>
                                          <p:attrName>ppt_y</p:attrName>
                                        </p:attrNameLst>
                                      </p:cBhvr>
                                      <p:tavLst>
                                        <p:tav tm="0" fmla="#ppt_y-sin(pi*$)/81">
                                          <p:val>
                                            <p:fltVal val="0"/>
                                          </p:val>
                                        </p:tav>
                                        <p:tav tm="100000">
                                          <p:val>
                                            <p:fltVal val="1"/>
                                          </p:val>
                                        </p:tav>
                                      </p:tavLst>
                                    </p:anim>
                                    <p:animScale>
                                      <p:cBhvr>
                                        <p:cTn id="13" dur="26">
                                          <p:stCondLst>
                                            <p:cond delay="650"/>
                                          </p:stCondLst>
                                        </p:cTn>
                                        <p:tgtEl>
                                          <p:spTgt spid="5122"/>
                                        </p:tgtEl>
                                      </p:cBhvr>
                                      <p:to x="100000" y="60000"/>
                                    </p:animScale>
                                    <p:animScale>
                                      <p:cBhvr>
                                        <p:cTn id="14" dur="166" decel="50000">
                                          <p:stCondLst>
                                            <p:cond delay="676"/>
                                          </p:stCondLst>
                                        </p:cTn>
                                        <p:tgtEl>
                                          <p:spTgt spid="5122"/>
                                        </p:tgtEl>
                                      </p:cBhvr>
                                      <p:to x="100000" y="100000"/>
                                    </p:animScale>
                                    <p:animScale>
                                      <p:cBhvr>
                                        <p:cTn id="15" dur="26">
                                          <p:stCondLst>
                                            <p:cond delay="1312"/>
                                          </p:stCondLst>
                                        </p:cTn>
                                        <p:tgtEl>
                                          <p:spTgt spid="5122"/>
                                        </p:tgtEl>
                                      </p:cBhvr>
                                      <p:to x="100000" y="80000"/>
                                    </p:animScale>
                                    <p:animScale>
                                      <p:cBhvr>
                                        <p:cTn id="16" dur="166" decel="50000">
                                          <p:stCondLst>
                                            <p:cond delay="1338"/>
                                          </p:stCondLst>
                                        </p:cTn>
                                        <p:tgtEl>
                                          <p:spTgt spid="5122"/>
                                        </p:tgtEl>
                                      </p:cBhvr>
                                      <p:to x="100000" y="100000"/>
                                    </p:animScale>
                                    <p:animScale>
                                      <p:cBhvr>
                                        <p:cTn id="17" dur="26">
                                          <p:stCondLst>
                                            <p:cond delay="1642"/>
                                          </p:stCondLst>
                                        </p:cTn>
                                        <p:tgtEl>
                                          <p:spTgt spid="5122"/>
                                        </p:tgtEl>
                                      </p:cBhvr>
                                      <p:to x="100000" y="90000"/>
                                    </p:animScale>
                                    <p:animScale>
                                      <p:cBhvr>
                                        <p:cTn id="18" dur="166" decel="50000">
                                          <p:stCondLst>
                                            <p:cond delay="1668"/>
                                          </p:stCondLst>
                                        </p:cTn>
                                        <p:tgtEl>
                                          <p:spTgt spid="5122"/>
                                        </p:tgtEl>
                                      </p:cBhvr>
                                      <p:to x="100000" y="100000"/>
                                    </p:animScale>
                                    <p:animScale>
                                      <p:cBhvr>
                                        <p:cTn id="19" dur="26">
                                          <p:stCondLst>
                                            <p:cond delay="1808"/>
                                          </p:stCondLst>
                                        </p:cTn>
                                        <p:tgtEl>
                                          <p:spTgt spid="5122"/>
                                        </p:tgtEl>
                                      </p:cBhvr>
                                      <p:to x="100000" y="95000"/>
                                    </p:animScale>
                                    <p:animScale>
                                      <p:cBhvr>
                                        <p:cTn id="20" dur="166" decel="50000">
                                          <p:stCondLst>
                                            <p:cond delay="1834"/>
                                          </p:stCondLst>
                                        </p:cTn>
                                        <p:tgtEl>
                                          <p:spTgt spid="512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a:stretch>
            <a:fillRect/>
          </a:stretch>
        </p:blipFill>
        <p:spPr>
          <a:xfrm>
            <a:off x="3613211" y="278296"/>
            <a:ext cx="5431314" cy="4380092"/>
          </a:xfrm>
          <a:prstGeom prst="rect">
            <a:avLst/>
          </a:prstGeom>
        </p:spPr>
      </p:pic>
      <p:sp>
        <p:nvSpPr>
          <p:cNvPr id="6" name="Rectangle 1"/>
          <p:cNvSpPr>
            <a:spLocks noChangeArrowheads="1"/>
          </p:cNvSpPr>
          <p:nvPr/>
        </p:nvSpPr>
        <p:spPr bwMode="auto">
          <a:xfrm>
            <a:off x="652006" y="572225"/>
            <a:ext cx="2886323" cy="73866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200" b="1" i="0" u="none" strike="noStrike" cap="none" normalizeH="0" baseline="0" dirty="0" err="1" smtClean="0">
                <a:ln>
                  <a:noFill/>
                </a:ln>
                <a:solidFill>
                  <a:srgbClr val="000000"/>
                </a:solidFill>
                <a:effectLst/>
                <a:latin typeface="canada-type-gibson"/>
              </a:rPr>
              <a:t>Ozymandias</a:t>
            </a:r>
            <a:r>
              <a:rPr kumimoji="0" lang="en-US" altLang="en-US" sz="3200" b="1" i="0" u="none" strike="noStrike" cap="none" normalizeH="0" baseline="0" dirty="0" smtClean="0">
                <a:ln>
                  <a:noFill/>
                </a:ln>
                <a:solidFill>
                  <a:srgbClr val="000000"/>
                </a:solidFill>
                <a:effectLst/>
                <a:latin typeface="canada-type-gibson"/>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sng" strike="noStrike" cap="none" normalizeH="0" baseline="0" dirty="0" smtClean="0">
                <a:ln>
                  <a:noFill/>
                </a:ln>
                <a:solidFill>
                  <a:srgbClr val="000000"/>
                </a:solidFill>
                <a:effectLst/>
                <a:latin typeface="inherit"/>
                <a:hlinkClick r:id="rId3"/>
              </a:rPr>
              <a:t>PERCY BYSSHE SHELLEY</a:t>
            </a:r>
            <a:endParaRPr kumimoji="0" lang="en-US" altLang="en-US" sz="1600" b="0" i="0" u="none" strike="noStrike" cap="none" normalizeH="0" baseline="0" dirty="0" smtClean="0">
              <a:ln>
                <a:noFill/>
              </a:ln>
              <a:solidFill>
                <a:schemeClr val="tx1"/>
              </a:solidFill>
              <a:effectLst/>
            </a:endParaRPr>
          </a:p>
        </p:txBody>
      </p:sp>
      <p:pic>
        <p:nvPicPr>
          <p:cNvPr id="10245" name="Picture 5" descr="U.R. Bowie on Russian Literature: Translation into Russian by Balmont of  Shelley Poem, OZYMANDIAS, and translation back into English of Balmont  Translati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0094" y="2468342"/>
            <a:ext cx="3141261" cy="19615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23554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799"/>
        <p:cNvGrpSpPr/>
        <p:nvPr/>
      </p:nvGrpSpPr>
      <p:grpSpPr>
        <a:xfrm>
          <a:off x="0" y="0"/>
          <a:ext cx="0" cy="0"/>
          <a:chOff x="0" y="0"/>
          <a:chExt cx="0" cy="0"/>
        </a:xfrm>
      </p:grpSpPr>
      <p:sp>
        <p:nvSpPr>
          <p:cNvPr id="800" name="Google Shape;800;p43"/>
          <p:cNvSpPr/>
          <p:nvPr/>
        </p:nvSpPr>
        <p:spPr>
          <a:xfrm>
            <a:off x="1216059" y="914750"/>
            <a:ext cx="6521100" cy="3934200"/>
          </a:xfrm>
          <a:prstGeom prst="ellipse">
            <a:avLst/>
          </a:prstGeom>
          <a:solidFill>
            <a:schemeClr val="accent2"/>
          </a:solidFill>
          <a:ln>
            <a:noFill/>
          </a:ln>
        </p:spPr>
        <p:txBody>
          <a:bodyPr spcFirstLastPara="1" wrap="square" lIns="91425" tIns="91425" rIns="91425" bIns="91425" anchor="ctr" anchorCtr="0">
            <a:noAutofit/>
          </a:bodyPr>
          <a:lstStyle/>
          <a:p>
            <a:r>
              <a:rPr lang="en-US" sz="2000" dirty="0" smtClean="0"/>
              <a:t>‘</a:t>
            </a:r>
            <a:r>
              <a:rPr lang="en-US" sz="2000" dirty="0"/>
              <a:t>literature</a:t>
            </a:r>
            <a:r>
              <a:rPr lang="en-US" sz="2000" dirty="0" smtClean="0"/>
              <a:t>’ is </a:t>
            </a:r>
            <a:r>
              <a:rPr lang="en-US" sz="2000" i="1" dirty="0" smtClean="0"/>
              <a:t>fiction</a:t>
            </a:r>
            <a:r>
              <a:rPr lang="en-US" sz="2000" dirty="0" smtClean="0"/>
              <a:t>, a </a:t>
            </a:r>
            <a:r>
              <a:rPr lang="en-US" sz="2000" dirty="0"/>
              <a:t>work of imagination. </a:t>
            </a:r>
            <a:endParaRPr lang="en-US" sz="2000" dirty="0" smtClean="0"/>
          </a:p>
          <a:p>
            <a:r>
              <a:rPr lang="en-US" sz="2000" dirty="0" smtClean="0"/>
              <a:t>‘</a:t>
            </a:r>
            <a:r>
              <a:rPr lang="en-US" sz="2000" dirty="0"/>
              <a:t>fiction’ is a story that is created from </a:t>
            </a:r>
            <a:r>
              <a:rPr lang="en-US" sz="2000" dirty="0" smtClean="0"/>
              <a:t>your imagination (whereas </a:t>
            </a:r>
            <a:r>
              <a:rPr lang="en-US" sz="2000" dirty="0"/>
              <a:t>‘non-fiction’ </a:t>
            </a:r>
            <a:r>
              <a:rPr lang="en-US" sz="2000" dirty="0" smtClean="0"/>
              <a:t>is </a:t>
            </a:r>
            <a:r>
              <a:rPr lang="en-US" sz="2000" dirty="0"/>
              <a:t>a true story about real people</a:t>
            </a:r>
          </a:p>
          <a:p>
            <a:r>
              <a:rPr lang="en-US" sz="2000" dirty="0"/>
              <a:t>and real </a:t>
            </a:r>
            <a:r>
              <a:rPr lang="en-US" sz="2000" dirty="0" smtClean="0"/>
              <a:t>events).</a:t>
            </a:r>
            <a:endParaRPr lang="en-US" sz="2000" dirty="0">
              <a:solidFill>
                <a:schemeClr val="accent3"/>
              </a:solidFill>
            </a:endParaRPr>
          </a:p>
          <a:p>
            <a:endParaRPr sz="2000" dirty="0"/>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805"/>
        <p:cNvGrpSpPr/>
        <p:nvPr/>
      </p:nvGrpSpPr>
      <p:grpSpPr>
        <a:xfrm>
          <a:off x="0" y="0"/>
          <a:ext cx="0" cy="0"/>
          <a:chOff x="0" y="0"/>
          <a:chExt cx="0" cy="0"/>
        </a:xfrm>
      </p:grpSpPr>
      <p:sp>
        <p:nvSpPr>
          <p:cNvPr id="807" name="Google Shape;807;p44"/>
          <p:cNvSpPr txBox="1">
            <a:spLocks noGrp="1"/>
          </p:cNvSpPr>
          <p:nvPr>
            <p:ph type="subTitle" idx="1"/>
          </p:nvPr>
        </p:nvSpPr>
        <p:spPr>
          <a:xfrm>
            <a:off x="2085975" y="1354637"/>
            <a:ext cx="5428008" cy="2112131"/>
          </a:xfrm>
          <a:prstGeom prst="rect">
            <a:avLst/>
          </a:prstGeom>
        </p:spPr>
        <p:txBody>
          <a:bodyPr spcFirstLastPara="1" wrap="square" lIns="91425" tIns="91425" rIns="91425" bIns="91425" anchor="t" anchorCtr="0">
            <a:noAutofit/>
          </a:bodyPr>
          <a:lstStyle/>
          <a:p>
            <a:r>
              <a:rPr lang="en-US" dirty="0" smtClean="0">
                <a:solidFill>
                  <a:schemeClr val="accent3"/>
                </a:solidFill>
              </a:rPr>
              <a:t>Fiction may contain facts and non-fiction some fictional elements.</a:t>
            </a:r>
          </a:p>
          <a:p>
            <a:r>
              <a:rPr lang="en-US" b="1" dirty="0"/>
              <a:t>Aristotle</a:t>
            </a:r>
            <a:r>
              <a:rPr lang="en-US" dirty="0"/>
              <a:t> in the fourth century </a:t>
            </a:r>
            <a:r>
              <a:rPr lang="en-US" dirty="0" smtClean="0"/>
              <a:t>BC approved of </a:t>
            </a:r>
            <a:r>
              <a:rPr lang="en-US" dirty="0"/>
              <a:t>writing that </a:t>
            </a:r>
            <a:r>
              <a:rPr lang="en-US" dirty="0" smtClean="0"/>
              <a:t>offers </a:t>
            </a:r>
            <a:r>
              <a:rPr lang="en-US" dirty="0"/>
              <a:t>a general </a:t>
            </a:r>
            <a:r>
              <a:rPr lang="en-US" dirty="0" smtClean="0"/>
              <a:t>truth.</a:t>
            </a:r>
          </a:p>
          <a:p>
            <a:endParaRPr dirty="0">
              <a:solidFill>
                <a:schemeClr val="accent3"/>
              </a:solidFill>
            </a:endParaRPr>
          </a:p>
        </p:txBody>
      </p:sp>
      <p:pic>
        <p:nvPicPr>
          <p:cNvPr id="808" name="Google Shape;808;p44"/>
          <p:cNvPicPr preferRelativeResize="0"/>
          <p:nvPr/>
        </p:nvPicPr>
        <p:blipFill>
          <a:blip r:embed="rId3">
            <a:alphaModFix/>
          </a:blip>
          <a:stretch>
            <a:fillRect/>
          </a:stretch>
        </p:blipFill>
        <p:spPr>
          <a:xfrm rot="-9823367" flipH="1">
            <a:off x="1134494" y="4083069"/>
            <a:ext cx="1003340" cy="326282"/>
          </a:xfrm>
          <a:prstGeom prst="rect">
            <a:avLst/>
          </a:prstGeom>
          <a:noFill/>
          <a:ln>
            <a:noFill/>
          </a:ln>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831"/>
        <p:cNvGrpSpPr/>
        <p:nvPr/>
      </p:nvGrpSpPr>
      <p:grpSpPr>
        <a:xfrm>
          <a:off x="0" y="0"/>
          <a:ext cx="0" cy="0"/>
          <a:chOff x="0" y="0"/>
          <a:chExt cx="0" cy="0"/>
        </a:xfrm>
      </p:grpSpPr>
      <p:sp>
        <p:nvSpPr>
          <p:cNvPr id="832" name="Google Shape;832;p47"/>
          <p:cNvSpPr/>
          <p:nvPr/>
        </p:nvSpPr>
        <p:spPr>
          <a:xfrm>
            <a:off x="0" y="-156074"/>
            <a:ext cx="5367900" cy="32385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47"/>
          <p:cNvSpPr txBox="1">
            <a:spLocks noGrp="1"/>
          </p:cNvSpPr>
          <p:nvPr>
            <p:ph type="title"/>
          </p:nvPr>
        </p:nvSpPr>
        <p:spPr>
          <a:xfrm>
            <a:off x="-938254" y="893776"/>
            <a:ext cx="6745906" cy="1138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3600" dirty="0" smtClean="0"/>
              <a:t>“Robinson Crusoe” </a:t>
            </a:r>
            <a:br>
              <a:rPr lang="en-US" sz="3600" dirty="0" smtClean="0"/>
            </a:br>
            <a:r>
              <a:rPr lang="en-US" sz="3600" dirty="0" smtClean="0"/>
              <a:t>by D. Defoe</a:t>
            </a:r>
            <a:endParaRPr sz="3600" dirty="0"/>
          </a:p>
        </p:txBody>
      </p:sp>
      <p:sp>
        <p:nvSpPr>
          <p:cNvPr id="834" name="Google Shape;834;p47"/>
          <p:cNvSpPr txBox="1">
            <a:spLocks noGrp="1"/>
          </p:cNvSpPr>
          <p:nvPr>
            <p:ph type="subTitle" idx="1"/>
          </p:nvPr>
        </p:nvSpPr>
        <p:spPr>
          <a:xfrm>
            <a:off x="589766" y="2073241"/>
            <a:ext cx="4095900" cy="553968"/>
          </a:xfrm>
          <a:prstGeom prst="rect">
            <a:avLst/>
          </a:prstGeom>
        </p:spPr>
        <p:txBody>
          <a:bodyPr spcFirstLastPara="1" wrap="square" lIns="91425" tIns="91425" rIns="91425" bIns="91425" anchor="t" anchorCtr="0">
            <a:spAutoFit/>
          </a:bodyPr>
          <a:lstStyle/>
          <a:p>
            <a:pPr marL="0" lvl="0" indent="0" algn="ctr" rtl="0">
              <a:spcBef>
                <a:spcPts val="0"/>
              </a:spcBef>
              <a:spcAft>
                <a:spcPts val="0"/>
              </a:spcAft>
              <a:buNone/>
            </a:pPr>
            <a:r>
              <a:rPr lang="en-US" sz="2400" dirty="0" smtClean="0">
                <a:solidFill>
                  <a:schemeClr val="accent3"/>
                </a:solidFill>
              </a:rPr>
              <a:t>autobiography</a:t>
            </a:r>
            <a:endParaRPr sz="2400" dirty="0">
              <a:solidFill>
                <a:schemeClr val="accent3"/>
              </a:solidFill>
            </a:endParaRPr>
          </a:p>
        </p:txBody>
      </p:sp>
      <p:pic>
        <p:nvPicPr>
          <p:cNvPr id="835" name="Google Shape;835;p47"/>
          <p:cNvPicPr preferRelativeResize="0"/>
          <p:nvPr/>
        </p:nvPicPr>
        <p:blipFill>
          <a:blip r:embed="rId3">
            <a:alphaModFix/>
          </a:blip>
          <a:stretch>
            <a:fillRect/>
          </a:stretch>
        </p:blipFill>
        <p:spPr>
          <a:xfrm rot="-9823372" flipH="1">
            <a:off x="1234954" y="591542"/>
            <a:ext cx="1380599" cy="355583"/>
          </a:xfrm>
          <a:prstGeom prst="rect">
            <a:avLst/>
          </a:prstGeom>
          <a:noFill/>
          <a:ln>
            <a:noFill/>
          </a:ln>
        </p:spPr>
      </p:pic>
      <p:pic>
        <p:nvPicPr>
          <p:cNvPr id="836" name="Google Shape;836;p47"/>
          <p:cNvPicPr preferRelativeResize="0"/>
          <p:nvPr/>
        </p:nvPicPr>
        <p:blipFill>
          <a:blip r:embed="rId3">
            <a:alphaModFix/>
          </a:blip>
          <a:stretch>
            <a:fillRect/>
          </a:stretch>
        </p:blipFill>
        <p:spPr>
          <a:xfrm rot="-7285012" flipH="1">
            <a:off x="7044327" y="3876021"/>
            <a:ext cx="1380598" cy="448963"/>
          </a:xfrm>
          <a:prstGeom prst="rect">
            <a:avLst/>
          </a:prstGeom>
          <a:noFill/>
          <a:ln>
            <a:noFill/>
          </a:ln>
        </p:spPr>
      </p:pic>
      <p:pic>
        <p:nvPicPr>
          <p:cNvPr id="9218" name="Picture 2" descr="Робинзон Крузо — Википедия"/>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63116" y="1618195"/>
            <a:ext cx="4222907" cy="3648920"/>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Foe (novel).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1441" y="2485815"/>
            <a:ext cx="1905000" cy="27813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220"/>
                                        </p:tgtEl>
                                        <p:attrNameLst>
                                          <p:attrName>style.visibility</p:attrName>
                                        </p:attrNameLst>
                                      </p:cBhvr>
                                      <p:to>
                                        <p:strVal val="visible"/>
                                      </p:to>
                                    </p:set>
                                    <p:anim calcmode="lin" valueType="num">
                                      <p:cBhvr additive="base">
                                        <p:cTn id="7" dur="500" fill="hold"/>
                                        <p:tgtEl>
                                          <p:spTgt spid="9220"/>
                                        </p:tgtEl>
                                        <p:attrNameLst>
                                          <p:attrName>ppt_x</p:attrName>
                                        </p:attrNameLst>
                                      </p:cBhvr>
                                      <p:tavLst>
                                        <p:tav tm="0">
                                          <p:val>
                                            <p:strVal val="#ppt_x"/>
                                          </p:val>
                                        </p:tav>
                                        <p:tav tm="100000">
                                          <p:val>
                                            <p:strVal val="#ppt_x"/>
                                          </p:val>
                                        </p:tav>
                                      </p:tavLst>
                                    </p:anim>
                                    <p:anim calcmode="lin" valueType="num">
                                      <p:cBhvr additive="base">
                                        <p:cTn id="8" dur="500" fill="hold"/>
                                        <p:tgtEl>
                                          <p:spTgt spid="92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840"/>
        <p:cNvGrpSpPr/>
        <p:nvPr/>
      </p:nvGrpSpPr>
      <p:grpSpPr>
        <a:xfrm>
          <a:off x="0" y="0"/>
          <a:ext cx="0" cy="0"/>
          <a:chOff x="0" y="0"/>
          <a:chExt cx="0" cy="0"/>
        </a:xfrm>
      </p:grpSpPr>
      <p:sp>
        <p:nvSpPr>
          <p:cNvPr id="841" name="Google Shape;841;p48"/>
          <p:cNvSpPr/>
          <p:nvPr/>
        </p:nvSpPr>
        <p:spPr>
          <a:xfrm>
            <a:off x="1203638" y="2571750"/>
            <a:ext cx="3027300" cy="18264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48"/>
          <p:cNvSpPr/>
          <p:nvPr/>
        </p:nvSpPr>
        <p:spPr>
          <a:xfrm>
            <a:off x="4913063" y="2571750"/>
            <a:ext cx="3027300" cy="18264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48"/>
          <p:cNvSpPr/>
          <p:nvPr/>
        </p:nvSpPr>
        <p:spPr>
          <a:xfrm>
            <a:off x="3058350" y="745350"/>
            <a:ext cx="3027300" cy="18264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48"/>
          <p:cNvSpPr txBox="1">
            <a:spLocks noGrp="1"/>
          </p:cNvSpPr>
          <p:nvPr>
            <p:ph type="title" idx="2"/>
          </p:nvPr>
        </p:nvSpPr>
        <p:spPr>
          <a:xfrm>
            <a:off x="3332700" y="1125150"/>
            <a:ext cx="2478600" cy="448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smtClean="0"/>
              <a:t>fiction</a:t>
            </a:r>
            <a:endParaRPr dirty="0"/>
          </a:p>
        </p:txBody>
      </p:sp>
      <p:sp>
        <p:nvSpPr>
          <p:cNvPr id="845" name="Google Shape;845;p48"/>
          <p:cNvSpPr txBox="1">
            <a:spLocks noGrp="1"/>
          </p:cNvSpPr>
          <p:nvPr>
            <p:ph type="subTitle" idx="3"/>
          </p:nvPr>
        </p:nvSpPr>
        <p:spPr>
          <a:xfrm>
            <a:off x="3335475" y="1497150"/>
            <a:ext cx="2474700" cy="694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dirty="0" smtClean="0"/>
              <a:t>U</a:t>
            </a:r>
            <a:r>
              <a:rPr lang="en" dirty="0" smtClean="0"/>
              <a:t>se of imagination</a:t>
            </a:r>
            <a:endParaRPr dirty="0"/>
          </a:p>
        </p:txBody>
      </p:sp>
      <p:sp>
        <p:nvSpPr>
          <p:cNvPr id="846" name="Google Shape;846;p48"/>
          <p:cNvSpPr txBox="1">
            <a:spLocks noGrp="1"/>
          </p:cNvSpPr>
          <p:nvPr>
            <p:ph type="title"/>
          </p:nvPr>
        </p:nvSpPr>
        <p:spPr>
          <a:xfrm>
            <a:off x="5189363" y="2951550"/>
            <a:ext cx="2474700" cy="448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smtClean="0"/>
              <a:t>style</a:t>
            </a:r>
            <a:endParaRPr dirty="0"/>
          </a:p>
        </p:txBody>
      </p:sp>
      <p:sp>
        <p:nvSpPr>
          <p:cNvPr id="847" name="Google Shape;847;p48"/>
          <p:cNvSpPr txBox="1">
            <a:spLocks noGrp="1"/>
          </p:cNvSpPr>
          <p:nvPr>
            <p:ph type="subTitle" idx="1"/>
          </p:nvPr>
        </p:nvSpPr>
        <p:spPr>
          <a:xfrm>
            <a:off x="5191260" y="3323550"/>
            <a:ext cx="2470800" cy="694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dirty="0" smtClean="0"/>
              <a:t>Language, stylistic devices</a:t>
            </a:r>
            <a:endParaRPr dirty="0"/>
          </a:p>
        </p:txBody>
      </p:sp>
      <p:sp>
        <p:nvSpPr>
          <p:cNvPr id="848" name="Google Shape;848;p48"/>
          <p:cNvSpPr txBox="1">
            <a:spLocks noGrp="1"/>
          </p:cNvSpPr>
          <p:nvPr>
            <p:ph type="title" idx="4"/>
          </p:nvPr>
        </p:nvSpPr>
        <p:spPr>
          <a:xfrm>
            <a:off x="1481888" y="2951550"/>
            <a:ext cx="2470800" cy="448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smtClean="0"/>
              <a:t>form</a:t>
            </a:r>
            <a:endParaRPr dirty="0"/>
          </a:p>
        </p:txBody>
      </p:sp>
      <p:sp>
        <p:nvSpPr>
          <p:cNvPr id="849" name="Google Shape;849;p48"/>
          <p:cNvSpPr txBox="1">
            <a:spLocks noGrp="1"/>
          </p:cNvSpPr>
          <p:nvPr>
            <p:ph type="subTitle" idx="5"/>
          </p:nvPr>
        </p:nvSpPr>
        <p:spPr>
          <a:xfrm>
            <a:off x="1483784" y="3323550"/>
            <a:ext cx="2466900" cy="694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dirty="0" smtClean="0"/>
              <a:t>P</a:t>
            </a:r>
            <a:r>
              <a:rPr lang="en" dirty="0" smtClean="0"/>
              <a:t>oetry, novel, etc.</a:t>
            </a:r>
            <a:endParaRPr dirty="0"/>
          </a:p>
        </p:txBody>
      </p:sp>
      <p:pic>
        <p:nvPicPr>
          <p:cNvPr id="850" name="Google Shape;850;p48"/>
          <p:cNvPicPr preferRelativeResize="0"/>
          <p:nvPr/>
        </p:nvPicPr>
        <p:blipFill>
          <a:blip r:embed="rId3">
            <a:alphaModFix/>
          </a:blip>
          <a:stretch>
            <a:fillRect/>
          </a:stretch>
        </p:blipFill>
        <p:spPr>
          <a:xfrm rot="10799994" flipH="1">
            <a:off x="-434498" y="465872"/>
            <a:ext cx="1028565" cy="1448653"/>
          </a:xfrm>
          <a:prstGeom prst="rect">
            <a:avLst/>
          </a:prstGeom>
          <a:noFill/>
          <a:ln>
            <a:noFill/>
          </a:ln>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Заголовок 7"/>
          <p:cNvSpPr>
            <a:spLocks noGrp="1"/>
          </p:cNvSpPr>
          <p:nvPr>
            <p:ph type="title"/>
          </p:nvPr>
        </p:nvSpPr>
        <p:spPr>
          <a:xfrm>
            <a:off x="906449" y="699715"/>
            <a:ext cx="6997148" cy="2981360"/>
          </a:xfrm>
        </p:spPr>
        <p:txBody>
          <a:bodyPr/>
          <a:lstStyle/>
          <a:p>
            <a:r>
              <a:rPr lang="en-US" sz="2000" b="1" dirty="0" smtClean="0"/>
              <a:t>Literature </a:t>
            </a:r>
            <a:r>
              <a:rPr lang="en-US" sz="2000" dirty="0"/>
              <a:t>(from the Latin </a:t>
            </a:r>
            <a:r>
              <a:rPr lang="en-US" sz="2000" i="1" dirty="0" err="1"/>
              <a:t>litteraturae</a:t>
            </a:r>
            <a:r>
              <a:rPr lang="en-US" sz="2000" dirty="0"/>
              <a:t>, “writings”): </a:t>
            </a:r>
            <a:r>
              <a:rPr lang="en-US" sz="2000" dirty="0" smtClean="0"/>
              <a:t/>
            </a:r>
            <a:br>
              <a:rPr lang="en-US" sz="2000" dirty="0" smtClean="0"/>
            </a:br>
            <a:r>
              <a:rPr lang="en-US" sz="2000" dirty="0" smtClean="0"/>
              <a:t>Literature </a:t>
            </a:r>
            <a:r>
              <a:rPr lang="en-US" sz="2000" dirty="0"/>
              <a:t>has been </a:t>
            </a:r>
            <a:r>
              <a:rPr lang="en-US" sz="2000" dirty="0" smtClean="0"/>
              <a:t>commonly used </a:t>
            </a:r>
            <a:r>
              <a:rPr lang="en-US" sz="2000" dirty="0"/>
              <a:t>since the eighteenth century, equivalently with the French </a:t>
            </a:r>
            <a:r>
              <a:rPr lang="en-US" sz="2000" i="1" dirty="0"/>
              <a:t>belles </a:t>
            </a:r>
            <a:r>
              <a:rPr lang="en-US" sz="2000" i="1" dirty="0" err="1"/>
              <a:t>lettres</a:t>
            </a:r>
            <a:r>
              <a:rPr lang="en-US" sz="2000" i="1" dirty="0"/>
              <a:t> </a:t>
            </a:r>
            <a:r>
              <a:rPr lang="en-US" sz="2000" dirty="0"/>
              <a:t>(“fine</a:t>
            </a:r>
            <a:br>
              <a:rPr lang="en-US" sz="2000" dirty="0"/>
            </a:br>
            <a:r>
              <a:rPr lang="en-US" sz="2000" dirty="0"/>
              <a:t>letters”), to designate fictional and imaginative writings—poetry, prose </a:t>
            </a:r>
            <a:r>
              <a:rPr lang="en-US" sz="2000" dirty="0" smtClean="0"/>
              <a:t>fiction and drama</a:t>
            </a:r>
            <a:endParaRPr lang="en-US" sz="2000" dirty="0"/>
          </a:p>
        </p:txBody>
      </p:sp>
    </p:spTree>
    <p:extLst>
      <p:ext uri="{BB962C8B-B14F-4D97-AF65-F5344CB8AC3E}">
        <p14:creationId xmlns:p14="http://schemas.microsoft.com/office/powerpoint/2010/main" val="985174720"/>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550126" y="895768"/>
            <a:ext cx="7887629" cy="3416320"/>
          </a:xfrm>
          <a:prstGeom prst="rect">
            <a:avLst/>
          </a:prstGeom>
        </p:spPr>
        <p:txBody>
          <a:bodyPr wrap="square">
            <a:spAutoFit/>
          </a:bodyPr>
          <a:lstStyle/>
          <a:p>
            <a:r>
              <a:rPr lang="en-US" sz="1800" dirty="0" smtClean="0">
                <a:latin typeface="BemboStd"/>
              </a:rPr>
              <a:t>It </a:t>
            </a:r>
            <a:r>
              <a:rPr lang="en-US" sz="1800" dirty="0">
                <a:latin typeface="BemboStd"/>
              </a:rPr>
              <a:t>designates also any other writings (</a:t>
            </a:r>
            <a:r>
              <a:rPr lang="en-US" sz="1800" dirty="0" smtClean="0">
                <a:latin typeface="BemboStd"/>
              </a:rPr>
              <a:t>including philosophy</a:t>
            </a:r>
            <a:r>
              <a:rPr lang="en-US" sz="1800" dirty="0">
                <a:latin typeface="BemboStd"/>
              </a:rPr>
              <a:t>, history, and even scientific works addressed to a general audience</a:t>
            </a:r>
            <a:r>
              <a:rPr lang="en-US" sz="1800" dirty="0" smtClean="0">
                <a:latin typeface="BemboStd"/>
              </a:rPr>
              <a:t>) that </a:t>
            </a:r>
            <a:r>
              <a:rPr lang="en-US" sz="1800" dirty="0">
                <a:latin typeface="BemboStd"/>
              </a:rPr>
              <a:t>are especially distinguished in form, expression, and emotional </a:t>
            </a:r>
            <a:r>
              <a:rPr lang="en-US" sz="1800" dirty="0" smtClean="0">
                <a:latin typeface="BemboStd"/>
              </a:rPr>
              <a:t>power (</a:t>
            </a:r>
            <a:r>
              <a:rPr lang="en-US" sz="1800" i="1" dirty="0" smtClean="0">
                <a:solidFill>
                  <a:schemeClr val="accent1">
                    <a:lumMod val="50000"/>
                  </a:schemeClr>
                </a:solidFill>
                <a:latin typeface="BemboStd"/>
              </a:rPr>
              <a:t>the </a:t>
            </a:r>
            <a:r>
              <a:rPr lang="en-US" sz="1800" i="1" dirty="0">
                <a:solidFill>
                  <a:schemeClr val="accent1">
                    <a:lumMod val="50000"/>
                  </a:schemeClr>
                </a:solidFill>
                <a:latin typeface="BemboStd"/>
              </a:rPr>
              <a:t>philosophical </a:t>
            </a:r>
            <a:r>
              <a:rPr lang="en-US" sz="1800" i="1" dirty="0" smtClean="0">
                <a:solidFill>
                  <a:schemeClr val="accent1">
                    <a:lumMod val="50000"/>
                  </a:schemeClr>
                </a:solidFill>
                <a:latin typeface="BemboStd"/>
              </a:rPr>
              <a:t>writings of </a:t>
            </a:r>
            <a:r>
              <a:rPr lang="en-US" sz="1800" i="1" dirty="0">
                <a:solidFill>
                  <a:schemeClr val="accent1">
                    <a:lumMod val="50000"/>
                  </a:schemeClr>
                </a:solidFill>
                <a:latin typeface="BemboStd"/>
              </a:rPr>
              <a:t>Plato and William James, the historical writings of Edward Gibbon, </a:t>
            </a:r>
            <a:r>
              <a:rPr lang="en-US" sz="1800" i="1" dirty="0" smtClean="0">
                <a:solidFill>
                  <a:schemeClr val="accent1">
                    <a:lumMod val="50000"/>
                  </a:schemeClr>
                </a:solidFill>
                <a:latin typeface="BemboStd"/>
              </a:rPr>
              <a:t>the scientific </a:t>
            </a:r>
            <a:r>
              <a:rPr lang="en-US" sz="1800" i="1" dirty="0">
                <a:solidFill>
                  <a:schemeClr val="accent1">
                    <a:lumMod val="50000"/>
                  </a:schemeClr>
                </a:solidFill>
                <a:latin typeface="BemboStd"/>
              </a:rPr>
              <a:t>essays of Thomas Henry Huxley, and the psychoanalytic lectures </a:t>
            </a:r>
            <a:r>
              <a:rPr lang="en-US" sz="1800" i="1" dirty="0" smtClean="0">
                <a:solidFill>
                  <a:schemeClr val="accent1">
                    <a:lumMod val="50000"/>
                  </a:schemeClr>
                </a:solidFill>
                <a:latin typeface="BemboStd"/>
              </a:rPr>
              <a:t>of Sigmund Freud</a:t>
            </a:r>
            <a:r>
              <a:rPr lang="en-US" sz="1800" dirty="0" smtClean="0">
                <a:latin typeface="BemboStd"/>
              </a:rPr>
              <a:t>)</a:t>
            </a:r>
          </a:p>
          <a:p>
            <a:endParaRPr lang="en-US" sz="1800" dirty="0">
              <a:latin typeface="BemboStd"/>
            </a:endParaRPr>
          </a:p>
          <a:p>
            <a:r>
              <a:rPr lang="en-US" sz="1800" dirty="0" smtClean="0">
                <a:latin typeface="BemboStd+20"/>
              </a:rPr>
              <a:t>“</a:t>
            </a:r>
            <a:r>
              <a:rPr lang="en-US" sz="1800" dirty="0">
                <a:latin typeface="BemboStd"/>
              </a:rPr>
              <a:t>literature</a:t>
            </a:r>
            <a:r>
              <a:rPr lang="en-US" sz="1800" dirty="0">
                <a:latin typeface="BemboStd+20"/>
              </a:rPr>
              <a:t>” </a:t>
            </a:r>
            <a:r>
              <a:rPr lang="en-US" sz="1800" dirty="0">
                <a:latin typeface="BemboStd"/>
              </a:rPr>
              <a:t>is sometimes applied also, in a sense close </a:t>
            </a:r>
            <a:r>
              <a:rPr lang="en-US" sz="1800" dirty="0" smtClean="0">
                <a:latin typeface="BemboStd"/>
              </a:rPr>
              <a:t>to the </a:t>
            </a:r>
            <a:r>
              <a:rPr lang="en-US" sz="1800" dirty="0">
                <a:latin typeface="BemboStd"/>
              </a:rPr>
              <a:t>Latin original, to all written works, whatever their kind or quality. This </a:t>
            </a:r>
            <a:r>
              <a:rPr lang="en-US" sz="1800" dirty="0" err="1" smtClean="0">
                <a:latin typeface="BemboStd"/>
              </a:rPr>
              <a:t>allinclusive</a:t>
            </a:r>
            <a:r>
              <a:rPr lang="en-US" sz="1800" dirty="0" smtClean="0">
                <a:latin typeface="BemboStd"/>
              </a:rPr>
              <a:t> use </a:t>
            </a:r>
            <a:r>
              <a:rPr lang="en-US" sz="1800" dirty="0">
                <a:latin typeface="BemboStd"/>
              </a:rPr>
              <a:t>is especially frequent with reference to the sum of works that </a:t>
            </a:r>
            <a:r>
              <a:rPr lang="en-US" sz="1800" dirty="0" smtClean="0">
                <a:latin typeface="BemboStd"/>
              </a:rPr>
              <a:t>deal with </a:t>
            </a:r>
            <a:r>
              <a:rPr lang="en-US" sz="1800" dirty="0">
                <a:latin typeface="BemboStd"/>
              </a:rPr>
              <a:t>a particular subject matter. </a:t>
            </a:r>
            <a:r>
              <a:rPr lang="en-US" sz="1800" dirty="0" smtClean="0">
                <a:latin typeface="BemboStd"/>
              </a:rPr>
              <a:t>(</a:t>
            </a:r>
            <a:r>
              <a:rPr lang="en-US" sz="1800" dirty="0" smtClean="0">
                <a:latin typeface="BemboStd+20"/>
              </a:rPr>
              <a:t>“</a:t>
            </a:r>
            <a:r>
              <a:rPr lang="en-US" sz="1800" dirty="0">
                <a:solidFill>
                  <a:schemeClr val="accent1">
                    <a:lumMod val="50000"/>
                  </a:schemeClr>
                </a:solidFill>
                <a:latin typeface="BemboStd"/>
              </a:rPr>
              <a:t>Dear Sir, Kindly send me all your literature concerning the use of </a:t>
            </a:r>
            <a:r>
              <a:rPr lang="en-US" sz="1800" dirty="0" smtClean="0">
                <a:solidFill>
                  <a:schemeClr val="accent1">
                    <a:lumMod val="50000"/>
                  </a:schemeClr>
                </a:solidFill>
                <a:latin typeface="BemboStd"/>
              </a:rPr>
              <a:t>cow manure </a:t>
            </a:r>
            <a:r>
              <a:rPr lang="en-US" sz="1800" dirty="0">
                <a:solidFill>
                  <a:schemeClr val="accent1">
                    <a:lumMod val="50000"/>
                  </a:schemeClr>
                </a:solidFill>
                <a:latin typeface="BemboStd"/>
              </a:rPr>
              <a:t>as a fertilizer</a:t>
            </a:r>
            <a:r>
              <a:rPr lang="en-US" sz="1800" dirty="0" smtClean="0">
                <a:solidFill>
                  <a:schemeClr val="accent1">
                    <a:lumMod val="50000"/>
                  </a:schemeClr>
                </a:solidFill>
                <a:latin typeface="BemboStd"/>
              </a:rPr>
              <a:t>.</a:t>
            </a:r>
            <a:r>
              <a:rPr lang="en-US" sz="1800" dirty="0" smtClean="0">
                <a:latin typeface="BemboStd+20"/>
              </a:rPr>
              <a:t>”)</a:t>
            </a:r>
            <a:endParaRPr lang="en-US" sz="1800" dirty="0"/>
          </a:p>
        </p:txBody>
      </p:sp>
    </p:spTree>
    <p:extLst>
      <p:ext uri="{BB962C8B-B14F-4D97-AF65-F5344CB8AC3E}">
        <p14:creationId xmlns:p14="http://schemas.microsoft.com/office/powerpoint/2010/main" val="383152661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092819" y="1033346"/>
            <a:ext cx="6660995" cy="2031325"/>
          </a:xfrm>
          <a:prstGeom prst="rect">
            <a:avLst/>
          </a:prstGeom>
        </p:spPr>
        <p:txBody>
          <a:bodyPr wrap="square">
            <a:spAutoFit/>
          </a:bodyPr>
          <a:lstStyle/>
          <a:p>
            <a:pPr algn="just"/>
            <a:r>
              <a:rPr lang="en-US" sz="1800" dirty="0">
                <a:latin typeface="BemboStd"/>
              </a:rPr>
              <a:t>Modern critical movements, aiming to correct what are seen as historical injustices</a:t>
            </a:r>
            <a:r>
              <a:rPr lang="en-US" sz="1800" dirty="0" smtClean="0">
                <a:latin typeface="BemboStd"/>
              </a:rPr>
              <a:t>, stress </a:t>
            </a:r>
            <a:r>
              <a:rPr lang="en-US" sz="1800" dirty="0">
                <a:latin typeface="BemboStd"/>
              </a:rPr>
              <a:t>the strong but covert role played by </a:t>
            </a:r>
            <a:r>
              <a:rPr lang="en-US" sz="1800" dirty="0">
                <a:solidFill>
                  <a:schemeClr val="accent1">
                    <a:lumMod val="50000"/>
                  </a:schemeClr>
                </a:solidFill>
                <a:latin typeface="BemboStd"/>
              </a:rPr>
              <a:t>gender, race, and class </a:t>
            </a:r>
            <a:r>
              <a:rPr lang="en-US" sz="1800" dirty="0">
                <a:latin typeface="BemboStd"/>
              </a:rPr>
              <a:t>in </a:t>
            </a:r>
            <a:r>
              <a:rPr lang="en-US" sz="1800" dirty="0" smtClean="0">
                <a:latin typeface="BemboStd"/>
              </a:rPr>
              <a:t>establishing what </a:t>
            </a:r>
            <a:r>
              <a:rPr lang="en-US" sz="1800" dirty="0">
                <a:latin typeface="BemboStd"/>
              </a:rPr>
              <a:t>has, in various eras, been accounted as literature, or in forming the </a:t>
            </a:r>
            <a:r>
              <a:rPr lang="en-US" sz="1800" dirty="0" smtClean="0">
                <a:latin typeface="BemboStd"/>
              </a:rPr>
              <a:t>ostensibly timeless </a:t>
            </a:r>
            <a:r>
              <a:rPr lang="en-US" sz="1800" dirty="0">
                <a:latin typeface="BemboStd"/>
              </a:rPr>
              <a:t>criteria of great and </a:t>
            </a:r>
            <a:r>
              <a:rPr lang="en-US" sz="1800" i="1" dirty="0">
                <a:solidFill>
                  <a:schemeClr val="accent1">
                    <a:lumMod val="50000"/>
                  </a:schemeClr>
                </a:solidFill>
                <a:latin typeface="BemboStd-Italic"/>
              </a:rPr>
              <a:t>canonical</a:t>
            </a:r>
            <a:r>
              <a:rPr lang="en-US" sz="1800" i="1" dirty="0">
                <a:latin typeface="BemboStd-Italic"/>
              </a:rPr>
              <a:t> </a:t>
            </a:r>
            <a:r>
              <a:rPr lang="en-US" sz="1800" dirty="0">
                <a:latin typeface="BemboStd"/>
              </a:rPr>
              <a:t>literature, or in </a:t>
            </a:r>
            <a:r>
              <a:rPr lang="en-US" sz="1800" dirty="0" smtClean="0">
                <a:latin typeface="BemboStd"/>
              </a:rPr>
              <a:t>distinguishing between </a:t>
            </a:r>
            <a:r>
              <a:rPr lang="en-US" sz="1800" dirty="0">
                <a:latin typeface="BemboStd+20"/>
              </a:rPr>
              <a:t>“</a:t>
            </a:r>
            <a:r>
              <a:rPr lang="en-US" sz="1800" dirty="0">
                <a:solidFill>
                  <a:schemeClr val="accent1">
                    <a:lumMod val="50000"/>
                  </a:schemeClr>
                </a:solidFill>
                <a:latin typeface="BemboStd"/>
              </a:rPr>
              <a:t>high literature</a:t>
            </a:r>
            <a:r>
              <a:rPr lang="en-US" sz="1800" dirty="0">
                <a:latin typeface="BemboStd+20"/>
              </a:rPr>
              <a:t>” </a:t>
            </a:r>
            <a:r>
              <a:rPr lang="en-US" sz="1800" dirty="0">
                <a:latin typeface="BemboStd"/>
              </a:rPr>
              <a:t>and the literature addressed to </a:t>
            </a:r>
            <a:r>
              <a:rPr lang="en-US" sz="1800" dirty="0">
                <a:solidFill>
                  <a:schemeClr val="accent1">
                    <a:lumMod val="50000"/>
                  </a:schemeClr>
                </a:solidFill>
                <a:latin typeface="BemboStd"/>
              </a:rPr>
              <a:t>a mass audience</a:t>
            </a:r>
            <a:r>
              <a:rPr lang="en-US" sz="1800" dirty="0">
                <a:latin typeface="BemboStd"/>
              </a:rPr>
              <a:t>.</a:t>
            </a:r>
            <a:endParaRPr lang="en-US" sz="1800" dirty="0"/>
          </a:p>
        </p:txBody>
      </p:sp>
      <p:pic>
        <p:nvPicPr>
          <p:cNvPr id="3" name="Google Shape;1669;p67"/>
          <p:cNvPicPr preferRelativeResize="0"/>
          <p:nvPr/>
        </p:nvPicPr>
        <p:blipFill>
          <a:blip r:embed="rId2">
            <a:alphaModFix/>
          </a:blip>
          <a:stretch>
            <a:fillRect/>
          </a:stretch>
        </p:blipFill>
        <p:spPr>
          <a:xfrm rot="1507146">
            <a:off x="200722" y="3410479"/>
            <a:ext cx="1513729" cy="1785060"/>
          </a:xfrm>
          <a:prstGeom prst="rect">
            <a:avLst/>
          </a:prstGeom>
          <a:noFill/>
          <a:ln>
            <a:noFill/>
          </a:ln>
        </p:spPr>
      </p:pic>
      <p:pic>
        <p:nvPicPr>
          <p:cNvPr id="4" name="Google Shape;1666;p67"/>
          <p:cNvPicPr preferRelativeResize="0"/>
          <p:nvPr/>
        </p:nvPicPr>
        <p:blipFill>
          <a:blip r:embed="rId3">
            <a:alphaModFix/>
          </a:blip>
          <a:stretch>
            <a:fillRect/>
          </a:stretch>
        </p:blipFill>
        <p:spPr>
          <a:xfrm>
            <a:off x="7665606" y="0"/>
            <a:ext cx="1478394" cy="1323540"/>
          </a:xfrm>
          <a:prstGeom prst="rect">
            <a:avLst/>
          </a:prstGeom>
          <a:noFill/>
          <a:ln>
            <a:noFill/>
          </a:ln>
        </p:spPr>
      </p:pic>
    </p:spTree>
    <p:extLst>
      <p:ext uri="{BB962C8B-B14F-4D97-AF65-F5344CB8AC3E}">
        <p14:creationId xmlns:p14="http://schemas.microsoft.com/office/powerpoint/2010/main" val="1445939614"/>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00721" y="692889"/>
            <a:ext cx="5597913" cy="3170099"/>
          </a:xfrm>
          <a:prstGeom prst="rect">
            <a:avLst/>
          </a:prstGeom>
        </p:spPr>
        <p:txBody>
          <a:bodyPr wrap="square">
            <a:spAutoFit/>
          </a:bodyPr>
          <a:lstStyle/>
          <a:p>
            <a:r>
              <a:rPr lang="en-US" sz="2000" dirty="0" smtClean="0">
                <a:solidFill>
                  <a:srgbClr val="231F20"/>
                </a:solidFill>
                <a:latin typeface="RB-ArialMT"/>
              </a:rPr>
              <a:t>Studying literature means picking </a:t>
            </a:r>
            <a:r>
              <a:rPr lang="en-US" sz="2000" dirty="0">
                <a:solidFill>
                  <a:srgbClr val="231F20"/>
                </a:solidFill>
                <a:latin typeface="RB-ArialMT"/>
              </a:rPr>
              <a:t>up a lot of fairly significant philosophy, which gives us </a:t>
            </a:r>
            <a:r>
              <a:rPr lang="en-US" sz="2000" dirty="0" smtClean="0">
                <a:solidFill>
                  <a:srgbClr val="231F20"/>
                </a:solidFill>
                <a:latin typeface="RB-ArialMT"/>
              </a:rPr>
              <a:t>a chance </a:t>
            </a:r>
            <a:r>
              <a:rPr lang="en-US" sz="2000" dirty="0">
                <a:solidFill>
                  <a:srgbClr val="231F20"/>
                </a:solidFill>
                <a:latin typeface="RB-ArialMT"/>
              </a:rPr>
              <a:t>to understand relationships between authors, texts, languages, readers</a:t>
            </a:r>
            <a:r>
              <a:rPr lang="en-US" sz="2000" dirty="0" smtClean="0">
                <a:solidFill>
                  <a:srgbClr val="231F20"/>
                </a:solidFill>
                <a:latin typeface="RB-ArialMT"/>
              </a:rPr>
              <a:t>, and cultures.</a:t>
            </a:r>
          </a:p>
          <a:p>
            <a:endParaRPr lang="en-US" sz="2000" dirty="0" smtClean="0">
              <a:solidFill>
                <a:srgbClr val="231F20"/>
              </a:solidFill>
              <a:latin typeface="RB-ArialMT"/>
            </a:endParaRPr>
          </a:p>
          <a:p>
            <a:r>
              <a:rPr lang="en-US" sz="2000" dirty="0" smtClean="0">
                <a:solidFill>
                  <a:srgbClr val="231F20"/>
                </a:solidFill>
                <a:latin typeface="RB-ArialMT"/>
              </a:rPr>
              <a:t>History of Literature+ Theory of Literature+ Literary Criticism</a:t>
            </a:r>
          </a:p>
          <a:p>
            <a:endParaRPr lang="en-US" sz="2000" dirty="0" smtClean="0">
              <a:solidFill>
                <a:srgbClr val="231F20"/>
              </a:solidFill>
              <a:latin typeface="RB-ArialMT"/>
            </a:endParaRPr>
          </a:p>
          <a:p>
            <a:r>
              <a:rPr lang="en-US" sz="2000" dirty="0" smtClean="0">
                <a:solidFill>
                  <a:srgbClr val="231F20"/>
                </a:solidFill>
                <a:latin typeface="RB-ArialMT"/>
              </a:rPr>
              <a:t>Reading Texts</a:t>
            </a:r>
            <a:endParaRPr lang="en-US" sz="2000" dirty="0"/>
          </a:p>
        </p:txBody>
      </p:sp>
      <p:pic>
        <p:nvPicPr>
          <p:cNvPr id="3076" name="Picture 4" descr="Why I Love Seton&amp;#39;s Literature | An Essay by Amelia Colem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55218" y="2277939"/>
            <a:ext cx="4029695" cy="28655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599616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93"/>
        <p:cNvGrpSpPr/>
        <p:nvPr/>
      </p:nvGrpSpPr>
      <p:grpSpPr>
        <a:xfrm>
          <a:off x="0" y="0"/>
          <a:ext cx="0" cy="0"/>
          <a:chOff x="0" y="0"/>
          <a:chExt cx="0" cy="0"/>
        </a:xfrm>
      </p:grpSpPr>
      <p:grpSp>
        <p:nvGrpSpPr>
          <p:cNvPr id="394" name="Google Shape;394;p35"/>
          <p:cNvGrpSpPr/>
          <p:nvPr/>
        </p:nvGrpSpPr>
        <p:grpSpPr>
          <a:xfrm>
            <a:off x="5325298" y="1401875"/>
            <a:ext cx="3029216" cy="3376724"/>
            <a:chOff x="5325298" y="1401875"/>
            <a:chExt cx="3029216" cy="3376724"/>
          </a:xfrm>
        </p:grpSpPr>
        <p:pic>
          <p:nvPicPr>
            <p:cNvPr id="395" name="Google Shape;395;p35"/>
            <p:cNvPicPr preferRelativeResize="0"/>
            <p:nvPr/>
          </p:nvPicPr>
          <p:blipFill>
            <a:blip r:embed="rId3">
              <a:alphaModFix/>
            </a:blip>
            <a:stretch>
              <a:fillRect/>
            </a:stretch>
          </p:blipFill>
          <p:spPr>
            <a:xfrm rot="-3834659">
              <a:off x="6665023" y="2077497"/>
              <a:ext cx="1097961" cy="357055"/>
            </a:xfrm>
            <a:prstGeom prst="rect">
              <a:avLst/>
            </a:prstGeom>
            <a:noFill/>
            <a:ln>
              <a:noFill/>
            </a:ln>
          </p:spPr>
        </p:pic>
        <p:pic>
          <p:nvPicPr>
            <p:cNvPr id="396" name="Google Shape;396;p35"/>
            <p:cNvPicPr preferRelativeResize="0"/>
            <p:nvPr/>
          </p:nvPicPr>
          <p:blipFill>
            <a:blip r:embed="rId3">
              <a:alphaModFix/>
            </a:blip>
            <a:stretch>
              <a:fillRect/>
            </a:stretch>
          </p:blipFill>
          <p:spPr>
            <a:xfrm rot="-5244271">
              <a:off x="6493573" y="1779848"/>
              <a:ext cx="1097958" cy="357056"/>
            </a:xfrm>
            <a:prstGeom prst="rect">
              <a:avLst/>
            </a:prstGeom>
            <a:noFill/>
            <a:ln>
              <a:noFill/>
            </a:ln>
          </p:spPr>
        </p:pic>
        <p:pic>
          <p:nvPicPr>
            <p:cNvPr id="397" name="Google Shape;397;p35"/>
            <p:cNvPicPr preferRelativeResize="0"/>
            <p:nvPr/>
          </p:nvPicPr>
          <p:blipFill>
            <a:blip r:embed="rId4">
              <a:alphaModFix/>
            </a:blip>
            <a:stretch>
              <a:fillRect/>
            </a:stretch>
          </p:blipFill>
          <p:spPr>
            <a:xfrm rot="5172484" flipH="1">
              <a:off x="7130170" y="2170760"/>
              <a:ext cx="990785" cy="1395436"/>
            </a:xfrm>
            <a:prstGeom prst="rect">
              <a:avLst/>
            </a:prstGeom>
            <a:noFill/>
            <a:ln>
              <a:noFill/>
            </a:ln>
          </p:spPr>
        </p:pic>
        <p:pic>
          <p:nvPicPr>
            <p:cNvPr id="398" name="Google Shape;398;p35"/>
            <p:cNvPicPr preferRelativeResize="0"/>
            <p:nvPr/>
          </p:nvPicPr>
          <p:blipFill>
            <a:blip r:embed="rId5">
              <a:alphaModFix/>
            </a:blip>
            <a:stretch>
              <a:fillRect/>
            </a:stretch>
          </p:blipFill>
          <p:spPr>
            <a:xfrm>
              <a:off x="5325298" y="2329184"/>
              <a:ext cx="2914801" cy="2449415"/>
            </a:xfrm>
            <a:prstGeom prst="rect">
              <a:avLst/>
            </a:prstGeom>
            <a:noFill/>
            <a:ln>
              <a:noFill/>
            </a:ln>
          </p:spPr>
        </p:pic>
      </p:grpSp>
      <p:grpSp>
        <p:nvGrpSpPr>
          <p:cNvPr id="399" name="Google Shape;399;p35"/>
          <p:cNvGrpSpPr/>
          <p:nvPr/>
        </p:nvGrpSpPr>
        <p:grpSpPr>
          <a:xfrm>
            <a:off x="395551" y="-262634"/>
            <a:ext cx="3777681" cy="4069091"/>
            <a:chOff x="395551" y="-262634"/>
            <a:chExt cx="3777681" cy="4069091"/>
          </a:xfrm>
        </p:grpSpPr>
        <p:pic>
          <p:nvPicPr>
            <p:cNvPr id="400" name="Google Shape;400;p35"/>
            <p:cNvPicPr preferRelativeResize="0"/>
            <p:nvPr/>
          </p:nvPicPr>
          <p:blipFill>
            <a:blip r:embed="rId3">
              <a:alphaModFix/>
            </a:blip>
            <a:stretch>
              <a:fillRect/>
            </a:stretch>
          </p:blipFill>
          <p:spPr>
            <a:xfrm rot="-4265453" flipH="1">
              <a:off x="1468984" y="2821772"/>
              <a:ext cx="1097963" cy="357054"/>
            </a:xfrm>
            <a:prstGeom prst="rect">
              <a:avLst/>
            </a:prstGeom>
            <a:noFill/>
            <a:ln>
              <a:noFill/>
            </a:ln>
          </p:spPr>
        </p:pic>
        <p:pic>
          <p:nvPicPr>
            <p:cNvPr id="401" name="Google Shape;401;p35"/>
            <p:cNvPicPr preferRelativeResize="0"/>
            <p:nvPr/>
          </p:nvPicPr>
          <p:blipFill>
            <a:blip r:embed="rId3">
              <a:alphaModFix/>
            </a:blip>
            <a:stretch>
              <a:fillRect/>
            </a:stretch>
          </p:blipFill>
          <p:spPr>
            <a:xfrm rot="-5400000" flipH="1">
              <a:off x="1717059" y="3078947"/>
              <a:ext cx="1097964" cy="357054"/>
            </a:xfrm>
            <a:prstGeom prst="rect">
              <a:avLst/>
            </a:prstGeom>
            <a:noFill/>
            <a:ln>
              <a:noFill/>
            </a:ln>
          </p:spPr>
        </p:pic>
        <p:pic>
          <p:nvPicPr>
            <p:cNvPr id="402" name="Google Shape;402;p35"/>
            <p:cNvPicPr preferRelativeResize="0"/>
            <p:nvPr/>
          </p:nvPicPr>
          <p:blipFill>
            <a:blip r:embed="rId6">
              <a:alphaModFix/>
            </a:blip>
            <a:stretch>
              <a:fillRect/>
            </a:stretch>
          </p:blipFill>
          <p:spPr>
            <a:xfrm rot="-1867234" flipH="1">
              <a:off x="665176" y="-4947"/>
              <a:ext cx="1167270" cy="1368416"/>
            </a:xfrm>
            <a:prstGeom prst="rect">
              <a:avLst/>
            </a:prstGeom>
            <a:noFill/>
            <a:ln>
              <a:noFill/>
            </a:ln>
          </p:spPr>
        </p:pic>
        <p:pic>
          <p:nvPicPr>
            <p:cNvPr id="403" name="Google Shape;403;p35"/>
            <p:cNvPicPr preferRelativeResize="0"/>
            <p:nvPr/>
          </p:nvPicPr>
          <p:blipFill>
            <a:blip r:embed="rId4">
              <a:alphaModFix/>
            </a:blip>
            <a:stretch>
              <a:fillRect/>
            </a:stretch>
          </p:blipFill>
          <p:spPr>
            <a:xfrm rot="-6306671" flipH="1">
              <a:off x="1371644" y="1704035"/>
              <a:ext cx="990786" cy="1395435"/>
            </a:xfrm>
            <a:prstGeom prst="rect">
              <a:avLst/>
            </a:prstGeom>
            <a:noFill/>
            <a:ln>
              <a:noFill/>
            </a:ln>
          </p:spPr>
        </p:pic>
        <p:pic>
          <p:nvPicPr>
            <p:cNvPr id="404" name="Google Shape;404;p35"/>
            <p:cNvPicPr preferRelativeResize="0"/>
            <p:nvPr/>
          </p:nvPicPr>
          <p:blipFill>
            <a:blip r:embed="rId7">
              <a:alphaModFix/>
            </a:blip>
            <a:stretch>
              <a:fillRect/>
            </a:stretch>
          </p:blipFill>
          <p:spPr>
            <a:xfrm rot="1392348">
              <a:off x="1080136" y="176558"/>
              <a:ext cx="2726349" cy="2421263"/>
            </a:xfrm>
            <a:prstGeom prst="rect">
              <a:avLst/>
            </a:prstGeom>
            <a:noFill/>
            <a:ln>
              <a:noFill/>
            </a:ln>
          </p:spPr>
        </p:pic>
      </p:grpSp>
      <p:sp>
        <p:nvSpPr>
          <p:cNvPr id="405" name="Google Shape;405;p35"/>
          <p:cNvSpPr/>
          <p:nvPr/>
        </p:nvSpPr>
        <p:spPr>
          <a:xfrm>
            <a:off x="1985925" y="819150"/>
            <a:ext cx="5172300" cy="35052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35"/>
          <p:cNvSpPr txBox="1">
            <a:spLocks noGrp="1"/>
          </p:cNvSpPr>
          <p:nvPr>
            <p:ph type="title"/>
          </p:nvPr>
        </p:nvSpPr>
        <p:spPr>
          <a:xfrm>
            <a:off x="2667011" y="789942"/>
            <a:ext cx="3748800" cy="1060045"/>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3200" dirty="0" smtClean="0"/>
              <a:t>Individual Tasks (group projects)</a:t>
            </a:r>
            <a:endParaRPr sz="3200" dirty="0"/>
          </a:p>
        </p:txBody>
      </p:sp>
      <p:sp>
        <p:nvSpPr>
          <p:cNvPr id="407" name="Google Shape;407;p35"/>
          <p:cNvSpPr txBox="1">
            <a:spLocks noGrp="1"/>
          </p:cNvSpPr>
          <p:nvPr>
            <p:ph type="subTitle" idx="1"/>
          </p:nvPr>
        </p:nvSpPr>
        <p:spPr>
          <a:xfrm>
            <a:off x="2206565" y="1721355"/>
            <a:ext cx="4539510" cy="2820223"/>
          </a:xfrm>
          <a:prstGeom prst="rect">
            <a:avLst/>
          </a:prstGeom>
        </p:spPr>
        <p:txBody>
          <a:bodyPr spcFirstLastPara="1" wrap="square" lIns="91425" tIns="91425" rIns="91425" bIns="91425" anchor="t" anchorCtr="0">
            <a:noAutofit/>
          </a:bodyPr>
          <a:lstStyle/>
          <a:p>
            <a:pPr marL="0" indent="0"/>
            <a:r>
              <a:rPr lang="en-US" dirty="0"/>
              <a:t>Group projects are performed in groups (max. 6 people).</a:t>
            </a:r>
          </a:p>
          <a:p>
            <a:pPr marL="0" lvl="0" indent="0"/>
            <a:r>
              <a:rPr lang="en-US" dirty="0" smtClean="0"/>
              <a:t>To obtain </a:t>
            </a:r>
            <a:r>
              <a:rPr lang="en-US" dirty="0"/>
              <a:t>a high score for an individual task </a:t>
            </a:r>
            <a:r>
              <a:rPr lang="en-US" dirty="0" smtClean="0"/>
              <a:t>you need to show creative approach and originality.</a:t>
            </a:r>
            <a:endParaRPr lang="en-US" dirty="0"/>
          </a:p>
          <a:p>
            <a:pPr marL="0" lvl="0" indent="0"/>
            <a:r>
              <a:rPr lang="en-US" dirty="0" smtClean="0"/>
              <a:t>Late </a:t>
            </a:r>
            <a:r>
              <a:rPr lang="en-US" dirty="0"/>
              <a:t>submission of the </a:t>
            </a:r>
            <a:r>
              <a:rPr lang="en-US" dirty="0" smtClean="0"/>
              <a:t>task= lesser points</a:t>
            </a:r>
          </a:p>
          <a:p>
            <a:pPr marL="0" lvl="0" indent="0"/>
            <a:r>
              <a:rPr lang="en-US" dirty="0" smtClean="0"/>
              <a:t>Plagiarism is not tolerated= 0 points.</a:t>
            </a:r>
            <a:endParaRPr lang="en-US" dirty="0"/>
          </a:p>
          <a:p>
            <a:pPr marL="0" lvl="0" indent="0"/>
            <a:r>
              <a:rPr lang="en-US" dirty="0"/>
              <a:t>Individual tasks are </a:t>
            </a:r>
            <a:r>
              <a:rPr lang="en-US" dirty="0" smtClean="0"/>
              <a:t>to be presented </a:t>
            </a:r>
            <a:r>
              <a:rPr lang="en-US" dirty="0"/>
              <a:t>at the last </a:t>
            </a:r>
            <a:r>
              <a:rPr lang="en-US" dirty="0" smtClean="0"/>
              <a:t>seminar.</a:t>
            </a:r>
            <a:endParaRPr dirty="0"/>
          </a:p>
        </p:txBody>
      </p:sp>
      <p:pic>
        <p:nvPicPr>
          <p:cNvPr id="408" name="Google Shape;408;p35"/>
          <p:cNvPicPr preferRelativeResize="0"/>
          <p:nvPr/>
        </p:nvPicPr>
        <p:blipFill>
          <a:blip r:embed="rId3">
            <a:alphaModFix/>
          </a:blip>
          <a:stretch>
            <a:fillRect/>
          </a:stretch>
        </p:blipFill>
        <p:spPr>
          <a:xfrm rot="2147771">
            <a:off x="-356346" y="4130431"/>
            <a:ext cx="1645944" cy="535260"/>
          </a:xfrm>
          <a:prstGeom prst="rect">
            <a:avLst/>
          </a:prstGeom>
          <a:noFill/>
          <a:ln>
            <a:noFill/>
          </a:ln>
        </p:spPr>
      </p:pic>
      <p:pic>
        <p:nvPicPr>
          <p:cNvPr id="409" name="Google Shape;409;p35"/>
          <p:cNvPicPr preferRelativeResize="0"/>
          <p:nvPr/>
        </p:nvPicPr>
        <p:blipFill>
          <a:blip r:embed="rId3">
            <a:alphaModFix/>
          </a:blip>
          <a:stretch>
            <a:fillRect/>
          </a:stretch>
        </p:blipFill>
        <p:spPr>
          <a:xfrm rot="10576772">
            <a:off x="5959729" y="183031"/>
            <a:ext cx="1645944" cy="535260"/>
          </a:xfrm>
          <a:prstGeom prst="rect">
            <a:avLst/>
          </a:prstGeom>
          <a:noFill/>
          <a:ln>
            <a:noFill/>
          </a:ln>
        </p:spPr>
      </p:pic>
      <p:pic>
        <p:nvPicPr>
          <p:cNvPr id="410" name="Google Shape;410;p35"/>
          <p:cNvPicPr preferRelativeResize="0"/>
          <p:nvPr/>
        </p:nvPicPr>
        <p:blipFill>
          <a:blip r:embed="rId7">
            <a:alphaModFix/>
          </a:blip>
          <a:stretch>
            <a:fillRect/>
          </a:stretch>
        </p:blipFill>
        <p:spPr>
          <a:xfrm rot="1392363">
            <a:off x="7439242" y="3907769"/>
            <a:ext cx="1333828" cy="1184581"/>
          </a:xfrm>
          <a:prstGeom prst="rect">
            <a:avLst/>
          </a:prstGeom>
          <a:noFill/>
          <a:ln>
            <a:noFill/>
          </a:ln>
        </p:spPr>
      </p:pic>
      <p:pic>
        <p:nvPicPr>
          <p:cNvPr id="411" name="Google Shape;411;p35"/>
          <p:cNvPicPr preferRelativeResize="0"/>
          <p:nvPr/>
        </p:nvPicPr>
        <p:blipFill>
          <a:blip r:embed="rId3">
            <a:alphaModFix/>
          </a:blip>
          <a:stretch>
            <a:fillRect/>
          </a:stretch>
        </p:blipFill>
        <p:spPr>
          <a:xfrm rot="-1280125">
            <a:off x="937685" y="3611647"/>
            <a:ext cx="1382593" cy="449617"/>
          </a:xfrm>
          <a:prstGeom prst="rect">
            <a:avLst/>
          </a:prstGeom>
          <a:noFill/>
          <a:ln>
            <a:noFill/>
          </a:ln>
        </p:spPr>
      </p:pic>
      <p:pic>
        <p:nvPicPr>
          <p:cNvPr id="412" name="Google Shape;412;p35"/>
          <p:cNvPicPr preferRelativeResize="0"/>
          <p:nvPr/>
        </p:nvPicPr>
        <p:blipFill>
          <a:blip r:embed="rId3">
            <a:alphaModFix/>
          </a:blip>
          <a:stretch>
            <a:fillRect/>
          </a:stretch>
        </p:blipFill>
        <p:spPr>
          <a:xfrm rot="-9584082">
            <a:off x="8208103" y="937857"/>
            <a:ext cx="1645945" cy="53526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07">
                                            <p:txEl>
                                              <p:pRg st="0" end="0"/>
                                            </p:txEl>
                                          </p:spTgt>
                                        </p:tgtEl>
                                        <p:attrNameLst>
                                          <p:attrName>style.visibility</p:attrName>
                                        </p:attrNameLst>
                                      </p:cBhvr>
                                      <p:to>
                                        <p:strVal val="visible"/>
                                      </p:to>
                                    </p:set>
                                    <p:anim calcmode="lin" valueType="num">
                                      <p:cBhvr additive="base">
                                        <p:cTn id="7" dur="500" fill="hold"/>
                                        <p:tgtEl>
                                          <p:spTgt spid="40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0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07">
                                            <p:txEl>
                                              <p:pRg st="1" end="1"/>
                                            </p:txEl>
                                          </p:spTgt>
                                        </p:tgtEl>
                                        <p:attrNameLst>
                                          <p:attrName>style.visibility</p:attrName>
                                        </p:attrNameLst>
                                      </p:cBhvr>
                                      <p:to>
                                        <p:strVal val="visible"/>
                                      </p:to>
                                    </p:set>
                                    <p:anim calcmode="lin" valueType="num">
                                      <p:cBhvr additive="base">
                                        <p:cTn id="13" dur="500" fill="hold"/>
                                        <p:tgtEl>
                                          <p:spTgt spid="40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0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07">
                                            <p:txEl>
                                              <p:pRg st="2" end="2"/>
                                            </p:txEl>
                                          </p:spTgt>
                                        </p:tgtEl>
                                        <p:attrNameLst>
                                          <p:attrName>style.visibility</p:attrName>
                                        </p:attrNameLst>
                                      </p:cBhvr>
                                      <p:to>
                                        <p:strVal val="visible"/>
                                      </p:to>
                                    </p:set>
                                    <p:anim calcmode="lin" valueType="num">
                                      <p:cBhvr additive="base">
                                        <p:cTn id="19" dur="500" fill="hold"/>
                                        <p:tgtEl>
                                          <p:spTgt spid="40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0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07">
                                            <p:txEl>
                                              <p:pRg st="3" end="3"/>
                                            </p:txEl>
                                          </p:spTgt>
                                        </p:tgtEl>
                                        <p:attrNameLst>
                                          <p:attrName>style.visibility</p:attrName>
                                        </p:attrNameLst>
                                      </p:cBhvr>
                                      <p:to>
                                        <p:strVal val="visible"/>
                                      </p:to>
                                    </p:set>
                                    <p:anim calcmode="lin" valueType="num">
                                      <p:cBhvr additive="base">
                                        <p:cTn id="25" dur="500" fill="hold"/>
                                        <p:tgtEl>
                                          <p:spTgt spid="407">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0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07">
                                            <p:txEl>
                                              <p:pRg st="4" end="4"/>
                                            </p:txEl>
                                          </p:spTgt>
                                        </p:tgtEl>
                                        <p:attrNameLst>
                                          <p:attrName>style.visibility</p:attrName>
                                        </p:attrNameLst>
                                      </p:cBhvr>
                                      <p:to>
                                        <p:strVal val="visible"/>
                                      </p:to>
                                    </p:set>
                                    <p:anim calcmode="lin" valueType="num">
                                      <p:cBhvr additive="base">
                                        <p:cTn id="31" dur="500" fill="hold"/>
                                        <p:tgtEl>
                                          <p:spTgt spid="407">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07">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7" grpId="0"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255733" y="1502815"/>
            <a:ext cx="3817625" cy="1527050"/>
          </a:xfrm>
        </p:spPr>
        <p:txBody>
          <a:bodyPr/>
          <a:lstStyle/>
          <a:p>
            <a:r>
              <a:rPr lang="en-US" dirty="0" smtClean="0">
                <a:solidFill>
                  <a:srgbClr val="002060"/>
                </a:solidFill>
              </a:rPr>
              <a:t>Strategies for Reading</a:t>
            </a:r>
            <a:endParaRPr lang="en-US" dirty="0">
              <a:solidFill>
                <a:srgbClr val="002060"/>
              </a:solidFill>
            </a:endParaRPr>
          </a:p>
        </p:txBody>
      </p:sp>
      <p:pic>
        <p:nvPicPr>
          <p:cNvPr id="4" name="Объект 3"/>
          <p:cNvPicPr>
            <a:picLocks noGrp="1" noChangeAspect="1"/>
          </p:cNvPicPr>
          <p:nvPr>
            <p:ph idx="1"/>
          </p:nvPr>
        </p:nvPicPr>
        <p:blipFill>
          <a:blip r:embed="rId2"/>
          <a:stretch>
            <a:fillRect/>
          </a:stretch>
        </p:blipFill>
        <p:spPr>
          <a:xfrm>
            <a:off x="0" y="162757"/>
            <a:ext cx="5622690" cy="5015030"/>
          </a:xfrm>
          <a:prstGeom prst="rect">
            <a:avLst/>
          </a:prstGeom>
        </p:spPr>
      </p:pic>
    </p:spTree>
    <p:extLst>
      <p:ext uri="{BB962C8B-B14F-4D97-AF65-F5344CB8AC3E}">
        <p14:creationId xmlns:p14="http://schemas.microsoft.com/office/powerpoint/2010/main" val="15683613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Заголовок 3"/>
          <p:cNvSpPr>
            <a:spLocks noGrp="1"/>
          </p:cNvSpPr>
          <p:nvPr>
            <p:ph type="title"/>
          </p:nvPr>
        </p:nvSpPr>
        <p:spPr/>
        <p:txBody>
          <a:bodyPr/>
          <a:lstStyle/>
          <a:p>
            <a:pPr eaLnBrk="1" hangingPunct="1"/>
            <a:endParaRPr lang="ru-RU" smtClean="0">
              <a:ea typeface="方正姚体"/>
            </a:endParaRPr>
          </a:p>
        </p:txBody>
      </p:sp>
      <p:pic>
        <p:nvPicPr>
          <p:cNvPr id="14339"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494" y="-99268"/>
            <a:ext cx="8649305" cy="5296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4" name="Объект 3"/>
          <p:cNvGraphicFramePr>
            <a:graphicFrameLocks/>
          </p:cNvGraphicFramePr>
          <p:nvPr>
            <p:extLst>
              <p:ext uri="{D42A27DB-BD31-4B8C-83A1-F6EECF244321}">
                <p14:modId xmlns:p14="http://schemas.microsoft.com/office/powerpoint/2010/main" val="2245716768"/>
              </p:ext>
            </p:extLst>
          </p:nvPr>
        </p:nvGraphicFramePr>
        <p:xfrm>
          <a:off x="1385888" y="195486"/>
          <a:ext cx="6426083" cy="459051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79203727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graphicEl>
                                              <a:dgm id="{ECF26159-1BAE-4B10-8839-8DF769210B74}"/>
                                            </p:graphicEl>
                                          </p:spTgt>
                                        </p:tgtEl>
                                        <p:attrNameLst>
                                          <p:attrName>style.visibility</p:attrName>
                                        </p:attrNameLst>
                                      </p:cBhvr>
                                      <p:to>
                                        <p:strVal val="visible"/>
                                      </p:to>
                                    </p:set>
                                    <p:animEffect transition="in" filter="fade">
                                      <p:cBhvr>
                                        <p:cTn id="7" dur="1000"/>
                                        <p:tgtEl>
                                          <p:spTgt spid="4">
                                            <p:graphicEl>
                                              <a:dgm id="{ECF26159-1BAE-4B10-8839-8DF769210B74}"/>
                                            </p:graphicEl>
                                          </p:spTgt>
                                        </p:tgtEl>
                                      </p:cBhvr>
                                    </p:animEffect>
                                    <p:anim calcmode="lin" valueType="num">
                                      <p:cBhvr>
                                        <p:cTn id="8" dur="1000" fill="hold"/>
                                        <p:tgtEl>
                                          <p:spTgt spid="4">
                                            <p:graphicEl>
                                              <a:dgm id="{ECF26159-1BAE-4B10-8839-8DF769210B74}"/>
                                            </p:graphicEl>
                                          </p:spTgt>
                                        </p:tgtEl>
                                        <p:attrNameLst>
                                          <p:attrName>ppt_x</p:attrName>
                                        </p:attrNameLst>
                                      </p:cBhvr>
                                      <p:tavLst>
                                        <p:tav tm="0">
                                          <p:val>
                                            <p:strVal val="#ppt_x"/>
                                          </p:val>
                                        </p:tav>
                                        <p:tav tm="100000">
                                          <p:val>
                                            <p:strVal val="#ppt_x"/>
                                          </p:val>
                                        </p:tav>
                                      </p:tavLst>
                                    </p:anim>
                                    <p:anim calcmode="lin" valueType="num">
                                      <p:cBhvr>
                                        <p:cTn id="9" dur="1000" fill="hold"/>
                                        <p:tgtEl>
                                          <p:spTgt spid="4">
                                            <p:graphicEl>
                                              <a:dgm id="{ECF26159-1BAE-4B10-8839-8DF769210B74}"/>
                                            </p:graphic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graphicEl>
                                              <a:dgm id="{D089B16B-A74F-4C60-8939-EED57A9DFA1F}"/>
                                            </p:graphicEl>
                                          </p:spTgt>
                                        </p:tgtEl>
                                        <p:attrNameLst>
                                          <p:attrName>style.visibility</p:attrName>
                                        </p:attrNameLst>
                                      </p:cBhvr>
                                      <p:to>
                                        <p:strVal val="visible"/>
                                      </p:to>
                                    </p:set>
                                    <p:animEffect transition="in" filter="fade">
                                      <p:cBhvr>
                                        <p:cTn id="12" dur="1000"/>
                                        <p:tgtEl>
                                          <p:spTgt spid="4">
                                            <p:graphicEl>
                                              <a:dgm id="{D089B16B-A74F-4C60-8939-EED57A9DFA1F}"/>
                                            </p:graphicEl>
                                          </p:spTgt>
                                        </p:tgtEl>
                                      </p:cBhvr>
                                    </p:animEffect>
                                    <p:anim calcmode="lin" valueType="num">
                                      <p:cBhvr>
                                        <p:cTn id="13" dur="1000" fill="hold"/>
                                        <p:tgtEl>
                                          <p:spTgt spid="4">
                                            <p:graphicEl>
                                              <a:dgm id="{D089B16B-A74F-4C60-8939-EED57A9DFA1F}"/>
                                            </p:graphicEl>
                                          </p:spTgt>
                                        </p:tgtEl>
                                        <p:attrNameLst>
                                          <p:attrName>ppt_x</p:attrName>
                                        </p:attrNameLst>
                                      </p:cBhvr>
                                      <p:tavLst>
                                        <p:tav tm="0">
                                          <p:val>
                                            <p:strVal val="#ppt_x"/>
                                          </p:val>
                                        </p:tav>
                                        <p:tav tm="100000">
                                          <p:val>
                                            <p:strVal val="#ppt_x"/>
                                          </p:val>
                                        </p:tav>
                                      </p:tavLst>
                                    </p:anim>
                                    <p:anim calcmode="lin" valueType="num">
                                      <p:cBhvr>
                                        <p:cTn id="14" dur="1000" fill="hold"/>
                                        <p:tgtEl>
                                          <p:spTgt spid="4">
                                            <p:graphicEl>
                                              <a:dgm id="{D089B16B-A74F-4C60-8939-EED57A9DFA1F}"/>
                                            </p:graphic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4">
                                            <p:graphicEl>
                                              <a:dgm id="{DD0F245C-8A65-485A-94D9-56DA1AFE577A}"/>
                                            </p:graphicEl>
                                          </p:spTgt>
                                        </p:tgtEl>
                                        <p:attrNameLst>
                                          <p:attrName>style.visibility</p:attrName>
                                        </p:attrNameLst>
                                      </p:cBhvr>
                                      <p:to>
                                        <p:strVal val="visible"/>
                                      </p:to>
                                    </p:set>
                                    <p:animEffect transition="in" filter="fade">
                                      <p:cBhvr>
                                        <p:cTn id="19" dur="1000"/>
                                        <p:tgtEl>
                                          <p:spTgt spid="4">
                                            <p:graphicEl>
                                              <a:dgm id="{DD0F245C-8A65-485A-94D9-56DA1AFE577A}"/>
                                            </p:graphicEl>
                                          </p:spTgt>
                                        </p:tgtEl>
                                      </p:cBhvr>
                                    </p:animEffect>
                                    <p:anim calcmode="lin" valueType="num">
                                      <p:cBhvr>
                                        <p:cTn id="20" dur="1000" fill="hold"/>
                                        <p:tgtEl>
                                          <p:spTgt spid="4">
                                            <p:graphicEl>
                                              <a:dgm id="{DD0F245C-8A65-485A-94D9-56DA1AFE577A}"/>
                                            </p:graphicEl>
                                          </p:spTgt>
                                        </p:tgtEl>
                                        <p:attrNameLst>
                                          <p:attrName>ppt_x</p:attrName>
                                        </p:attrNameLst>
                                      </p:cBhvr>
                                      <p:tavLst>
                                        <p:tav tm="0">
                                          <p:val>
                                            <p:strVal val="#ppt_x"/>
                                          </p:val>
                                        </p:tav>
                                        <p:tav tm="100000">
                                          <p:val>
                                            <p:strVal val="#ppt_x"/>
                                          </p:val>
                                        </p:tav>
                                      </p:tavLst>
                                    </p:anim>
                                    <p:anim calcmode="lin" valueType="num">
                                      <p:cBhvr>
                                        <p:cTn id="21" dur="1000" fill="hold"/>
                                        <p:tgtEl>
                                          <p:spTgt spid="4">
                                            <p:graphicEl>
                                              <a:dgm id="{DD0F245C-8A65-485A-94D9-56DA1AFE577A}"/>
                                            </p:graphic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4">
                                            <p:graphicEl>
                                              <a:dgm id="{8C9C0297-11FA-4EA5-9A30-957AFAEDB269}"/>
                                            </p:graphicEl>
                                          </p:spTgt>
                                        </p:tgtEl>
                                        <p:attrNameLst>
                                          <p:attrName>style.visibility</p:attrName>
                                        </p:attrNameLst>
                                      </p:cBhvr>
                                      <p:to>
                                        <p:strVal val="visible"/>
                                      </p:to>
                                    </p:set>
                                    <p:animEffect transition="in" filter="fade">
                                      <p:cBhvr>
                                        <p:cTn id="26" dur="1000"/>
                                        <p:tgtEl>
                                          <p:spTgt spid="4">
                                            <p:graphicEl>
                                              <a:dgm id="{8C9C0297-11FA-4EA5-9A30-957AFAEDB269}"/>
                                            </p:graphicEl>
                                          </p:spTgt>
                                        </p:tgtEl>
                                      </p:cBhvr>
                                    </p:animEffect>
                                    <p:anim calcmode="lin" valueType="num">
                                      <p:cBhvr>
                                        <p:cTn id="27" dur="1000" fill="hold"/>
                                        <p:tgtEl>
                                          <p:spTgt spid="4">
                                            <p:graphicEl>
                                              <a:dgm id="{8C9C0297-11FA-4EA5-9A30-957AFAEDB269}"/>
                                            </p:graphicEl>
                                          </p:spTgt>
                                        </p:tgtEl>
                                        <p:attrNameLst>
                                          <p:attrName>ppt_x</p:attrName>
                                        </p:attrNameLst>
                                      </p:cBhvr>
                                      <p:tavLst>
                                        <p:tav tm="0">
                                          <p:val>
                                            <p:strVal val="#ppt_x"/>
                                          </p:val>
                                        </p:tav>
                                        <p:tav tm="100000">
                                          <p:val>
                                            <p:strVal val="#ppt_x"/>
                                          </p:val>
                                        </p:tav>
                                      </p:tavLst>
                                    </p:anim>
                                    <p:anim calcmode="lin" valueType="num">
                                      <p:cBhvr>
                                        <p:cTn id="28" dur="1000" fill="hold"/>
                                        <p:tgtEl>
                                          <p:spTgt spid="4">
                                            <p:graphicEl>
                                              <a:dgm id="{8C9C0297-11FA-4EA5-9A30-957AFAEDB269}"/>
                                            </p:graphicEl>
                                          </p:spTgt>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4">
                                            <p:graphicEl>
                                              <a:dgm id="{248BC8F0-1214-41AA-BA27-923F881FCDC7}"/>
                                            </p:graphicEl>
                                          </p:spTgt>
                                        </p:tgtEl>
                                        <p:attrNameLst>
                                          <p:attrName>style.visibility</p:attrName>
                                        </p:attrNameLst>
                                      </p:cBhvr>
                                      <p:to>
                                        <p:strVal val="visible"/>
                                      </p:to>
                                    </p:set>
                                    <p:animEffect transition="in" filter="fade">
                                      <p:cBhvr>
                                        <p:cTn id="31" dur="1000"/>
                                        <p:tgtEl>
                                          <p:spTgt spid="4">
                                            <p:graphicEl>
                                              <a:dgm id="{248BC8F0-1214-41AA-BA27-923F881FCDC7}"/>
                                            </p:graphicEl>
                                          </p:spTgt>
                                        </p:tgtEl>
                                      </p:cBhvr>
                                    </p:animEffect>
                                    <p:anim calcmode="lin" valueType="num">
                                      <p:cBhvr>
                                        <p:cTn id="32" dur="1000" fill="hold"/>
                                        <p:tgtEl>
                                          <p:spTgt spid="4">
                                            <p:graphicEl>
                                              <a:dgm id="{248BC8F0-1214-41AA-BA27-923F881FCDC7}"/>
                                            </p:graphicEl>
                                          </p:spTgt>
                                        </p:tgtEl>
                                        <p:attrNameLst>
                                          <p:attrName>ppt_x</p:attrName>
                                        </p:attrNameLst>
                                      </p:cBhvr>
                                      <p:tavLst>
                                        <p:tav tm="0">
                                          <p:val>
                                            <p:strVal val="#ppt_x"/>
                                          </p:val>
                                        </p:tav>
                                        <p:tav tm="100000">
                                          <p:val>
                                            <p:strVal val="#ppt_x"/>
                                          </p:val>
                                        </p:tav>
                                      </p:tavLst>
                                    </p:anim>
                                    <p:anim calcmode="lin" valueType="num">
                                      <p:cBhvr>
                                        <p:cTn id="33" dur="1000" fill="hold"/>
                                        <p:tgtEl>
                                          <p:spTgt spid="4">
                                            <p:graphicEl>
                                              <a:dgm id="{248BC8F0-1214-41AA-BA27-923F881FCDC7}"/>
                                            </p:graphic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4">
                                            <p:graphicEl>
                                              <a:dgm id="{4552F309-86D6-4204-9301-81241A747091}"/>
                                            </p:graphicEl>
                                          </p:spTgt>
                                        </p:tgtEl>
                                        <p:attrNameLst>
                                          <p:attrName>style.visibility</p:attrName>
                                        </p:attrNameLst>
                                      </p:cBhvr>
                                      <p:to>
                                        <p:strVal val="visible"/>
                                      </p:to>
                                    </p:set>
                                    <p:animEffect transition="in" filter="fade">
                                      <p:cBhvr>
                                        <p:cTn id="38" dur="1000"/>
                                        <p:tgtEl>
                                          <p:spTgt spid="4">
                                            <p:graphicEl>
                                              <a:dgm id="{4552F309-86D6-4204-9301-81241A747091}"/>
                                            </p:graphicEl>
                                          </p:spTgt>
                                        </p:tgtEl>
                                      </p:cBhvr>
                                    </p:animEffect>
                                    <p:anim calcmode="lin" valueType="num">
                                      <p:cBhvr>
                                        <p:cTn id="39" dur="1000" fill="hold"/>
                                        <p:tgtEl>
                                          <p:spTgt spid="4">
                                            <p:graphicEl>
                                              <a:dgm id="{4552F309-86D6-4204-9301-81241A747091}"/>
                                            </p:graphicEl>
                                          </p:spTgt>
                                        </p:tgtEl>
                                        <p:attrNameLst>
                                          <p:attrName>ppt_x</p:attrName>
                                        </p:attrNameLst>
                                      </p:cBhvr>
                                      <p:tavLst>
                                        <p:tav tm="0">
                                          <p:val>
                                            <p:strVal val="#ppt_x"/>
                                          </p:val>
                                        </p:tav>
                                        <p:tav tm="100000">
                                          <p:val>
                                            <p:strVal val="#ppt_x"/>
                                          </p:val>
                                        </p:tav>
                                      </p:tavLst>
                                    </p:anim>
                                    <p:anim calcmode="lin" valueType="num">
                                      <p:cBhvr>
                                        <p:cTn id="40" dur="1000" fill="hold"/>
                                        <p:tgtEl>
                                          <p:spTgt spid="4">
                                            <p:graphicEl>
                                              <a:dgm id="{4552F309-86D6-4204-9301-81241A747091}"/>
                                            </p:graphicEl>
                                          </p:spTgt>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4">
                                            <p:graphicEl>
                                              <a:dgm id="{6B74D250-2D3D-42F5-99F2-EE02EC633ED8}"/>
                                            </p:graphicEl>
                                          </p:spTgt>
                                        </p:tgtEl>
                                        <p:attrNameLst>
                                          <p:attrName>style.visibility</p:attrName>
                                        </p:attrNameLst>
                                      </p:cBhvr>
                                      <p:to>
                                        <p:strVal val="visible"/>
                                      </p:to>
                                    </p:set>
                                    <p:animEffect transition="in" filter="fade">
                                      <p:cBhvr>
                                        <p:cTn id="45" dur="1000"/>
                                        <p:tgtEl>
                                          <p:spTgt spid="4">
                                            <p:graphicEl>
                                              <a:dgm id="{6B74D250-2D3D-42F5-99F2-EE02EC633ED8}"/>
                                            </p:graphicEl>
                                          </p:spTgt>
                                        </p:tgtEl>
                                      </p:cBhvr>
                                    </p:animEffect>
                                    <p:anim calcmode="lin" valueType="num">
                                      <p:cBhvr>
                                        <p:cTn id="46" dur="1000" fill="hold"/>
                                        <p:tgtEl>
                                          <p:spTgt spid="4">
                                            <p:graphicEl>
                                              <a:dgm id="{6B74D250-2D3D-42F5-99F2-EE02EC633ED8}"/>
                                            </p:graphicEl>
                                          </p:spTgt>
                                        </p:tgtEl>
                                        <p:attrNameLst>
                                          <p:attrName>ppt_x</p:attrName>
                                        </p:attrNameLst>
                                      </p:cBhvr>
                                      <p:tavLst>
                                        <p:tav tm="0">
                                          <p:val>
                                            <p:strVal val="#ppt_x"/>
                                          </p:val>
                                        </p:tav>
                                        <p:tav tm="100000">
                                          <p:val>
                                            <p:strVal val="#ppt_x"/>
                                          </p:val>
                                        </p:tav>
                                      </p:tavLst>
                                    </p:anim>
                                    <p:anim calcmode="lin" valueType="num">
                                      <p:cBhvr>
                                        <p:cTn id="47" dur="1000" fill="hold"/>
                                        <p:tgtEl>
                                          <p:spTgt spid="4">
                                            <p:graphicEl>
                                              <a:dgm id="{6B74D250-2D3D-42F5-99F2-EE02EC633ED8}"/>
                                            </p:graphicEl>
                                          </p:spTgt>
                                        </p:tgtEl>
                                        <p:attrNameLst>
                                          <p:attrName>ppt_y</p:attrName>
                                        </p:attrNameLst>
                                      </p:cBhvr>
                                      <p:tavLst>
                                        <p:tav tm="0">
                                          <p:val>
                                            <p:strVal val="#ppt_y+.1"/>
                                          </p:val>
                                        </p:tav>
                                        <p:tav tm="100000">
                                          <p:val>
                                            <p:strVal val="#ppt_y"/>
                                          </p:val>
                                        </p:tav>
                                      </p:tavLst>
                                    </p:anim>
                                  </p:childTnLst>
                                </p:cTn>
                              </p:par>
                              <p:par>
                                <p:cTn id="48" presetID="42" presetClass="entr" presetSubtype="0" fill="hold" grpId="0" nodeType="withEffect">
                                  <p:stCondLst>
                                    <p:cond delay="0"/>
                                  </p:stCondLst>
                                  <p:childTnLst>
                                    <p:set>
                                      <p:cBhvr>
                                        <p:cTn id="49" dur="1" fill="hold">
                                          <p:stCondLst>
                                            <p:cond delay="0"/>
                                          </p:stCondLst>
                                        </p:cTn>
                                        <p:tgtEl>
                                          <p:spTgt spid="4">
                                            <p:graphicEl>
                                              <a:dgm id="{44B0D16E-4958-4682-8191-41AD39C53F14}"/>
                                            </p:graphicEl>
                                          </p:spTgt>
                                        </p:tgtEl>
                                        <p:attrNameLst>
                                          <p:attrName>style.visibility</p:attrName>
                                        </p:attrNameLst>
                                      </p:cBhvr>
                                      <p:to>
                                        <p:strVal val="visible"/>
                                      </p:to>
                                    </p:set>
                                    <p:animEffect transition="in" filter="fade">
                                      <p:cBhvr>
                                        <p:cTn id="50" dur="1000"/>
                                        <p:tgtEl>
                                          <p:spTgt spid="4">
                                            <p:graphicEl>
                                              <a:dgm id="{44B0D16E-4958-4682-8191-41AD39C53F14}"/>
                                            </p:graphicEl>
                                          </p:spTgt>
                                        </p:tgtEl>
                                      </p:cBhvr>
                                    </p:animEffect>
                                    <p:anim calcmode="lin" valueType="num">
                                      <p:cBhvr>
                                        <p:cTn id="51" dur="1000" fill="hold"/>
                                        <p:tgtEl>
                                          <p:spTgt spid="4">
                                            <p:graphicEl>
                                              <a:dgm id="{44B0D16E-4958-4682-8191-41AD39C53F14}"/>
                                            </p:graphicEl>
                                          </p:spTgt>
                                        </p:tgtEl>
                                        <p:attrNameLst>
                                          <p:attrName>ppt_x</p:attrName>
                                        </p:attrNameLst>
                                      </p:cBhvr>
                                      <p:tavLst>
                                        <p:tav tm="0">
                                          <p:val>
                                            <p:strVal val="#ppt_x"/>
                                          </p:val>
                                        </p:tav>
                                        <p:tav tm="100000">
                                          <p:val>
                                            <p:strVal val="#ppt_x"/>
                                          </p:val>
                                        </p:tav>
                                      </p:tavLst>
                                    </p:anim>
                                    <p:anim calcmode="lin" valueType="num">
                                      <p:cBhvr>
                                        <p:cTn id="52" dur="1000" fill="hold"/>
                                        <p:tgtEl>
                                          <p:spTgt spid="4">
                                            <p:graphicEl>
                                              <a:dgm id="{44B0D16E-4958-4682-8191-41AD39C53F14}"/>
                                            </p:graphicEl>
                                          </p:spTgt>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grpId="0" nodeType="clickEffect">
                                  <p:stCondLst>
                                    <p:cond delay="0"/>
                                  </p:stCondLst>
                                  <p:childTnLst>
                                    <p:set>
                                      <p:cBhvr>
                                        <p:cTn id="56" dur="1" fill="hold">
                                          <p:stCondLst>
                                            <p:cond delay="0"/>
                                          </p:stCondLst>
                                        </p:cTn>
                                        <p:tgtEl>
                                          <p:spTgt spid="4">
                                            <p:graphicEl>
                                              <a:dgm id="{56B3925F-353A-4E92-BCA3-810276CBCA4E}"/>
                                            </p:graphicEl>
                                          </p:spTgt>
                                        </p:tgtEl>
                                        <p:attrNameLst>
                                          <p:attrName>style.visibility</p:attrName>
                                        </p:attrNameLst>
                                      </p:cBhvr>
                                      <p:to>
                                        <p:strVal val="visible"/>
                                      </p:to>
                                    </p:set>
                                    <p:animEffect transition="in" filter="fade">
                                      <p:cBhvr>
                                        <p:cTn id="57" dur="1000"/>
                                        <p:tgtEl>
                                          <p:spTgt spid="4">
                                            <p:graphicEl>
                                              <a:dgm id="{56B3925F-353A-4E92-BCA3-810276CBCA4E}"/>
                                            </p:graphicEl>
                                          </p:spTgt>
                                        </p:tgtEl>
                                      </p:cBhvr>
                                    </p:animEffect>
                                    <p:anim calcmode="lin" valueType="num">
                                      <p:cBhvr>
                                        <p:cTn id="58" dur="1000" fill="hold"/>
                                        <p:tgtEl>
                                          <p:spTgt spid="4">
                                            <p:graphicEl>
                                              <a:dgm id="{56B3925F-353A-4E92-BCA3-810276CBCA4E}"/>
                                            </p:graphicEl>
                                          </p:spTgt>
                                        </p:tgtEl>
                                        <p:attrNameLst>
                                          <p:attrName>ppt_x</p:attrName>
                                        </p:attrNameLst>
                                      </p:cBhvr>
                                      <p:tavLst>
                                        <p:tav tm="0">
                                          <p:val>
                                            <p:strVal val="#ppt_x"/>
                                          </p:val>
                                        </p:tav>
                                        <p:tav tm="100000">
                                          <p:val>
                                            <p:strVal val="#ppt_x"/>
                                          </p:val>
                                        </p:tav>
                                      </p:tavLst>
                                    </p:anim>
                                    <p:anim calcmode="lin" valueType="num">
                                      <p:cBhvr>
                                        <p:cTn id="59" dur="1000" fill="hold"/>
                                        <p:tgtEl>
                                          <p:spTgt spid="4">
                                            <p:graphicEl>
                                              <a:dgm id="{56B3925F-353A-4E92-BCA3-810276CBCA4E}"/>
                                            </p:graphicEl>
                                          </p:spTgt>
                                        </p:tgtEl>
                                        <p:attrNameLst>
                                          <p:attrName>ppt_y</p:attrName>
                                        </p:attrNameLst>
                                      </p:cBhvr>
                                      <p:tavLst>
                                        <p:tav tm="0">
                                          <p:val>
                                            <p:strVal val="#ppt_y+.1"/>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42" presetClass="entr" presetSubtype="0" fill="hold" grpId="0" nodeType="clickEffect">
                                  <p:stCondLst>
                                    <p:cond delay="0"/>
                                  </p:stCondLst>
                                  <p:childTnLst>
                                    <p:set>
                                      <p:cBhvr>
                                        <p:cTn id="63" dur="1" fill="hold">
                                          <p:stCondLst>
                                            <p:cond delay="0"/>
                                          </p:stCondLst>
                                        </p:cTn>
                                        <p:tgtEl>
                                          <p:spTgt spid="4">
                                            <p:graphicEl>
                                              <a:dgm id="{1F764867-D5A9-4C81-8685-9B5B0090F752}"/>
                                            </p:graphicEl>
                                          </p:spTgt>
                                        </p:tgtEl>
                                        <p:attrNameLst>
                                          <p:attrName>style.visibility</p:attrName>
                                        </p:attrNameLst>
                                      </p:cBhvr>
                                      <p:to>
                                        <p:strVal val="visible"/>
                                      </p:to>
                                    </p:set>
                                    <p:animEffect transition="in" filter="fade">
                                      <p:cBhvr>
                                        <p:cTn id="64" dur="1000"/>
                                        <p:tgtEl>
                                          <p:spTgt spid="4">
                                            <p:graphicEl>
                                              <a:dgm id="{1F764867-D5A9-4C81-8685-9B5B0090F752}"/>
                                            </p:graphicEl>
                                          </p:spTgt>
                                        </p:tgtEl>
                                      </p:cBhvr>
                                    </p:animEffect>
                                    <p:anim calcmode="lin" valueType="num">
                                      <p:cBhvr>
                                        <p:cTn id="65" dur="1000" fill="hold"/>
                                        <p:tgtEl>
                                          <p:spTgt spid="4">
                                            <p:graphicEl>
                                              <a:dgm id="{1F764867-D5A9-4C81-8685-9B5B0090F752}"/>
                                            </p:graphicEl>
                                          </p:spTgt>
                                        </p:tgtEl>
                                        <p:attrNameLst>
                                          <p:attrName>ppt_x</p:attrName>
                                        </p:attrNameLst>
                                      </p:cBhvr>
                                      <p:tavLst>
                                        <p:tav tm="0">
                                          <p:val>
                                            <p:strVal val="#ppt_x"/>
                                          </p:val>
                                        </p:tav>
                                        <p:tav tm="100000">
                                          <p:val>
                                            <p:strVal val="#ppt_x"/>
                                          </p:val>
                                        </p:tav>
                                      </p:tavLst>
                                    </p:anim>
                                    <p:anim calcmode="lin" valueType="num">
                                      <p:cBhvr>
                                        <p:cTn id="66" dur="1000" fill="hold"/>
                                        <p:tgtEl>
                                          <p:spTgt spid="4">
                                            <p:graphicEl>
                                              <a:dgm id="{1F764867-D5A9-4C81-8685-9B5B0090F752}"/>
                                            </p:graphicEl>
                                          </p:spTgt>
                                        </p:tgtEl>
                                        <p:attrNameLst>
                                          <p:attrName>ppt_y</p:attrName>
                                        </p:attrNameLst>
                                      </p:cBhvr>
                                      <p:tavLst>
                                        <p:tav tm="0">
                                          <p:val>
                                            <p:strVal val="#ppt_y+.1"/>
                                          </p:val>
                                        </p:tav>
                                        <p:tav tm="100000">
                                          <p:val>
                                            <p:strVal val="#ppt_y"/>
                                          </p:val>
                                        </p:tav>
                                      </p:tavLst>
                                    </p:anim>
                                  </p:childTnLst>
                                </p:cTn>
                              </p:par>
                              <p:par>
                                <p:cTn id="67" presetID="42" presetClass="entr" presetSubtype="0" fill="hold" grpId="0" nodeType="withEffect">
                                  <p:stCondLst>
                                    <p:cond delay="0"/>
                                  </p:stCondLst>
                                  <p:childTnLst>
                                    <p:set>
                                      <p:cBhvr>
                                        <p:cTn id="68" dur="1" fill="hold">
                                          <p:stCondLst>
                                            <p:cond delay="0"/>
                                          </p:stCondLst>
                                        </p:cTn>
                                        <p:tgtEl>
                                          <p:spTgt spid="4">
                                            <p:graphicEl>
                                              <a:dgm id="{A5DB1145-A7A8-4448-BD43-05730BB08EC9}"/>
                                            </p:graphicEl>
                                          </p:spTgt>
                                        </p:tgtEl>
                                        <p:attrNameLst>
                                          <p:attrName>style.visibility</p:attrName>
                                        </p:attrNameLst>
                                      </p:cBhvr>
                                      <p:to>
                                        <p:strVal val="visible"/>
                                      </p:to>
                                    </p:set>
                                    <p:animEffect transition="in" filter="fade">
                                      <p:cBhvr>
                                        <p:cTn id="69" dur="1000"/>
                                        <p:tgtEl>
                                          <p:spTgt spid="4">
                                            <p:graphicEl>
                                              <a:dgm id="{A5DB1145-A7A8-4448-BD43-05730BB08EC9}"/>
                                            </p:graphicEl>
                                          </p:spTgt>
                                        </p:tgtEl>
                                      </p:cBhvr>
                                    </p:animEffect>
                                    <p:anim calcmode="lin" valueType="num">
                                      <p:cBhvr>
                                        <p:cTn id="70" dur="1000" fill="hold"/>
                                        <p:tgtEl>
                                          <p:spTgt spid="4">
                                            <p:graphicEl>
                                              <a:dgm id="{A5DB1145-A7A8-4448-BD43-05730BB08EC9}"/>
                                            </p:graphicEl>
                                          </p:spTgt>
                                        </p:tgtEl>
                                        <p:attrNameLst>
                                          <p:attrName>ppt_x</p:attrName>
                                        </p:attrNameLst>
                                      </p:cBhvr>
                                      <p:tavLst>
                                        <p:tav tm="0">
                                          <p:val>
                                            <p:strVal val="#ppt_x"/>
                                          </p:val>
                                        </p:tav>
                                        <p:tav tm="100000">
                                          <p:val>
                                            <p:strVal val="#ppt_x"/>
                                          </p:val>
                                        </p:tav>
                                      </p:tavLst>
                                    </p:anim>
                                    <p:anim calcmode="lin" valueType="num">
                                      <p:cBhvr>
                                        <p:cTn id="71" dur="1000" fill="hold"/>
                                        <p:tgtEl>
                                          <p:spTgt spid="4">
                                            <p:graphicEl>
                                              <a:dgm id="{A5DB1145-A7A8-4448-BD43-05730BB08EC9}"/>
                                            </p:graphicEl>
                                          </p:spTgt>
                                        </p:tgtEl>
                                        <p:attrNameLst>
                                          <p:attrName>ppt_y</p:attrName>
                                        </p:attrNameLst>
                                      </p:cBhvr>
                                      <p:tavLst>
                                        <p:tav tm="0">
                                          <p:val>
                                            <p:strVal val="#ppt_y+.1"/>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42" presetClass="entr" presetSubtype="0" fill="hold" grpId="0" nodeType="clickEffect">
                                  <p:stCondLst>
                                    <p:cond delay="0"/>
                                  </p:stCondLst>
                                  <p:childTnLst>
                                    <p:set>
                                      <p:cBhvr>
                                        <p:cTn id="75" dur="1" fill="hold">
                                          <p:stCondLst>
                                            <p:cond delay="0"/>
                                          </p:stCondLst>
                                        </p:cTn>
                                        <p:tgtEl>
                                          <p:spTgt spid="4">
                                            <p:graphicEl>
                                              <a:dgm id="{8BC1CC85-BAF7-4D9D-B7EA-C0B85D4DC145}"/>
                                            </p:graphicEl>
                                          </p:spTgt>
                                        </p:tgtEl>
                                        <p:attrNameLst>
                                          <p:attrName>style.visibility</p:attrName>
                                        </p:attrNameLst>
                                      </p:cBhvr>
                                      <p:to>
                                        <p:strVal val="visible"/>
                                      </p:to>
                                    </p:set>
                                    <p:animEffect transition="in" filter="fade">
                                      <p:cBhvr>
                                        <p:cTn id="76" dur="1000"/>
                                        <p:tgtEl>
                                          <p:spTgt spid="4">
                                            <p:graphicEl>
                                              <a:dgm id="{8BC1CC85-BAF7-4D9D-B7EA-C0B85D4DC145}"/>
                                            </p:graphicEl>
                                          </p:spTgt>
                                        </p:tgtEl>
                                      </p:cBhvr>
                                    </p:animEffect>
                                    <p:anim calcmode="lin" valueType="num">
                                      <p:cBhvr>
                                        <p:cTn id="77" dur="1000" fill="hold"/>
                                        <p:tgtEl>
                                          <p:spTgt spid="4">
                                            <p:graphicEl>
                                              <a:dgm id="{8BC1CC85-BAF7-4D9D-B7EA-C0B85D4DC145}"/>
                                            </p:graphicEl>
                                          </p:spTgt>
                                        </p:tgtEl>
                                        <p:attrNameLst>
                                          <p:attrName>ppt_x</p:attrName>
                                        </p:attrNameLst>
                                      </p:cBhvr>
                                      <p:tavLst>
                                        <p:tav tm="0">
                                          <p:val>
                                            <p:strVal val="#ppt_x"/>
                                          </p:val>
                                        </p:tav>
                                        <p:tav tm="100000">
                                          <p:val>
                                            <p:strVal val="#ppt_x"/>
                                          </p:val>
                                        </p:tav>
                                      </p:tavLst>
                                    </p:anim>
                                    <p:anim calcmode="lin" valueType="num">
                                      <p:cBhvr>
                                        <p:cTn id="78" dur="1000" fill="hold"/>
                                        <p:tgtEl>
                                          <p:spTgt spid="4">
                                            <p:graphicEl>
                                              <a:dgm id="{8BC1CC85-BAF7-4D9D-B7EA-C0B85D4DC145}"/>
                                            </p:graphicEl>
                                          </p:spTgt>
                                        </p:tgtEl>
                                        <p:attrNameLst>
                                          <p:attrName>ppt_y</p:attrName>
                                        </p:attrNameLst>
                                      </p:cBhvr>
                                      <p:tavLst>
                                        <p:tav tm="0">
                                          <p:val>
                                            <p:strVal val="#ppt_y+.1"/>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42" presetClass="entr" presetSubtype="0" fill="hold" grpId="0" nodeType="clickEffect">
                                  <p:stCondLst>
                                    <p:cond delay="0"/>
                                  </p:stCondLst>
                                  <p:childTnLst>
                                    <p:set>
                                      <p:cBhvr>
                                        <p:cTn id="82" dur="1" fill="hold">
                                          <p:stCondLst>
                                            <p:cond delay="0"/>
                                          </p:stCondLst>
                                        </p:cTn>
                                        <p:tgtEl>
                                          <p:spTgt spid="4">
                                            <p:graphicEl>
                                              <a:dgm id="{A37869E0-3DEC-4D36-9032-87224F52984F}"/>
                                            </p:graphicEl>
                                          </p:spTgt>
                                        </p:tgtEl>
                                        <p:attrNameLst>
                                          <p:attrName>style.visibility</p:attrName>
                                        </p:attrNameLst>
                                      </p:cBhvr>
                                      <p:to>
                                        <p:strVal val="visible"/>
                                      </p:to>
                                    </p:set>
                                    <p:animEffect transition="in" filter="fade">
                                      <p:cBhvr>
                                        <p:cTn id="83" dur="1000"/>
                                        <p:tgtEl>
                                          <p:spTgt spid="4">
                                            <p:graphicEl>
                                              <a:dgm id="{A37869E0-3DEC-4D36-9032-87224F52984F}"/>
                                            </p:graphicEl>
                                          </p:spTgt>
                                        </p:tgtEl>
                                      </p:cBhvr>
                                    </p:animEffect>
                                    <p:anim calcmode="lin" valueType="num">
                                      <p:cBhvr>
                                        <p:cTn id="84" dur="1000" fill="hold"/>
                                        <p:tgtEl>
                                          <p:spTgt spid="4">
                                            <p:graphicEl>
                                              <a:dgm id="{A37869E0-3DEC-4D36-9032-87224F52984F}"/>
                                            </p:graphicEl>
                                          </p:spTgt>
                                        </p:tgtEl>
                                        <p:attrNameLst>
                                          <p:attrName>ppt_x</p:attrName>
                                        </p:attrNameLst>
                                      </p:cBhvr>
                                      <p:tavLst>
                                        <p:tav tm="0">
                                          <p:val>
                                            <p:strVal val="#ppt_x"/>
                                          </p:val>
                                        </p:tav>
                                        <p:tav tm="100000">
                                          <p:val>
                                            <p:strVal val="#ppt_x"/>
                                          </p:val>
                                        </p:tav>
                                      </p:tavLst>
                                    </p:anim>
                                    <p:anim calcmode="lin" valueType="num">
                                      <p:cBhvr>
                                        <p:cTn id="85" dur="1000" fill="hold"/>
                                        <p:tgtEl>
                                          <p:spTgt spid="4">
                                            <p:graphicEl>
                                              <a:dgm id="{A37869E0-3DEC-4D36-9032-87224F52984F}"/>
                                            </p:graphicEl>
                                          </p:spTgt>
                                        </p:tgtEl>
                                        <p:attrNameLst>
                                          <p:attrName>ppt_y</p:attrName>
                                        </p:attrNameLst>
                                      </p:cBhvr>
                                      <p:tavLst>
                                        <p:tav tm="0">
                                          <p:val>
                                            <p:strVal val="#ppt_y+.1"/>
                                          </p:val>
                                        </p:tav>
                                        <p:tav tm="100000">
                                          <p:val>
                                            <p:strVal val="#ppt_y"/>
                                          </p:val>
                                        </p:tav>
                                      </p:tavLst>
                                    </p:anim>
                                  </p:childTnLst>
                                </p:cTn>
                              </p:par>
                              <p:par>
                                <p:cTn id="86" presetID="42" presetClass="entr" presetSubtype="0" fill="hold" grpId="0" nodeType="withEffect">
                                  <p:stCondLst>
                                    <p:cond delay="0"/>
                                  </p:stCondLst>
                                  <p:childTnLst>
                                    <p:set>
                                      <p:cBhvr>
                                        <p:cTn id="87" dur="1" fill="hold">
                                          <p:stCondLst>
                                            <p:cond delay="0"/>
                                          </p:stCondLst>
                                        </p:cTn>
                                        <p:tgtEl>
                                          <p:spTgt spid="4">
                                            <p:graphicEl>
                                              <a:dgm id="{C36DAAA5-1E10-4060-A195-5CC570CDABFD}"/>
                                            </p:graphicEl>
                                          </p:spTgt>
                                        </p:tgtEl>
                                        <p:attrNameLst>
                                          <p:attrName>style.visibility</p:attrName>
                                        </p:attrNameLst>
                                      </p:cBhvr>
                                      <p:to>
                                        <p:strVal val="visible"/>
                                      </p:to>
                                    </p:set>
                                    <p:animEffect transition="in" filter="fade">
                                      <p:cBhvr>
                                        <p:cTn id="88" dur="1000"/>
                                        <p:tgtEl>
                                          <p:spTgt spid="4">
                                            <p:graphicEl>
                                              <a:dgm id="{C36DAAA5-1E10-4060-A195-5CC570CDABFD}"/>
                                            </p:graphicEl>
                                          </p:spTgt>
                                        </p:tgtEl>
                                      </p:cBhvr>
                                    </p:animEffect>
                                    <p:anim calcmode="lin" valueType="num">
                                      <p:cBhvr>
                                        <p:cTn id="89" dur="1000" fill="hold"/>
                                        <p:tgtEl>
                                          <p:spTgt spid="4">
                                            <p:graphicEl>
                                              <a:dgm id="{C36DAAA5-1E10-4060-A195-5CC570CDABFD}"/>
                                            </p:graphicEl>
                                          </p:spTgt>
                                        </p:tgtEl>
                                        <p:attrNameLst>
                                          <p:attrName>ppt_x</p:attrName>
                                        </p:attrNameLst>
                                      </p:cBhvr>
                                      <p:tavLst>
                                        <p:tav tm="0">
                                          <p:val>
                                            <p:strVal val="#ppt_x"/>
                                          </p:val>
                                        </p:tav>
                                        <p:tav tm="100000">
                                          <p:val>
                                            <p:strVal val="#ppt_x"/>
                                          </p:val>
                                        </p:tav>
                                      </p:tavLst>
                                    </p:anim>
                                    <p:anim calcmode="lin" valueType="num">
                                      <p:cBhvr>
                                        <p:cTn id="90" dur="1000" fill="hold"/>
                                        <p:tgtEl>
                                          <p:spTgt spid="4">
                                            <p:graphicEl>
                                              <a:dgm id="{C36DAAA5-1E10-4060-A195-5CC570CDABFD}"/>
                                            </p:graphicEl>
                                          </p:spTgt>
                                        </p:tgtEl>
                                        <p:attrNameLst>
                                          <p:attrName>ppt_y</p:attrName>
                                        </p:attrNameLst>
                                      </p:cBhvr>
                                      <p:tavLst>
                                        <p:tav tm="0">
                                          <p:val>
                                            <p:strVal val="#ppt_y+.1"/>
                                          </p:val>
                                        </p:tav>
                                        <p:tav tm="100000">
                                          <p:val>
                                            <p:strVal val="#ppt_y"/>
                                          </p:val>
                                        </p:tav>
                                      </p:tavLst>
                                    </p:anim>
                                  </p:childTnLst>
                                </p:cTn>
                              </p:par>
                            </p:childTnLst>
                          </p:cTn>
                        </p:par>
                      </p:childTnLst>
                    </p:cTn>
                  </p:par>
                  <p:par>
                    <p:cTn id="91" fill="hold">
                      <p:stCondLst>
                        <p:cond delay="indefinite"/>
                      </p:stCondLst>
                      <p:childTnLst>
                        <p:par>
                          <p:cTn id="92" fill="hold">
                            <p:stCondLst>
                              <p:cond delay="0"/>
                            </p:stCondLst>
                            <p:childTnLst>
                              <p:par>
                                <p:cTn id="93" presetID="42" presetClass="entr" presetSubtype="0" fill="hold" grpId="0" nodeType="clickEffect">
                                  <p:stCondLst>
                                    <p:cond delay="0"/>
                                  </p:stCondLst>
                                  <p:childTnLst>
                                    <p:set>
                                      <p:cBhvr>
                                        <p:cTn id="94" dur="1" fill="hold">
                                          <p:stCondLst>
                                            <p:cond delay="0"/>
                                          </p:stCondLst>
                                        </p:cTn>
                                        <p:tgtEl>
                                          <p:spTgt spid="4">
                                            <p:graphicEl>
                                              <a:dgm id="{F64BB6BC-F3E3-489A-B55C-CF79369CEC70}"/>
                                            </p:graphicEl>
                                          </p:spTgt>
                                        </p:tgtEl>
                                        <p:attrNameLst>
                                          <p:attrName>style.visibility</p:attrName>
                                        </p:attrNameLst>
                                      </p:cBhvr>
                                      <p:to>
                                        <p:strVal val="visible"/>
                                      </p:to>
                                    </p:set>
                                    <p:animEffect transition="in" filter="fade">
                                      <p:cBhvr>
                                        <p:cTn id="95" dur="1000"/>
                                        <p:tgtEl>
                                          <p:spTgt spid="4">
                                            <p:graphicEl>
                                              <a:dgm id="{F64BB6BC-F3E3-489A-B55C-CF79369CEC70}"/>
                                            </p:graphicEl>
                                          </p:spTgt>
                                        </p:tgtEl>
                                      </p:cBhvr>
                                    </p:animEffect>
                                    <p:anim calcmode="lin" valueType="num">
                                      <p:cBhvr>
                                        <p:cTn id="96" dur="1000" fill="hold"/>
                                        <p:tgtEl>
                                          <p:spTgt spid="4">
                                            <p:graphicEl>
                                              <a:dgm id="{F64BB6BC-F3E3-489A-B55C-CF79369CEC70}"/>
                                            </p:graphicEl>
                                          </p:spTgt>
                                        </p:tgtEl>
                                        <p:attrNameLst>
                                          <p:attrName>ppt_x</p:attrName>
                                        </p:attrNameLst>
                                      </p:cBhvr>
                                      <p:tavLst>
                                        <p:tav tm="0">
                                          <p:val>
                                            <p:strVal val="#ppt_x"/>
                                          </p:val>
                                        </p:tav>
                                        <p:tav tm="100000">
                                          <p:val>
                                            <p:strVal val="#ppt_x"/>
                                          </p:val>
                                        </p:tav>
                                      </p:tavLst>
                                    </p:anim>
                                    <p:anim calcmode="lin" valueType="num">
                                      <p:cBhvr>
                                        <p:cTn id="97" dur="1000" fill="hold"/>
                                        <p:tgtEl>
                                          <p:spTgt spid="4">
                                            <p:graphicEl>
                                              <a:dgm id="{F64BB6BC-F3E3-489A-B55C-CF79369CEC70}"/>
                                            </p:graphicEl>
                                          </p:spTgt>
                                        </p:tgtEl>
                                        <p:attrNameLst>
                                          <p:attrName>ppt_y</p:attrName>
                                        </p:attrNameLst>
                                      </p:cBhvr>
                                      <p:tavLst>
                                        <p:tav tm="0">
                                          <p:val>
                                            <p:strVal val="#ppt_y+.1"/>
                                          </p:val>
                                        </p:tav>
                                        <p:tav tm="100000">
                                          <p:val>
                                            <p:strVal val="#ppt_y"/>
                                          </p:val>
                                        </p:tav>
                                      </p:tavLst>
                                    </p:anim>
                                  </p:childTnLst>
                                </p:cTn>
                              </p:par>
                            </p:childTnLst>
                          </p:cTn>
                        </p:par>
                      </p:childTnLst>
                    </p:cTn>
                  </p:par>
                  <p:par>
                    <p:cTn id="98" fill="hold">
                      <p:stCondLst>
                        <p:cond delay="indefinite"/>
                      </p:stCondLst>
                      <p:childTnLst>
                        <p:par>
                          <p:cTn id="99" fill="hold">
                            <p:stCondLst>
                              <p:cond delay="0"/>
                            </p:stCondLst>
                            <p:childTnLst>
                              <p:par>
                                <p:cTn id="100" presetID="42" presetClass="entr" presetSubtype="0" fill="hold" grpId="0" nodeType="clickEffect">
                                  <p:stCondLst>
                                    <p:cond delay="0"/>
                                  </p:stCondLst>
                                  <p:childTnLst>
                                    <p:set>
                                      <p:cBhvr>
                                        <p:cTn id="101" dur="1" fill="hold">
                                          <p:stCondLst>
                                            <p:cond delay="0"/>
                                          </p:stCondLst>
                                        </p:cTn>
                                        <p:tgtEl>
                                          <p:spTgt spid="4">
                                            <p:graphicEl>
                                              <a:dgm id="{1ED1E834-ABEF-46D2-A819-4BD3E8A547E8}"/>
                                            </p:graphicEl>
                                          </p:spTgt>
                                        </p:tgtEl>
                                        <p:attrNameLst>
                                          <p:attrName>style.visibility</p:attrName>
                                        </p:attrNameLst>
                                      </p:cBhvr>
                                      <p:to>
                                        <p:strVal val="visible"/>
                                      </p:to>
                                    </p:set>
                                    <p:animEffect transition="in" filter="fade">
                                      <p:cBhvr>
                                        <p:cTn id="102" dur="1000"/>
                                        <p:tgtEl>
                                          <p:spTgt spid="4">
                                            <p:graphicEl>
                                              <a:dgm id="{1ED1E834-ABEF-46D2-A819-4BD3E8A547E8}"/>
                                            </p:graphicEl>
                                          </p:spTgt>
                                        </p:tgtEl>
                                      </p:cBhvr>
                                    </p:animEffect>
                                    <p:anim calcmode="lin" valueType="num">
                                      <p:cBhvr>
                                        <p:cTn id="103" dur="1000" fill="hold"/>
                                        <p:tgtEl>
                                          <p:spTgt spid="4">
                                            <p:graphicEl>
                                              <a:dgm id="{1ED1E834-ABEF-46D2-A819-4BD3E8A547E8}"/>
                                            </p:graphicEl>
                                          </p:spTgt>
                                        </p:tgtEl>
                                        <p:attrNameLst>
                                          <p:attrName>ppt_x</p:attrName>
                                        </p:attrNameLst>
                                      </p:cBhvr>
                                      <p:tavLst>
                                        <p:tav tm="0">
                                          <p:val>
                                            <p:strVal val="#ppt_x"/>
                                          </p:val>
                                        </p:tav>
                                        <p:tav tm="100000">
                                          <p:val>
                                            <p:strVal val="#ppt_x"/>
                                          </p:val>
                                        </p:tav>
                                      </p:tavLst>
                                    </p:anim>
                                    <p:anim calcmode="lin" valueType="num">
                                      <p:cBhvr>
                                        <p:cTn id="104" dur="1000" fill="hold"/>
                                        <p:tgtEl>
                                          <p:spTgt spid="4">
                                            <p:graphicEl>
                                              <a:dgm id="{1ED1E834-ABEF-46D2-A819-4BD3E8A547E8}"/>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idx="4294967295"/>
          </p:nvPr>
        </p:nvSpPr>
        <p:spPr>
          <a:xfrm>
            <a:off x="914400" y="342900"/>
            <a:ext cx="8229600" cy="857250"/>
          </a:xfrm>
        </p:spPr>
        <p:txBody>
          <a:bodyPr/>
          <a:lstStyle/>
          <a:p>
            <a:pPr algn="ctr"/>
            <a:r>
              <a:rPr lang="en-US" b="1" dirty="0" smtClean="0">
                <a:solidFill>
                  <a:srgbClr val="FF0000"/>
                </a:solidFill>
              </a:rPr>
              <a:t>Close reading</a:t>
            </a:r>
            <a:endParaRPr lang="en-US" b="1" dirty="0">
              <a:solidFill>
                <a:srgbClr val="FF0000"/>
              </a:solidFill>
            </a:endParaRPr>
          </a:p>
        </p:txBody>
      </p:sp>
      <p:sp>
        <p:nvSpPr>
          <p:cNvPr id="4" name="Объект 3"/>
          <p:cNvSpPr>
            <a:spLocks noGrp="1"/>
          </p:cNvSpPr>
          <p:nvPr>
            <p:ph sz="half" idx="4294967295"/>
          </p:nvPr>
        </p:nvSpPr>
        <p:spPr>
          <a:xfrm>
            <a:off x="4044176" y="1200150"/>
            <a:ext cx="5099824" cy="3394075"/>
          </a:xfrm>
        </p:spPr>
        <p:txBody>
          <a:bodyPr>
            <a:normAutofit/>
          </a:bodyPr>
          <a:lstStyle/>
          <a:p>
            <a:r>
              <a:rPr lang="en-US" sz="1800" dirty="0" smtClean="0"/>
              <a:t>the </a:t>
            </a:r>
            <a:r>
              <a:rPr lang="en-US" sz="1800" dirty="0"/>
              <a:t>careful, sustained interpretation of a brief passage of a text. </a:t>
            </a:r>
            <a:endParaRPr lang="en-US" sz="1800" dirty="0" smtClean="0"/>
          </a:p>
          <a:p>
            <a:r>
              <a:rPr lang="en-US" sz="1800" dirty="0"/>
              <a:t> emphasizes the single and the particular over the general, effected by </a:t>
            </a:r>
            <a:r>
              <a:rPr lang="en-US" sz="1800" b="1" dirty="0"/>
              <a:t>close</a:t>
            </a:r>
            <a:r>
              <a:rPr lang="en-US" sz="1800" dirty="0"/>
              <a:t> attention to individual words, the syntax, the order in which the sentences unfold ideas, as well as formal structures</a:t>
            </a:r>
            <a:r>
              <a:rPr lang="en-US" sz="1800" dirty="0" smtClean="0"/>
              <a:t>.</a:t>
            </a:r>
          </a:p>
        </p:txBody>
      </p:sp>
      <p:pic>
        <p:nvPicPr>
          <p:cNvPr id="1026" name="Picture 2" descr="Картинки по запросу &quot;close reading&quot;"/>
          <p:cNvPicPr>
            <a:picLocks noGrp="1" noChangeAspect="1" noChangeArrowheads="1"/>
          </p:cNvPicPr>
          <p:nvPr>
            <p:ph sz="half" idx="4294967295"/>
          </p:nvPr>
        </p:nvPicPr>
        <p:blipFill>
          <a:blip r:embed="rId2">
            <a:extLst>
              <a:ext uri="{28A0092B-C50C-407E-A947-70E740481C1C}">
                <a14:useLocalDpi xmlns:a14="http://schemas.microsoft.com/office/drawing/2010/main" val="0"/>
              </a:ext>
            </a:extLst>
          </a:blip>
          <a:srcRect/>
          <a:stretch>
            <a:fillRect/>
          </a:stretch>
        </p:blipFill>
        <p:spPr bwMode="auto">
          <a:xfrm>
            <a:off x="311963" y="1299504"/>
            <a:ext cx="3732213" cy="2587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337607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4294967295"/>
          </p:nvPr>
        </p:nvSpPr>
        <p:spPr>
          <a:xfrm>
            <a:off x="639337" y="902493"/>
            <a:ext cx="7731512" cy="3728979"/>
          </a:xfrm>
          <a:solidFill>
            <a:schemeClr val="accent2"/>
          </a:solidFill>
        </p:spPr>
        <p:txBody>
          <a:bodyPr>
            <a:noAutofit/>
          </a:bodyPr>
          <a:lstStyle/>
          <a:p>
            <a:pPr algn="l"/>
            <a:r>
              <a:rPr lang="en-US" sz="2800" b="1" dirty="0">
                <a:solidFill>
                  <a:srgbClr val="00B0F0"/>
                </a:solidFill>
                <a:effectLst>
                  <a:outerShdw blurRad="38100" dist="38100" dir="2700000" algn="tl">
                    <a:srgbClr val="000000">
                      <a:alpha val="43137"/>
                    </a:srgbClr>
                  </a:outerShdw>
                </a:effectLst>
              </a:rPr>
              <a:t>Vocabulary </a:t>
            </a:r>
            <a:endParaRPr lang="en-US" sz="2800" b="1" dirty="0" smtClean="0">
              <a:solidFill>
                <a:srgbClr val="00B0F0"/>
              </a:solidFill>
              <a:effectLst>
                <a:outerShdw blurRad="38100" dist="38100" dir="2700000" algn="tl">
                  <a:srgbClr val="000000">
                    <a:alpha val="43137"/>
                  </a:srgbClr>
                </a:outerShdw>
              </a:effectLst>
            </a:endParaRPr>
          </a:p>
          <a:p>
            <a:pPr algn="l"/>
            <a:r>
              <a:rPr lang="en-US" sz="2800" b="1" dirty="0" smtClean="0">
                <a:solidFill>
                  <a:srgbClr val="00B0F0"/>
                </a:solidFill>
                <a:effectLst>
                  <a:outerShdw blurRad="38100" dist="38100" dir="2700000" algn="tl">
                    <a:srgbClr val="000000">
                      <a:alpha val="43137"/>
                    </a:srgbClr>
                  </a:outerShdw>
                </a:effectLst>
              </a:rPr>
              <a:t>Syntax (Coherence, Unity, Audience appropriateness)</a:t>
            </a:r>
          </a:p>
          <a:p>
            <a:pPr algn="l"/>
            <a:r>
              <a:rPr lang="en-US" sz="2800" b="1" dirty="0" smtClean="0">
                <a:solidFill>
                  <a:srgbClr val="00B0F0"/>
                </a:solidFill>
                <a:effectLst>
                  <a:outerShdw blurRad="38100" dist="38100" dir="2700000" algn="tl">
                    <a:srgbClr val="000000">
                      <a:alpha val="43137"/>
                    </a:srgbClr>
                  </a:outerShdw>
                </a:effectLst>
              </a:rPr>
              <a:t>Text </a:t>
            </a:r>
            <a:r>
              <a:rPr lang="en-US" sz="2800" b="1" dirty="0">
                <a:solidFill>
                  <a:srgbClr val="00B0F0"/>
                </a:solidFill>
                <a:effectLst>
                  <a:outerShdw blurRad="38100" dist="38100" dir="2700000" algn="tl">
                    <a:srgbClr val="000000">
                      <a:alpha val="43137"/>
                    </a:srgbClr>
                  </a:outerShdw>
                </a:effectLst>
              </a:rPr>
              <a:t>structures </a:t>
            </a:r>
            <a:r>
              <a:rPr lang="en-US" sz="2800" b="1" dirty="0" smtClean="0">
                <a:solidFill>
                  <a:srgbClr val="00B0F0"/>
                </a:solidFill>
                <a:effectLst>
                  <a:outerShdw blurRad="38100" dist="38100" dir="2700000" algn="tl">
                    <a:srgbClr val="000000">
                      <a:alpha val="43137"/>
                    </a:srgbClr>
                  </a:outerShdw>
                </a:effectLst>
              </a:rPr>
              <a:t>(Description , </a:t>
            </a:r>
            <a:r>
              <a:rPr lang="en-US" sz="2800" b="1" dirty="0">
                <a:solidFill>
                  <a:srgbClr val="00B0F0"/>
                </a:solidFill>
                <a:effectLst>
                  <a:outerShdw blurRad="38100" dist="38100" dir="2700000" algn="tl">
                    <a:srgbClr val="000000">
                      <a:alpha val="43137"/>
                    </a:srgbClr>
                  </a:outerShdw>
                </a:effectLst>
              </a:rPr>
              <a:t>Compare and Contrast </a:t>
            </a:r>
            <a:r>
              <a:rPr lang="en-US" sz="2800" b="1" dirty="0" smtClean="0">
                <a:solidFill>
                  <a:srgbClr val="00B0F0"/>
                </a:solidFill>
                <a:effectLst>
                  <a:outerShdw blurRad="38100" dist="38100" dir="2700000" algn="tl">
                    <a:srgbClr val="000000">
                      <a:alpha val="43137"/>
                    </a:srgbClr>
                  </a:outerShdw>
                </a:effectLst>
              </a:rPr>
              <a:t>, </a:t>
            </a:r>
            <a:r>
              <a:rPr lang="en-US" sz="2800" b="1" dirty="0">
                <a:solidFill>
                  <a:srgbClr val="00B0F0"/>
                </a:solidFill>
                <a:effectLst>
                  <a:outerShdw blurRad="38100" dist="38100" dir="2700000" algn="tl">
                    <a:srgbClr val="000000">
                      <a:alpha val="43137"/>
                    </a:srgbClr>
                  </a:outerShdw>
                </a:effectLst>
              </a:rPr>
              <a:t>Temporal Sequence </a:t>
            </a:r>
            <a:r>
              <a:rPr lang="en-US" sz="2800" b="1" dirty="0" smtClean="0">
                <a:solidFill>
                  <a:srgbClr val="00B0F0"/>
                </a:solidFill>
                <a:effectLst>
                  <a:outerShdw blurRad="38100" dist="38100" dir="2700000" algn="tl">
                    <a:srgbClr val="000000">
                      <a:alpha val="43137"/>
                    </a:srgbClr>
                  </a:outerShdw>
                </a:effectLst>
              </a:rPr>
              <a:t>, </a:t>
            </a:r>
            <a:r>
              <a:rPr lang="en-US" sz="2800" b="1" dirty="0">
                <a:solidFill>
                  <a:srgbClr val="00B0F0"/>
                </a:solidFill>
                <a:effectLst>
                  <a:outerShdw blurRad="38100" dist="38100" dir="2700000" algn="tl">
                    <a:srgbClr val="000000">
                      <a:alpha val="43137"/>
                    </a:srgbClr>
                  </a:outerShdw>
                </a:effectLst>
              </a:rPr>
              <a:t>Cause and </a:t>
            </a:r>
            <a:r>
              <a:rPr lang="en-US" sz="2800" b="1" dirty="0" smtClean="0">
                <a:solidFill>
                  <a:srgbClr val="00B0F0"/>
                </a:solidFill>
                <a:effectLst>
                  <a:outerShdw blurRad="38100" dist="38100" dir="2700000" algn="tl">
                    <a:srgbClr val="000000">
                      <a:alpha val="43137"/>
                    </a:srgbClr>
                  </a:outerShdw>
                </a:effectLst>
              </a:rPr>
              <a:t>Effect, Problem </a:t>
            </a:r>
            <a:r>
              <a:rPr lang="en-US" sz="2800" b="1" dirty="0">
                <a:solidFill>
                  <a:srgbClr val="00B0F0"/>
                </a:solidFill>
                <a:effectLst>
                  <a:outerShdw blurRad="38100" dist="38100" dir="2700000" algn="tl">
                    <a:srgbClr val="000000">
                      <a:alpha val="43137"/>
                    </a:srgbClr>
                  </a:outerShdw>
                </a:effectLst>
              </a:rPr>
              <a:t>and </a:t>
            </a:r>
            <a:r>
              <a:rPr lang="en-US" sz="2800" b="1" dirty="0" smtClean="0">
                <a:solidFill>
                  <a:srgbClr val="00B0F0"/>
                </a:solidFill>
                <a:effectLst>
                  <a:outerShdw blurRad="38100" dist="38100" dir="2700000" algn="tl">
                    <a:srgbClr val="000000">
                      <a:alpha val="43137"/>
                    </a:srgbClr>
                  </a:outerShdw>
                </a:effectLst>
              </a:rPr>
              <a:t>Solution)</a:t>
            </a:r>
          </a:p>
          <a:p>
            <a:pPr algn="l"/>
            <a:r>
              <a:rPr lang="en-US" sz="2800" b="1" dirty="0" smtClean="0">
                <a:solidFill>
                  <a:srgbClr val="00B0F0"/>
                </a:solidFill>
                <a:effectLst>
                  <a:outerShdw blurRad="38100" dist="38100" dir="2700000" algn="tl">
                    <a:srgbClr val="000000">
                      <a:alpha val="43137"/>
                    </a:srgbClr>
                  </a:outerShdw>
                </a:effectLst>
              </a:rPr>
              <a:t> </a:t>
            </a:r>
            <a:r>
              <a:rPr lang="en-US" sz="2800" b="1" dirty="0">
                <a:solidFill>
                  <a:srgbClr val="00B0F0"/>
                </a:solidFill>
                <a:effectLst>
                  <a:outerShdw blurRad="38100" dist="38100" dir="2700000" algn="tl">
                    <a:srgbClr val="000000">
                      <a:alpha val="43137"/>
                    </a:srgbClr>
                  </a:outerShdw>
                </a:effectLst>
              </a:rPr>
              <a:t>Text features </a:t>
            </a:r>
            <a:r>
              <a:rPr lang="en-US" sz="2800" b="1" dirty="0" smtClean="0">
                <a:solidFill>
                  <a:srgbClr val="00B0F0"/>
                </a:solidFill>
                <a:effectLst>
                  <a:outerShdw blurRad="38100" dist="38100" dir="2700000" algn="tl">
                    <a:srgbClr val="000000">
                      <a:alpha val="43137"/>
                    </a:srgbClr>
                  </a:outerShdw>
                </a:effectLst>
              </a:rPr>
              <a:t>(Headings/subheadings , </a:t>
            </a:r>
            <a:r>
              <a:rPr lang="en-US" sz="2800" b="1" dirty="0">
                <a:solidFill>
                  <a:srgbClr val="00B0F0"/>
                </a:solidFill>
                <a:effectLst>
                  <a:outerShdw blurRad="38100" dist="38100" dir="2700000" algn="tl">
                    <a:srgbClr val="000000">
                      <a:alpha val="43137"/>
                    </a:srgbClr>
                  </a:outerShdw>
                </a:effectLst>
              </a:rPr>
              <a:t>Signal words </a:t>
            </a:r>
            <a:r>
              <a:rPr lang="en-US" sz="2800" b="1" dirty="0" smtClean="0">
                <a:solidFill>
                  <a:srgbClr val="00B0F0"/>
                </a:solidFill>
                <a:effectLst>
                  <a:outerShdw blurRad="38100" dist="38100" dir="2700000" algn="tl">
                    <a:srgbClr val="000000">
                      <a:alpha val="43137"/>
                    </a:srgbClr>
                  </a:outerShdw>
                </a:effectLst>
              </a:rPr>
              <a:t>)</a:t>
            </a:r>
            <a:endParaRPr lang="en-US" sz="2800" b="1" dirty="0">
              <a:solidFill>
                <a:srgbClr val="00B0F0"/>
              </a:solidFill>
              <a:effectLst>
                <a:outerShdw blurRad="38100" dist="38100" dir="2700000" algn="tl">
                  <a:srgbClr val="000000">
                    <a:alpha val="43137"/>
                  </a:srgbClr>
                </a:outerShdw>
              </a:effectLst>
            </a:endParaRPr>
          </a:p>
        </p:txBody>
      </p:sp>
      <p:sp>
        <p:nvSpPr>
          <p:cNvPr id="2" name="Заголовок 1"/>
          <p:cNvSpPr>
            <a:spLocks noGrp="1"/>
          </p:cNvSpPr>
          <p:nvPr>
            <p:ph type="title" idx="4294967295"/>
          </p:nvPr>
        </p:nvSpPr>
        <p:spPr>
          <a:xfrm>
            <a:off x="0" y="381000"/>
            <a:ext cx="8245475" cy="1042988"/>
          </a:xfrm>
        </p:spPr>
        <p:txBody>
          <a:bodyPr/>
          <a:lstStyle/>
          <a:p>
            <a:r>
              <a:rPr lang="en-US" dirty="0" smtClean="0">
                <a:solidFill>
                  <a:srgbClr val="00B0F0"/>
                </a:solidFill>
              </a:rPr>
              <a:t>What makes the text complex?</a:t>
            </a:r>
            <a:endParaRPr lang="en-US" dirty="0">
              <a:solidFill>
                <a:srgbClr val="00B0F0"/>
              </a:solidFill>
            </a:endParaRPr>
          </a:p>
        </p:txBody>
      </p:sp>
    </p:spTree>
    <p:custDataLst>
      <p:tags r:id="rId1"/>
    </p:custDataLst>
    <p:extLst>
      <p:ext uri="{BB962C8B-B14F-4D97-AF65-F5344CB8AC3E}">
        <p14:creationId xmlns:p14="http://schemas.microsoft.com/office/powerpoint/2010/main" val="254409888"/>
      </p:ext>
    </p:extLst>
  </p:cSld>
  <p:clrMapOvr>
    <a:masterClrMapping/>
  </p:clrMapOvr>
  <mc:AlternateContent xmlns:mc="http://schemas.openxmlformats.org/markup-compatibility/2006" xmlns:p14="http://schemas.microsoft.com/office/powerpoint/2010/main">
    <mc:Choice Requires="p14">
      <p:transition spd="slow" p14:dur="1200" advTm="320889">
        <p14:prism dir="d"/>
      </p:transition>
    </mc:Choice>
    <mc:Fallback xmlns="">
      <p:transition spd="slow" advTm="320889">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randombar(horizontal)">
                                      <p:cBhvr>
                                        <p:cTn id="7" dur="500"/>
                                        <p:tgtEl>
                                          <p:spTgt spid="3">
                                            <p:bg/>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randombar(horizontal)">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randombar(horizontal)">
                                      <p:cBhvr>
                                        <p:cTn id="2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Объект 4"/>
          <p:cNvSpPr>
            <a:spLocks noGrp="1"/>
          </p:cNvSpPr>
          <p:nvPr>
            <p:ph sz="half" idx="4294967295"/>
          </p:nvPr>
        </p:nvSpPr>
        <p:spPr>
          <a:xfrm>
            <a:off x="1294108" y="1270109"/>
            <a:ext cx="5098943" cy="2869096"/>
          </a:xfrm>
          <a:solidFill>
            <a:schemeClr val="accent2"/>
          </a:solidFill>
        </p:spPr>
        <p:txBody>
          <a:bodyPr>
            <a:normAutofit fontScale="70000" lnSpcReduction="20000"/>
          </a:bodyPr>
          <a:lstStyle/>
          <a:p>
            <a:r>
              <a:rPr lang="en-US" sz="2900" b="1" dirty="0" smtClean="0">
                <a:solidFill>
                  <a:schemeClr val="bg2"/>
                </a:solidFill>
              </a:rPr>
              <a:t>Focusing </a:t>
            </a:r>
            <a:r>
              <a:rPr lang="en-US" sz="2900" b="1" dirty="0">
                <a:solidFill>
                  <a:schemeClr val="bg2"/>
                </a:solidFill>
              </a:rPr>
              <a:t>on the text itself</a:t>
            </a:r>
          </a:p>
          <a:p>
            <a:r>
              <a:rPr lang="en-US" sz="2900" b="1" dirty="0" smtClean="0">
                <a:solidFill>
                  <a:schemeClr val="bg2"/>
                </a:solidFill>
              </a:rPr>
              <a:t>Rereading </a:t>
            </a:r>
            <a:r>
              <a:rPr lang="en-US" sz="2900" b="1" dirty="0">
                <a:solidFill>
                  <a:schemeClr val="bg2"/>
                </a:solidFill>
              </a:rPr>
              <a:t>deliberately</a:t>
            </a:r>
          </a:p>
          <a:p>
            <a:r>
              <a:rPr lang="en-US" sz="2900" b="1" dirty="0" smtClean="0">
                <a:solidFill>
                  <a:schemeClr val="bg2"/>
                </a:solidFill>
              </a:rPr>
              <a:t>Reading </a:t>
            </a:r>
            <a:r>
              <a:rPr lang="en-US" sz="2900" b="1" dirty="0">
                <a:solidFill>
                  <a:schemeClr val="bg2"/>
                </a:solidFill>
              </a:rPr>
              <a:t>with a pencil</a:t>
            </a:r>
          </a:p>
          <a:p>
            <a:r>
              <a:rPr lang="en-US" sz="2900" b="1" dirty="0" smtClean="0">
                <a:solidFill>
                  <a:schemeClr val="bg2"/>
                </a:solidFill>
              </a:rPr>
              <a:t>Noticing </a:t>
            </a:r>
            <a:r>
              <a:rPr lang="en-US" sz="2900" b="1" dirty="0">
                <a:solidFill>
                  <a:schemeClr val="bg2"/>
                </a:solidFill>
              </a:rPr>
              <a:t>things that are confusing</a:t>
            </a:r>
          </a:p>
          <a:p>
            <a:r>
              <a:rPr lang="en-US" sz="2900" b="1" dirty="0" smtClean="0">
                <a:solidFill>
                  <a:schemeClr val="bg2"/>
                </a:solidFill>
              </a:rPr>
              <a:t>Discussing </a:t>
            </a:r>
            <a:r>
              <a:rPr lang="en-US" sz="2900" b="1" dirty="0">
                <a:solidFill>
                  <a:schemeClr val="bg2"/>
                </a:solidFill>
              </a:rPr>
              <a:t>the text with others</a:t>
            </a:r>
          </a:p>
          <a:p>
            <a:r>
              <a:rPr lang="en-US" sz="2900" b="1" dirty="0" smtClean="0">
                <a:solidFill>
                  <a:schemeClr val="bg2"/>
                </a:solidFill>
              </a:rPr>
              <a:t>Think-pair share </a:t>
            </a:r>
            <a:r>
              <a:rPr lang="en-US" sz="2900" b="1" dirty="0">
                <a:solidFill>
                  <a:schemeClr val="bg2"/>
                </a:solidFill>
              </a:rPr>
              <a:t>or </a:t>
            </a:r>
            <a:r>
              <a:rPr lang="en-US" sz="2900" b="1" dirty="0" smtClean="0">
                <a:solidFill>
                  <a:schemeClr val="bg2"/>
                </a:solidFill>
              </a:rPr>
              <a:t>turn </a:t>
            </a:r>
            <a:r>
              <a:rPr lang="en-US" sz="2900" b="1" dirty="0">
                <a:solidFill>
                  <a:schemeClr val="bg2"/>
                </a:solidFill>
              </a:rPr>
              <a:t>and </a:t>
            </a:r>
            <a:r>
              <a:rPr lang="en-US" sz="2900" b="1" dirty="0" smtClean="0">
                <a:solidFill>
                  <a:schemeClr val="bg2"/>
                </a:solidFill>
              </a:rPr>
              <a:t>talk </a:t>
            </a:r>
            <a:r>
              <a:rPr lang="en-US" sz="2900" b="1" dirty="0">
                <a:solidFill>
                  <a:schemeClr val="bg2"/>
                </a:solidFill>
              </a:rPr>
              <a:t>frequently</a:t>
            </a:r>
          </a:p>
          <a:p>
            <a:r>
              <a:rPr lang="en-US" sz="2900" b="1" dirty="0" smtClean="0">
                <a:solidFill>
                  <a:schemeClr val="bg2"/>
                </a:solidFill>
              </a:rPr>
              <a:t>Small </a:t>
            </a:r>
            <a:r>
              <a:rPr lang="en-US" sz="2900" b="1" dirty="0">
                <a:solidFill>
                  <a:schemeClr val="bg2"/>
                </a:solidFill>
              </a:rPr>
              <a:t>groups and whole class</a:t>
            </a:r>
          </a:p>
          <a:p>
            <a:r>
              <a:rPr lang="en-US" sz="2900" b="1" dirty="0" smtClean="0">
                <a:solidFill>
                  <a:schemeClr val="bg2"/>
                </a:solidFill>
              </a:rPr>
              <a:t>Responding </a:t>
            </a:r>
            <a:r>
              <a:rPr lang="en-US" sz="2900" b="1" dirty="0">
                <a:solidFill>
                  <a:schemeClr val="bg2"/>
                </a:solidFill>
              </a:rPr>
              <a:t>to text-dependent </a:t>
            </a:r>
            <a:r>
              <a:rPr lang="en-US" sz="2900" b="1" dirty="0" smtClean="0">
                <a:solidFill>
                  <a:schemeClr val="bg2"/>
                </a:solidFill>
              </a:rPr>
              <a:t>questions</a:t>
            </a:r>
          </a:p>
          <a:p>
            <a:r>
              <a:rPr lang="en-US" sz="2900" b="1" dirty="0"/>
              <a:t>Multiple readings</a:t>
            </a:r>
          </a:p>
          <a:p>
            <a:endParaRPr lang="en-US" sz="2900" b="1" dirty="0">
              <a:solidFill>
                <a:schemeClr val="bg2"/>
              </a:solidFill>
            </a:endParaRPr>
          </a:p>
          <a:p>
            <a:pPr marL="0" indent="0">
              <a:buNone/>
            </a:pPr>
            <a:endParaRPr lang="en-US" dirty="0">
              <a:solidFill>
                <a:schemeClr val="bg2"/>
              </a:solidFill>
            </a:endParaRPr>
          </a:p>
        </p:txBody>
      </p:sp>
      <p:pic>
        <p:nvPicPr>
          <p:cNvPr id="6" name="Picture 2" descr="Картинки по запросу &quot;close reading&quot;"/>
          <p:cNvPicPr>
            <a:picLocks noGrp="1" noChangeAspect="1" noChangeArrowheads="1"/>
          </p:cNvPicPr>
          <p:nvPr>
            <p:ph sz="half" idx="4294967295"/>
          </p:nvPr>
        </p:nvPicPr>
        <p:blipFill>
          <a:blip r:embed="rId3">
            <a:extLst>
              <a:ext uri="{28A0092B-C50C-407E-A947-70E740481C1C}">
                <a14:useLocalDpi xmlns:a14="http://schemas.microsoft.com/office/drawing/2010/main" val="0"/>
              </a:ext>
            </a:extLst>
          </a:blip>
          <a:srcRect/>
          <a:stretch>
            <a:fillRect/>
          </a:stretch>
        </p:blipFill>
        <p:spPr bwMode="auto">
          <a:xfrm>
            <a:off x="5997845" y="1270109"/>
            <a:ext cx="3028950" cy="213836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772824097"/>
      </p:ext>
    </p:extLst>
  </p:cSld>
  <p:clrMapOvr>
    <a:masterClrMapping/>
  </p:clrMapOvr>
  <mc:AlternateContent xmlns:mc="http://schemas.openxmlformats.org/markup-compatibility/2006" xmlns:p14="http://schemas.microsoft.com/office/powerpoint/2010/main">
    <mc:Choice Requires="p14">
      <p:transition spd="slow" p14:dur="2000" advTm="322035"/>
    </mc:Choice>
    <mc:Fallback xmlns="">
      <p:transition spd="slow" advTm="32203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bg/>
                                          </p:spTgt>
                                        </p:tgtEl>
                                        <p:attrNameLst>
                                          <p:attrName>style.visibility</p:attrName>
                                        </p:attrNameLst>
                                      </p:cBhvr>
                                      <p:to>
                                        <p:strVal val="visible"/>
                                      </p:to>
                                    </p:set>
                                    <p:anim calcmode="lin" valueType="num">
                                      <p:cBhvr additive="base">
                                        <p:cTn id="7" dur="500" fill="hold"/>
                                        <p:tgtEl>
                                          <p:spTgt spid="5">
                                            <p:bg/>
                                          </p:spTgt>
                                        </p:tgtEl>
                                        <p:attrNameLst>
                                          <p:attrName>ppt_x</p:attrName>
                                        </p:attrNameLst>
                                      </p:cBhvr>
                                      <p:tavLst>
                                        <p:tav tm="0">
                                          <p:val>
                                            <p:strVal val="#ppt_x"/>
                                          </p:val>
                                        </p:tav>
                                        <p:tav tm="100000">
                                          <p:val>
                                            <p:strVal val="#ppt_x"/>
                                          </p:val>
                                        </p:tav>
                                      </p:tavLst>
                                    </p:anim>
                                    <p:anim calcmode="lin" valueType="num">
                                      <p:cBhvr additive="base">
                                        <p:cTn id="8" dur="500" fill="hold"/>
                                        <p:tgtEl>
                                          <p:spTgt spid="5">
                                            <p:bg/>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 calcmode="lin" valueType="num">
                                      <p:cBhvr additive="base">
                                        <p:cTn id="13"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xEl>
                                              <p:pRg st="1" end="1"/>
                                            </p:txEl>
                                          </p:spTgt>
                                        </p:tgtEl>
                                        <p:attrNameLst>
                                          <p:attrName>style.visibility</p:attrName>
                                        </p:attrNameLst>
                                      </p:cBhvr>
                                      <p:to>
                                        <p:strVal val="visible"/>
                                      </p:to>
                                    </p:set>
                                    <p:anim calcmode="lin" valueType="num">
                                      <p:cBhvr additive="base">
                                        <p:cTn id="19"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xEl>
                                              <p:pRg st="2" end="2"/>
                                            </p:txEl>
                                          </p:spTgt>
                                        </p:tgtEl>
                                        <p:attrNameLst>
                                          <p:attrName>style.visibility</p:attrName>
                                        </p:attrNameLst>
                                      </p:cBhvr>
                                      <p:to>
                                        <p:strVal val="visible"/>
                                      </p:to>
                                    </p:set>
                                    <p:anim calcmode="lin" valueType="num">
                                      <p:cBhvr additive="base">
                                        <p:cTn id="25"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
                                            <p:txEl>
                                              <p:pRg st="3" end="3"/>
                                            </p:txEl>
                                          </p:spTgt>
                                        </p:tgtEl>
                                        <p:attrNameLst>
                                          <p:attrName>style.visibility</p:attrName>
                                        </p:attrNameLst>
                                      </p:cBhvr>
                                      <p:to>
                                        <p:strVal val="visible"/>
                                      </p:to>
                                    </p:set>
                                    <p:anim calcmode="lin" valueType="num">
                                      <p:cBhvr additive="base">
                                        <p:cTn id="31"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5">
                                            <p:txEl>
                                              <p:pRg st="4" end="4"/>
                                            </p:txEl>
                                          </p:spTgt>
                                        </p:tgtEl>
                                        <p:attrNameLst>
                                          <p:attrName>style.visibility</p:attrName>
                                        </p:attrNameLst>
                                      </p:cBhvr>
                                      <p:to>
                                        <p:strVal val="visible"/>
                                      </p:to>
                                    </p:set>
                                    <p:anim calcmode="lin" valueType="num">
                                      <p:cBhvr additive="base">
                                        <p:cTn id="37"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5">
                                            <p:txEl>
                                              <p:pRg st="5" end="5"/>
                                            </p:txEl>
                                          </p:spTgt>
                                        </p:tgtEl>
                                        <p:attrNameLst>
                                          <p:attrName>style.visibility</p:attrName>
                                        </p:attrNameLst>
                                      </p:cBhvr>
                                      <p:to>
                                        <p:strVal val="visible"/>
                                      </p:to>
                                    </p:set>
                                    <p:anim calcmode="lin" valueType="num">
                                      <p:cBhvr additive="base">
                                        <p:cTn id="43"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5">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5">
                                            <p:txEl>
                                              <p:pRg st="6" end="6"/>
                                            </p:txEl>
                                          </p:spTgt>
                                        </p:tgtEl>
                                        <p:attrNameLst>
                                          <p:attrName>style.visibility</p:attrName>
                                        </p:attrNameLst>
                                      </p:cBhvr>
                                      <p:to>
                                        <p:strVal val="visible"/>
                                      </p:to>
                                    </p:set>
                                    <p:anim calcmode="lin" valueType="num">
                                      <p:cBhvr additive="base">
                                        <p:cTn id="49" dur="500" fill="hold"/>
                                        <p:tgtEl>
                                          <p:spTgt spid="5">
                                            <p:txEl>
                                              <p:pRg st="6" end="6"/>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5">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5">
                                            <p:txEl>
                                              <p:pRg st="7" end="7"/>
                                            </p:txEl>
                                          </p:spTgt>
                                        </p:tgtEl>
                                        <p:attrNameLst>
                                          <p:attrName>style.visibility</p:attrName>
                                        </p:attrNameLst>
                                      </p:cBhvr>
                                      <p:to>
                                        <p:strVal val="visible"/>
                                      </p:to>
                                    </p:set>
                                    <p:anim calcmode="lin" valueType="num">
                                      <p:cBhvr additive="base">
                                        <p:cTn id="55" dur="500" fill="hold"/>
                                        <p:tgtEl>
                                          <p:spTgt spid="5">
                                            <p:txEl>
                                              <p:pRg st="7" end="7"/>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5">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5">
                                            <p:txEl>
                                              <p:pRg st="8" end="8"/>
                                            </p:txEl>
                                          </p:spTgt>
                                        </p:tgtEl>
                                        <p:attrNameLst>
                                          <p:attrName>style.visibility</p:attrName>
                                        </p:attrNameLst>
                                      </p:cBhvr>
                                      <p:to>
                                        <p:strVal val="visible"/>
                                      </p:to>
                                    </p:set>
                                    <p:anim calcmode="lin" valueType="num">
                                      <p:cBhvr additive="base">
                                        <p:cTn id="61" dur="500" fill="hold"/>
                                        <p:tgtEl>
                                          <p:spTgt spid="5">
                                            <p:txEl>
                                              <p:pRg st="8" end="8"/>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5">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idx="4294967295"/>
          </p:nvPr>
        </p:nvSpPr>
        <p:spPr>
          <a:xfrm>
            <a:off x="914400" y="587375"/>
            <a:ext cx="8229600" cy="857250"/>
          </a:xfrm>
        </p:spPr>
        <p:txBody>
          <a:bodyPr/>
          <a:lstStyle/>
          <a:p>
            <a:r>
              <a:rPr lang="en-US" dirty="0" smtClean="0">
                <a:solidFill>
                  <a:srgbClr val="FF0000"/>
                </a:solidFill>
              </a:rPr>
              <a:t>First reading</a:t>
            </a:r>
            <a:endParaRPr lang="en-US" dirty="0">
              <a:solidFill>
                <a:srgbClr val="FF0000"/>
              </a:solidFill>
            </a:endParaRPr>
          </a:p>
        </p:txBody>
      </p:sp>
      <p:pic>
        <p:nvPicPr>
          <p:cNvPr id="5" name="Объект 4" descr="Note-Taking when &lt;strong&gt;Reading&lt;/strong&gt; the Web and RSS • Zettelkasten Method"/>
          <p:cNvPicPr>
            <a:picLocks noGrp="1" noChangeAspect="1"/>
          </p:cNvPicPr>
          <p:nvPr>
            <p:ph sz="half" idx="4294967295"/>
          </p:nvPr>
        </p:nvPicPr>
        <p:blipFill>
          <a:blip r:embed="rId2">
            <a:extLst>
              <a:ext uri="{28A0092B-C50C-407E-A947-70E740481C1C}">
                <a14:useLocalDpi xmlns:a14="http://schemas.microsoft.com/office/drawing/2010/main" val="0"/>
              </a:ext>
            </a:extLst>
          </a:blip>
          <a:stretch>
            <a:fillRect/>
          </a:stretch>
        </p:blipFill>
        <p:spPr>
          <a:xfrm>
            <a:off x="223024" y="1565275"/>
            <a:ext cx="4038600" cy="3028950"/>
          </a:xfrm>
        </p:spPr>
      </p:pic>
      <p:sp>
        <p:nvSpPr>
          <p:cNvPr id="4" name="Объект 3"/>
          <p:cNvSpPr>
            <a:spLocks noGrp="1"/>
          </p:cNvSpPr>
          <p:nvPr>
            <p:ph sz="half" idx="4294967295"/>
          </p:nvPr>
        </p:nvSpPr>
        <p:spPr>
          <a:xfrm>
            <a:off x="4170556" y="1200150"/>
            <a:ext cx="4973444" cy="3394075"/>
          </a:xfrm>
        </p:spPr>
        <p:txBody>
          <a:bodyPr>
            <a:normAutofit/>
          </a:bodyPr>
          <a:lstStyle/>
          <a:p>
            <a:r>
              <a:rPr lang="en-US" sz="2000" dirty="0" smtClean="0"/>
              <a:t>Slow reading</a:t>
            </a:r>
          </a:p>
          <a:p>
            <a:r>
              <a:rPr lang="en-US" sz="2000" dirty="0" smtClean="0"/>
              <a:t>Reading comprehension (what happens in the story) - gist</a:t>
            </a:r>
          </a:p>
          <a:p>
            <a:r>
              <a:rPr lang="en-US" sz="2000" dirty="0" smtClean="0"/>
              <a:t>Circle words that you don’t know or find interesting</a:t>
            </a:r>
          </a:p>
          <a:p>
            <a:endParaRPr lang="en-US" dirty="0"/>
          </a:p>
        </p:txBody>
      </p:sp>
    </p:spTree>
    <p:extLst>
      <p:ext uri="{BB962C8B-B14F-4D97-AF65-F5344CB8AC3E}">
        <p14:creationId xmlns:p14="http://schemas.microsoft.com/office/powerpoint/2010/main" val="102793789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одзаголовок 2"/>
          <p:cNvSpPr>
            <a:spLocks noGrp="1"/>
          </p:cNvSpPr>
          <p:nvPr>
            <p:ph type="subTitle" idx="1"/>
          </p:nvPr>
        </p:nvSpPr>
        <p:spPr/>
        <p:txBody>
          <a:bodyPr/>
          <a:lstStyle/>
          <a:p>
            <a:endParaRPr lang="en-US"/>
          </a:p>
        </p:txBody>
      </p:sp>
      <p:sp>
        <p:nvSpPr>
          <p:cNvPr id="2" name="Заголовок 1"/>
          <p:cNvSpPr>
            <a:spLocks noGrp="1"/>
          </p:cNvSpPr>
          <p:nvPr>
            <p:ph type="title"/>
          </p:nvPr>
        </p:nvSpPr>
        <p:spPr/>
        <p:txBody>
          <a:bodyPr/>
          <a:lstStyle/>
          <a:p>
            <a:r>
              <a:rPr lang="en-US" b="1" dirty="0" smtClean="0">
                <a:solidFill>
                  <a:srgbClr val="FF0000"/>
                </a:solidFill>
              </a:rPr>
              <a:t>Further readings</a:t>
            </a:r>
            <a:endParaRPr lang="en-US" b="1" dirty="0">
              <a:solidFill>
                <a:srgbClr val="FF0000"/>
              </a:solidFill>
            </a:endParaRPr>
          </a:p>
        </p:txBody>
      </p:sp>
      <p:pic>
        <p:nvPicPr>
          <p:cNvPr id="5" name="Объект 4"/>
          <p:cNvPicPr>
            <a:picLocks noGrp="1" noChangeAspect="1"/>
          </p:cNvPicPr>
          <p:nvPr>
            <p:ph sz="half" idx="4294967295"/>
          </p:nvPr>
        </p:nvPicPr>
        <p:blipFill>
          <a:blip r:embed="rId2"/>
          <a:stretch>
            <a:fillRect/>
          </a:stretch>
        </p:blipFill>
        <p:spPr>
          <a:xfrm>
            <a:off x="3656013" y="1047998"/>
            <a:ext cx="5487987" cy="2647950"/>
          </a:xfrm>
          <a:prstGeom prst="rect">
            <a:avLst/>
          </a:prstGeom>
        </p:spPr>
      </p:pic>
      <p:pic>
        <p:nvPicPr>
          <p:cNvPr id="2050" name="Picture 2" descr="Картинки по запросу &quot;close reading&quot;"/>
          <p:cNvPicPr>
            <a:picLocks noGrp="1" noChangeAspect="1" noChangeArrowheads="1"/>
          </p:cNvPicPr>
          <p:nvPr>
            <p:ph sz="half" idx="4294967295"/>
          </p:nvPr>
        </p:nvPicPr>
        <p:blipFill>
          <a:blip r:embed="rId3">
            <a:extLst>
              <a:ext uri="{28A0092B-C50C-407E-A947-70E740481C1C}">
                <a14:useLocalDpi xmlns:a14="http://schemas.microsoft.com/office/drawing/2010/main" val="0"/>
              </a:ext>
            </a:extLst>
          </a:blip>
          <a:srcRect/>
          <a:stretch>
            <a:fillRect/>
          </a:stretch>
        </p:blipFill>
        <p:spPr bwMode="auto">
          <a:xfrm>
            <a:off x="0" y="2292350"/>
            <a:ext cx="4038600" cy="2851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907897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14779" y="226278"/>
            <a:ext cx="7703400" cy="572700"/>
          </a:xfrm>
        </p:spPr>
        <p:txBody>
          <a:bodyPr/>
          <a:lstStyle/>
          <a:p>
            <a:r>
              <a:rPr lang="en-US" dirty="0"/>
              <a:t>Boy At The </a:t>
            </a:r>
            <a:r>
              <a:rPr lang="en-US" dirty="0" smtClean="0"/>
              <a:t>Window (</a:t>
            </a:r>
            <a:r>
              <a:rPr lang="en-US" dirty="0" smtClean="0">
                <a:hlinkClick r:id="rId2"/>
              </a:rPr>
              <a:t>Richard Wilbur</a:t>
            </a:r>
            <a:r>
              <a:rPr lang="en-US" dirty="0" smtClean="0"/>
              <a:t>)</a:t>
            </a:r>
            <a:r>
              <a:rPr lang="en-US" dirty="0"/>
              <a:t/>
            </a:r>
            <a:br>
              <a:rPr lang="en-US" dirty="0"/>
            </a:br>
            <a:endParaRPr lang="en-US" dirty="0"/>
          </a:p>
        </p:txBody>
      </p:sp>
      <p:sp>
        <p:nvSpPr>
          <p:cNvPr id="3" name="Объект 2"/>
          <p:cNvSpPr>
            <a:spLocks noGrp="1"/>
          </p:cNvSpPr>
          <p:nvPr>
            <p:ph sz="half" idx="1"/>
          </p:nvPr>
        </p:nvSpPr>
        <p:spPr>
          <a:xfrm>
            <a:off x="96644" y="1025024"/>
            <a:ext cx="6311590" cy="4118475"/>
          </a:xfrm>
        </p:spPr>
        <p:txBody>
          <a:bodyPr/>
          <a:lstStyle/>
          <a:p>
            <a:r>
              <a:rPr lang="en-US" sz="1600" dirty="0"/>
              <a:t>Seeing the snowman standing all alone</a:t>
            </a:r>
            <a:br>
              <a:rPr lang="en-US" sz="1600" dirty="0"/>
            </a:br>
            <a:r>
              <a:rPr lang="en-US" sz="1600" dirty="0"/>
              <a:t>In dusk and cold is more than he can bear.</a:t>
            </a:r>
            <a:br>
              <a:rPr lang="en-US" sz="1600" dirty="0"/>
            </a:br>
            <a:r>
              <a:rPr lang="en-US" sz="1600" dirty="0"/>
              <a:t>The small boy weeps to hear the wind prepare</a:t>
            </a:r>
            <a:br>
              <a:rPr lang="en-US" sz="1600" dirty="0"/>
            </a:br>
            <a:r>
              <a:rPr lang="en-US" sz="1600" dirty="0"/>
              <a:t>A night of </a:t>
            </a:r>
            <a:r>
              <a:rPr lang="en-US" sz="1600" dirty="0" err="1"/>
              <a:t>gnashings</a:t>
            </a:r>
            <a:r>
              <a:rPr lang="en-US" sz="1600" dirty="0"/>
              <a:t> and enormous moan.</a:t>
            </a:r>
            <a:br>
              <a:rPr lang="en-US" sz="1600" dirty="0"/>
            </a:br>
            <a:r>
              <a:rPr lang="en-US" sz="1600" dirty="0"/>
              <a:t>His tearful sight can hardly reach to where</a:t>
            </a:r>
            <a:br>
              <a:rPr lang="en-US" sz="1600" dirty="0"/>
            </a:br>
            <a:r>
              <a:rPr lang="en-US" sz="1600" dirty="0"/>
              <a:t>The pale-faced figure with bitumen eyes</a:t>
            </a:r>
            <a:br>
              <a:rPr lang="en-US" sz="1600" dirty="0"/>
            </a:br>
            <a:r>
              <a:rPr lang="en-US" sz="1600" dirty="0"/>
              <a:t>Returns him such a god-forsaken stare</a:t>
            </a:r>
            <a:br>
              <a:rPr lang="en-US" sz="1600" dirty="0"/>
            </a:br>
            <a:r>
              <a:rPr lang="en-US" sz="1600" dirty="0"/>
              <a:t>As outcast Adam gave to Paradise</a:t>
            </a:r>
            <a:r>
              <a:rPr lang="en-US" sz="1600" dirty="0" smtClean="0"/>
              <a:t>.</a:t>
            </a:r>
          </a:p>
          <a:p>
            <a:r>
              <a:rPr lang="en-US" sz="1600" dirty="0"/>
              <a:t>The man of snow is, nonetheless, content,</a:t>
            </a:r>
            <a:br>
              <a:rPr lang="en-US" sz="1600" dirty="0"/>
            </a:br>
            <a:r>
              <a:rPr lang="en-US" sz="1600" dirty="0"/>
              <a:t>Having no wish to go inside and die.</a:t>
            </a:r>
            <a:br>
              <a:rPr lang="en-US" sz="1600" dirty="0"/>
            </a:br>
            <a:r>
              <a:rPr lang="en-US" sz="1600" dirty="0"/>
              <a:t>Still, he is moved to see the youngster cry.</a:t>
            </a:r>
            <a:br>
              <a:rPr lang="en-US" sz="1600" dirty="0"/>
            </a:br>
            <a:r>
              <a:rPr lang="en-US" sz="1600" dirty="0"/>
              <a:t>Though frozen water is his element,</a:t>
            </a:r>
            <a:br>
              <a:rPr lang="en-US" sz="1600" dirty="0"/>
            </a:br>
            <a:r>
              <a:rPr lang="en-US" sz="1600" dirty="0"/>
              <a:t>He melts enough to drop from one soft eye</a:t>
            </a:r>
            <a:br>
              <a:rPr lang="en-US" sz="1600" dirty="0"/>
            </a:br>
            <a:r>
              <a:rPr lang="en-US" sz="1600" dirty="0"/>
              <a:t>A trickle of the purest rain, a tear</a:t>
            </a:r>
            <a:br>
              <a:rPr lang="en-US" sz="1600" dirty="0"/>
            </a:br>
            <a:r>
              <a:rPr lang="en-US" sz="1600" dirty="0"/>
              <a:t>For the child at the bright pane surrounded by</a:t>
            </a:r>
            <a:br>
              <a:rPr lang="en-US" sz="1600" dirty="0"/>
            </a:br>
            <a:r>
              <a:rPr lang="en-US" sz="1600" dirty="0"/>
              <a:t>Such warmth, such light, such love, and so much fear.</a:t>
            </a:r>
            <a:r>
              <a:rPr lang="en-US" dirty="0"/>
              <a:t/>
            </a:r>
            <a:br>
              <a:rPr lang="en-US" dirty="0"/>
            </a:br>
            <a:endParaRPr lang="en-US" dirty="0"/>
          </a:p>
        </p:txBody>
      </p:sp>
      <p:pic>
        <p:nvPicPr>
          <p:cNvPr id="1028" name="Picture 4" descr="The Boy at the Window” by Richard Wilbur — The Other Side of the Window |  emrom28"/>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4826504" y="1889949"/>
            <a:ext cx="4038600" cy="20902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998996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Текст 10"/>
          <p:cNvSpPr>
            <a:spLocks noGrp="1"/>
          </p:cNvSpPr>
          <p:nvPr>
            <p:ph type="body" idx="1"/>
          </p:nvPr>
        </p:nvSpPr>
        <p:spPr>
          <a:xfrm>
            <a:off x="0" y="2103279"/>
            <a:ext cx="2394296" cy="2319000"/>
          </a:xfrm>
        </p:spPr>
        <p:txBody>
          <a:bodyPr/>
          <a:lstStyle/>
          <a:p>
            <a:r>
              <a:rPr lang="en-US" dirty="0" smtClean="0"/>
              <a:t>N.B.!</a:t>
            </a:r>
          </a:p>
          <a:p>
            <a:pPr marL="127000" indent="0">
              <a:buNone/>
            </a:pPr>
            <a:r>
              <a:rPr lang="en-US" dirty="0" smtClean="0"/>
              <a:t>Even the most </a:t>
            </a:r>
            <a:r>
              <a:rPr lang="en-US" b="1" i="1" dirty="0"/>
              <a:t>realistic</a:t>
            </a:r>
            <a:r>
              <a:rPr lang="en-US" i="1" dirty="0"/>
              <a:t> </a:t>
            </a:r>
            <a:r>
              <a:rPr lang="en-US" dirty="0"/>
              <a:t>literature is not </a:t>
            </a:r>
            <a:r>
              <a:rPr lang="en-US" b="1" i="1" dirty="0"/>
              <a:t>reality</a:t>
            </a:r>
            <a:r>
              <a:rPr lang="en-US" dirty="0" smtClean="0"/>
              <a:t>.</a:t>
            </a:r>
          </a:p>
          <a:p>
            <a:pPr marL="127000" indent="0">
              <a:buNone/>
            </a:pPr>
            <a:r>
              <a:rPr lang="en-US" dirty="0" smtClean="0"/>
              <a:t>It is a big lie!</a:t>
            </a:r>
          </a:p>
          <a:p>
            <a:pPr marL="127000" indent="0">
              <a:buNone/>
            </a:pPr>
            <a:r>
              <a:rPr lang="en-US" dirty="0" smtClean="0"/>
              <a:t>Plato was worried about it!</a:t>
            </a:r>
          </a:p>
          <a:p>
            <a:pPr marL="127000" indent="0">
              <a:buNone/>
            </a:pPr>
            <a:endParaRPr lang="en-US" dirty="0" smtClean="0"/>
          </a:p>
        </p:txBody>
      </p:sp>
      <p:sp>
        <p:nvSpPr>
          <p:cNvPr id="10" name="Заголовок 9"/>
          <p:cNvSpPr>
            <a:spLocks noGrp="1"/>
          </p:cNvSpPr>
          <p:nvPr>
            <p:ph type="title"/>
          </p:nvPr>
        </p:nvSpPr>
        <p:spPr>
          <a:xfrm>
            <a:off x="1828549" y="0"/>
            <a:ext cx="5769900" cy="572700"/>
          </a:xfrm>
        </p:spPr>
        <p:txBody>
          <a:bodyPr/>
          <a:lstStyle/>
          <a:p>
            <a:r>
              <a:rPr lang="en-US" dirty="0" smtClean="0"/>
              <a:t>Literature as a map</a:t>
            </a:r>
            <a:endParaRPr lang="en-US" dirty="0"/>
          </a:p>
        </p:txBody>
      </p:sp>
      <p:sp>
        <p:nvSpPr>
          <p:cNvPr id="14" name="Прямоугольник 13"/>
          <p:cNvSpPr/>
          <p:nvPr/>
        </p:nvSpPr>
        <p:spPr>
          <a:xfrm>
            <a:off x="3096362" y="793062"/>
            <a:ext cx="5783766" cy="3539430"/>
          </a:xfrm>
          <a:prstGeom prst="rect">
            <a:avLst/>
          </a:prstGeom>
        </p:spPr>
        <p:txBody>
          <a:bodyPr wrap="square">
            <a:spAutoFit/>
          </a:bodyPr>
          <a:lstStyle/>
          <a:p>
            <a:r>
              <a:rPr lang="en-US" sz="1600" dirty="0">
                <a:solidFill>
                  <a:srgbClr val="231F20"/>
                </a:solidFill>
                <a:latin typeface="RB-ArialMT"/>
              </a:rPr>
              <a:t>In that Empire, the Art of Cartography attained such </a:t>
            </a:r>
            <a:r>
              <a:rPr lang="en-US" sz="1600" dirty="0" smtClean="0">
                <a:solidFill>
                  <a:srgbClr val="231F20"/>
                </a:solidFill>
                <a:latin typeface="RB-ArialMT"/>
              </a:rPr>
              <a:t>perfection that the </a:t>
            </a:r>
            <a:r>
              <a:rPr lang="en-US" sz="1600" dirty="0">
                <a:solidFill>
                  <a:srgbClr val="231F20"/>
                </a:solidFill>
                <a:latin typeface="RB-ArialMT"/>
              </a:rPr>
              <a:t>map of a single Province occupied the entirety of a City, and </a:t>
            </a:r>
            <a:r>
              <a:rPr lang="en-US" sz="1600" dirty="0" smtClean="0">
                <a:solidFill>
                  <a:srgbClr val="231F20"/>
                </a:solidFill>
                <a:latin typeface="RB-ArialMT"/>
              </a:rPr>
              <a:t>the map </a:t>
            </a:r>
            <a:r>
              <a:rPr lang="en-US" sz="1600" dirty="0">
                <a:solidFill>
                  <a:srgbClr val="231F20"/>
                </a:solidFill>
                <a:latin typeface="RB-ArialMT"/>
              </a:rPr>
              <a:t>of the Empire, the entirety of a Province. In time, </a:t>
            </a:r>
            <a:r>
              <a:rPr lang="en-US" sz="1600" dirty="0" smtClean="0">
                <a:solidFill>
                  <a:srgbClr val="231F20"/>
                </a:solidFill>
                <a:latin typeface="RB-ArialMT"/>
              </a:rPr>
              <a:t>those Unconscionable </a:t>
            </a:r>
            <a:r>
              <a:rPr lang="en-US" sz="1600" dirty="0">
                <a:solidFill>
                  <a:srgbClr val="231F20"/>
                </a:solidFill>
                <a:latin typeface="RB-ArialMT"/>
              </a:rPr>
              <a:t>Maps no longer satisfied, and the </a:t>
            </a:r>
            <a:r>
              <a:rPr lang="en-US" sz="1600" dirty="0" smtClean="0">
                <a:solidFill>
                  <a:srgbClr val="231F20"/>
                </a:solidFill>
                <a:latin typeface="RB-ArialMT"/>
              </a:rPr>
              <a:t>Cartographers Guilds </a:t>
            </a:r>
            <a:r>
              <a:rPr lang="en-US" sz="1600" dirty="0">
                <a:solidFill>
                  <a:srgbClr val="231F20"/>
                </a:solidFill>
                <a:latin typeface="RB-ArialMT"/>
              </a:rPr>
              <a:t>struck a Map of the Empire whose size was that of the Empire</a:t>
            </a:r>
            <a:r>
              <a:rPr lang="en-US" sz="1600" dirty="0" smtClean="0">
                <a:solidFill>
                  <a:srgbClr val="231F20"/>
                </a:solidFill>
                <a:latin typeface="RB-ArialMT"/>
              </a:rPr>
              <a:t>, and </a:t>
            </a:r>
            <a:r>
              <a:rPr lang="en-US" sz="1600" dirty="0">
                <a:solidFill>
                  <a:srgbClr val="231F20"/>
                </a:solidFill>
                <a:latin typeface="RB-ArialMT"/>
              </a:rPr>
              <a:t>which coincided point for point with it. The following Generations</a:t>
            </a:r>
            <a:r>
              <a:rPr lang="en-US" sz="1600" dirty="0" smtClean="0">
                <a:solidFill>
                  <a:srgbClr val="231F20"/>
                </a:solidFill>
                <a:latin typeface="RB-ArialMT"/>
              </a:rPr>
              <a:t>, who </a:t>
            </a:r>
            <a:r>
              <a:rPr lang="en-US" sz="1600" dirty="0">
                <a:solidFill>
                  <a:srgbClr val="231F20"/>
                </a:solidFill>
                <a:latin typeface="RB-ArialMT"/>
              </a:rPr>
              <a:t>were not so fond of the Study of Cartography as their </a:t>
            </a:r>
            <a:r>
              <a:rPr lang="en-US" sz="1600" dirty="0" smtClean="0">
                <a:solidFill>
                  <a:srgbClr val="231F20"/>
                </a:solidFill>
                <a:latin typeface="RB-ArialMT"/>
              </a:rPr>
              <a:t>Forebears had </a:t>
            </a:r>
            <a:r>
              <a:rPr lang="en-US" sz="1600" dirty="0">
                <a:solidFill>
                  <a:srgbClr val="231F20"/>
                </a:solidFill>
                <a:latin typeface="RB-ArialMT"/>
              </a:rPr>
              <a:t>been, saw that that vast Map was Useless, and not without </a:t>
            </a:r>
            <a:r>
              <a:rPr lang="en-US" sz="1600" dirty="0" smtClean="0">
                <a:solidFill>
                  <a:srgbClr val="231F20"/>
                </a:solidFill>
                <a:latin typeface="RB-ArialMT"/>
              </a:rPr>
              <a:t>some Pitilessness </a:t>
            </a:r>
            <a:r>
              <a:rPr lang="en-US" sz="1600" dirty="0">
                <a:solidFill>
                  <a:srgbClr val="231F20"/>
                </a:solidFill>
                <a:latin typeface="RB-ArialMT"/>
              </a:rPr>
              <a:t>was it, that they delivered it up to the </a:t>
            </a:r>
            <a:r>
              <a:rPr lang="en-US" sz="1600" dirty="0" err="1" smtClean="0">
                <a:solidFill>
                  <a:srgbClr val="231F20"/>
                </a:solidFill>
                <a:latin typeface="RB-ArialMT"/>
              </a:rPr>
              <a:t>Inclemencies</a:t>
            </a:r>
            <a:r>
              <a:rPr lang="en-US" sz="1600" dirty="0" smtClean="0">
                <a:solidFill>
                  <a:srgbClr val="231F20"/>
                </a:solidFill>
                <a:latin typeface="RB-ArialMT"/>
              </a:rPr>
              <a:t> </a:t>
            </a:r>
            <a:r>
              <a:rPr lang="en-US" sz="1600" dirty="0">
                <a:solidFill>
                  <a:srgbClr val="231F20"/>
                </a:solidFill>
                <a:latin typeface="RB-ArialMT"/>
              </a:rPr>
              <a:t>of </a:t>
            </a:r>
            <a:r>
              <a:rPr lang="en-US" sz="1600" dirty="0" smtClean="0">
                <a:solidFill>
                  <a:srgbClr val="231F20"/>
                </a:solidFill>
                <a:latin typeface="RB-ArialMT"/>
              </a:rPr>
              <a:t>Sun and </a:t>
            </a:r>
            <a:r>
              <a:rPr lang="en-US" sz="1600" dirty="0">
                <a:solidFill>
                  <a:srgbClr val="231F20"/>
                </a:solidFill>
                <a:latin typeface="RB-ArialMT"/>
              </a:rPr>
              <a:t>Winters. In the Deserts of the West, still today, there are </a:t>
            </a:r>
            <a:r>
              <a:rPr lang="en-US" sz="1600" dirty="0" smtClean="0">
                <a:solidFill>
                  <a:srgbClr val="231F20"/>
                </a:solidFill>
                <a:latin typeface="RB-ArialMT"/>
              </a:rPr>
              <a:t>Tattered Ruins </a:t>
            </a:r>
            <a:r>
              <a:rPr lang="en-US" sz="1600" dirty="0">
                <a:solidFill>
                  <a:srgbClr val="231F20"/>
                </a:solidFill>
                <a:latin typeface="RB-ArialMT"/>
              </a:rPr>
              <a:t>of that Map, inhabited by Animals and Beggars; in all the </a:t>
            </a:r>
            <a:r>
              <a:rPr lang="en-US" sz="1600" dirty="0" smtClean="0">
                <a:solidFill>
                  <a:srgbClr val="231F20"/>
                </a:solidFill>
                <a:latin typeface="RB-ArialMT"/>
              </a:rPr>
              <a:t>Land there </a:t>
            </a:r>
            <a:r>
              <a:rPr lang="en-US" sz="1600" dirty="0">
                <a:solidFill>
                  <a:srgbClr val="231F20"/>
                </a:solidFill>
                <a:latin typeface="RB-ArialMT"/>
              </a:rPr>
              <a:t>is no other Relic of the Disciplines of Geography.</a:t>
            </a:r>
            <a:endParaRPr lang="en-US" sz="1600" dirty="0"/>
          </a:p>
        </p:txBody>
      </p:sp>
      <p:sp>
        <p:nvSpPr>
          <p:cNvPr id="15" name="Прямоугольник 14"/>
          <p:cNvSpPr/>
          <p:nvPr/>
        </p:nvSpPr>
        <p:spPr>
          <a:xfrm>
            <a:off x="3557239" y="4258151"/>
            <a:ext cx="4572000" cy="523220"/>
          </a:xfrm>
          <a:prstGeom prst="rect">
            <a:avLst/>
          </a:prstGeom>
        </p:spPr>
        <p:txBody>
          <a:bodyPr>
            <a:spAutoFit/>
          </a:bodyPr>
          <a:lstStyle/>
          <a:p>
            <a:r>
              <a:rPr lang="en-US" dirty="0">
                <a:solidFill>
                  <a:srgbClr val="231F20"/>
                </a:solidFill>
                <a:latin typeface="RB-ArialMT"/>
              </a:rPr>
              <a:t>Jorge Luis Borges short story “On Exactitude in Science”:</a:t>
            </a:r>
            <a:endParaRPr lang="en-US" dirty="0"/>
          </a:p>
        </p:txBody>
      </p:sp>
      <p:pic>
        <p:nvPicPr>
          <p:cNvPr id="16" name="Рисунок 15"/>
          <p:cNvPicPr>
            <a:picLocks noChangeAspect="1"/>
          </p:cNvPicPr>
          <p:nvPr/>
        </p:nvPicPr>
        <p:blipFill>
          <a:blip r:embed="rId2"/>
          <a:stretch>
            <a:fillRect/>
          </a:stretch>
        </p:blipFill>
        <p:spPr>
          <a:xfrm>
            <a:off x="36797" y="1027476"/>
            <a:ext cx="3059565" cy="3753895"/>
          </a:xfrm>
          <a:prstGeom prst="rect">
            <a:avLst/>
          </a:prstGeom>
        </p:spPr>
      </p:pic>
    </p:spTree>
    <p:extLst>
      <p:ext uri="{BB962C8B-B14F-4D97-AF65-F5344CB8AC3E}">
        <p14:creationId xmlns:p14="http://schemas.microsoft.com/office/powerpoint/2010/main" val="2767330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57714" y="285735"/>
            <a:ext cx="6080886" cy="1052052"/>
          </a:xfrm>
        </p:spPr>
        <p:txBody>
          <a:bodyPr/>
          <a:lstStyle/>
          <a:p>
            <a:r>
              <a:rPr lang="en-US" dirty="0" smtClean="0"/>
              <a:t>The Building Blocks of Literature</a:t>
            </a:r>
            <a:endParaRPr lang="en-US" dirty="0"/>
          </a:p>
        </p:txBody>
      </p:sp>
      <p:sp>
        <p:nvSpPr>
          <p:cNvPr id="3" name="Подзаголовок 2"/>
          <p:cNvSpPr>
            <a:spLocks noGrp="1"/>
          </p:cNvSpPr>
          <p:nvPr>
            <p:ph type="subTitle" idx="1"/>
          </p:nvPr>
        </p:nvSpPr>
        <p:spPr/>
        <p:txBody>
          <a:bodyPr/>
          <a:lstStyle/>
          <a:p>
            <a:r>
              <a:rPr lang="en-US" dirty="0" smtClean="0"/>
              <a:t>Language and writing</a:t>
            </a:r>
            <a:endParaRPr lang="en-US" dirty="0"/>
          </a:p>
        </p:txBody>
      </p:sp>
      <p:sp>
        <p:nvSpPr>
          <p:cNvPr id="5" name="Подзаголовок 4"/>
          <p:cNvSpPr>
            <a:spLocks noGrp="1"/>
          </p:cNvSpPr>
          <p:nvPr>
            <p:ph type="subTitle" idx="3"/>
          </p:nvPr>
        </p:nvSpPr>
        <p:spPr/>
        <p:txBody>
          <a:bodyPr/>
          <a:lstStyle/>
          <a:p>
            <a:r>
              <a:rPr lang="en-US" dirty="0" smtClean="0"/>
              <a:t>Author and reader</a:t>
            </a:r>
            <a:endParaRPr lang="en-US" dirty="0"/>
          </a:p>
        </p:txBody>
      </p:sp>
      <p:pic>
        <p:nvPicPr>
          <p:cNvPr id="9" name="Рисунок 8"/>
          <p:cNvPicPr>
            <a:picLocks noChangeAspect="1"/>
          </p:cNvPicPr>
          <p:nvPr/>
        </p:nvPicPr>
        <p:blipFill>
          <a:blip r:embed="rId2"/>
          <a:stretch>
            <a:fillRect/>
          </a:stretch>
        </p:blipFill>
        <p:spPr>
          <a:xfrm>
            <a:off x="2440983" y="2164716"/>
            <a:ext cx="5038814" cy="3194511"/>
          </a:xfrm>
          <a:prstGeom prst="rect">
            <a:avLst/>
          </a:prstGeom>
        </p:spPr>
      </p:pic>
    </p:spTree>
    <p:extLst>
      <p:ext uri="{BB962C8B-B14F-4D97-AF65-F5344CB8AC3E}">
        <p14:creationId xmlns:p14="http://schemas.microsoft.com/office/powerpoint/2010/main" val="188745049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a:xfrm>
            <a:off x="713100" y="452325"/>
            <a:ext cx="2177334" cy="572700"/>
          </a:xfrm>
        </p:spPr>
        <p:txBody>
          <a:bodyPr/>
          <a:lstStyle/>
          <a:p>
            <a:r>
              <a:rPr lang="en-US" dirty="0" smtClean="0"/>
              <a:t>Choose your partner</a:t>
            </a:r>
            <a:endParaRPr lang="en-US" dirty="0"/>
          </a:p>
        </p:txBody>
      </p:sp>
      <p:pic>
        <p:nvPicPr>
          <p:cNvPr id="8" name="Рисунок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42460" y="611933"/>
            <a:ext cx="5445297" cy="4347525"/>
          </a:xfrm>
          <a:prstGeom prst="rect">
            <a:avLst/>
          </a:prstGeom>
        </p:spPr>
      </p:pic>
    </p:spTree>
    <p:extLst>
      <p:ext uri="{BB962C8B-B14F-4D97-AF65-F5344CB8AC3E}">
        <p14:creationId xmlns:p14="http://schemas.microsoft.com/office/powerpoint/2010/main" val="2836954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idx="4294967295"/>
          </p:nvPr>
        </p:nvSpPr>
        <p:spPr>
          <a:xfrm>
            <a:off x="594731" y="162473"/>
            <a:ext cx="7702550" cy="573087"/>
          </a:xfrm>
        </p:spPr>
        <p:txBody>
          <a:bodyPr/>
          <a:lstStyle/>
          <a:p>
            <a:r>
              <a:rPr lang="en-US" dirty="0" smtClean="0"/>
              <a:t>Shakespeare in the Bush</a:t>
            </a:r>
            <a:r>
              <a:rPr lang="en-US" dirty="0"/>
              <a:t>: Questions </a:t>
            </a:r>
            <a:br>
              <a:rPr lang="en-US" dirty="0"/>
            </a:br>
            <a:r>
              <a:rPr lang="en-US" sz="1000" dirty="0"/>
              <a:t>https://www.studocu.com/en-us/document/university-of-north-carolina-at-charlotte/the-women-of-hebrew-scripturesold-testament/shakespeare-in-the-bush-notes/2983365</a:t>
            </a:r>
            <a:br>
              <a:rPr lang="en-US" sz="1000" dirty="0"/>
            </a:br>
            <a:endParaRPr lang="en-US" dirty="0"/>
          </a:p>
        </p:txBody>
      </p:sp>
      <p:pic>
        <p:nvPicPr>
          <p:cNvPr id="2050" name="Picture 2" descr="Shakespeare in the Bush By: Laura Bohannon This story is about Laura  Bohannan, who quite clearly believes that she has the sole correct  interpretation to Hamlet. Although after she goes to West Africa and talks  to the Tiv Elders she changes her mind ..."/>
          <p:cNvPicPr>
            <a:picLocks noGrp="1" noChangeAspect="1" noChangeArrowheads="1"/>
          </p:cNvPicPr>
          <p:nvPr>
            <p:ph sz="half" idx="4294967295"/>
          </p:nvPr>
        </p:nvPicPr>
        <p:blipFill>
          <a:blip r:embed="rId2">
            <a:extLst>
              <a:ext uri="{28A0092B-C50C-407E-A947-70E740481C1C}">
                <a14:useLocalDpi xmlns:a14="http://schemas.microsoft.com/office/drawing/2010/main" val="0"/>
              </a:ext>
            </a:extLst>
          </a:blip>
          <a:stretch>
            <a:fillRect/>
          </a:stretch>
        </p:blipFill>
        <p:spPr bwMode="auto">
          <a:xfrm>
            <a:off x="216790" y="2860584"/>
            <a:ext cx="2381250" cy="1609725"/>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466877" y="1274852"/>
            <a:ext cx="8097259" cy="646331"/>
          </a:xfrm>
          <a:prstGeom prst="rect">
            <a:avLst/>
          </a:prstGeom>
        </p:spPr>
        <p:txBody>
          <a:bodyPr wrap="square">
            <a:spAutoFit/>
          </a:bodyPr>
          <a:lstStyle/>
          <a:p>
            <a:r>
              <a:rPr lang="en-US" dirty="0" smtClean="0">
                <a:solidFill>
                  <a:srgbClr val="CC0000"/>
                </a:solidFill>
                <a:latin typeface="ff1"/>
              </a:rPr>
              <a:t>1. </a:t>
            </a:r>
            <a:r>
              <a:rPr lang="en-US" sz="1800" dirty="0" smtClean="0">
                <a:solidFill>
                  <a:srgbClr val="CC0000"/>
                </a:solidFill>
                <a:latin typeface="+mj-lt"/>
              </a:rPr>
              <a:t>What </a:t>
            </a:r>
            <a:r>
              <a:rPr lang="en-US" sz="1800" dirty="0">
                <a:solidFill>
                  <a:srgbClr val="CC0000"/>
                </a:solidFill>
                <a:latin typeface="+mj-lt"/>
              </a:rPr>
              <a:t>does it mean to “misinterpret the universal </a:t>
            </a:r>
            <a:r>
              <a:rPr lang="en-US" sz="1800" dirty="0" smtClean="0">
                <a:solidFill>
                  <a:srgbClr val="CC0000"/>
                </a:solidFill>
                <a:latin typeface="+mj-lt"/>
              </a:rPr>
              <a:t>by misunderstanding </a:t>
            </a:r>
            <a:r>
              <a:rPr lang="en-US" sz="1800" dirty="0">
                <a:solidFill>
                  <a:srgbClr val="CC0000"/>
                </a:solidFill>
                <a:latin typeface="+mj-lt"/>
              </a:rPr>
              <a:t>the particular”?</a:t>
            </a:r>
            <a:endParaRPr lang="en-US" sz="1800" dirty="0">
              <a:latin typeface="+mj-lt"/>
            </a:endParaRPr>
          </a:p>
        </p:txBody>
      </p:sp>
      <p:sp>
        <p:nvSpPr>
          <p:cNvPr id="6" name="Прямоугольник 5"/>
          <p:cNvSpPr/>
          <p:nvPr/>
        </p:nvSpPr>
        <p:spPr>
          <a:xfrm>
            <a:off x="712593" y="1863282"/>
            <a:ext cx="8059699" cy="646331"/>
          </a:xfrm>
          <a:prstGeom prst="rect">
            <a:avLst/>
          </a:prstGeom>
        </p:spPr>
        <p:txBody>
          <a:bodyPr wrap="square">
            <a:spAutoFit/>
          </a:bodyPr>
          <a:lstStyle/>
          <a:p>
            <a:r>
              <a:rPr lang="en-US" sz="1800" dirty="0" smtClean="0">
                <a:solidFill>
                  <a:srgbClr val="CC0000"/>
                </a:solidFill>
                <a:latin typeface="ff1"/>
              </a:rPr>
              <a:t>2. What </a:t>
            </a:r>
            <a:r>
              <a:rPr lang="en-US" sz="1800" dirty="0">
                <a:solidFill>
                  <a:srgbClr val="CC0000"/>
                </a:solidFill>
                <a:latin typeface="ff1"/>
              </a:rPr>
              <a:t>is “the grace of correct interpretation”? How does the author mean for you to </a:t>
            </a:r>
            <a:r>
              <a:rPr lang="en-US" sz="1800" dirty="0" smtClean="0">
                <a:solidFill>
                  <a:srgbClr val="CC0000"/>
                </a:solidFill>
                <a:latin typeface="ff1"/>
              </a:rPr>
              <a:t>understand </a:t>
            </a:r>
            <a:r>
              <a:rPr lang="en-US" sz="1800" dirty="0">
                <a:solidFill>
                  <a:srgbClr val="CC0000"/>
                </a:solidFill>
                <a:latin typeface="ff1"/>
              </a:rPr>
              <a:t>this sentence</a:t>
            </a:r>
            <a:r>
              <a:rPr lang="en-US" sz="1800" dirty="0" smtClean="0">
                <a:solidFill>
                  <a:srgbClr val="CC0000"/>
                </a:solidFill>
                <a:latin typeface="ff1"/>
              </a:rPr>
              <a:t>?</a:t>
            </a:r>
            <a:endParaRPr lang="en-US" sz="1800" dirty="0">
              <a:solidFill>
                <a:srgbClr val="CC0000"/>
              </a:solidFill>
              <a:latin typeface="ff1"/>
            </a:endParaRPr>
          </a:p>
        </p:txBody>
      </p:sp>
      <p:sp>
        <p:nvSpPr>
          <p:cNvPr id="7" name="Прямоугольник 6"/>
          <p:cNvSpPr/>
          <p:nvPr/>
        </p:nvSpPr>
        <p:spPr>
          <a:xfrm>
            <a:off x="2824976" y="2493959"/>
            <a:ext cx="6095999" cy="923330"/>
          </a:xfrm>
          <a:prstGeom prst="rect">
            <a:avLst/>
          </a:prstGeom>
        </p:spPr>
        <p:txBody>
          <a:bodyPr wrap="square">
            <a:spAutoFit/>
          </a:bodyPr>
          <a:lstStyle/>
          <a:p>
            <a:r>
              <a:rPr lang="en-US" dirty="0" smtClean="0"/>
              <a:t>3</a:t>
            </a:r>
            <a:r>
              <a:rPr lang="en-US" sz="1800" dirty="0" smtClean="0"/>
              <a:t>. Identify </a:t>
            </a:r>
            <a:r>
              <a:rPr lang="en-US" sz="1800" dirty="0"/>
              <a:t>the kinds of “papers” the elder is acquainted with. What does the author mean by </a:t>
            </a:r>
            <a:r>
              <a:rPr lang="en-US" sz="1800" dirty="0" smtClean="0"/>
              <a:t>saying </a:t>
            </a:r>
            <a:r>
              <a:rPr lang="en-US" sz="1800" dirty="0"/>
              <a:t>her paper is “a thing of long ago”?</a:t>
            </a:r>
          </a:p>
        </p:txBody>
      </p:sp>
      <p:sp>
        <p:nvSpPr>
          <p:cNvPr id="8" name="Прямоугольник 7"/>
          <p:cNvSpPr/>
          <p:nvPr/>
        </p:nvSpPr>
        <p:spPr>
          <a:xfrm>
            <a:off x="2824976" y="3417289"/>
            <a:ext cx="5947316" cy="1477328"/>
          </a:xfrm>
          <a:prstGeom prst="rect">
            <a:avLst/>
          </a:prstGeom>
        </p:spPr>
        <p:txBody>
          <a:bodyPr wrap="square">
            <a:spAutoFit/>
          </a:bodyPr>
          <a:lstStyle/>
          <a:p>
            <a:r>
              <a:rPr lang="en-US" sz="1800" dirty="0" smtClean="0">
                <a:solidFill>
                  <a:srgbClr val="CC0000"/>
                </a:solidFill>
                <a:latin typeface="ff1"/>
              </a:rPr>
              <a:t>4. The </a:t>
            </a:r>
            <a:r>
              <a:rPr lang="en-US" sz="1800" dirty="0">
                <a:solidFill>
                  <a:srgbClr val="CC0000"/>
                </a:solidFill>
                <a:latin typeface="ff1"/>
              </a:rPr>
              <a:t>author takes two months to study </a:t>
            </a:r>
            <a:r>
              <a:rPr lang="en-US" sz="1800" dirty="0">
                <a:solidFill>
                  <a:srgbClr val="CC0000"/>
                </a:solidFill>
                <a:latin typeface="ff2"/>
              </a:rPr>
              <a:t>Hamlet. </a:t>
            </a:r>
            <a:r>
              <a:rPr lang="en-US" sz="1800" dirty="0">
                <a:solidFill>
                  <a:srgbClr val="CC0000"/>
                </a:solidFill>
                <a:latin typeface="ff1"/>
              </a:rPr>
              <a:t>She believes she has found the one, </a:t>
            </a:r>
            <a:r>
              <a:rPr lang="en-US" sz="1800" dirty="0" smtClean="0">
                <a:solidFill>
                  <a:srgbClr val="CC0000"/>
                </a:solidFill>
                <a:latin typeface="ff1"/>
              </a:rPr>
              <a:t>universally </a:t>
            </a:r>
            <a:r>
              <a:rPr lang="en-US" sz="1800" dirty="0">
                <a:solidFill>
                  <a:srgbClr val="CC0000"/>
                </a:solidFill>
                <a:latin typeface="ff1"/>
              </a:rPr>
              <a:t>obvious interpretation and sees the opportunity to prove her case. What is the first </a:t>
            </a:r>
            <a:r>
              <a:rPr lang="en-US" sz="1800" dirty="0" smtClean="0">
                <a:solidFill>
                  <a:srgbClr val="CC0000"/>
                </a:solidFill>
                <a:latin typeface="ff1"/>
              </a:rPr>
              <a:t>moment </a:t>
            </a:r>
            <a:r>
              <a:rPr lang="en-US" sz="1800" dirty="0">
                <a:solidFill>
                  <a:srgbClr val="CC0000"/>
                </a:solidFill>
                <a:latin typeface="ff1"/>
              </a:rPr>
              <a:t>when her case begins to break down</a:t>
            </a:r>
            <a:r>
              <a:rPr lang="en-US" sz="1800" dirty="0" smtClean="0">
                <a:solidFill>
                  <a:srgbClr val="CC0000"/>
                </a:solidFill>
                <a:latin typeface="ff1"/>
              </a:rPr>
              <a:t>?</a:t>
            </a:r>
            <a:endParaRPr lang="en-US" sz="1800" dirty="0">
              <a:solidFill>
                <a:srgbClr val="CC0000"/>
              </a:solidFill>
              <a:latin typeface="ff1"/>
            </a:endParaRPr>
          </a:p>
        </p:txBody>
      </p:sp>
    </p:spTree>
    <p:extLst>
      <p:ext uri="{BB962C8B-B14F-4D97-AF65-F5344CB8AC3E}">
        <p14:creationId xmlns:p14="http://schemas.microsoft.com/office/powerpoint/2010/main" val="3507660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http://www4.westminster.edu/staff/brennie/wpgroup2/tiv4.gif"/>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42448" y="2839240"/>
            <a:ext cx="2381250" cy="1666875"/>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572234" y="419398"/>
            <a:ext cx="8069765" cy="646331"/>
          </a:xfrm>
          <a:prstGeom prst="rect">
            <a:avLst/>
          </a:prstGeom>
        </p:spPr>
        <p:txBody>
          <a:bodyPr wrap="square">
            <a:spAutoFit/>
          </a:bodyPr>
          <a:lstStyle/>
          <a:p>
            <a:r>
              <a:rPr lang="en-US" sz="1800" dirty="0" smtClean="0">
                <a:solidFill>
                  <a:srgbClr val="CC0000"/>
                </a:solidFill>
                <a:latin typeface="ff1"/>
              </a:rPr>
              <a:t>5. Identify </a:t>
            </a:r>
            <a:r>
              <a:rPr lang="en-US" sz="1800" dirty="0">
                <a:solidFill>
                  <a:srgbClr val="CC0000"/>
                </a:solidFill>
                <a:latin typeface="ff1"/>
              </a:rPr>
              <a:t>other places where </a:t>
            </a:r>
            <a:r>
              <a:rPr lang="en-US" sz="1800" dirty="0" err="1">
                <a:solidFill>
                  <a:srgbClr val="CC0000"/>
                </a:solidFill>
                <a:latin typeface="ff1"/>
              </a:rPr>
              <a:t>Tiv</a:t>
            </a:r>
            <a:r>
              <a:rPr lang="en-US" sz="1800" dirty="0">
                <a:solidFill>
                  <a:srgbClr val="CC0000"/>
                </a:solidFill>
                <a:latin typeface="ff1"/>
              </a:rPr>
              <a:t> customs and the comments and criticism they produce result </a:t>
            </a:r>
            <a:r>
              <a:rPr lang="en-US" sz="1800" dirty="0" smtClean="0">
                <a:solidFill>
                  <a:srgbClr val="CC0000"/>
                </a:solidFill>
                <a:latin typeface="ff1"/>
              </a:rPr>
              <a:t>in </a:t>
            </a:r>
            <a:r>
              <a:rPr lang="en-US" sz="1800" dirty="0">
                <a:solidFill>
                  <a:srgbClr val="CC0000"/>
                </a:solidFill>
                <a:latin typeface="ff1"/>
              </a:rPr>
              <a:t>a radical reinterpretation of </a:t>
            </a:r>
            <a:r>
              <a:rPr lang="en-US" sz="1800" dirty="0" smtClean="0">
                <a:solidFill>
                  <a:srgbClr val="CC0000"/>
                </a:solidFill>
                <a:latin typeface="ff2"/>
              </a:rPr>
              <a:t>Hamlet.</a:t>
            </a:r>
            <a:endParaRPr lang="en-US" sz="1800" dirty="0">
              <a:solidFill>
                <a:srgbClr val="CC0000"/>
              </a:solidFill>
              <a:latin typeface="ff1"/>
            </a:endParaRPr>
          </a:p>
        </p:txBody>
      </p:sp>
      <p:sp>
        <p:nvSpPr>
          <p:cNvPr id="4" name="Прямоугольник 3"/>
          <p:cNvSpPr/>
          <p:nvPr/>
        </p:nvSpPr>
        <p:spPr>
          <a:xfrm>
            <a:off x="572234" y="987155"/>
            <a:ext cx="8371043" cy="923330"/>
          </a:xfrm>
          <a:prstGeom prst="rect">
            <a:avLst/>
          </a:prstGeom>
        </p:spPr>
        <p:txBody>
          <a:bodyPr wrap="square">
            <a:spAutoFit/>
          </a:bodyPr>
          <a:lstStyle/>
          <a:p>
            <a:r>
              <a:rPr lang="en-US" sz="1800" dirty="0" smtClean="0">
                <a:solidFill>
                  <a:srgbClr val="CC0000"/>
                </a:solidFill>
                <a:latin typeface="ff1"/>
              </a:rPr>
              <a:t>6. Identify </a:t>
            </a:r>
            <a:r>
              <a:rPr lang="en-US" sz="1800" dirty="0">
                <a:solidFill>
                  <a:srgbClr val="CC0000"/>
                </a:solidFill>
                <a:latin typeface="ff1"/>
              </a:rPr>
              <a:t>where the author has to revise the story to conform with </a:t>
            </a:r>
            <a:r>
              <a:rPr lang="en-US" sz="1800" dirty="0" err="1">
                <a:solidFill>
                  <a:srgbClr val="CC0000"/>
                </a:solidFill>
                <a:latin typeface="ff1"/>
              </a:rPr>
              <a:t>Tiv</a:t>
            </a:r>
            <a:r>
              <a:rPr lang="en-US" sz="1800" dirty="0">
                <a:solidFill>
                  <a:srgbClr val="CC0000"/>
                </a:solidFill>
                <a:latin typeface="ff1"/>
              </a:rPr>
              <a:t> ideas because she </a:t>
            </a:r>
            <a:r>
              <a:rPr lang="en-US" sz="1800" dirty="0" smtClean="0">
                <a:solidFill>
                  <a:srgbClr val="CC0000"/>
                </a:solidFill>
                <a:latin typeface="ff1"/>
              </a:rPr>
              <a:t>knows she </a:t>
            </a:r>
            <a:r>
              <a:rPr lang="en-US" sz="1800" dirty="0">
                <a:solidFill>
                  <a:srgbClr val="CC0000"/>
                </a:solidFill>
                <a:latin typeface="ff1"/>
              </a:rPr>
              <a:t>will run into problems (</a:t>
            </a:r>
            <a:r>
              <a:rPr lang="en-US" sz="1800" dirty="0" smtClean="0">
                <a:solidFill>
                  <a:srgbClr val="CC0000"/>
                </a:solidFill>
                <a:latin typeface="ff1"/>
              </a:rPr>
              <a:t>i.e. </a:t>
            </a:r>
            <a:r>
              <a:rPr lang="en-US" sz="1800" dirty="0">
                <a:solidFill>
                  <a:srgbClr val="CC0000"/>
                </a:solidFill>
                <a:latin typeface="ff1"/>
              </a:rPr>
              <a:t>they don’t have a word in their language for something she would </a:t>
            </a:r>
            <a:r>
              <a:rPr lang="en-US" sz="1800" dirty="0" smtClean="0">
                <a:solidFill>
                  <a:srgbClr val="CC0000"/>
                </a:solidFill>
                <a:latin typeface="ff1"/>
              </a:rPr>
              <a:t> like </a:t>
            </a:r>
            <a:r>
              <a:rPr lang="en-US" sz="1800" dirty="0">
                <a:solidFill>
                  <a:srgbClr val="CC0000"/>
                </a:solidFill>
                <a:latin typeface="ff1"/>
              </a:rPr>
              <a:t>to describe</a:t>
            </a:r>
            <a:r>
              <a:rPr lang="en-US" sz="1800" dirty="0" smtClean="0">
                <a:solidFill>
                  <a:srgbClr val="CC0000"/>
                </a:solidFill>
                <a:latin typeface="ff1"/>
              </a:rPr>
              <a:t>).</a:t>
            </a:r>
            <a:endParaRPr lang="en-US" sz="1800" dirty="0">
              <a:solidFill>
                <a:srgbClr val="CC0000"/>
              </a:solidFill>
              <a:latin typeface="ff1"/>
            </a:endParaRPr>
          </a:p>
        </p:txBody>
      </p:sp>
      <p:sp>
        <p:nvSpPr>
          <p:cNvPr id="5" name="Прямоугольник 4"/>
          <p:cNvSpPr/>
          <p:nvPr/>
        </p:nvSpPr>
        <p:spPr>
          <a:xfrm>
            <a:off x="572234" y="1861920"/>
            <a:ext cx="8310176" cy="646331"/>
          </a:xfrm>
          <a:prstGeom prst="rect">
            <a:avLst/>
          </a:prstGeom>
        </p:spPr>
        <p:txBody>
          <a:bodyPr wrap="square">
            <a:spAutoFit/>
          </a:bodyPr>
          <a:lstStyle/>
          <a:p>
            <a:r>
              <a:rPr lang="en-US" sz="1800" dirty="0" smtClean="0">
                <a:solidFill>
                  <a:srgbClr val="CC0000"/>
                </a:solidFill>
                <a:latin typeface="ff1"/>
              </a:rPr>
              <a:t>7. Sometimes </a:t>
            </a:r>
            <a:r>
              <a:rPr lang="en-US" sz="1800" dirty="0">
                <a:solidFill>
                  <a:srgbClr val="CC0000"/>
                </a:solidFill>
                <a:latin typeface="ff1"/>
              </a:rPr>
              <a:t>English customs or ideas about society seem to mirror those of the </a:t>
            </a:r>
            <a:r>
              <a:rPr lang="en-US" sz="1800" dirty="0" err="1">
                <a:solidFill>
                  <a:srgbClr val="CC0000"/>
                </a:solidFill>
                <a:latin typeface="ff1"/>
              </a:rPr>
              <a:t>Tiv</a:t>
            </a:r>
            <a:r>
              <a:rPr lang="en-US" sz="1800" dirty="0">
                <a:solidFill>
                  <a:srgbClr val="CC0000"/>
                </a:solidFill>
                <a:latin typeface="ff1"/>
              </a:rPr>
              <a:t>. </a:t>
            </a:r>
            <a:r>
              <a:rPr lang="en-US" sz="1800" dirty="0" smtClean="0">
                <a:solidFill>
                  <a:srgbClr val="CC0000"/>
                </a:solidFill>
                <a:latin typeface="ff1"/>
              </a:rPr>
              <a:t>Are there any examples?</a:t>
            </a:r>
            <a:endParaRPr lang="en-US" sz="1800" dirty="0">
              <a:solidFill>
                <a:srgbClr val="CC0000"/>
              </a:solidFill>
              <a:latin typeface="ff1"/>
            </a:endParaRPr>
          </a:p>
        </p:txBody>
      </p:sp>
      <p:sp>
        <p:nvSpPr>
          <p:cNvPr id="6" name="Прямоугольник 5"/>
          <p:cNvSpPr/>
          <p:nvPr/>
        </p:nvSpPr>
        <p:spPr>
          <a:xfrm>
            <a:off x="2523698" y="2406358"/>
            <a:ext cx="6486486" cy="646331"/>
          </a:xfrm>
          <a:prstGeom prst="rect">
            <a:avLst/>
          </a:prstGeom>
        </p:spPr>
        <p:txBody>
          <a:bodyPr wrap="square">
            <a:spAutoFit/>
          </a:bodyPr>
          <a:lstStyle/>
          <a:p>
            <a:r>
              <a:rPr lang="en-US" sz="1800" dirty="0" smtClean="0">
                <a:solidFill>
                  <a:srgbClr val="CC0000"/>
                </a:solidFill>
                <a:latin typeface="ff1"/>
              </a:rPr>
              <a:t>8. The </a:t>
            </a:r>
            <a:r>
              <a:rPr lang="en-US" sz="1800" dirty="0">
                <a:solidFill>
                  <a:srgbClr val="CC0000"/>
                </a:solidFill>
                <a:latin typeface="ff1"/>
              </a:rPr>
              <a:t>author begins to find herself unable to explain the story of Hamlet. When and </a:t>
            </a:r>
            <a:r>
              <a:rPr lang="en-US" sz="1800" dirty="0" smtClean="0">
                <a:solidFill>
                  <a:srgbClr val="CC0000"/>
                </a:solidFill>
                <a:latin typeface="ff1"/>
              </a:rPr>
              <a:t>where does she give up explaining?</a:t>
            </a:r>
            <a:endParaRPr lang="en-US" sz="1800" dirty="0"/>
          </a:p>
        </p:txBody>
      </p:sp>
      <p:sp>
        <p:nvSpPr>
          <p:cNvPr id="7" name="Прямоугольник 6"/>
          <p:cNvSpPr/>
          <p:nvPr/>
        </p:nvSpPr>
        <p:spPr>
          <a:xfrm>
            <a:off x="2523697" y="3052689"/>
            <a:ext cx="6486487" cy="1754326"/>
          </a:xfrm>
          <a:prstGeom prst="rect">
            <a:avLst/>
          </a:prstGeom>
        </p:spPr>
        <p:txBody>
          <a:bodyPr wrap="square">
            <a:spAutoFit/>
          </a:bodyPr>
          <a:lstStyle/>
          <a:p>
            <a:r>
              <a:rPr lang="en-US" sz="1800" dirty="0" smtClean="0">
                <a:solidFill>
                  <a:srgbClr val="CC0000"/>
                </a:solidFill>
                <a:latin typeface="ff1"/>
              </a:rPr>
              <a:t>9. In </a:t>
            </a:r>
            <a:r>
              <a:rPr lang="en-US" sz="1800" dirty="0">
                <a:solidFill>
                  <a:srgbClr val="CC0000"/>
                </a:solidFill>
                <a:latin typeface="ff1"/>
              </a:rPr>
              <a:t>the end, the chief of the </a:t>
            </a:r>
            <a:r>
              <a:rPr lang="en-US" sz="1800" dirty="0" err="1">
                <a:solidFill>
                  <a:srgbClr val="CC0000"/>
                </a:solidFill>
                <a:latin typeface="ff1"/>
              </a:rPr>
              <a:t>Tiv</a:t>
            </a:r>
            <a:r>
              <a:rPr lang="en-US" sz="1800" dirty="0">
                <a:solidFill>
                  <a:srgbClr val="CC0000"/>
                </a:solidFill>
                <a:latin typeface="ff1"/>
              </a:rPr>
              <a:t> rewrites the story. He tells the author that she may bring more </a:t>
            </a:r>
            <a:r>
              <a:rPr lang="en-US" sz="1800" dirty="0" smtClean="0">
                <a:solidFill>
                  <a:srgbClr val="CC0000"/>
                </a:solidFill>
                <a:latin typeface="ff1"/>
              </a:rPr>
              <a:t>stories </a:t>
            </a:r>
            <a:r>
              <a:rPr lang="en-US" sz="1800" dirty="0">
                <a:solidFill>
                  <a:srgbClr val="CC0000"/>
                </a:solidFill>
                <a:latin typeface="ff1"/>
              </a:rPr>
              <a:t>so that when she returns to her land her elders will see that she has learned wisdom. </a:t>
            </a:r>
            <a:r>
              <a:rPr lang="en-US" sz="1800" dirty="0" smtClean="0">
                <a:solidFill>
                  <a:srgbClr val="CC0000"/>
                </a:solidFill>
                <a:latin typeface="ff1"/>
              </a:rPr>
              <a:t>How </a:t>
            </a:r>
            <a:r>
              <a:rPr lang="en-US" sz="1800" dirty="0">
                <a:solidFill>
                  <a:srgbClr val="CC0000"/>
                </a:solidFill>
                <a:latin typeface="ff1"/>
              </a:rPr>
              <a:t>does the chief’s statement accord with the author’s at the outset of the story, namely that </a:t>
            </a:r>
            <a:r>
              <a:rPr lang="en-US" sz="1800" dirty="0" smtClean="0">
                <a:solidFill>
                  <a:srgbClr val="CC0000"/>
                </a:solidFill>
                <a:latin typeface="ff1"/>
              </a:rPr>
              <a:t>the </a:t>
            </a:r>
            <a:r>
              <a:rPr lang="en-US" sz="1800" dirty="0">
                <a:solidFill>
                  <a:srgbClr val="CC0000"/>
                </a:solidFill>
                <a:latin typeface="ff1"/>
              </a:rPr>
              <a:t>general plot and motivation of a great tragedy would be clear everywhere</a:t>
            </a:r>
            <a:r>
              <a:rPr lang="en-US" sz="1800" dirty="0" smtClean="0">
                <a:solidFill>
                  <a:srgbClr val="CC0000"/>
                </a:solidFill>
                <a:latin typeface="ff1"/>
              </a:rPr>
              <a:t>?</a:t>
            </a:r>
            <a:endParaRPr lang="en-US" sz="1800" dirty="0">
              <a:solidFill>
                <a:srgbClr val="CC0000"/>
              </a:solidFill>
              <a:latin typeface="ff1"/>
            </a:endParaRPr>
          </a:p>
        </p:txBody>
      </p:sp>
    </p:spTree>
    <p:extLst>
      <p:ext uri="{BB962C8B-B14F-4D97-AF65-F5344CB8AC3E}">
        <p14:creationId xmlns:p14="http://schemas.microsoft.com/office/powerpoint/2010/main" val="3484864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ppt_x"/>
                                          </p:val>
                                        </p:tav>
                                        <p:tav tm="100000">
                                          <p:val>
                                            <p:strVal val="#ppt_x"/>
                                          </p:val>
                                        </p:tav>
                                      </p:tavLst>
                                    </p:anim>
                                    <p:anim calcmode="lin" valueType="num">
                                      <p:cBhvr additive="base">
                                        <p:cTn id="3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1632"/>
        <p:cNvGrpSpPr/>
        <p:nvPr/>
      </p:nvGrpSpPr>
      <p:grpSpPr>
        <a:xfrm>
          <a:off x="0" y="0"/>
          <a:ext cx="0" cy="0"/>
          <a:chOff x="0" y="0"/>
          <a:chExt cx="0" cy="0"/>
        </a:xfrm>
      </p:grpSpPr>
      <p:grpSp>
        <p:nvGrpSpPr>
          <p:cNvPr id="1633" name="Google Shape;1633;p66"/>
          <p:cNvGrpSpPr/>
          <p:nvPr/>
        </p:nvGrpSpPr>
        <p:grpSpPr>
          <a:xfrm rot="1428958">
            <a:off x="84470" y="63521"/>
            <a:ext cx="2926041" cy="3441291"/>
            <a:chOff x="713389" y="-262634"/>
            <a:chExt cx="3459843" cy="4069091"/>
          </a:xfrm>
        </p:grpSpPr>
        <p:pic>
          <p:nvPicPr>
            <p:cNvPr id="1634" name="Google Shape;1634;p66"/>
            <p:cNvPicPr preferRelativeResize="0"/>
            <p:nvPr/>
          </p:nvPicPr>
          <p:blipFill>
            <a:blip r:embed="rId3">
              <a:alphaModFix/>
            </a:blip>
            <a:stretch>
              <a:fillRect/>
            </a:stretch>
          </p:blipFill>
          <p:spPr>
            <a:xfrm rot="-4265453" flipH="1">
              <a:off x="1468984" y="2821772"/>
              <a:ext cx="1097963" cy="357054"/>
            </a:xfrm>
            <a:prstGeom prst="rect">
              <a:avLst/>
            </a:prstGeom>
            <a:noFill/>
            <a:ln>
              <a:noFill/>
            </a:ln>
          </p:spPr>
        </p:pic>
        <p:pic>
          <p:nvPicPr>
            <p:cNvPr id="1635" name="Google Shape;1635;p66"/>
            <p:cNvPicPr preferRelativeResize="0"/>
            <p:nvPr/>
          </p:nvPicPr>
          <p:blipFill>
            <a:blip r:embed="rId3">
              <a:alphaModFix/>
            </a:blip>
            <a:stretch>
              <a:fillRect/>
            </a:stretch>
          </p:blipFill>
          <p:spPr>
            <a:xfrm rot="-5400000" flipH="1">
              <a:off x="1717059" y="3078947"/>
              <a:ext cx="1097964" cy="357054"/>
            </a:xfrm>
            <a:prstGeom prst="rect">
              <a:avLst/>
            </a:prstGeom>
            <a:noFill/>
            <a:ln>
              <a:noFill/>
            </a:ln>
          </p:spPr>
        </p:pic>
        <p:pic>
          <p:nvPicPr>
            <p:cNvPr id="1636" name="Google Shape;1636;p66"/>
            <p:cNvPicPr preferRelativeResize="0"/>
            <p:nvPr/>
          </p:nvPicPr>
          <p:blipFill>
            <a:blip r:embed="rId4">
              <a:alphaModFix/>
            </a:blip>
            <a:stretch>
              <a:fillRect/>
            </a:stretch>
          </p:blipFill>
          <p:spPr>
            <a:xfrm rot="-1867229" flipH="1">
              <a:off x="999046" y="220042"/>
              <a:ext cx="896052" cy="1050453"/>
            </a:xfrm>
            <a:prstGeom prst="rect">
              <a:avLst/>
            </a:prstGeom>
            <a:noFill/>
            <a:ln>
              <a:noFill/>
            </a:ln>
          </p:spPr>
        </p:pic>
        <p:pic>
          <p:nvPicPr>
            <p:cNvPr id="1637" name="Google Shape;1637;p66"/>
            <p:cNvPicPr preferRelativeResize="0"/>
            <p:nvPr/>
          </p:nvPicPr>
          <p:blipFill>
            <a:blip r:embed="rId5">
              <a:alphaModFix/>
            </a:blip>
            <a:stretch>
              <a:fillRect/>
            </a:stretch>
          </p:blipFill>
          <p:spPr>
            <a:xfrm rot="-6306671" flipH="1">
              <a:off x="1371644" y="1704035"/>
              <a:ext cx="990786" cy="1395435"/>
            </a:xfrm>
            <a:prstGeom prst="rect">
              <a:avLst/>
            </a:prstGeom>
            <a:noFill/>
            <a:ln>
              <a:noFill/>
            </a:ln>
          </p:spPr>
        </p:pic>
        <p:pic>
          <p:nvPicPr>
            <p:cNvPr id="1638" name="Google Shape;1638;p66"/>
            <p:cNvPicPr preferRelativeResize="0"/>
            <p:nvPr/>
          </p:nvPicPr>
          <p:blipFill>
            <a:blip r:embed="rId6">
              <a:alphaModFix/>
            </a:blip>
            <a:stretch>
              <a:fillRect/>
            </a:stretch>
          </p:blipFill>
          <p:spPr>
            <a:xfrm rot="1392348">
              <a:off x="1080136" y="176558"/>
              <a:ext cx="2726349" cy="2421263"/>
            </a:xfrm>
            <a:prstGeom prst="rect">
              <a:avLst/>
            </a:prstGeom>
            <a:noFill/>
            <a:ln>
              <a:noFill/>
            </a:ln>
          </p:spPr>
        </p:pic>
      </p:grpSp>
      <p:sp>
        <p:nvSpPr>
          <p:cNvPr id="1639" name="Google Shape;1639;p66"/>
          <p:cNvSpPr/>
          <p:nvPr/>
        </p:nvSpPr>
        <p:spPr>
          <a:xfrm>
            <a:off x="962726" y="1181981"/>
            <a:ext cx="4163700" cy="27546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0" name="Google Shape;1640;p66"/>
          <p:cNvSpPr txBox="1">
            <a:spLocks noGrp="1"/>
          </p:cNvSpPr>
          <p:nvPr>
            <p:ph type="title"/>
          </p:nvPr>
        </p:nvSpPr>
        <p:spPr>
          <a:xfrm>
            <a:off x="1522150" y="2094600"/>
            <a:ext cx="2945400" cy="954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Thank you!</a:t>
            </a:r>
            <a:endParaRPr/>
          </a:p>
        </p:txBody>
      </p:sp>
      <p:pic>
        <p:nvPicPr>
          <p:cNvPr id="1655" name="Google Shape;1655;p66"/>
          <p:cNvPicPr preferRelativeResize="0"/>
          <p:nvPr/>
        </p:nvPicPr>
        <p:blipFill>
          <a:blip r:embed="rId7">
            <a:alphaModFix/>
          </a:blip>
          <a:stretch>
            <a:fillRect/>
          </a:stretch>
        </p:blipFill>
        <p:spPr>
          <a:xfrm rot="-7389525">
            <a:off x="1765955" y="3263101"/>
            <a:ext cx="1207214" cy="1392420"/>
          </a:xfrm>
          <a:prstGeom prst="rect">
            <a:avLst/>
          </a:prstGeom>
          <a:noFill/>
          <a:ln>
            <a:noFill/>
          </a:ln>
        </p:spPr>
      </p:pic>
      <p:grpSp>
        <p:nvGrpSpPr>
          <p:cNvPr id="1656" name="Google Shape;1656;p66"/>
          <p:cNvGrpSpPr/>
          <p:nvPr/>
        </p:nvGrpSpPr>
        <p:grpSpPr>
          <a:xfrm>
            <a:off x="2422116" y="3026862"/>
            <a:ext cx="2789218" cy="1818575"/>
            <a:chOff x="4595968" y="2328020"/>
            <a:chExt cx="3758547" cy="2450579"/>
          </a:xfrm>
        </p:grpSpPr>
        <p:pic>
          <p:nvPicPr>
            <p:cNvPr id="1657" name="Google Shape;1657;p66"/>
            <p:cNvPicPr preferRelativeResize="0"/>
            <p:nvPr/>
          </p:nvPicPr>
          <p:blipFill>
            <a:blip r:embed="rId3">
              <a:alphaModFix/>
            </a:blip>
            <a:stretch>
              <a:fillRect/>
            </a:stretch>
          </p:blipFill>
          <p:spPr>
            <a:xfrm rot="-9094911">
              <a:off x="4913636" y="3529381"/>
              <a:ext cx="1097959" cy="357055"/>
            </a:xfrm>
            <a:prstGeom prst="rect">
              <a:avLst/>
            </a:prstGeom>
            <a:noFill/>
            <a:ln>
              <a:noFill/>
            </a:ln>
          </p:spPr>
        </p:pic>
        <p:pic>
          <p:nvPicPr>
            <p:cNvPr id="1658" name="Google Shape;1658;p66"/>
            <p:cNvPicPr preferRelativeResize="0"/>
            <p:nvPr/>
          </p:nvPicPr>
          <p:blipFill>
            <a:blip r:embed="rId3">
              <a:alphaModFix/>
            </a:blip>
            <a:stretch>
              <a:fillRect/>
            </a:stretch>
          </p:blipFill>
          <p:spPr>
            <a:xfrm rot="-10504523">
              <a:off x="4609267" y="3688593"/>
              <a:ext cx="1097956" cy="357055"/>
            </a:xfrm>
            <a:prstGeom prst="rect">
              <a:avLst/>
            </a:prstGeom>
            <a:noFill/>
            <a:ln>
              <a:noFill/>
            </a:ln>
          </p:spPr>
        </p:pic>
        <p:pic>
          <p:nvPicPr>
            <p:cNvPr id="1659" name="Google Shape;1659;p66"/>
            <p:cNvPicPr preferRelativeResize="0"/>
            <p:nvPr/>
          </p:nvPicPr>
          <p:blipFill>
            <a:blip r:embed="rId5">
              <a:alphaModFix/>
            </a:blip>
            <a:stretch>
              <a:fillRect/>
            </a:stretch>
          </p:blipFill>
          <p:spPr>
            <a:xfrm rot="5172484" flipH="1">
              <a:off x="7130170" y="2170760"/>
              <a:ext cx="990785" cy="1395436"/>
            </a:xfrm>
            <a:prstGeom prst="rect">
              <a:avLst/>
            </a:prstGeom>
            <a:noFill/>
            <a:ln>
              <a:noFill/>
            </a:ln>
          </p:spPr>
        </p:pic>
        <p:pic>
          <p:nvPicPr>
            <p:cNvPr id="1660" name="Google Shape;1660;p66"/>
            <p:cNvPicPr preferRelativeResize="0"/>
            <p:nvPr/>
          </p:nvPicPr>
          <p:blipFill>
            <a:blip r:embed="rId8">
              <a:alphaModFix/>
            </a:blip>
            <a:stretch>
              <a:fillRect/>
            </a:stretch>
          </p:blipFill>
          <p:spPr>
            <a:xfrm>
              <a:off x="5325298" y="2329184"/>
              <a:ext cx="2914801" cy="2449415"/>
            </a:xfrm>
            <a:prstGeom prst="rect">
              <a:avLst/>
            </a:prstGeom>
            <a:noFill/>
            <a:ln>
              <a:noFill/>
            </a:ln>
          </p:spPr>
        </p:pic>
      </p:gr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16"/>
        <p:cNvGrpSpPr/>
        <p:nvPr/>
      </p:nvGrpSpPr>
      <p:grpSpPr>
        <a:xfrm>
          <a:off x="0" y="0"/>
          <a:ext cx="0" cy="0"/>
          <a:chOff x="0" y="0"/>
          <a:chExt cx="0" cy="0"/>
        </a:xfrm>
      </p:grpSpPr>
      <p:sp>
        <p:nvSpPr>
          <p:cNvPr id="417" name="Google Shape;417;p36"/>
          <p:cNvSpPr txBox="1">
            <a:spLocks noGrp="1"/>
          </p:cNvSpPr>
          <p:nvPr>
            <p:ph type="title" idx="2"/>
          </p:nvPr>
        </p:nvSpPr>
        <p:spPr>
          <a:xfrm>
            <a:off x="4130356" y="1936358"/>
            <a:ext cx="4809994" cy="1098880"/>
          </a:xfrm>
          <a:prstGeom prst="rect">
            <a:avLst/>
          </a:prstGeom>
        </p:spPr>
        <p:txBody>
          <a:bodyPr spcFirstLastPara="1" wrap="square" lIns="91425" tIns="91425" rIns="91425" bIns="91425" anchor="ctr" anchorCtr="0">
            <a:noAutofit/>
          </a:bodyPr>
          <a:lstStyle/>
          <a:p>
            <a:r>
              <a:rPr lang="en-US" sz="1800" dirty="0"/>
              <a:t>Rewriting a fairy tale (chosen by students) or another piece of literature, for example, Shakespeare's drama "Hamlet" in the style of different authors </a:t>
            </a:r>
            <a:br>
              <a:rPr lang="en-US" sz="1800" dirty="0"/>
            </a:br>
            <a:endParaRPr dirty="0"/>
          </a:p>
        </p:txBody>
      </p:sp>
      <p:sp>
        <p:nvSpPr>
          <p:cNvPr id="418" name="Google Shape;418;p36"/>
          <p:cNvSpPr txBox="1">
            <a:spLocks noGrp="1"/>
          </p:cNvSpPr>
          <p:nvPr>
            <p:ph type="subTitle" idx="1"/>
          </p:nvPr>
        </p:nvSpPr>
        <p:spPr>
          <a:xfrm>
            <a:off x="4438795" y="3035238"/>
            <a:ext cx="4348744" cy="667500"/>
          </a:xfrm>
          <a:prstGeom prst="rect">
            <a:avLst/>
          </a:prstGeom>
        </p:spPr>
        <p:txBody>
          <a:bodyPr spcFirstLastPara="1" wrap="square" lIns="91425" tIns="91425" rIns="91425" bIns="91425" anchor="t" anchorCtr="0">
            <a:noAutofit/>
          </a:bodyPr>
          <a:lstStyle/>
          <a:p>
            <a:pPr marL="0" lvl="0" indent="0"/>
            <a:r>
              <a:rPr lang="en-US" dirty="0"/>
              <a:t>Examples: https://valentinagurarie.wordpress.com/2013/09/25/little-red-riding-hood-style-matters/</a:t>
            </a:r>
            <a:br>
              <a:rPr lang="en-US" dirty="0"/>
            </a:br>
            <a:endParaRPr dirty="0"/>
          </a:p>
        </p:txBody>
      </p:sp>
      <p:sp>
        <p:nvSpPr>
          <p:cNvPr id="419" name="Google Shape;419;p36"/>
          <p:cNvSpPr/>
          <p:nvPr/>
        </p:nvSpPr>
        <p:spPr>
          <a:xfrm>
            <a:off x="782800" y="846979"/>
            <a:ext cx="3410100" cy="34101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0" name="Google Shape;420;p36"/>
          <p:cNvGrpSpPr/>
          <p:nvPr/>
        </p:nvGrpSpPr>
        <p:grpSpPr>
          <a:xfrm rot="10800000" flipH="1">
            <a:off x="-1409548" y="577650"/>
            <a:ext cx="4545173" cy="5340275"/>
            <a:chOff x="-1304773" y="-1131675"/>
            <a:chExt cx="4545173" cy="5340275"/>
          </a:xfrm>
        </p:grpSpPr>
        <p:pic>
          <p:nvPicPr>
            <p:cNvPr id="421" name="Google Shape;421;p36"/>
            <p:cNvPicPr preferRelativeResize="0"/>
            <p:nvPr/>
          </p:nvPicPr>
          <p:blipFill>
            <a:blip r:embed="rId3">
              <a:alphaModFix/>
            </a:blip>
            <a:stretch>
              <a:fillRect/>
            </a:stretch>
          </p:blipFill>
          <p:spPr>
            <a:xfrm rot="10800000" flipH="1">
              <a:off x="-54324" y="2539975"/>
              <a:ext cx="1184750" cy="1668625"/>
            </a:xfrm>
            <a:prstGeom prst="rect">
              <a:avLst/>
            </a:prstGeom>
            <a:noFill/>
            <a:ln>
              <a:noFill/>
            </a:ln>
          </p:spPr>
        </p:pic>
        <p:pic>
          <p:nvPicPr>
            <p:cNvPr id="422" name="Google Shape;422;p36"/>
            <p:cNvPicPr preferRelativeResize="0"/>
            <p:nvPr/>
          </p:nvPicPr>
          <p:blipFill>
            <a:blip r:embed="rId4">
              <a:alphaModFix/>
            </a:blip>
            <a:stretch>
              <a:fillRect/>
            </a:stretch>
          </p:blipFill>
          <p:spPr>
            <a:xfrm rot="4065820">
              <a:off x="1802577" y="-593946"/>
              <a:ext cx="1167272" cy="1368418"/>
            </a:xfrm>
            <a:prstGeom prst="rect">
              <a:avLst/>
            </a:prstGeom>
            <a:noFill/>
            <a:ln>
              <a:noFill/>
            </a:ln>
          </p:spPr>
        </p:pic>
        <p:pic>
          <p:nvPicPr>
            <p:cNvPr id="423" name="Google Shape;423;p36"/>
            <p:cNvPicPr preferRelativeResize="0"/>
            <p:nvPr/>
          </p:nvPicPr>
          <p:blipFill>
            <a:blip r:embed="rId5">
              <a:alphaModFix/>
            </a:blip>
            <a:stretch>
              <a:fillRect/>
            </a:stretch>
          </p:blipFill>
          <p:spPr>
            <a:xfrm>
              <a:off x="-1075509" y="-1131675"/>
              <a:ext cx="3641590" cy="3060143"/>
            </a:xfrm>
            <a:prstGeom prst="rect">
              <a:avLst/>
            </a:prstGeom>
            <a:noFill/>
            <a:ln>
              <a:noFill/>
            </a:ln>
          </p:spPr>
        </p:pic>
        <p:pic>
          <p:nvPicPr>
            <p:cNvPr id="424" name="Google Shape;424;p36"/>
            <p:cNvPicPr preferRelativeResize="0"/>
            <p:nvPr/>
          </p:nvPicPr>
          <p:blipFill>
            <a:blip r:embed="rId6">
              <a:alphaModFix/>
            </a:blip>
            <a:stretch>
              <a:fillRect/>
            </a:stretch>
          </p:blipFill>
          <p:spPr>
            <a:xfrm rot="1392348">
              <a:off x="-938027" y="929395"/>
              <a:ext cx="2726349" cy="2421263"/>
            </a:xfrm>
            <a:prstGeom prst="rect">
              <a:avLst/>
            </a:prstGeom>
            <a:noFill/>
            <a:ln>
              <a:noFill/>
            </a:ln>
          </p:spPr>
        </p:pic>
      </p:grpSp>
      <p:sp>
        <p:nvSpPr>
          <p:cNvPr id="425" name="Google Shape;425;p36"/>
          <p:cNvSpPr txBox="1">
            <a:spLocks noGrp="1"/>
          </p:cNvSpPr>
          <p:nvPr>
            <p:ph type="title"/>
          </p:nvPr>
        </p:nvSpPr>
        <p:spPr>
          <a:xfrm>
            <a:off x="1450378" y="1306438"/>
            <a:ext cx="2012400" cy="1996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smtClean="0"/>
              <a:t>1</a:t>
            </a:r>
            <a:endParaRPr dirty="0"/>
          </a:p>
        </p:txBody>
      </p:sp>
      <p:pic>
        <p:nvPicPr>
          <p:cNvPr id="426" name="Google Shape;426;p36"/>
          <p:cNvPicPr preferRelativeResize="0"/>
          <p:nvPr/>
        </p:nvPicPr>
        <p:blipFill>
          <a:blip r:embed="rId7">
            <a:alphaModFix/>
          </a:blip>
          <a:stretch>
            <a:fillRect/>
          </a:stretch>
        </p:blipFill>
        <p:spPr>
          <a:xfrm rot="9823372">
            <a:off x="5580248" y="423083"/>
            <a:ext cx="1380599" cy="448964"/>
          </a:xfrm>
          <a:prstGeom prst="rect">
            <a:avLst/>
          </a:prstGeom>
          <a:noFill/>
          <a:ln>
            <a:noFill/>
          </a:ln>
        </p:spPr>
      </p:pic>
      <p:pic>
        <p:nvPicPr>
          <p:cNvPr id="427" name="Google Shape;427;p36"/>
          <p:cNvPicPr preferRelativeResize="0"/>
          <p:nvPr/>
        </p:nvPicPr>
        <p:blipFill>
          <a:blip r:embed="rId7">
            <a:alphaModFix/>
          </a:blip>
          <a:stretch>
            <a:fillRect/>
          </a:stretch>
        </p:blipFill>
        <p:spPr>
          <a:xfrm rot="-9149488">
            <a:off x="3423519" y="3692004"/>
            <a:ext cx="996762" cy="324151"/>
          </a:xfrm>
          <a:prstGeom prst="rect">
            <a:avLst/>
          </a:prstGeom>
          <a:noFill/>
          <a:ln>
            <a:noFill/>
          </a:ln>
        </p:spPr>
      </p:pic>
      <p:pic>
        <p:nvPicPr>
          <p:cNvPr id="428" name="Google Shape;428;p36"/>
          <p:cNvPicPr preferRelativeResize="0"/>
          <p:nvPr/>
        </p:nvPicPr>
        <p:blipFill>
          <a:blip r:embed="rId7">
            <a:alphaModFix/>
          </a:blip>
          <a:stretch>
            <a:fillRect/>
          </a:stretch>
        </p:blipFill>
        <p:spPr>
          <a:xfrm rot="8810529">
            <a:off x="7426467" y="5035030"/>
            <a:ext cx="996764" cy="324151"/>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25"/>
                                        </p:tgtEl>
                                        <p:attrNameLst>
                                          <p:attrName>style.visibility</p:attrName>
                                        </p:attrNameLst>
                                      </p:cBhvr>
                                      <p:to>
                                        <p:strVal val="visible"/>
                                      </p:to>
                                    </p:set>
                                    <p:anim calcmode="lin" valueType="num">
                                      <p:cBhvr additive="base">
                                        <p:cTn id="7" dur="500" fill="hold"/>
                                        <p:tgtEl>
                                          <p:spTgt spid="425"/>
                                        </p:tgtEl>
                                        <p:attrNameLst>
                                          <p:attrName>ppt_x</p:attrName>
                                        </p:attrNameLst>
                                      </p:cBhvr>
                                      <p:tavLst>
                                        <p:tav tm="0">
                                          <p:val>
                                            <p:strVal val="#ppt_x"/>
                                          </p:val>
                                        </p:tav>
                                        <p:tav tm="100000">
                                          <p:val>
                                            <p:strVal val="#ppt_x"/>
                                          </p:val>
                                        </p:tav>
                                      </p:tavLst>
                                    </p:anim>
                                    <p:anim calcmode="lin" valueType="num">
                                      <p:cBhvr additive="base">
                                        <p:cTn id="8" dur="500" fill="hold"/>
                                        <p:tgtEl>
                                          <p:spTgt spid="42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17"/>
                                        </p:tgtEl>
                                        <p:attrNameLst>
                                          <p:attrName>style.visibility</p:attrName>
                                        </p:attrNameLst>
                                      </p:cBhvr>
                                      <p:to>
                                        <p:strVal val="visible"/>
                                      </p:to>
                                    </p:set>
                                    <p:anim calcmode="lin" valueType="num">
                                      <p:cBhvr additive="base">
                                        <p:cTn id="13" dur="500" fill="hold"/>
                                        <p:tgtEl>
                                          <p:spTgt spid="417"/>
                                        </p:tgtEl>
                                        <p:attrNameLst>
                                          <p:attrName>ppt_x</p:attrName>
                                        </p:attrNameLst>
                                      </p:cBhvr>
                                      <p:tavLst>
                                        <p:tav tm="0">
                                          <p:val>
                                            <p:strVal val="#ppt_x"/>
                                          </p:val>
                                        </p:tav>
                                        <p:tav tm="100000">
                                          <p:val>
                                            <p:strVal val="#ppt_x"/>
                                          </p:val>
                                        </p:tav>
                                      </p:tavLst>
                                    </p:anim>
                                    <p:anim calcmode="lin" valueType="num">
                                      <p:cBhvr additive="base">
                                        <p:cTn id="14" dur="500" fill="hold"/>
                                        <p:tgtEl>
                                          <p:spTgt spid="41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18">
                                            <p:txEl>
                                              <p:pRg st="0" end="0"/>
                                            </p:txEl>
                                          </p:spTgt>
                                        </p:tgtEl>
                                        <p:attrNameLst>
                                          <p:attrName>style.visibility</p:attrName>
                                        </p:attrNameLst>
                                      </p:cBhvr>
                                      <p:to>
                                        <p:strVal val="visible"/>
                                      </p:to>
                                    </p:set>
                                    <p:anim calcmode="lin" valueType="num">
                                      <p:cBhvr additive="base">
                                        <p:cTn id="19" dur="500" fill="hold"/>
                                        <p:tgtEl>
                                          <p:spTgt spid="418">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18">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7" grpId="0"/>
      <p:bldP spid="418" grpId="0" build="p"/>
      <p:bldP spid="42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Little Red Riding Hood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00650" y="0"/>
            <a:ext cx="3943350" cy="542925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red ridinghoo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14104"/>
            <a:ext cx="5648325" cy="375285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Little Red Riding Hood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52726" y="-94360"/>
            <a:ext cx="4314825" cy="54292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7881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500" fill="hold"/>
                                        <p:tgtEl>
                                          <p:spTgt spid="1026"/>
                                        </p:tgtEl>
                                        <p:attrNameLst>
                                          <p:attrName>ppt_x</p:attrName>
                                        </p:attrNameLst>
                                      </p:cBhvr>
                                      <p:tavLst>
                                        <p:tav tm="0">
                                          <p:val>
                                            <p:strVal val="#ppt_x"/>
                                          </p:val>
                                        </p:tav>
                                        <p:tav tm="100000">
                                          <p:val>
                                            <p:strVal val="#ppt_x"/>
                                          </p:val>
                                        </p:tav>
                                      </p:tavLst>
                                    </p:anim>
                                    <p:anim calcmode="lin" valueType="num">
                                      <p:cBhvr additive="base">
                                        <p:cTn id="8"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28"/>
                                        </p:tgtEl>
                                        <p:attrNameLst>
                                          <p:attrName>style.visibility</p:attrName>
                                        </p:attrNameLst>
                                      </p:cBhvr>
                                      <p:to>
                                        <p:strVal val="visible"/>
                                      </p:to>
                                    </p:set>
                                    <p:anim calcmode="lin" valueType="num">
                                      <p:cBhvr additive="base">
                                        <p:cTn id="13" dur="500" fill="hold"/>
                                        <p:tgtEl>
                                          <p:spTgt spid="1028"/>
                                        </p:tgtEl>
                                        <p:attrNameLst>
                                          <p:attrName>ppt_x</p:attrName>
                                        </p:attrNameLst>
                                      </p:cBhvr>
                                      <p:tavLst>
                                        <p:tav tm="0">
                                          <p:val>
                                            <p:strVal val="#ppt_x"/>
                                          </p:val>
                                        </p:tav>
                                        <p:tav tm="100000">
                                          <p:val>
                                            <p:strVal val="#ppt_x"/>
                                          </p:val>
                                        </p:tav>
                                      </p:tavLst>
                                    </p:anim>
                                    <p:anim calcmode="lin" valueType="num">
                                      <p:cBhvr additive="base">
                                        <p:cTn id="14" dur="500" fill="hold"/>
                                        <p:tgtEl>
                                          <p:spTgt spid="102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030"/>
                                        </p:tgtEl>
                                        <p:attrNameLst>
                                          <p:attrName>style.visibility</p:attrName>
                                        </p:attrNameLst>
                                      </p:cBhvr>
                                      <p:to>
                                        <p:strVal val="visible"/>
                                      </p:to>
                                    </p:set>
                                    <p:anim calcmode="lin" valueType="num">
                                      <p:cBhvr additive="base">
                                        <p:cTn id="19" dur="500" fill="hold"/>
                                        <p:tgtEl>
                                          <p:spTgt spid="1030"/>
                                        </p:tgtEl>
                                        <p:attrNameLst>
                                          <p:attrName>ppt_x</p:attrName>
                                        </p:attrNameLst>
                                      </p:cBhvr>
                                      <p:tavLst>
                                        <p:tav tm="0">
                                          <p:val>
                                            <p:strVal val="#ppt_x"/>
                                          </p:val>
                                        </p:tav>
                                        <p:tav tm="100000">
                                          <p:val>
                                            <p:strVal val="#ppt_x"/>
                                          </p:val>
                                        </p:tav>
                                      </p:tavLst>
                                    </p:anim>
                                    <p:anim calcmode="lin" valueType="num">
                                      <p:cBhvr additive="base">
                                        <p:cTn id="20" dur="500" fill="hold"/>
                                        <p:tgtEl>
                                          <p:spTgt spid="10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74.9|47.7|62.5|89.7"/>
</p:tagLst>
</file>

<file path=ppt/tags/tag2.xml><?xml version="1.0" encoding="utf-8"?>
<p:tagLst xmlns:a="http://schemas.openxmlformats.org/drawingml/2006/main" xmlns:r="http://schemas.openxmlformats.org/officeDocument/2006/relationships" xmlns:p="http://schemas.openxmlformats.org/presentationml/2006/main">
  <p:tag name="TIMING" val="|2.4|12.5|58.9|28.3|50.3|89.4|44.3|4"/>
</p:tagLst>
</file>

<file path=ppt/theme/theme1.xml><?xml version="1.0" encoding="utf-8"?>
<a:theme xmlns:a="http://schemas.openxmlformats.org/drawingml/2006/main" name="Language Arts Subject for Highschool - 9th Grade: Comparing Texts">
  <a:themeElements>
    <a:clrScheme name="Simple Light">
      <a:dk1>
        <a:srgbClr val="462D1D"/>
      </a:dk1>
      <a:lt1>
        <a:srgbClr val="FFFFFF"/>
      </a:lt1>
      <a:dk2>
        <a:srgbClr val="462D1D"/>
      </a:dk2>
      <a:lt2>
        <a:srgbClr val="FFFFFF"/>
      </a:lt2>
      <a:accent1>
        <a:srgbClr val="FBF0ED"/>
      </a:accent1>
      <a:accent2>
        <a:srgbClr val="F9E2DA"/>
      </a:accent2>
      <a:accent3>
        <a:srgbClr val="724332"/>
      </a:accent3>
      <a:accent4>
        <a:srgbClr val="FBF0ED"/>
      </a:accent4>
      <a:accent5>
        <a:srgbClr val="F9E2DA"/>
      </a:accent5>
      <a:accent6>
        <a:srgbClr val="AA7F70"/>
      </a:accent6>
      <a:hlink>
        <a:srgbClr val="AA7F7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601</TotalTime>
  <Words>2916</Words>
  <Application>Microsoft Office PowerPoint</Application>
  <PresentationFormat>Экран (16:9)</PresentationFormat>
  <Paragraphs>245</Paragraphs>
  <Slides>72</Slides>
  <Notes>18</Notes>
  <HiddenSlides>0</HiddenSlides>
  <MMClips>0</MMClips>
  <ScaleCrop>false</ScaleCrop>
  <HeadingPairs>
    <vt:vector size="6" baseType="variant">
      <vt:variant>
        <vt:lpstr>Использованные шрифты</vt:lpstr>
      </vt:variant>
      <vt:variant>
        <vt:i4>23</vt:i4>
      </vt:variant>
      <vt:variant>
        <vt:lpstr>Тема</vt:lpstr>
      </vt:variant>
      <vt:variant>
        <vt:i4>1</vt:i4>
      </vt:variant>
      <vt:variant>
        <vt:lpstr>Заголовки слайдов</vt:lpstr>
      </vt:variant>
      <vt:variant>
        <vt:i4>72</vt:i4>
      </vt:variant>
    </vt:vector>
  </HeadingPairs>
  <TitlesOfParts>
    <vt:vector size="96" baseType="lpstr">
      <vt:lpstr>Arial</vt:lpstr>
      <vt:lpstr>Arial</vt:lpstr>
      <vt:lpstr>BemboStd</vt:lpstr>
      <vt:lpstr>BemboStd+20</vt:lpstr>
      <vt:lpstr>BemboStd-Italic</vt:lpstr>
      <vt:lpstr>Calibri</vt:lpstr>
      <vt:lpstr>canada-type-gibson</vt:lpstr>
      <vt:lpstr>CvydgnNnmgqsCtlvlqJqfkvsFrutigerLTStd-Bold</vt:lpstr>
      <vt:lpstr>DmydrjRlddlvVthhqcGlqgrkAGaramondPro-Regular</vt:lpstr>
      <vt:lpstr>ff1</vt:lpstr>
      <vt:lpstr>ff2</vt:lpstr>
      <vt:lpstr>Founders Grotesk</vt:lpstr>
      <vt:lpstr>方正姚体</vt:lpstr>
      <vt:lpstr>inherit</vt:lpstr>
      <vt:lpstr>Karla</vt:lpstr>
      <vt:lpstr>Muli</vt:lpstr>
      <vt:lpstr>MytqmlJhywstRxhkfgJfdrkbSymbolMT</vt:lpstr>
      <vt:lpstr>Open Sans</vt:lpstr>
      <vt:lpstr>Poets Electra Roman No 2</vt:lpstr>
      <vt:lpstr>RB-ArialMT</vt:lpstr>
      <vt:lpstr>Roboto Condensed Light</vt:lpstr>
      <vt:lpstr>Rochester</vt:lpstr>
      <vt:lpstr>Times New Roman</vt:lpstr>
      <vt:lpstr>Language Arts Subject for Highschool - 9th Grade: Comparing Texts</vt:lpstr>
      <vt:lpstr>Genres and Styles</vt:lpstr>
      <vt:lpstr>Презентация PowerPoint</vt:lpstr>
      <vt:lpstr>Course Objectives</vt:lpstr>
      <vt:lpstr>Acquired skills</vt:lpstr>
      <vt:lpstr>Course Structure</vt:lpstr>
      <vt:lpstr>Individual Tasks (group projects)</vt:lpstr>
      <vt:lpstr>Choose your partner</vt:lpstr>
      <vt:lpstr>Rewriting a fairy tale (chosen by students) or another piece of literature, for example, Shakespeare's drama "Hamlet" in the style of different authors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Guidelines</vt:lpstr>
      <vt:lpstr>Requirements</vt:lpstr>
      <vt:lpstr>Creating a video lecture in the style of "TED talks" on one or two of the read literary texts or a theoretical issue. The aim is to interest the listeners in reading the texts or in studying the topic. </vt:lpstr>
      <vt:lpstr>Guidelines</vt:lpstr>
      <vt:lpstr>Requirements</vt:lpstr>
      <vt:lpstr>3</vt:lpstr>
      <vt:lpstr>Guidelines</vt:lpstr>
      <vt:lpstr>Requirements</vt:lpstr>
      <vt:lpstr>Additional points</vt:lpstr>
      <vt:lpstr>Composing crossword puzzles </vt:lpstr>
      <vt:lpstr>Creating a Moodboard on the basis of the texts</vt:lpstr>
      <vt:lpstr>Презентация PowerPoint</vt:lpstr>
      <vt:lpstr>Презентация PowerPoint</vt:lpstr>
      <vt:lpstr>max. 10 points To be done individually or in groups (2-3 students)  a moodboard + concise (max. 1 page) description of images used. </vt:lpstr>
      <vt:lpstr>Презентация PowerPoint</vt:lpstr>
      <vt:lpstr>Reasons</vt:lpstr>
      <vt:lpstr>Презентация PowerPoint</vt:lpstr>
      <vt:lpstr>2. Learning the whole of the language (literary and ordinary language).   3. Thinking skills. </vt:lpstr>
      <vt:lpstr>Benefits of Literature</vt:lpstr>
      <vt:lpstr>Презентация PowerPoint</vt:lpstr>
      <vt:lpstr>What are some of the advantages and disadvantages of using literature as a method of teaching or learning a language?</vt:lpstr>
      <vt:lpstr>Презентация PowerPoint</vt:lpstr>
      <vt:lpstr>Презентация PowerPoint</vt:lpstr>
      <vt:lpstr>Презентация PowerPoint</vt:lpstr>
      <vt:lpstr>Literature is storytelling</vt:lpstr>
      <vt:lpstr>Презентация PowerPoint</vt:lpstr>
      <vt:lpstr>Презентация PowerPoint</vt:lpstr>
      <vt:lpstr>Презентация PowerPoint</vt:lpstr>
      <vt:lpstr>Interesting Facts about Reading</vt:lpstr>
      <vt:lpstr>True or False?</vt:lpstr>
      <vt:lpstr>True or False?</vt:lpstr>
      <vt:lpstr>True or False?</vt:lpstr>
      <vt:lpstr>True or False?</vt:lpstr>
      <vt:lpstr>True or False?</vt:lpstr>
      <vt:lpstr>What is literature?</vt:lpstr>
      <vt:lpstr>Презентация PowerPoint</vt:lpstr>
      <vt:lpstr>Презентация PowerPoint</vt:lpstr>
      <vt:lpstr>Презентация PowerPoint</vt:lpstr>
      <vt:lpstr>“Robinson Crusoe”  by D. Defoe</vt:lpstr>
      <vt:lpstr>fiction</vt:lpstr>
      <vt:lpstr>Literature (from the Latin litteraturae, “writings”):  Literature has been commonly used since the eighteenth century, equivalently with the French belles lettres (“fine letters”), to designate fictional and imaginative writings—poetry, prose fiction and drama</vt:lpstr>
      <vt:lpstr>Презентация PowerPoint</vt:lpstr>
      <vt:lpstr>Презентация PowerPoint</vt:lpstr>
      <vt:lpstr>Презентация PowerPoint</vt:lpstr>
      <vt:lpstr>Strategies for Reading</vt:lpstr>
      <vt:lpstr>Презентация PowerPoint</vt:lpstr>
      <vt:lpstr>Close reading</vt:lpstr>
      <vt:lpstr>What makes the text complex?</vt:lpstr>
      <vt:lpstr>Презентация PowerPoint</vt:lpstr>
      <vt:lpstr>First reading</vt:lpstr>
      <vt:lpstr>Further readings</vt:lpstr>
      <vt:lpstr>Boy At The Window (Richard Wilbur) </vt:lpstr>
      <vt:lpstr>Literature as a map</vt:lpstr>
      <vt:lpstr>The Building Blocks of Literature</vt:lpstr>
      <vt:lpstr>Shakespeare in the Bush: Questions  https://www.studocu.com/en-us/document/university-of-north-carolina-at-charlotte/the-women-of-hebrew-scripturesold-testament/shakespeare-in-the-bush-notes/2983365 </vt:lpstr>
      <vt:lpstr>Презентация PowerPoint</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Genres and Styles</dc:title>
  <dc:creator>ПК</dc:creator>
  <cp:lastModifiedBy>ПК</cp:lastModifiedBy>
  <cp:revision>119</cp:revision>
  <dcterms:modified xsi:type="dcterms:W3CDTF">2021-09-30T19:45:20Z</dcterms:modified>
</cp:coreProperties>
</file>