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78824"/>
            <a:ext cx="8825658" cy="4398558"/>
          </a:xfrm>
        </p:spPr>
        <p:txBody>
          <a:bodyPr/>
          <a:lstStyle/>
          <a:p>
            <a:pPr algn="ctr"/>
            <a:r>
              <a:rPr lang="uk-UA" dirty="0" smtClean="0"/>
              <a:t>Основні характеристики суспільства як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Лекція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1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7 підходів до розуміння суспільства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137" y="1593669"/>
            <a:ext cx="5760720" cy="443121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uk-UA" sz="2400" b="1" dirty="0" smtClean="0"/>
              <a:t>Демографічний.</a:t>
            </a:r>
            <a:r>
              <a:rPr lang="uk-UA" sz="2400" dirty="0" smtClean="0"/>
              <a:t> Суспільство – це всього лише популяція, безліч, сума чи сукупність окремих одиниць.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люди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35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7 підходів до розуміння суспільства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156" r="151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5084979" cy="2246811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/>
              <a:t>2. </a:t>
            </a:r>
            <a:r>
              <a:rPr lang="uk-UA" sz="1800" b="1" dirty="0" smtClean="0"/>
              <a:t>Груповий.</a:t>
            </a:r>
            <a:r>
              <a:rPr lang="uk-UA" sz="1800" dirty="0" smtClean="0"/>
              <a:t> Суспільство складається з цілісних систем, у які інтегровані групи одиниць, засновані на внутрішніх взаємозв’язках.  Пряма аналогія, за О. </a:t>
            </a:r>
            <a:r>
              <a:rPr lang="uk-UA" sz="1800" dirty="0" err="1" smtClean="0"/>
              <a:t>Контом</a:t>
            </a:r>
            <a:r>
              <a:rPr lang="uk-UA" sz="1800" dirty="0" smtClean="0"/>
              <a:t>, Г. Спенсером, це людський організм. Тобто суспільство – це різні соціальні групи.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7219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7 підходів до розуміння суспільства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2527" y="1763485"/>
            <a:ext cx="5042262" cy="4049485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3. </a:t>
            </a:r>
            <a:r>
              <a:rPr lang="uk-UA" sz="2000" b="1" dirty="0" smtClean="0"/>
              <a:t>Системний. </a:t>
            </a:r>
            <a:r>
              <a:rPr lang="uk-UA" sz="2000" dirty="0" smtClean="0"/>
              <a:t>Суспільство – це лад/ порядок статусів і типових для них ролей, заснований на внутрішніх взаємозв’язках. Тобто це «ансамбль» або «лікарня»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785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7 підходів до розуміння суспільства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5084979" cy="2325189"/>
          </a:xfrm>
        </p:spPr>
        <p:txBody>
          <a:bodyPr>
            <a:noAutofit/>
          </a:bodyPr>
          <a:lstStyle/>
          <a:p>
            <a:r>
              <a:rPr lang="uk-UA" sz="1800" dirty="0" smtClean="0"/>
              <a:t>4</a:t>
            </a:r>
            <a:r>
              <a:rPr lang="uk-UA" sz="1800" b="1" dirty="0" smtClean="0"/>
              <a:t>. Структурний</a:t>
            </a:r>
            <a:r>
              <a:rPr lang="uk-UA" sz="1800" dirty="0" smtClean="0"/>
              <a:t>. Суспільство – мережа взаємин між людьми, тобто вже не сукупність об’єктів, а сукупність форм, способів, схем ставлень людей до себе самих і до інших. «Соціальна геометрія» (Г. </a:t>
            </a:r>
            <a:r>
              <a:rPr lang="uk-UA" sz="1800" dirty="0" err="1" smtClean="0"/>
              <a:t>Зіммель</a:t>
            </a:r>
            <a:r>
              <a:rPr lang="uk-UA" sz="1800" dirty="0" smtClean="0"/>
              <a:t>). Суспільство – це типова структура конфлікту, структура панування…</a:t>
            </a:r>
            <a:endParaRPr lang="ru-RU" sz="1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709" r="26709"/>
          <a:stretch>
            <a:fillRect/>
          </a:stretch>
        </p:blipFill>
        <p:spPr>
          <a:xfrm>
            <a:off x="7210425" y="1371600"/>
            <a:ext cx="309616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217023"/>
          </a:xfrm>
        </p:spPr>
        <p:txBody>
          <a:bodyPr/>
          <a:lstStyle/>
          <a:p>
            <a:r>
              <a:rPr lang="uk-UA" dirty="0"/>
              <a:t>7 підходів до розуміння суспільства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2895600"/>
            <a:ext cx="3401063" cy="3387634"/>
          </a:xfrm>
        </p:spPr>
        <p:txBody>
          <a:bodyPr>
            <a:noAutofit/>
          </a:bodyPr>
          <a:lstStyle/>
          <a:p>
            <a:r>
              <a:rPr lang="uk-UA" sz="1800" dirty="0" smtClean="0"/>
              <a:t>5. </a:t>
            </a:r>
            <a:r>
              <a:rPr lang="uk-UA" sz="1800" b="1" dirty="0" smtClean="0"/>
              <a:t>Активістський. </a:t>
            </a:r>
            <a:r>
              <a:rPr lang="uk-UA" sz="1800" dirty="0" smtClean="0"/>
              <a:t>Суспільство – це конгломерат взаємно зорієнтованих дій окремих одиниць. Люди об’єднуються в групи завдяки власній діяльності, діям, словам (Макс Вебер). Тобто суспільство – це група друзів, футбольна команда або капіталізм 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829" y="1698172"/>
            <a:ext cx="5159828" cy="44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0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7 підходів до розуміння суспільства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20574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6</a:t>
            </a:r>
            <a:r>
              <a:rPr lang="uk-UA" sz="1800" dirty="0" smtClean="0"/>
              <a:t>. </a:t>
            </a:r>
            <a:r>
              <a:rPr lang="uk-UA" sz="1800" b="1" dirty="0" smtClean="0"/>
              <a:t>Культурний. </a:t>
            </a:r>
            <a:r>
              <a:rPr lang="uk-UA" sz="1800" dirty="0" smtClean="0"/>
              <a:t>Суспільство – це матриця розподілених між групами та колективами значень, символів і правил, які впливають на дії людей, визначають їх наперед. Людська дія має характер «соціального факту» (М. Вебер, Е. Дюркгейм). 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427" y="1143001"/>
            <a:ext cx="31935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7 підходів до розуміння суспільства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293" y="1776549"/>
            <a:ext cx="5591198" cy="442830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2895600"/>
            <a:ext cx="3401063" cy="3439886"/>
          </a:xfrm>
        </p:spPr>
        <p:txBody>
          <a:bodyPr>
            <a:normAutofit/>
          </a:bodyPr>
          <a:lstStyle/>
          <a:p>
            <a:r>
              <a:rPr lang="uk-UA" dirty="0" smtClean="0"/>
              <a:t>7. </a:t>
            </a:r>
            <a:r>
              <a:rPr lang="uk-UA" sz="1800" b="1" dirty="0" err="1" smtClean="0"/>
              <a:t>Подієвий</a:t>
            </a:r>
            <a:r>
              <a:rPr lang="uk-UA" sz="1800" b="1" dirty="0" smtClean="0"/>
              <a:t>. </a:t>
            </a:r>
            <a:r>
              <a:rPr lang="uk-UA" sz="1800" dirty="0" smtClean="0"/>
              <a:t>Суспільство – це безперервно мінливе поле, яке коливається та пульсує. Групи в цьому полі вживають стосовно одне одних культурно мотивовані дії, внаслідок чого самі змінюються, створюють нові соціальні групи, системи, структури, культуру… Суспільство не «існує», а «формується» постійно.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52546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331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Основні характеристики суспільства як системи</vt:lpstr>
      <vt:lpstr>7 підходів до розуміння суспільства</vt:lpstr>
      <vt:lpstr>7 підходів до розуміння суспільства</vt:lpstr>
      <vt:lpstr>7 підходів до розуміння суспільства</vt:lpstr>
      <vt:lpstr>7 підходів до розуміння суспільства</vt:lpstr>
      <vt:lpstr>7 підходів до розуміння суспільства</vt:lpstr>
      <vt:lpstr>7 підходів до розуміння суспільства</vt:lpstr>
      <vt:lpstr>7 підходів до розуміння суспільства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характеристики суспільства як системи</dc:title>
  <dc:creator>User</dc:creator>
  <cp:lastModifiedBy>User</cp:lastModifiedBy>
  <cp:revision>8</cp:revision>
  <dcterms:created xsi:type="dcterms:W3CDTF">2023-02-13T18:58:01Z</dcterms:created>
  <dcterms:modified xsi:type="dcterms:W3CDTF">2023-02-13T20:02:53Z</dcterms:modified>
</cp:coreProperties>
</file>