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5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c150c2da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8c150c2da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8c150c2da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8c150c2da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8c150c2da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8c150c2da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8c150c2d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8c150c2da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500" dirty="0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Rayola FM Token </a:t>
            </a:r>
            <a:endParaRPr sz="4500" dirty="0">
              <a:solidFill>
                <a:srgbClr val="FF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6966"/>
            <a:ext cx="3572457" cy="860207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rgbClr val="FF33CC"/>
                </a:solidFill>
                <a:latin typeface="Impact" panose="020B0806030902050204" pitchFamily="34" charset="0"/>
              </a:rPr>
              <a:t>Автори:</a:t>
            </a:r>
          </a:p>
          <a:p>
            <a:r>
              <a:rPr lang="uk-UA" sz="1800" dirty="0" err="1" smtClean="0">
                <a:solidFill>
                  <a:srgbClr val="FF33CC"/>
                </a:solidFill>
                <a:latin typeface="Impact" panose="020B0806030902050204" pitchFamily="34" charset="0"/>
              </a:rPr>
              <a:t>Болотов</a:t>
            </a:r>
            <a:r>
              <a:rPr lang="uk-UA" sz="1800" dirty="0" smtClean="0">
                <a:solidFill>
                  <a:srgbClr val="FF33CC"/>
                </a:solidFill>
                <a:latin typeface="Impact" panose="020B0806030902050204" pitchFamily="34" charset="0"/>
              </a:rPr>
              <a:t> Дмитро</a:t>
            </a:r>
          </a:p>
          <a:p>
            <a:r>
              <a:rPr lang="uk-UA" sz="1800" dirty="0" err="1" smtClean="0">
                <a:solidFill>
                  <a:srgbClr val="FF33CC"/>
                </a:solidFill>
                <a:latin typeface="Impact" panose="020B0806030902050204" pitchFamily="34" charset="0"/>
              </a:rPr>
              <a:t>Шелухін</a:t>
            </a:r>
            <a:r>
              <a:rPr lang="uk-UA" sz="1800" dirty="0" smtClean="0">
                <a:solidFill>
                  <a:srgbClr val="FF33CC"/>
                </a:solidFill>
                <a:latin typeface="Impact" panose="020B0806030902050204" pitchFamily="34" charset="0"/>
              </a:rPr>
              <a:t> Олександр</a:t>
            </a:r>
          </a:p>
          <a:p>
            <a:r>
              <a:rPr lang="uk-UA" sz="1800" dirty="0" smtClean="0">
                <a:solidFill>
                  <a:srgbClr val="FF33CC"/>
                </a:solidFill>
                <a:latin typeface="Impact" panose="020B0806030902050204" pitchFamily="34" charset="0"/>
              </a:rPr>
              <a:t>Шишков Дмитро</a:t>
            </a:r>
            <a:endParaRPr lang="ru-RU" sz="1800" dirty="0">
              <a:solidFill>
                <a:srgbClr val="FF33CC"/>
              </a:solidFill>
              <a:latin typeface="Impact" panose="020B0806030902050204" pitchFamily="34" charset="0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50" y="55925"/>
            <a:ext cx="3068064" cy="2046546"/>
          </a:xfrm>
          <a:prstGeom prst="flowChartMultidocumen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025" y="3097375"/>
            <a:ext cx="2944512" cy="1959390"/>
          </a:xfrm>
          <a:prstGeom prst="flowChartMultidocumen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45415" y="221804"/>
            <a:ext cx="3892431" cy="4594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7200" b="1" dirty="0">
                <a:solidFill>
                  <a:schemeClr val="bg1">
                    <a:lumMod val="6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Місія: </a:t>
            </a:r>
            <a:r>
              <a:rPr lang="uk" sz="7200" b="1" dirty="0" smtClean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створити доступну платформу, </a:t>
            </a:r>
            <a:r>
              <a:rPr lang="uk" sz="7200" b="1" dirty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яка </a:t>
            </a:r>
            <a:r>
              <a:rPr lang="uk" sz="7200" b="1" dirty="0" smtClean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об’єдная цифровий світ зі спортивним.</a:t>
            </a:r>
            <a:endParaRPr sz="7200" b="1" dirty="0">
              <a:solidFill>
                <a:srgbClr val="FF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7200" b="1" dirty="0" smtClean="0">
                <a:solidFill>
                  <a:schemeClr val="bg1">
                    <a:lumMod val="6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Візія:</a:t>
            </a:r>
            <a:r>
              <a:rPr lang="en-US" sz="7200" b="1" dirty="0" smtClean="0">
                <a:solidFill>
                  <a:schemeClr val="bg1">
                    <a:lumMod val="6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7200" b="1" dirty="0" smtClean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надати </a:t>
            </a:r>
            <a:r>
              <a:rPr lang="uk" sz="7200" b="1" dirty="0" smtClean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можливість користувачам медіа «</a:t>
            </a:r>
            <a:r>
              <a:rPr lang="en-US" sz="7200" b="1" dirty="0" err="1" smtClean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Rayola</a:t>
            </a:r>
            <a:r>
              <a:rPr lang="en-US" sz="7200" b="1" dirty="0" smtClean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FM</a:t>
            </a:r>
            <a:r>
              <a:rPr lang="uk-UA" sz="7200" b="1" dirty="0" smtClean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доступ до цифрових активів </a:t>
            </a:r>
            <a:r>
              <a:rPr lang="uk-UA" sz="7200" b="1" dirty="0" err="1" smtClean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криптосвіту</a:t>
            </a:r>
            <a:r>
              <a:rPr lang="uk-UA" sz="7200" b="1" dirty="0" smtClean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>
              <a:solidFill>
                <a:srgbClr val="FF33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5" y="1378164"/>
            <a:ext cx="3646509" cy="364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65500" y="742307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uk-UA" b="1" dirty="0"/>
              <a:t>Авдиторна спрямованість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265500" y="2368833"/>
            <a:ext cx="4045200" cy="2409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r>
              <a:rPr lang="uk-UA" sz="6400" dirty="0" smtClean="0">
                <a:solidFill>
                  <a:schemeClr val="bg2"/>
                </a:solidFill>
              </a:rPr>
              <a:t>наш </a:t>
            </a:r>
            <a:r>
              <a:rPr lang="uk-UA" sz="6400" dirty="0">
                <a:solidFill>
                  <a:schemeClr val="bg2"/>
                </a:solidFill>
              </a:rPr>
              <a:t>проект розрахований на авдиторію </a:t>
            </a:r>
            <a:r>
              <a:rPr lang="uk-UA" sz="6400" dirty="0" smtClean="0">
                <a:solidFill>
                  <a:schemeClr val="bg2"/>
                </a:solidFill>
              </a:rPr>
              <a:t>віком від </a:t>
            </a:r>
            <a:r>
              <a:rPr lang="uk-UA" sz="6400" dirty="0">
                <a:solidFill>
                  <a:schemeClr val="bg2"/>
                </a:solidFill>
              </a:rPr>
              <a:t>16 до 24 років. Це молоді люди – студенти, школярі, які цікавляться спортом, зокрема футболом. </a:t>
            </a:r>
            <a:endParaRPr lang="ru-RU" sz="6400" dirty="0">
              <a:solidFill>
                <a:schemeClr val="bg2"/>
              </a:solidFill>
            </a:endParaRPr>
          </a:p>
          <a:p>
            <a:r>
              <a:rPr lang="uk-UA" sz="6400" dirty="0">
                <a:solidFill>
                  <a:schemeClr val="bg2"/>
                </a:solidFill>
              </a:rPr>
              <a:t>Освіта:</a:t>
            </a:r>
            <a:r>
              <a:rPr lang="uk-UA" sz="6400" i="1" dirty="0">
                <a:solidFill>
                  <a:schemeClr val="bg2"/>
                </a:solidFill>
              </a:rPr>
              <a:t> середня, вища.</a:t>
            </a:r>
            <a:endParaRPr lang="ru-RU" sz="6400" dirty="0">
              <a:solidFill>
                <a:schemeClr val="bg2"/>
              </a:solidFill>
            </a:endParaRPr>
          </a:p>
          <a:p>
            <a:r>
              <a:rPr lang="uk-UA" sz="6400" dirty="0">
                <a:solidFill>
                  <a:schemeClr val="bg2"/>
                </a:solidFill>
              </a:rPr>
              <a:t>Додаткові інтереси: </a:t>
            </a:r>
            <a:r>
              <a:rPr lang="uk-UA" sz="6400" i="1" dirty="0">
                <a:solidFill>
                  <a:schemeClr val="bg2"/>
                </a:solidFill>
              </a:rPr>
              <a:t>мода, політика, автомобілі, історія.</a:t>
            </a:r>
            <a:endParaRPr lang="ru-RU" sz="6400" dirty="0">
              <a:solidFill>
                <a:schemeClr val="bg2"/>
              </a:solidFill>
            </a:endParaRPr>
          </a:p>
          <a:p>
            <a:r>
              <a:rPr lang="uk-UA" sz="6400" dirty="0">
                <a:solidFill>
                  <a:schemeClr val="bg2"/>
                </a:solidFill>
              </a:rPr>
              <a:t>Грошовий дохід: </a:t>
            </a:r>
            <a:r>
              <a:rPr lang="uk-UA" sz="6400" i="1" dirty="0">
                <a:solidFill>
                  <a:schemeClr val="bg2"/>
                </a:solidFill>
              </a:rPr>
              <a:t>до 12 000 грн</a:t>
            </a:r>
            <a:r>
              <a:rPr lang="ru-RU" sz="6400" i="1" dirty="0">
                <a:solidFill>
                  <a:schemeClr val="bg2"/>
                </a:solidFill>
              </a:rPr>
              <a:t>/</a:t>
            </a:r>
            <a:r>
              <a:rPr lang="uk-UA" sz="6400" i="1" dirty="0">
                <a:solidFill>
                  <a:schemeClr val="bg2"/>
                </a:solidFill>
              </a:rPr>
              <a:t>міс.</a:t>
            </a:r>
            <a:endParaRPr lang="ru-RU" sz="6400" dirty="0">
              <a:solidFill>
                <a:schemeClr val="bg2"/>
              </a:solidFill>
            </a:endParaRPr>
          </a:p>
          <a:p>
            <a:r>
              <a:rPr lang="uk-UA" sz="6400" dirty="0">
                <a:solidFill>
                  <a:schemeClr val="bg2"/>
                </a:solidFill>
              </a:rPr>
              <a:t>Стать:</a:t>
            </a:r>
            <a:r>
              <a:rPr lang="uk-UA" sz="6400" i="1" dirty="0">
                <a:solidFill>
                  <a:schemeClr val="bg2"/>
                </a:solidFill>
              </a:rPr>
              <a:t> переважна більшість нашої авдиторії представники чоловічої статі.</a:t>
            </a:r>
            <a:endParaRPr lang="ru-RU" sz="64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8" name="Picture 4" descr="https://miro.medium.com/max/680/1*ATsIsY8mxDxSJiyEXpQ5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10" y="1367983"/>
            <a:ext cx="4411280" cy="22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PR-</a:t>
            </a:r>
            <a:r>
              <a:rPr lang="uk-UA" dirty="0" smtClean="0"/>
              <a:t>стратегія </a:t>
            </a:r>
            <a:r>
              <a:rPr lang="uk-UA" dirty="0" err="1" smtClean="0"/>
              <a:t>проєкту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Гіфт-івент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dirty="0">
                <a:solidFill>
                  <a:srgbClr val="FF33CC"/>
                </a:solidFill>
              </a:rPr>
              <a:t>Перед </a:t>
            </a:r>
            <a:r>
              <a:rPr lang="ru-RU" dirty="0" err="1">
                <a:solidFill>
                  <a:srgbClr val="FF33CC"/>
                </a:solidFill>
              </a:rPr>
              <a:t>офіційним</a:t>
            </a:r>
            <a:r>
              <a:rPr lang="ru-RU" dirty="0">
                <a:solidFill>
                  <a:srgbClr val="FF33CC"/>
                </a:solidFill>
              </a:rPr>
              <a:t> запуском буде </a:t>
            </a:r>
            <a:r>
              <a:rPr lang="ru-RU" dirty="0" err="1">
                <a:solidFill>
                  <a:srgbClr val="FF33CC"/>
                </a:solidFill>
              </a:rPr>
              <a:t>влаштована</a:t>
            </a:r>
            <a:r>
              <a:rPr lang="ru-RU" dirty="0">
                <a:solidFill>
                  <a:srgbClr val="FF33CC"/>
                </a:solidFill>
              </a:rPr>
              <a:t> </a:t>
            </a:r>
            <a:r>
              <a:rPr lang="ru-RU" dirty="0" err="1">
                <a:solidFill>
                  <a:srgbClr val="FF33CC"/>
                </a:solidFill>
              </a:rPr>
              <a:t>акція</a:t>
            </a:r>
            <a:r>
              <a:rPr lang="ru-RU" dirty="0">
                <a:solidFill>
                  <a:srgbClr val="FF33CC"/>
                </a:solidFill>
              </a:rPr>
              <a:t>, коли </a:t>
            </a:r>
            <a:r>
              <a:rPr lang="ru-RU" dirty="0" err="1">
                <a:solidFill>
                  <a:srgbClr val="FF33CC"/>
                </a:solidFill>
              </a:rPr>
              <a:t>користувачам</a:t>
            </a:r>
            <a:r>
              <a:rPr lang="ru-RU" dirty="0">
                <a:solidFill>
                  <a:srgbClr val="FF33CC"/>
                </a:solidFill>
              </a:rPr>
              <a:t> за </a:t>
            </a:r>
            <a:r>
              <a:rPr lang="ru-RU" dirty="0" err="1">
                <a:solidFill>
                  <a:srgbClr val="FF33CC"/>
                </a:solidFill>
              </a:rPr>
              <a:t>реєстрації</a:t>
            </a:r>
            <a:r>
              <a:rPr lang="ru-RU" dirty="0">
                <a:solidFill>
                  <a:srgbClr val="FF33CC"/>
                </a:solidFill>
              </a:rPr>
              <a:t> </a:t>
            </a:r>
            <a:r>
              <a:rPr lang="ru-RU" dirty="0" err="1">
                <a:solidFill>
                  <a:srgbClr val="FF33CC"/>
                </a:solidFill>
              </a:rPr>
              <a:t>будуть</a:t>
            </a:r>
            <a:r>
              <a:rPr lang="ru-RU" dirty="0">
                <a:solidFill>
                  <a:srgbClr val="FF33CC"/>
                </a:solidFill>
              </a:rPr>
              <a:t> </a:t>
            </a:r>
            <a:r>
              <a:rPr lang="ru-RU" dirty="0" err="1">
                <a:solidFill>
                  <a:srgbClr val="FF33CC"/>
                </a:solidFill>
              </a:rPr>
              <a:t>нараховувати</a:t>
            </a:r>
            <a:r>
              <a:rPr lang="ru-RU" dirty="0">
                <a:solidFill>
                  <a:srgbClr val="FF33CC"/>
                </a:solidFill>
              </a:rPr>
              <a:t> 10 </a:t>
            </a:r>
            <a:r>
              <a:rPr lang="ru-RU" dirty="0" err="1">
                <a:solidFill>
                  <a:srgbClr val="FF33CC"/>
                </a:solidFill>
              </a:rPr>
              <a:t>токенів</a:t>
            </a:r>
            <a:r>
              <a:rPr lang="ru-RU" dirty="0">
                <a:solidFill>
                  <a:srgbClr val="FF33CC"/>
                </a:solidFill>
              </a:rPr>
              <a:t>, плюс за кожного нового реферала </a:t>
            </a:r>
            <a:r>
              <a:rPr lang="ru-RU" dirty="0" err="1">
                <a:solidFill>
                  <a:srgbClr val="FF33CC"/>
                </a:solidFill>
              </a:rPr>
              <a:t>користувач</a:t>
            </a:r>
            <a:r>
              <a:rPr lang="ru-RU" dirty="0">
                <a:solidFill>
                  <a:srgbClr val="FF33CC"/>
                </a:solidFill>
              </a:rPr>
              <a:t> </a:t>
            </a:r>
            <a:r>
              <a:rPr lang="ru-RU" dirty="0" err="1">
                <a:solidFill>
                  <a:srgbClr val="FF33CC"/>
                </a:solidFill>
              </a:rPr>
              <a:t>отримає</a:t>
            </a:r>
            <a:r>
              <a:rPr lang="ru-RU" dirty="0">
                <a:solidFill>
                  <a:srgbClr val="FF33CC"/>
                </a:solidFill>
              </a:rPr>
              <a:t> по 10 RLT </a:t>
            </a:r>
            <a:r>
              <a:rPr lang="ru-RU" dirty="0" err="1">
                <a:solidFill>
                  <a:srgbClr val="FF33CC"/>
                </a:solidFill>
              </a:rPr>
              <a:t>додатково</a:t>
            </a:r>
            <a:r>
              <a:rPr lang="ru-RU" dirty="0">
                <a:solidFill>
                  <a:srgbClr val="FF33CC"/>
                </a:solidFill>
              </a:rPr>
              <a:t>.</a:t>
            </a:r>
            <a:endParaRPr lang="uk-UA" b="1" dirty="0" smtClean="0">
              <a:solidFill>
                <a:srgbClr val="FF33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Реклама: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ru-RU" dirty="0" err="1">
                <a:solidFill>
                  <a:srgbClr val="FF33CC"/>
                </a:solidFill>
              </a:rPr>
              <a:t>Створити</a:t>
            </a:r>
            <a:r>
              <a:rPr lang="ru-RU" dirty="0">
                <a:solidFill>
                  <a:srgbClr val="FF33CC"/>
                </a:solidFill>
              </a:rPr>
              <a:t> </a:t>
            </a:r>
            <a:r>
              <a:rPr lang="ru-RU" dirty="0" err="1">
                <a:solidFill>
                  <a:srgbClr val="FF33CC"/>
                </a:solidFill>
              </a:rPr>
              <a:t>повідомлення</a:t>
            </a:r>
            <a:r>
              <a:rPr lang="ru-RU" dirty="0">
                <a:solidFill>
                  <a:srgbClr val="FF33CC"/>
                </a:solidFill>
              </a:rPr>
              <a:t> про запуск </a:t>
            </a:r>
            <a:r>
              <a:rPr lang="ru-RU" dirty="0" err="1">
                <a:solidFill>
                  <a:srgbClr val="FF33CC"/>
                </a:solidFill>
              </a:rPr>
              <a:t>проєкту</a:t>
            </a:r>
            <a:r>
              <a:rPr lang="ru-RU" dirty="0">
                <a:solidFill>
                  <a:srgbClr val="FF33CC"/>
                </a:solidFill>
              </a:rPr>
              <a:t>, </a:t>
            </a:r>
            <a:r>
              <a:rPr lang="ru-RU" dirty="0" err="1">
                <a:solidFill>
                  <a:srgbClr val="FF33CC"/>
                </a:solidFill>
              </a:rPr>
              <a:t>які</a:t>
            </a:r>
            <a:r>
              <a:rPr lang="ru-RU" dirty="0">
                <a:solidFill>
                  <a:srgbClr val="FF33CC"/>
                </a:solidFill>
              </a:rPr>
              <a:t> </a:t>
            </a:r>
            <a:r>
              <a:rPr lang="ru-RU" dirty="0" err="1">
                <a:solidFill>
                  <a:srgbClr val="FF33CC"/>
                </a:solidFill>
              </a:rPr>
              <a:t>будуть</a:t>
            </a:r>
            <a:r>
              <a:rPr lang="ru-RU" dirty="0">
                <a:solidFill>
                  <a:srgbClr val="FF33CC"/>
                </a:solidFill>
              </a:rPr>
              <a:t> </a:t>
            </a:r>
            <a:r>
              <a:rPr lang="ru-RU" dirty="0" err="1">
                <a:solidFill>
                  <a:srgbClr val="FF33CC"/>
                </a:solidFill>
              </a:rPr>
              <a:t>розіслані</a:t>
            </a:r>
            <a:r>
              <a:rPr lang="ru-RU" dirty="0">
                <a:solidFill>
                  <a:srgbClr val="FF33CC"/>
                </a:solidFill>
              </a:rPr>
              <a:t> в чатах </a:t>
            </a:r>
            <a:r>
              <a:rPr lang="ru-RU" dirty="0" err="1">
                <a:solidFill>
                  <a:srgbClr val="FF33CC"/>
                </a:solidFill>
              </a:rPr>
              <a:t>українського</a:t>
            </a:r>
            <a:r>
              <a:rPr lang="ru-RU" dirty="0">
                <a:solidFill>
                  <a:srgbClr val="FF33CC"/>
                </a:solidFill>
              </a:rPr>
              <a:t> </a:t>
            </a:r>
            <a:r>
              <a:rPr lang="ru-RU" dirty="0" err="1">
                <a:solidFill>
                  <a:srgbClr val="FF33CC"/>
                </a:solidFill>
              </a:rPr>
              <a:t>криптоком’юніті</a:t>
            </a:r>
            <a:r>
              <a:rPr lang="ru-RU" dirty="0">
                <a:solidFill>
                  <a:srgbClr val="FF33CC"/>
                </a:solidFill>
              </a:rPr>
              <a:t>. </a:t>
            </a:r>
            <a:r>
              <a:rPr lang="ru-RU" dirty="0" err="1">
                <a:solidFill>
                  <a:srgbClr val="FF33CC"/>
                </a:solidFill>
              </a:rPr>
              <a:t>Кожні</a:t>
            </a:r>
            <a:r>
              <a:rPr lang="ru-RU" dirty="0">
                <a:solidFill>
                  <a:srgbClr val="FF33CC"/>
                </a:solidFill>
              </a:rPr>
              <a:t> два </a:t>
            </a:r>
            <a:r>
              <a:rPr lang="ru-RU" dirty="0" err="1">
                <a:solidFill>
                  <a:srgbClr val="FF33CC"/>
                </a:solidFill>
              </a:rPr>
              <a:t>тижні</a:t>
            </a:r>
            <a:r>
              <a:rPr lang="ru-RU" dirty="0">
                <a:solidFill>
                  <a:srgbClr val="FF33CC"/>
                </a:solidFill>
              </a:rPr>
              <a:t> АМА </a:t>
            </a:r>
            <a:r>
              <a:rPr lang="ru-RU" dirty="0" err="1">
                <a:solidFill>
                  <a:srgbClr val="FF33CC"/>
                </a:solidFill>
              </a:rPr>
              <a:t>сесії</a:t>
            </a:r>
            <a:r>
              <a:rPr lang="ru-RU" dirty="0">
                <a:solidFill>
                  <a:srgbClr val="FF33CC"/>
                </a:solidFill>
              </a:rPr>
              <a:t> на </a:t>
            </a:r>
            <a:r>
              <a:rPr lang="ru-RU" dirty="0" err="1">
                <a:solidFill>
                  <a:srgbClr val="FF33CC"/>
                </a:solidFill>
              </a:rPr>
              <a:t>офіційних</a:t>
            </a:r>
            <a:r>
              <a:rPr lang="ru-RU" dirty="0">
                <a:solidFill>
                  <a:srgbClr val="FF33CC"/>
                </a:solidFill>
              </a:rPr>
              <a:t> </a:t>
            </a:r>
            <a:r>
              <a:rPr lang="ru-RU" dirty="0" err="1">
                <a:solidFill>
                  <a:srgbClr val="FF33CC"/>
                </a:solidFill>
              </a:rPr>
              <a:t>сторінках</a:t>
            </a:r>
            <a:r>
              <a:rPr lang="ru-RU" dirty="0">
                <a:solidFill>
                  <a:srgbClr val="FF33CC"/>
                </a:solidFill>
              </a:rPr>
              <a:t> </a:t>
            </a:r>
            <a:r>
              <a:rPr lang="ru-RU" dirty="0" err="1">
                <a:solidFill>
                  <a:srgbClr val="FF33CC"/>
                </a:solidFill>
              </a:rPr>
              <a:t>токена</a:t>
            </a:r>
            <a:r>
              <a:rPr lang="ru-RU" dirty="0">
                <a:solidFill>
                  <a:srgbClr val="FF33CC"/>
                </a:solidFill>
              </a:rPr>
              <a:t> у </a:t>
            </a:r>
            <a:r>
              <a:rPr lang="en-US" dirty="0">
                <a:solidFill>
                  <a:srgbClr val="FF33CC"/>
                </a:solidFill>
              </a:rPr>
              <a:t>Telegram </a:t>
            </a:r>
            <a:r>
              <a:rPr lang="ru-RU" dirty="0">
                <a:solidFill>
                  <a:srgbClr val="FF33CC"/>
                </a:solidFill>
              </a:rPr>
              <a:t>та </a:t>
            </a:r>
            <a:r>
              <a:rPr lang="en-US" dirty="0">
                <a:solidFill>
                  <a:srgbClr val="FF33CC"/>
                </a:solidFill>
              </a:rPr>
              <a:t>Discord.</a:t>
            </a:r>
            <a:br>
              <a:rPr lang="en-US" dirty="0">
                <a:solidFill>
                  <a:srgbClr val="FF33CC"/>
                </a:solidFill>
              </a:rPr>
            </a:br>
            <a:endParaRPr lang="uk-UA" b="1" dirty="0" smtClean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План розвитку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750003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FF33CC"/>
                </a:solidFill>
              </a:rPr>
              <a:t>Запуск </a:t>
            </a:r>
            <a:r>
              <a:rPr lang="ru-RU" sz="1200" b="1" dirty="0" err="1">
                <a:solidFill>
                  <a:srgbClr val="FF33CC"/>
                </a:solidFill>
              </a:rPr>
              <a:t>токена</a:t>
            </a:r>
            <a:r>
              <a:rPr lang="ru-RU" sz="1200" b="1" dirty="0">
                <a:solidFill>
                  <a:srgbClr val="FF33CC"/>
                </a:solidFill>
              </a:rPr>
              <a:t> (01.06.24</a:t>
            </a:r>
            <a:r>
              <a:rPr lang="ru-RU" sz="1200" b="1" dirty="0" smtClean="0">
                <a:solidFill>
                  <a:srgbClr val="FF33CC"/>
                </a:solidFill>
              </a:rPr>
              <a:t>);</a:t>
            </a:r>
          </a:p>
          <a:p>
            <a:pPr marL="342900" lvl="0"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FF33CC"/>
                </a:solidFill>
              </a:rPr>
              <a:t>Перша </a:t>
            </a:r>
            <a:r>
              <a:rPr lang="en-US" sz="1200" b="1" dirty="0">
                <a:solidFill>
                  <a:srgbClr val="FF33CC"/>
                </a:solidFill>
              </a:rPr>
              <a:t>NFT </a:t>
            </a:r>
            <a:r>
              <a:rPr lang="ru-RU" sz="1200" b="1" dirty="0" err="1">
                <a:solidFill>
                  <a:srgbClr val="FF33CC"/>
                </a:solidFill>
              </a:rPr>
              <a:t>колекція</a:t>
            </a:r>
            <a:r>
              <a:rPr lang="ru-RU" sz="1200" b="1" dirty="0">
                <a:solidFill>
                  <a:srgbClr val="FF33CC"/>
                </a:solidFill>
              </a:rPr>
              <a:t> (за </a:t>
            </a:r>
            <a:r>
              <a:rPr lang="ru-RU" sz="1200" b="1" dirty="0" err="1">
                <a:solidFill>
                  <a:srgbClr val="FF33CC"/>
                </a:solidFill>
              </a:rPr>
              <a:t>тиждень</a:t>
            </a:r>
            <a:r>
              <a:rPr lang="ru-RU" sz="1200" b="1" dirty="0">
                <a:solidFill>
                  <a:srgbClr val="FF33CC"/>
                </a:solidFill>
              </a:rPr>
              <a:t> до початку </a:t>
            </a:r>
            <a:r>
              <a:rPr lang="ru-RU" sz="1200" b="1" dirty="0" err="1">
                <a:solidFill>
                  <a:srgbClr val="FF33CC"/>
                </a:solidFill>
              </a:rPr>
              <a:t>матчів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Ліги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Чемпіонів</a:t>
            </a:r>
            <a:r>
              <a:rPr lang="ru-RU" sz="1200" b="1" dirty="0" smtClean="0">
                <a:solidFill>
                  <a:srgbClr val="FF33CC"/>
                </a:solidFill>
              </a:rPr>
              <a:t>);</a:t>
            </a:r>
          </a:p>
          <a:p>
            <a:pPr marL="342900" lvl="0"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FF33CC"/>
                </a:solidFill>
              </a:rPr>
              <a:t>Пройти </a:t>
            </a:r>
            <a:r>
              <a:rPr lang="ru-RU" sz="1200" b="1" dirty="0" err="1">
                <a:solidFill>
                  <a:srgbClr val="FF33CC"/>
                </a:solidFill>
              </a:rPr>
              <a:t>лістинг</a:t>
            </a:r>
            <a:r>
              <a:rPr lang="ru-RU" sz="1200" b="1" dirty="0">
                <a:solidFill>
                  <a:srgbClr val="FF33CC"/>
                </a:solidFill>
              </a:rPr>
              <a:t> на </a:t>
            </a:r>
            <a:r>
              <a:rPr lang="ru-RU" sz="1200" b="1" dirty="0" err="1">
                <a:solidFill>
                  <a:srgbClr val="FF33CC"/>
                </a:solidFill>
              </a:rPr>
              <a:t>трьох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популярних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біржах</a:t>
            </a:r>
            <a:r>
              <a:rPr lang="ru-RU" sz="1200" b="1" dirty="0">
                <a:solidFill>
                  <a:srgbClr val="FF33CC"/>
                </a:solidFill>
              </a:rPr>
              <a:t>: </a:t>
            </a:r>
            <a:r>
              <a:rPr lang="en-US" sz="1200" b="1" dirty="0" err="1">
                <a:solidFill>
                  <a:srgbClr val="FF33CC"/>
                </a:solidFill>
              </a:rPr>
              <a:t>ByBit</a:t>
            </a:r>
            <a:r>
              <a:rPr lang="en-US" sz="1200" b="1" dirty="0">
                <a:solidFill>
                  <a:srgbClr val="FF33CC"/>
                </a:solidFill>
              </a:rPr>
              <a:t>, </a:t>
            </a:r>
            <a:r>
              <a:rPr lang="en-US" sz="1200" b="1" dirty="0" err="1">
                <a:solidFill>
                  <a:srgbClr val="FF33CC"/>
                </a:solidFill>
              </a:rPr>
              <a:t>Binance</a:t>
            </a:r>
            <a:r>
              <a:rPr lang="en-US" sz="1200" b="1" dirty="0">
                <a:solidFill>
                  <a:srgbClr val="FF33CC"/>
                </a:solidFill>
              </a:rPr>
              <a:t>, </a:t>
            </a:r>
            <a:r>
              <a:rPr lang="en-US" sz="1200" b="1" dirty="0" err="1">
                <a:solidFill>
                  <a:srgbClr val="FF33CC"/>
                </a:solidFill>
              </a:rPr>
              <a:t>Qmall</a:t>
            </a:r>
            <a:r>
              <a:rPr lang="en-US" sz="1200" b="1" dirty="0">
                <a:solidFill>
                  <a:srgbClr val="FF33CC"/>
                </a:solidFill>
              </a:rPr>
              <a:t> (</a:t>
            </a:r>
            <a:r>
              <a:rPr lang="ru-RU" sz="1200" b="1" dirty="0" err="1">
                <a:solidFill>
                  <a:srgbClr val="FF33CC"/>
                </a:solidFill>
              </a:rPr>
              <a:t>поява</a:t>
            </a:r>
            <a:r>
              <a:rPr lang="ru-RU" sz="1200" b="1" dirty="0">
                <a:solidFill>
                  <a:srgbClr val="FF33CC"/>
                </a:solidFill>
              </a:rPr>
              <a:t> на </a:t>
            </a:r>
            <a:r>
              <a:rPr lang="ru-RU" sz="1200" b="1" dirty="0" err="1">
                <a:solidFill>
                  <a:srgbClr val="FF33CC"/>
                </a:solidFill>
              </a:rPr>
              <a:t>одній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із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бірж</a:t>
            </a:r>
            <a:r>
              <a:rPr lang="ru-RU" sz="1200" b="1" dirty="0">
                <a:solidFill>
                  <a:srgbClr val="FF33CC"/>
                </a:solidFill>
              </a:rPr>
              <a:t> повинна </a:t>
            </a:r>
            <a:r>
              <a:rPr lang="ru-RU" sz="1200" b="1" dirty="0" err="1">
                <a:solidFill>
                  <a:srgbClr val="FF33CC"/>
                </a:solidFill>
              </a:rPr>
              <a:t>відбутися</a:t>
            </a:r>
            <a:r>
              <a:rPr lang="ru-RU" sz="1200" b="1" dirty="0">
                <a:solidFill>
                  <a:srgbClr val="FF33CC"/>
                </a:solidFill>
              </a:rPr>
              <a:t> у </a:t>
            </a:r>
            <a:r>
              <a:rPr lang="ru-RU" sz="1200" b="1" dirty="0" err="1">
                <a:solidFill>
                  <a:srgbClr val="FF33CC"/>
                </a:solidFill>
              </a:rPr>
              <a:t>перші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пів</a:t>
            </a:r>
            <a:r>
              <a:rPr lang="ru-RU" sz="1200" b="1" dirty="0">
                <a:solidFill>
                  <a:srgbClr val="FF33CC"/>
                </a:solidFill>
              </a:rPr>
              <a:t> року </a:t>
            </a:r>
            <a:r>
              <a:rPr lang="ru-RU" sz="1200" b="1" dirty="0" err="1">
                <a:solidFill>
                  <a:srgbClr val="FF33CC"/>
                </a:solidFill>
              </a:rPr>
              <a:t>після</a:t>
            </a:r>
            <a:r>
              <a:rPr lang="ru-RU" sz="1200" b="1" dirty="0">
                <a:solidFill>
                  <a:srgbClr val="FF33CC"/>
                </a:solidFill>
              </a:rPr>
              <a:t> запуску</a:t>
            </a:r>
            <a:r>
              <a:rPr lang="ru-RU" sz="1200" b="1" dirty="0" smtClean="0">
                <a:solidFill>
                  <a:srgbClr val="FF33CC"/>
                </a:solidFill>
              </a:rPr>
              <a:t>);</a:t>
            </a:r>
          </a:p>
          <a:p>
            <a:pPr marL="342900" lvl="0"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 err="1" smtClean="0">
                <a:solidFill>
                  <a:srgbClr val="FF33CC"/>
                </a:solidFill>
              </a:rPr>
              <a:t>Залучити</a:t>
            </a:r>
            <a:r>
              <a:rPr lang="ru-RU" sz="1200" b="1" dirty="0" smtClean="0">
                <a:solidFill>
                  <a:srgbClr val="FF33CC"/>
                </a:solidFill>
              </a:rPr>
              <a:t> </a:t>
            </a:r>
            <a:r>
              <a:rPr lang="ru-RU" sz="1200" b="1" dirty="0">
                <a:solidFill>
                  <a:srgbClr val="FF33CC"/>
                </a:solidFill>
              </a:rPr>
              <a:t>до </a:t>
            </a:r>
            <a:r>
              <a:rPr lang="ru-RU" sz="1200" b="1" dirty="0" err="1">
                <a:solidFill>
                  <a:srgbClr val="FF33CC"/>
                </a:solidFill>
              </a:rPr>
              <a:t>рекламної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інтеграції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спортсменів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мінімум</a:t>
            </a:r>
            <a:r>
              <a:rPr lang="ru-RU" sz="1200" b="1" dirty="0">
                <a:solidFill>
                  <a:srgbClr val="FF33CC"/>
                </a:solidFill>
              </a:rPr>
              <a:t> з </a:t>
            </a:r>
            <a:r>
              <a:rPr lang="ru-RU" sz="1200" b="1" dirty="0" err="1">
                <a:solidFill>
                  <a:srgbClr val="FF33CC"/>
                </a:solidFill>
              </a:rPr>
              <a:t>трьох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видів</a:t>
            </a:r>
            <a:r>
              <a:rPr lang="ru-RU" sz="1200" b="1" dirty="0">
                <a:solidFill>
                  <a:srgbClr val="FF33CC"/>
                </a:solidFill>
              </a:rPr>
              <a:t> спорту (</a:t>
            </a:r>
            <a:r>
              <a:rPr lang="ru-RU" sz="1200" b="1" dirty="0" err="1">
                <a:solidFill>
                  <a:srgbClr val="FF33CC"/>
                </a:solidFill>
              </a:rPr>
              <a:t>переглянути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існуючи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контракти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спортсменів</a:t>
            </a:r>
            <a:r>
              <a:rPr lang="ru-RU" sz="1200" b="1" dirty="0">
                <a:solidFill>
                  <a:srgbClr val="FF33CC"/>
                </a:solidFill>
              </a:rPr>
              <a:t> з </a:t>
            </a:r>
            <a:r>
              <a:rPr lang="ru-RU" sz="1200" b="1" dirty="0" err="1">
                <a:solidFill>
                  <a:srgbClr val="FF33CC"/>
                </a:solidFill>
              </a:rPr>
              <a:t>медіа</a:t>
            </a:r>
            <a:r>
              <a:rPr lang="ru-RU" sz="1200" b="1" dirty="0" smtClean="0">
                <a:solidFill>
                  <a:srgbClr val="FF33CC"/>
                </a:solidFill>
              </a:rPr>
              <a:t>);</a:t>
            </a:r>
          </a:p>
          <a:p>
            <a:pPr marL="342900" lvl="0"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 err="1" smtClean="0">
                <a:solidFill>
                  <a:srgbClr val="FF33CC"/>
                </a:solidFill>
              </a:rPr>
              <a:t>Середня</a:t>
            </a:r>
            <a:r>
              <a:rPr lang="ru-RU" sz="1200" b="1" dirty="0" smtClean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вартість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токена</a:t>
            </a:r>
            <a:r>
              <a:rPr lang="ru-RU" sz="1200" b="1" dirty="0">
                <a:solidFill>
                  <a:srgbClr val="FF33CC"/>
                </a:solidFill>
              </a:rPr>
              <a:t> 5 </a:t>
            </a:r>
            <a:r>
              <a:rPr lang="ru-RU" sz="1200" b="1" dirty="0" err="1">
                <a:solidFill>
                  <a:srgbClr val="FF33CC"/>
                </a:solidFill>
              </a:rPr>
              <a:t>доларів</a:t>
            </a:r>
            <a:r>
              <a:rPr lang="ru-RU" sz="1200" b="1" dirty="0" smtClean="0">
                <a:solidFill>
                  <a:srgbClr val="FF33CC"/>
                </a:solidFill>
              </a:rPr>
              <a:t>;</a:t>
            </a:r>
          </a:p>
          <a:p>
            <a:pPr marL="342900" lvl="0"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 err="1" smtClean="0">
                <a:solidFill>
                  <a:srgbClr val="FF33CC"/>
                </a:solidFill>
              </a:rPr>
              <a:t>Залучення</a:t>
            </a:r>
            <a:r>
              <a:rPr lang="ru-RU" sz="1200" b="1" dirty="0" smtClean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інвестицій</a:t>
            </a:r>
            <a:r>
              <a:rPr lang="ru-RU" sz="1200" b="1" dirty="0">
                <a:solidFill>
                  <a:srgbClr val="FF33CC"/>
                </a:solidFill>
              </a:rPr>
              <a:t> на 300 </a:t>
            </a:r>
            <a:r>
              <a:rPr lang="ru-RU" sz="1200" b="1" dirty="0" err="1">
                <a:solidFill>
                  <a:srgbClr val="FF33CC"/>
                </a:solidFill>
              </a:rPr>
              <a:t>тисяч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доларів</a:t>
            </a:r>
            <a:r>
              <a:rPr lang="ru-RU" sz="1200" b="1" dirty="0">
                <a:solidFill>
                  <a:srgbClr val="FF33CC"/>
                </a:solidFill>
              </a:rPr>
              <a:t> (100 </a:t>
            </a:r>
            <a:r>
              <a:rPr lang="ru-RU" sz="1200" b="1" dirty="0" err="1">
                <a:solidFill>
                  <a:srgbClr val="FF33CC"/>
                </a:solidFill>
              </a:rPr>
              <a:t>автоінвестування</a:t>
            </a:r>
            <a:r>
              <a:rPr lang="ru-RU" sz="1200" b="1" dirty="0">
                <a:solidFill>
                  <a:srgbClr val="FF33CC"/>
                </a:solidFill>
              </a:rPr>
              <a:t> коштом </a:t>
            </a:r>
            <a:r>
              <a:rPr lang="ru-RU" sz="1200" b="1" dirty="0" err="1">
                <a:solidFill>
                  <a:srgbClr val="FF33CC"/>
                </a:solidFill>
              </a:rPr>
              <a:t>медіа</a:t>
            </a:r>
            <a:r>
              <a:rPr lang="ru-RU" sz="1200" b="1" dirty="0" smtClean="0">
                <a:solidFill>
                  <a:srgbClr val="FF33CC"/>
                </a:solidFill>
              </a:rPr>
              <a:t>);</a:t>
            </a:r>
          </a:p>
          <a:p>
            <a:pPr marL="342900" lvl="0"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 err="1" smtClean="0">
                <a:solidFill>
                  <a:srgbClr val="FF33CC"/>
                </a:solidFill>
              </a:rPr>
              <a:t>Створення</a:t>
            </a:r>
            <a:r>
              <a:rPr lang="ru-RU" sz="1200" b="1" dirty="0" smtClean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власного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гаманця</a:t>
            </a:r>
            <a:r>
              <a:rPr lang="ru-RU" sz="1200" b="1" dirty="0">
                <a:solidFill>
                  <a:srgbClr val="FF33CC"/>
                </a:solidFill>
              </a:rPr>
              <a:t> та </a:t>
            </a:r>
            <a:r>
              <a:rPr lang="ru-RU" sz="1200" b="1" dirty="0" err="1">
                <a:solidFill>
                  <a:srgbClr val="FF33CC"/>
                </a:solidFill>
              </a:rPr>
              <a:t>колаборація</a:t>
            </a:r>
            <a:r>
              <a:rPr lang="ru-RU" sz="1200" b="1" dirty="0">
                <a:solidFill>
                  <a:srgbClr val="FF33CC"/>
                </a:solidFill>
              </a:rPr>
              <a:t> з мережею </a:t>
            </a:r>
            <a:r>
              <a:rPr lang="ru-RU" sz="1200" b="1" dirty="0" err="1">
                <a:solidFill>
                  <a:srgbClr val="FF33CC"/>
                </a:solidFill>
              </a:rPr>
              <a:t>спортивних</a:t>
            </a:r>
            <a:r>
              <a:rPr lang="ru-RU" sz="1200" b="1" dirty="0">
                <a:solidFill>
                  <a:srgbClr val="FF33CC"/>
                </a:solidFill>
              </a:rPr>
              <a:t> </a:t>
            </a:r>
            <a:r>
              <a:rPr lang="ru-RU" sz="1200" b="1" dirty="0" err="1">
                <a:solidFill>
                  <a:srgbClr val="FF33CC"/>
                </a:solidFill>
              </a:rPr>
              <a:t>товарів</a:t>
            </a:r>
            <a:r>
              <a:rPr lang="ru-RU" sz="1200" b="1" dirty="0">
                <a:solidFill>
                  <a:srgbClr val="FF33CC"/>
                </a:solidFill>
              </a:rPr>
              <a:t> в </a:t>
            </a:r>
            <a:r>
              <a:rPr lang="ru-RU" sz="1200" b="1" dirty="0" err="1">
                <a:solidFill>
                  <a:srgbClr val="FF33CC"/>
                </a:solidFill>
              </a:rPr>
              <a:t>Україні</a:t>
            </a:r>
            <a:r>
              <a:rPr lang="ru-RU" sz="1200" b="1" dirty="0">
                <a:solidFill>
                  <a:srgbClr val="FF33CC"/>
                </a:solidFill>
              </a:rPr>
              <a:t>;</a:t>
            </a:r>
            <a:endParaRPr sz="1200" b="1" dirty="0">
              <a:solidFill>
                <a:srgbClr val="FF33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9" y="99588"/>
            <a:ext cx="2055137" cy="2055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127</Words>
  <Application>Microsoft Office PowerPoint</Application>
  <PresentationFormat>Экран (16:9)</PresentationFormat>
  <Paragraphs>26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Impact</vt:lpstr>
      <vt:lpstr>Arial</vt:lpstr>
      <vt:lpstr>Roboto</vt:lpstr>
      <vt:lpstr>Times New Roman</vt:lpstr>
      <vt:lpstr>Geometric</vt:lpstr>
      <vt:lpstr>Rayola FM Token </vt:lpstr>
      <vt:lpstr>Презентация PowerPoint</vt:lpstr>
      <vt:lpstr>Авдиторна спрямованість</vt:lpstr>
      <vt:lpstr>PR-стратегія проєкту</vt:lpstr>
      <vt:lpstr>План розвитку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Rayola FM Token</dc:title>
  <dc:creator>ADER-10</dc:creator>
  <cp:lastModifiedBy>RePack by Diakov</cp:lastModifiedBy>
  <cp:revision>6</cp:revision>
  <dcterms:modified xsi:type="dcterms:W3CDTF">2022-11-19T13:56:38Z</dcterms:modified>
</cp:coreProperties>
</file>