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604404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4250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9707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389501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print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74359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69481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7581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0534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76732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70575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13588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4A8DABA-01D1-4BFD-89F1-84CC629C7BDF}" type="datetimeFigureOut">
              <a:rPr lang="x-none" smtClean="0"/>
              <a:pPr/>
              <a:t>22.11.2024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C47C90A4-03BF-45A6-A4BD-78EC93A7208A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807114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66F20D-77EE-0DC4-C7CC-218140BB32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Презентація курсу</a:t>
            </a:r>
            <a:br>
              <a:rPr lang="uk-UA" sz="2400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3200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uk-UA" sz="3200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3200" dirty="0" err="1" smtClean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Інформаціно-комунікативне</a:t>
            </a:r>
            <a:r>
              <a:rPr lang="uk-UA" sz="3200" dirty="0" smtClean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регулювання правоохоронної діяльності</a:t>
            </a:r>
            <a:endParaRPr lang="x-none" sz="32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258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78D2F9-49C1-94F2-9157-71BE9007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sz="2000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86B151-BAF6-2EFA-4571-EBC0C3D74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9036" y="2123049"/>
            <a:ext cx="4754880" cy="3749040"/>
          </a:xfrm>
        </p:spPr>
        <p:txBody>
          <a:bodyPr/>
          <a:lstStyle/>
          <a:p>
            <a:pPr algn="just"/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обмежен­ня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на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вжиття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ін­формації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несанкціонованого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витоку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збирання</a:t>
            </a:r>
            <a:r>
              <a:rPr lang="uk-UA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x-none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зобов’язання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утриматися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</a:t>
            </a:r>
            <a:r>
              <a:rPr lang="uk-UA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тою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розголошенню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x-none" dirty="0"/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2F232443-1F56-1C64-E53A-984FE1107E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084" y="2014194"/>
            <a:ext cx="3748087" cy="3748087"/>
          </a:xfrm>
        </p:spPr>
      </p:pic>
    </p:spTree>
    <p:extLst>
      <p:ext uri="{BB962C8B-B14F-4D97-AF65-F5344CB8AC3E}">
        <p14:creationId xmlns="" xmlns:p14="http://schemas.microsoft.com/office/powerpoint/2010/main" val="3389566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1C41FD-DDE7-298E-96A7-E6CC417B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2000" b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AF5D9D7-540F-5AD6-BBC4-CA65D831C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конфіденційної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од­ночасно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обидва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забороненої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останній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1800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існує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 норм,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забороняють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метою.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заходи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мети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поділити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три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забороняють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забороняють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ввезення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митну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територію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встановлюють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правила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365702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133088-545A-C6C4-1F00-FAB2E139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2000" b="1" kern="0" dirty="0">
                <a:solidFill>
                  <a:srgbClr val="373F5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kern="0" dirty="0">
                <a:solidFill>
                  <a:srgbClr val="373F5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2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x-none" sz="22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sz="22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x-none" sz="22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режим </a:t>
            </a:r>
            <a:r>
              <a:rPr lang="x-none" sz="22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sz="22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22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x-non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40A99B2-5D55-7BFF-7D43-271537036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універсальне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ре­сурсу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міститься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 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національну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програму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інформатизації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ст. 1 Закону, 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інформаційний</a:t>
            </a:r>
            <a:r>
              <a:rPr lang="x-none" b="1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ресурс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системах.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жаль, у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національному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єдиного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ви­значення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правового режиму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більшість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нормативно-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регулюють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інформацій­них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системах.</a:t>
            </a:r>
          </a:p>
          <a:p>
            <a:pPr algn="just"/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режим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ресурсу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правила, за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яки­ми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той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той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ресурс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залучений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ін­формації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1538835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2BA8F3-C034-9B26-D30E-A347605AB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20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x-none" sz="20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sz="20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правовий</a:t>
            </a:r>
            <a:r>
              <a:rPr lang="x-none" sz="20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режим </a:t>
            </a:r>
            <a:r>
              <a:rPr lang="x-none" sz="20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sz="2000" b="1" kern="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2000" b="1" kern="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endParaRPr lang="x-none" sz="2000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EAD327B-8028-B6B1-EF37-169DF5287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Такими нормами, є: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 право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масиви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до­кументів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системах;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 порядок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документування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документам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юри­дичної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підтвердження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категорії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доступу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4)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мста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й порядок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 права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участь в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відносинах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ресурсу.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404526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6D34B7-3504-B728-951F-5667970EB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 до інформації</a:t>
            </a:r>
            <a:endParaRPr lang="x-none" sz="20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10D4677-08C7-2C56-8064-936CE4624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351649"/>
            <a:ext cx="4754880" cy="3749040"/>
          </a:xfrm>
        </p:spPr>
        <p:txBody>
          <a:bodyPr/>
          <a:lstStyle/>
          <a:p>
            <a:pPr algn="just"/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доступу до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ін­формації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передбачений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правовими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нормами порядок</a:t>
            </a:r>
            <a:r>
              <a:rPr lang="uk-UA" i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1800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Особливою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ознакою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режиму доступу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специфі­ка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правові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відносини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приводу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отри­мання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збереження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розповсюдження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x-none" sz="1800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dirty="0"/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A4FCF892-6FA2-5828-B465-C9BB2516E1C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803" y="2014194"/>
            <a:ext cx="4216597" cy="3748087"/>
          </a:xfrm>
        </p:spPr>
      </p:pic>
    </p:spTree>
    <p:extLst>
      <p:ext uri="{BB962C8B-B14F-4D97-AF65-F5344CB8AC3E}">
        <p14:creationId xmlns="" xmlns:p14="http://schemas.microsoft.com/office/powerpoint/2010/main" val="4254078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A97A23-5A22-13D4-257C-EA4D3B109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 до інформації</a:t>
            </a:r>
            <a:endParaRPr lang="x-none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7809A7F-DE69-7C6D-A37B-BF5799964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319328"/>
            <a:ext cx="4754880" cy="3749040"/>
          </a:xfrm>
        </p:spPr>
        <p:txBody>
          <a:bodyPr>
            <a:normAutofit/>
          </a:bodyPr>
          <a:lstStyle/>
          <a:p>
            <a:pPr algn="just"/>
            <a:r>
              <a:rPr lang="x-none" sz="1800" u="sng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x-none" sz="1800" u="sng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характеристиками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режиму доступу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коло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доступ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особливі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правила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ін­формації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строк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режиму.</a:t>
            </a:r>
          </a:p>
          <a:p>
            <a:endParaRPr lang="x-none" dirty="0"/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160EDFFF-349D-EB70-5A7C-2C4B84C187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638" y="2319328"/>
            <a:ext cx="4754562" cy="3316307"/>
          </a:xfrm>
        </p:spPr>
      </p:pic>
    </p:spTree>
    <p:extLst>
      <p:ext uri="{BB962C8B-B14F-4D97-AF65-F5344CB8AC3E}">
        <p14:creationId xmlns="" xmlns:p14="http://schemas.microsoft.com/office/powerpoint/2010/main" val="98028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D1F184-A176-6FFD-A25A-67D15C8CA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доступу до інформації</a:t>
            </a:r>
            <a:endParaRPr lang="x-none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9ACDC69-747E-3023-9918-5EB0F8366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Суб’єктом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доступності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є особа,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ком­петенції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обме­жень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доступ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також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на­дання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доступу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доступ до </a:t>
            </a:r>
            <a:r>
              <a:rPr lang="x-none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матеріальними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носіями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ви­користання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доступу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обмеженим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доступом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зазвичай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взяттям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нею на себе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зобов’язань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нерозголошення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4065126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93AA011-AA2B-BD14-62E7-7ABC1653D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Відкрита інформація</a:t>
            </a:r>
            <a:endParaRPr lang="x-none" sz="20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1E47AE7-FBEF-A08D-88C0-A54A23BAC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те,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доступ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зацікавленим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особам, а будь-яке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права на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забороняється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sz="1800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доступу до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відкритої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систематична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друкованих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виданнях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бюлетенях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збірниках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поширення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безпосереднє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зацікавленим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громадянам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державним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органам та </a:t>
            </a:r>
            <a:r>
              <a:rPr lang="x-none" sz="1800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юридичним</a:t>
            </a:r>
            <a:r>
              <a:rPr lang="x-none" sz="1800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особам.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1605428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A619CC-8C2D-A599-5663-F7CF40E1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з обмеженим доступом</a:t>
            </a:r>
            <a:endParaRPr lang="x-none" sz="2000" b="1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1147B51-1BAD-291F-8B4B-9146DEF44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 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конфіденційна</a:t>
            </a:r>
            <a:r>
              <a:rPr lang="x-none" b="1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доступ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обмежено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фізичною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юридичною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особою,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 яка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поширюватися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ними порядку за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їхнім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ними умов.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 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таємна</a:t>
            </a:r>
            <a:r>
              <a:rPr lang="x-none" b="1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розголошення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завдати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суспільству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Таємною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визнається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професійну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банківську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таємницю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таємницю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досудового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передбачену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законом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таємницю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 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службова</a:t>
            </a:r>
            <a:r>
              <a:rPr lang="x-none" b="1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uk-UA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x-none" dirty="0">
              <a:solidFill>
                <a:schemeClr val="bg1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247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152774-0F22-53EF-C721-0CC116673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000" b="1" dirty="0">
                <a:solidFill>
                  <a:schemeClr val="bg1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 з обмеженим доступом</a:t>
            </a:r>
            <a:endParaRPr lang="x-none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F832B46-9980-2FC3-0CCB-9FBD056E9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службової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належати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міститься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документах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становлять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внутрівідомчу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службову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кореспонденцію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доповідні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записки,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розробкою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установи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здійсненням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контрольних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наглядових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органами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влади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процесом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передують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публічному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обговоренню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прийняттю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зібрана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оперативно-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розшукової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контррозвідувальної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оборони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яку не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віднесено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таємниці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x-none" dirty="0">
              <a:solidFill>
                <a:schemeClr val="bg1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Документам,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яка становить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службову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інформацію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присвоюється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гриф “</a:t>
            </a:r>
            <a:r>
              <a:rPr lang="x-none" b="1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 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службового</a:t>
            </a:r>
            <a:r>
              <a:rPr lang="x-none" b="1" i="1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b="1" i="1" dirty="0" err="1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x-non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="" xmlns:p14="http://schemas.microsoft.com/office/powerpoint/2010/main" val="2442807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Другая 1">
      <a:dk1>
        <a:srgbClr val="F2F2F2"/>
      </a:dk1>
      <a:lt1>
        <a:sysClr val="window" lastClr="FFFFFF"/>
      </a:lt1>
      <a:dk2>
        <a:srgbClr val="F2F2F2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авон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28</TotalTime>
  <Words>80</Words>
  <Application>Microsoft Office PowerPoint</Application>
  <PresentationFormat>Произвольный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Савон</vt:lpstr>
      <vt:lpstr>Презентація курсу  Інформаціно-комунікативне регулювання правоохоронної діяльності</vt:lpstr>
      <vt:lpstr>  Поняття та правовий режим інформаційних ресурсів </vt:lpstr>
      <vt:lpstr>Поняття та правовий режим інформаційних ресурсів</vt:lpstr>
      <vt:lpstr>Режим доступу до інформації</vt:lpstr>
      <vt:lpstr>Режим доступу до інформації</vt:lpstr>
      <vt:lpstr>Режим доступу до інформації</vt:lpstr>
      <vt:lpstr>Відкрита інформація</vt:lpstr>
      <vt:lpstr>Інформація з обмеженим доступом</vt:lpstr>
      <vt:lpstr>Інформація з обмеженим доступом</vt:lpstr>
      <vt:lpstr>Обмеження щодо розповсюдження інформації </vt:lpstr>
      <vt:lpstr>Обмеження щодо розповсюдження інформації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 режими доступу до інформації</dc:title>
  <dc:creator>Lenovo</dc:creator>
  <cp:lastModifiedBy>userznu</cp:lastModifiedBy>
  <cp:revision>3</cp:revision>
  <dcterms:created xsi:type="dcterms:W3CDTF">2024-04-05T08:47:40Z</dcterms:created>
  <dcterms:modified xsi:type="dcterms:W3CDTF">2024-11-22T14:50:02Z</dcterms:modified>
</cp:coreProperties>
</file>