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59" r:id="rId4"/>
    <p:sldId id="260" r:id="rId5"/>
    <p:sldId id="265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7377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3F6F73-0B81-4ACF-8263-75155BE3A67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C47386D5-266E-4379-AAA7-EAF7CD9E4FB7}">
      <dgm:prSet phldrT="[Текст]" custT="1"/>
      <dgm:spPr/>
      <dgm:t>
        <a:bodyPr/>
        <a:lstStyle/>
        <a:p>
          <a:r>
            <a:rPr lang="uk-UA" sz="1400" dirty="0"/>
            <a:t>Платон, Сократ, Аристотель (ідея </a:t>
          </a:r>
          <a:r>
            <a:rPr lang="uk-UA" sz="1400" dirty="0" err="1"/>
            <a:t>логоса</a:t>
          </a:r>
          <a:r>
            <a:rPr lang="uk-UA" sz="1400" dirty="0"/>
            <a:t>)</a:t>
          </a:r>
        </a:p>
      </dgm:t>
    </dgm:pt>
    <dgm:pt modelId="{BD93BAAB-0662-48EF-B2F0-B0B18369EF71}" type="parTrans" cxnId="{01D0F175-5462-43AF-841A-A06F1B0FAFC2}">
      <dgm:prSet/>
      <dgm:spPr/>
      <dgm:t>
        <a:bodyPr/>
        <a:lstStyle/>
        <a:p>
          <a:endParaRPr lang="uk-UA"/>
        </a:p>
      </dgm:t>
    </dgm:pt>
    <dgm:pt modelId="{022B4916-5CDE-45BC-8586-7D57F292A095}" type="sibTrans" cxnId="{01D0F175-5462-43AF-841A-A06F1B0FAFC2}">
      <dgm:prSet/>
      <dgm:spPr/>
      <dgm:t>
        <a:bodyPr/>
        <a:lstStyle/>
        <a:p>
          <a:endParaRPr lang="uk-UA"/>
        </a:p>
      </dgm:t>
    </dgm:pt>
    <dgm:pt modelId="{6B35E03A-92C8-4BDA-8E42-F6FC8BC6B711}">
      <dgm:prSet phldrT="[Текст]" custT="1"/>
      <dgm:spPr/>
      <dgm:t>
        <a:bodyPr/>
        <a:lstStyle/>
        <a:p>
          <a:r>
            <a:rPr lang="uk-UA" sz="1400" b="1" dirty="0">
              <a:solidFill>
                <a:srgbClr val="00B050"/>
              </a:solidFill>
            </a:rPr>
            <a:t>Змістовна</a:t>
          </a:r>
          <a:r>
            <a:rPr lang="uk-UA" sz="1400" dirty="0"/>
            <a:t> риторика як мистецтво </a:t>
          </a:r>
          <a:r>
            <a:rPr lang="uk-UA" sz="1400" b="1" dirty="0">
              <a:solidFill>
                <a:srgbClr val="FF0000"/>
              </a:solidFill>
            </a:rPr>
            <a:t>переконання, </a:t>
          </a:r>
          <a:r>
            <a:rPr lang="uk-UA" sz="1400" dirty="0"/>
            <a:t>розвивали концепцію </a:t>
          </a:r>
          <a:r>
            <a:rPr lang="uk-UA" sz="1400" b="1" dirty="0">
              <a:solidFill>
                <a:srgbClr val="FF0000"/>
              </a:solidFill>
            </a:rPr>
            <a:t>змістовної риторики</a:t>
          </a:r>
        </a:p>
      </dgm:t>
    </dgm:pt>
    <dgm:pt modelId="{EC0C683D-C0CF-4D07-8EA0-B3CCB600EA42}" type="parTrans" cxnId="{D639940D-5112-44E4-A6B1-541F735D9E9D}">
      <dgm:prSet/>
      <dgm:spPr/>
      <dgm:t>
        <a:bodyPr/>
        <a:lstStyle/>
        <a:p>
          <a:endParaRPr lang="uk-UA"/>
        </a:p>
      </dgm:t>
    </dgm:pt>
    <dgm:pt modelId="{6A6C114C-9006-4731-B1D4-7A7FE4699C26}" type="sibTrans" cxnId="{D639940D-5112-44E4-A6B1-541F735D9E9D}">
      <dgm:prSet/>
      <dgm:spPr/>
      <dgm:t>
        <a:bodyPr/>
        <a:lstStyle/>
        <a:p>
          <a:endParaRPr lang="uk-UA"/>
        </a:p>
      </dgm:t>
    </dgm:pt>
    <dgm:pt modelId="{5B99DF07-186A-49A2-AA29-A830B6F41062}">
      <dgm:prSet phldrT="[Текст]" custT="1"/>
      <dgm:spPr/>
      <dgm:t>
        <a:bodyPr/>
        <a:lstStyle/>
        <a:p>
          <a:r>
            <a:rPr lang="uk-UA" sz="1400" dirty="0" err="1"/>
            <a:t>Квінтіліан</a:t>
          </a:r>
          <a:r>
            <a:rPr lang="uk-UA" sz="1400" dirty="0"/>
            <a:t> (ідея форми, тому формальна риторика)</a:t>
          </a:r>
        </a:p>
      </dgm:t>
    </dgm:pt>
    <dgm:pt modelId="{41FC04BB-5622-4B0F-86DD-E5002DBC0025}" type="parTrans" cxnId="{8912F1E0-1C20-4320-9AF3-209A0798FECF}">
      <dgm:prSet/>
      <dgm:spPr/>
      <dgm:t>
        <a:bodyPr/>
        <a:lstStyle/>
        <a:p>
          <a:endParaRPr lang="uk-UA"/>
        </a:p>
      </dgm:t>
    </dgm:pt>
    <dgm:pt modelId="{11CE9DF7-7EC8-430A-B436-931BA9662527}" type="sibTrans" cxnId="{8912F1E0-1C20-4320-9AF3-209A0798FECF}">
      <dgm:prSet/>
      <dgm:spPr/>
      <dgm:t>
        <a:bodyPr/>
        <a:lstStyle/>
        <a:p>
          <a:endParaRPr lang="uk-UA"/>
        </a:p>
      </dgm:t>
    </dgm:pt>
    <dgm:pt modelId="{C7A06B85-C218-4D79-9AF0-0F144AB03D93}">
      <dgm:prSet phldrT="[Текст]" custT="1"/>
      <dgm:spPr/>
      <dgm:t>
        <a:bodyPr/>
        <a:lstStyle/>
        <a:p>
          <a:r>
            <a:rPr lang="uk-UA" sz="1400" dirty="0"/>
            <a:t>Риторика як </a:t>
          </a:r>
          <a:r>
            <a:rPr lang="uk-UA" sz="1400" b="1" dirty="0">
              <a:solidFill>
                <a:srgbClr val="FF0000"/>
              </a:solidFill>
            </a:rPr>
            <a:t>мистецтво прикрашання </a:t>
          </a:r>
          <a:r>
            <a:rPr lang="uk-UA" sz="1400" dirty="0"/>
            <a:t>мовлення</a:t>
          </a:r>
        </a:p>
      </dgm:t>
    </dgm:pt>
    <dgm:pt modelId="{F86D458A-E9D1-469C-A5B8-A8E1A3F412DD}" type="parTrans" cxnId="{A76DE2B0-9E31-42F6-9C4E-FDAE7B9AD494}">
      <dgm:prSet/>
      <dgm:spPr/>
      <dgm:t>
        <a:bodyPr/>
        <a:lstStyle/>
        <a:p>
          <a:endParaRPr lang="uk-UA"/>
        </a:p>
      </dgm:t>
    </dgm:pt>
    <dgm:pt modelId="{0AB88682-6F61-46CC-AA5F-379E8EF1ACEE}" type="sibTrans" cxnId="{A76DE2B0-9E31-42F6-9C4E-FDAE7B9AD494}">
      <dgm:prSet/>
      <dgm:spPr/>
      <dgm:t>
        <a:bodyPr/>
        <a:lstStyle/>
        <a:p>
          <a:endParaRPr lang="uk-UA"/>
        </a:p>
      </dgm:t>
    </dgm:pt>
    <dgm:pt modelId="{6EDF0707-EC92-4BE9-8A27-203A57FCB76A}">
      <dgm:prSet phldrT="[Текст]" custT="1"/>
      <dgm:spPr/>
      <dgm:t>
        <a:bodyPr/>
        <a:lstStyle/>
        <a:p>
          <a:r>
            <a:rPr lang="ru-RU" sz="1400" dirty="0"/>
            <a:t>На </a:t>
          </a:r>
          <a:r>
            <a:rPr lang="ru-RU" sz="1400" dirty="0" err="1"/>
            <a:t>різних</a:t>
          </a:r>
          <a:r>
            <a:rPr lang="ru-RU" sz="1400" dirty="0"/>
            <a:t> </a:t>
          </a:r>
          <a:r>
            <a:rPr lang="ru-RU" sz="1400" dirty="0" err="1"/>
            <a:t>етапах</a:t>
          </a:r>
          <a:r>
            <a:rPr lang="ru-RU" sz="1400" dirty="0"/>
            <a:t> </a:t>
          </a:r>
          <a:r>
            <a:rPr lang="ru-RU" sz="1400" dirty="0" err="1"/>
            <a:t>розвитку</a:t>
          </a:r>
          <a:r>
            <a:rPr lang="ru-RU" sz="1400" dirty="0"/>
            <a:t> </a:t>
          </a:r>
          <a:endParaRPr lang="uk-UA" sz="1400" dirty="0"/>
        </a:p>
      </dgm:t>
    </dgm:pt>
    <dgm:pt modelId="{FA7FAB20-0CDC-4777-AE34-ECDE4E2E36C9}" type="parTrans" cxnId="{2D35552C-0C95-4BA8-A2FE-388196289948}">
      <dgm:prSet/>
      <dgm:spPr/>
      <dgm:t>
        <a:bodyPr/>
        <a:lstStyle/>
        <a:p>
          <a:endParaRPr lang="uk-UA"/>
        </a:p>
      </dgm:t>
    </dgm:pt>
    <dgm:pt modelId="{E652D0DB-F16C-45C6-AB0F-5CB3AD8FE901}" type="sibTrans" cxnId="{2D35552C-0C95-4BA8-A2FE-388196289948}">
      <dgm:prSet/>
      <dgm:spPr/>
      <dgm:t>
        <a:bodyPr/>
        <a:lstStyle/>
        <a:p>
          <a:endParaRPr lang="uk-UA"/>
        </a:p>
      </dgm:t>
    </dgm:pt>
    <dgm:pt modelId="{F8D55983-0178-4DFC-9FEE-90E88B00ECBA}">
      <dgm:prSet phldrT="[Текст]" custT="1"/>
      <dgm:spPr/>
      <dgm:t>
        <a:bodyPr/>
        <a:lstStyle/>
        <a:p>
          <a:r>
            <a:rPr lang="ru-RU" sz="1400" dirty="0"/>
            <a:t>риторику </a:t>
          </a:r>
          <a:r>
            <a:rPr lang="ru-RU" sz="1400" dirty="0" err="1"/>
            <a:t>визначали</a:t>
          </a:r>
          <a:r>
            <a:rPr lang="ru-RU" sz="1400" dirty="0"/>
            <a:t> як </a:t>
          </a:r>
          <a:r>
            <a:rPr lang="ru-RU" sz="1400" i="1" dirty="0" err="1"/>
            <a:t>мистецтво</a:t>
          </a:r>
          <a:r>
            <a:rPr lang="ru-RU" sz="1400" i="1" dirty="0"/>
            <a:t> </a:t>
          </a:r>
          <a:r>
            <a:rPr lang="ru-RU" sz="1400" i="1" dirty="0" err="1"/>
            <a:t>промов</a:t>
          </a:r>
          <a:r>
            <a:rPr lang="ru-RU" sz="1400" i="1" dirty="0"/>
            <a:t>, </a:t>
          </a:r>
          <a:r>
            <a:rPr lang="ru-RU" sz="1400" i="1" dirty="0" err="1"/>
            <a:t>мистецтво</a:t>
          </a:r>
          <a:r>
            <a:rPr lang="ru-RU" sz="1400" i="1" dirty="0"/>
            <a:t> </a:t>
          </a:r>
          <a:r>
            <a:rPr lang="ru-RU" sz="1400" i="1" dirty="0" err="1"/>
            <a:t>переконання</a:t>
          </a:r>
          <a:r>
            <a:rPr lang="ru-RU" sz="1400" i="1" dirty="0"/>
            <a:t>, </a:t>
          </a:r>
          <a:r>
            <a:rPr lang="ru-RU" sz="1400" i="1" dirty="0" err="1"/>
            <a:t>мистецтво</a:t>
          </a:r>
          <a:r>
            <a:rPr lang="ru-RU" sz="1400" i="1" dirty="0"/>
            <a:t> </a:t>
          </a:r>
          <a:r>
            <a:rPr lang="ru-RU" sz="1400" i="1" dirty="0" err="1"/>
            <a:t>говорити</a:t>
          </a:r>
          <a:r>
            <a:rPr lang="ru-RU" sz="1400" i="1" dirty="0"/>
            <a:t> добре, </a:t>
          </a:r>
          <a:r>
            <a:rPr lang="ru-RU" sz="1400" i="1" dirty="0" err="1"/>
            <a:t>мистецтво</a:t>
          </a:r>
          <a:r>
            <a:rPr lang="ru-RU" sz="1400" i="1" dirty="0"/>
            <a:t> </a:t>
          </a:r>
          <a:r>
            <a:rPr lang="ru-RU" sz="1400" i="1" dirty="0" err="1"/>
            <a:t>прикрашення</a:t>
          </a:r>
          <a:r>
            <a:rPr lang="ru-RU" sz="1400" i="1" dirty="0"/>
            <a:t> </a:t>
          </a:r>
          <a:r>
            <a:rPr lang="ru-RU" sz="1400" i="1" dirty="0" err="1"/>
            <a:t>мови</a:t>
          </a:r>
          <a:r>
            <a:rPr lang="ru-RU" sz="1400" i="1" dirty="0"/>
            <a:t>, наука </a:t>
          </a:r>
          <a:r>
            <a:rPr lang="ru-RU" sz="1400" i="1" dirty="0" err="1"/>
            <a:t>успіху</a:t>
          </a:r>
          <a:r>
            <a:rPr lang="ru-RU" sz="1400" i="1" dirty="0"/>
            <a:t>, наука </a:t>
          </a:r>
          <a:r>
            <a:rPr lang="ru-RU" sz="1400" i="1" dirty="0" err="1"/>
            <a:t>породження</a:t>
          </a:r>
          <a:r>
            <a:rPr lang="ru-RU" sz="1400" i="1" dirty="0"/>
            <a:t> тексту </a:t>
          </a:r>
          <a:r>
            <a:rPr lang="ru-RU" sz="1400" i="1" dirty="0" err="1"/>
            <a:t>тощо</a:t>
          </a:r>
          <a:endParaRPr lang="uk-UA" sz="1400" dirty="0"/>
        </a:p>
      </dgm:t>
    </dgm:pt>
    <dgm:pt modelId="{D12FDCE2-8693-4D6E-9066-766F3781CCE9}" type="parTrans" cxnId="{F0682C7C-E825-46A4-ADC8-21DD0490D65C}">
      <dgm:prSet/>
      <dgm:spPr/>
      <dgm:t>
        <a:bodyPr/>
        <a:lstStyle/>
        <a:p>
          <a:endParaRPr lang="uk-UA"/>
        </a:p>
      </dgm:t>
    </dgm:pt>
    <dgm:pt modelId="{B134F72C-70BA-4291-AAFA-FB8B2D0A922E}" type="sibTrans" cxnId="{F0682C7C-E825-46A4-ADC8-21DD0490D65C}">
      <dgm:prSet/>
      <dgm:spPr/>
      <dgm:t>
        <a:bodyPr/>
        <a:lstStyle/>
        <a:p>
          <a:endParaRPr lang="uk-UA"/>
        </a:p>
      </dgm:t>
    </dgm:pt>
    <dgm:pt modelId="{FF4B41E5-2982-48DD-B9FB-1A5BCC54D523}">
      <dgm:prSet phldrT="[Текст]" custT="1"/>
      <dgm:spPr/>
      <dgm:t>
        <a:bodyPr/>
        <a:lstStyle/>
        <a:p>
          <a:r>
            <a:rPr lang="uk-UA" sz="1400" b="1" dirty="0">
              <a:solidFill>
                <a:srgbClr val="FFFF00"/>
              </a:solidFill>
            </a:rPr>
            <a:t>Сучасну риторику трактують як науку </a:t>
          </a:r>
          <a:r>
            <a:rPr lang="uk-UA" sz="1400" b="1" dirty="0">
              <a:solidFill>
                <a:srgbClr val="FFC000"/>
              </a:solidFill>
            </a:rPr>
            <a:t>переконання засобами мови. </a:t>
          </a:r>
        </a:p>
      </dgm:t>
    </dgm:pt>
    <dgm:pt modelId="{E8FFADB8-C0BF-4B91-B99A-5C65A720B310}" type="parTrans" cxnId="{6E0DE7CC-1D0A-48FC-878F-FDAE43DF01C7}">
      <dgm:prSet/>
      <dgm:spPr/>
      <dgm:t>
        <a:bodyPr/>
        <a:lstStyle/>
        <a:p>
          <a:endParaRPr lang="uk-UA"/>
        </a:p>
      </dgm:t>
    </dgm:pt>
    <dgm:pt modelId="{AABFA29E-F077-4C91-B714-B26A9A29022A}" type="sibTrans" cxnId="{6E0DE7CC-1D0A-48FC-878F-FDAE43DF01C7}">
      <dgm:prSet/>
      <dgm:spPr/>
      <dgm:t>
        <a:bodyPr/>
        <a:lstStyle/>
        <a:p>
          <a:endParaRPr lang="uk-UA"/>
        </a:p>
      </dgm:t>
    </dgm:pt>
    <dgm:pt modelId="{1B9A690E-64B2-44D3-9011-3D1DFCD21962}" type="pres">
      <dgm:prSet presAssocID="{AC3F6F73-0B81-4ACF-8263-75155BE3A672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976B5A17-E8B3-47B6-BE12-950A5472F58B}" type="pres">
      <dgm:prSet presAssocID="{C47386D5-266E-4379-AAA7-EAF7CD9E4FB7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F487D211-CA67-4264-B77A-63F0AC06EA00}" type="pres">
      <dgm:prSet presAssocID="{C47386D5-266E-4379-AAA7-EAF7CD9E4FB7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7424DB23-9374-4A41-8611-B5337D3BEE95}" type="pres">
      <dgm:prSet presAssocID="{5B99DF07-186A-49A2-AA29-A830B6F41062}" presName="parentText2" presStyleLbl="node1" presStyleIdx="1" presStyleCnt="4">
        <dgm:presLayoutVars>
          <dgm:chMax/>
          <dgm:chPref val="3"/>
          <dgm:bulletEnabled val="1"/>
        </dgm:presLayoutVars>
      </dgm:prSet>
      <dgm:spPr/>
    </dgm:pt>
    <dgm:pt modelId="{703CA063-9E01-4480-9909-066E02DF663B}" type="pres">
      <dgm:prSet presAssocID="{5B99DF07-186A-49A2-AA29-A830B6F41062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959D4C58-A2CA-400F-BFF4-F5D9A2AAE104}" type="pres">
      <dgm:prSet presAssocID="{6EDF0707-EC92-4BE9-8A27-203A57FCB76A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546632DD-196A-4EBC-8FD6-F219F318FB0C}" type="pres">
      <dgm:prSet presAssocID="{6EDF0707-EC92-4BE9-8A27-203A57FCB76A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  <dgm:pt modelId="{ECB06532-AE5C-4260-B5C2-546612CD6881}" type="pres">
      <dgm:prSet presAssocID="{FF4B41E5-2982-48DD-B9FB-1A5BCC54D523}" presName="parentText4" presStyleLbl="node1" presStyleIdx="3" presStyleCnt="4" custScaleY="141213" custLinFactNeighborX="5159">
        <dgm:presLayoutVars>
          <dgm:chMax/>
          <dgm:chPref val="3"/>
          <dgm:bulletEnabled val="1"/>
        </dgm:presLayoutVars>
      </dgm:prSet>
      <dgm:spPr/>
    </dgm:pt>
  </dgm:ptLst>
  <dgm:cxnLst>
    <dgm:cxn modelId="{D639940D-5112-44E4-A6B1-541F735D9E9D}" srcId="{C47386D5-266E-4379-AAA7-EAF7CD9E4FB7}" destId="{6B35E03A-92C8-4BDA-8E42-F6FC8BC6B711}" srcOrd="0" destOrd="0" parTransId="{EC0C683D-C0CF-4D07-8EA0-B3CCB600EA42}" sibTransId="{6A6C114C-9006-4731-B1D4-7A7FE4699C26}"/>
    <dgm:cxn modelId="{A9305222-5F05-4B18-8129-7D79208DD139}" type="presOf" srcId="{F8D55983-0178-4DFC-9FEE-90E88B00ECBA}" destId="{546632DD-196A-4EBC-8FD6-F219F318FB0C}" srcOrd="0" destOrd="0" presId="urn:microsoft.com/office/officeart/2009/3/layout/IncreasingArrowsProcess"/>
    <dgm:cxn modelId="{81EC742C-30A7-48DF-829B-377E93FB20F5}" type="presOf" srcId="{AC3F6F73-0B81-4ACF-8263-75155BE3A672}" destId="{1B9A690E-64B2-44D3-9011-3D1DFCD21962}" srcOrd="0" destOrd="0" presId="urn:microsoft.com/office/officeart/2009/3/layout/IncreasingArrowsProcess"/>
    <dgm:cxn modelId="{2D35552C-0C95-4BA8-A2FE-388196289948}" srcId="{AC3F6F73-0B81-4ACF-8263-75155BE3A672}" destId="{6EDF0707-EC92-4BE9-8A27-203A57FCB76A}" srcOrd="2" destOrd="0" parTransId="{FA7FAB20-0CDC-4777-AE34-ECDE4E2E36C9}" sibTransId="{E652D0DB-F16C-45C6-AB0F-5CB3AD8FE901}"/>
    <dgm:cxn modelId="{51594060-3CA6-4B56-A6AE-EDFBD6B17C96}" type="presOf" srcId="{5B99DF07-186A-49A2-AA29-A830B6F41062}" destId="{7424DB23-9374-4A41-8611-B5337D3BEE95}" srcOrd="0" destOrd="0" presId="urn:microsoft.com/office/officeart/2009/3/layout/IncreasingArrowsProcess"/>
    <dgm:cxn modelId="{93834C52-2063-43CF-9CEB-64248F1AFCF5}" type="presOf" srcId="{C7A06B85-C218-4D79-9AF0-0F144AB03D93}" destId="{703CA063-9E01-4480-9909-066E02DF663B}" srcOrd="0" destOrd="0" presId="urn:microsoft.com/office/officeart/2009/3/layout/IncreasingArrowsProcess"/>
    <dgm:cxn modelId="{01D0F175-5462-43AF-841A-A06F1B0FAFC2}" srcId="{AC3F6F73-0B81-4ACF-8263-75155BE3A672}" destId="{C47386D5-266E-4379-AAA7-EAF7CD9E4FB7}" srcOrd="0" destOrd="0" parTransId="{BD93BAAB-0662-48EF-B2F0-B0B18369EF71}" sibTransId="{022B4916-5CDE-45BC-8586-7D57F292A095}"/>
    <dgm:cxn modelId="{F0682C7C-E825-46A4-ADC8-21DD0490D65C}" srcId="{6EDF0707-EC92-4BE9-8A27-203A57FCB76A}" destId="{F8D55983-0178-4DFC-9FEE-90E88B00ECBA}" srcOrd="0" destOrd="0" parTransId="{D12FDCE2-8693-4D6E-9066-766F3781CCE9}" sibTransId="{B134F72C-70BA-4291-AAFA-FB8B2D0A922E}"/>
    <dgm:cxn modelId="{8D90A280-85A4-4EF6-ADA3-4576863AA0CE}" type="presOf" srcId="{6EDF0707-EC92-4BE9-8A27-203A57FCB76A}" destId="{959D4C58-A2CA-400F-BFF4-F5D9A2AAE104}" srcOrd="0" destOrd="0" presId="urn:microsoft.com/office/officeart/2009/3/layout/IncreasingArrowsProcess"/>
    <dgm:cxn modelId="{A76DE2B0-9E31-42F6-9C4E-FDAE7B9AD494}" srcId="{5B99DF07-186A-49A2-AA29-A830B6F41062}" destId="{C7A06B85-C218-4D79-9AF0-0F144AB03D93}" srcOrd="0" destOrd="0" parTransId="{F86D458A-E9D1-469C-A5B8-A8E1A3F412DD}" sibTransId="{0AB88682-6F61-46CC-AA5F-379E8EF1ACEE}"/>
    <dgm:cxn modelId="{6E0DE7CC-1D0A-48FC-878F-FDAE43DF01C7}" srcId="{AC3F6F73-0B81-4ACF-8263-75155BE3A672}" destId="{FF4B41E5-2982-48DD-B9FB-1A5BCC54D523}" srcOrd="3" destOrd="0" parTransId="{E8FFADB8-C0BF-4B91-B99A-5C65A720B310}" sibTransId="{AABFA29E-F077-4C91-B714-B26A9A29022A}"/>
    <dgm:cxn modelId="{455B47D7-F117-40BE-942B-60DAFD8B47D6}" type="presOf" srcId="{FF4B41E5-2982-48DD-B9FB-1A5BCC54D523}" destId="{ECB06532-AE5C-4260-B5C2-546612CD6881}" srcOrd="0" destOrd="0" presId="urn:microsoft.com/office/officeart/2009/3/layout/IncreasingArrowsProcess"/>
    <dgm:cxn modelId="{E9586BDB-E15B-4DBD-95DB-5ED3676F6BC7}" type="presOf" srcId="{C47386D5-266E-4379-AAA7-EAF7CD9E4FB7}" destId="{976B5A17-E8B3-47B6-BE12-950A5472F58B}" srcOrd="0" destOrd="0" presId="urn:microsoft.com/office/officeart/2009/3/layout/IncreasingArrowsProcess"/>
    <dgm:cxn modelId="{8912F1E0-1C20-4320-9AF3-209A0798FECF}" srcId="{AC3F6F73-0B81-4ACF-8263-75155BE3A672}" destId="{5B99DF07-186A-49A2-AA29-A830B6F41062}" srcOrd="1" destOrd="0" parTransId="{41FC04BB-5622-4B0F-86DD-E5002DBC0025}" sibTransId="{11CE9DF7-7EC8-430A-B436-931BA9662527}"/>
    <dgm:cxn modelId="{3FF87CFA-466F-4DA4-AA19-FD33627DA233}" type="presOf" srcId="{6B35E03A-92C8-4BDA-8E42-F6FC8BC6B711}" destId="{F487D211-CA67-4264-B77A-63F0AC06EA00}" srcOrd="0" destOrd="0" presId="urn:microsoft.com/office/officeart/2009/3/layout/IncreasingArrowsProcess"/>
    <dgm:cxn modelId="{0E1327E1-65F7-4591-8805-AAC07BCD4D92}" type="presParOf" srcId="{1B9A690E-64B2-44D3-9011-3D1DFCD21962}" destId="{976B5A17-E8B3-47B6-BE12-950A5472F58B}" srcOrd="0" destOrd="0" presId="urn:microsoft.com/office/officeart/2009/3/layout/IncreasingArrowsProcess"/>
    <dgm:cxn modelId="{26A8E013-A610-4FFD-AFC7-84653E5362B2}" type="presParOf" srcId="{1B9A690E-64B2-44D3-9011-3D1DFCD21962}" destId="{F487D211-CA67-4264-B77A-63F0AC06EA00}" srcOrd="1" destOrd="0" presId="urn:microsoft.com/office/officeart/2009/3/layout/IncreasingArrowsProcess"/>
    <dgm:cxn modelId="{C8F898C5-E730-4EED-A6CF-E60EA113A97E}" type="presParOf" srcId="{1B9A690E-64B2-44D3-9011-3D1DFCD21962}" destId="{7424DB23-9374-4A41-8611-B5337D3BEE95}" srcOrd="2" destOrd="0" presId="urn:microsoft.com/office/officeart/2009/3/layout/IncreasingArrowsProcess"/>
    <dgm:cxn modelId="{9004DE41-17A8-4EB1-87D7-27B7FB9AE5CF}" type="presParOf" srcId="{1B9A690E-64B2-44D3-9011-3D1DFCD21962}" destId="{703CA063-9E01-4480-9909-066E02DF663B}" srcOrd="3" destOrd="0" presId="urn:microsoft.com/office/officeart/2009/3/layout/IncreasingArrowsProcess"/>
    <dgm:cxn modelId="{1D696805-25BB-4C0B-9BE7-B73CB4BD205D}" type="presParOf" srcId="{1B9A690E-64B2-44D3-9011-3D1DFCD21962}" destId="{959D4C58-A2CA-400F-BFF4-F5D9A2AAE104}" srcOrd="4" destOrd="0" presId="urn:microsoft.com/office/officeart/2009/3/layout/IncreasingArrowsProcess"/>
    <dgm:cxn modelId="{E8AB60D4-EFC4-4197-89F6-C71D73C6CE0C}" type="presParOf" srcId="{1B9A690E-64B2-44D3-9011-3D1DFCD21962}" destId="{546632DD-196A-4EBC-8FD6-F219F318FB0C}" srcOrd="5" destOrd="0" presId="urn:microsoft.com/office/officeart/2009/3/layout/IncreasingArrowsProcess"/>
    <dgm:cxn modelId="{C321607E-6E10-4CE4-9DAA-455ED4D0EF73}" type="presParOf" srcId="{1B9A690E-64B2-44D3-9011-3D1DFCD21962}" destId="{ECB06532-AE5C-4260-B5C2-546612CD6881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52E16B1-827B-413C-BF3B-D97F5B7DBE14}" type="doc">
      <dgm:prSet loTypeId="urn:microsoft.com/office/officeart/2005/8/layout/arrow5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BC43248-39EA-40FA-A4C4-0FBE05E14B51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дидактичний (повчальний)</a:t>
          </a:r>
        </a:p>
      </dgm:t>
    </dgm:pt>
    <dgm:pt modelId="{5F1306D9-5FCA-432A-AA13-CC33BAC463E5}" type="parTrans" cxnId="{926ADAC7-6213-499A-99CE-070F4A1CCD03}">
      <dgm:prSet/>
      <dgm:spPr/>
      <dgm:t>
        <a:bodyPr/>
        <a:lstStyle/>
        <a:p>
          <a:endParaRPr lang="uk-UA"/>
        </a:p>
      </dgm:t>
    </dgm:pt>
    <dgm:pt modelId="{EADF0D9B-80B0-430D-B1FC-6A8117EC9FD7}" type="sibTrans" cxnId="{926ADAC7-6213-499A-99CE-070F4A1CCD03}">
      <dgm:prSet/>
      <dgm:spPr/>
      <dgm:t>
        <a:bodyPr/>
        <a:lstStyle/>
        <a:p>
          <a:endParaRPr lang="uk-UA"/>
        </a:p>
      </dgm:t>
    </dgm:pt>
    <dgm:pt modelId="{21C4B69D-FBEE-440C-AB36-10E44BF49BA6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панегіричний (урочистий)</a:t>
          </a:r>
        </a:p>
      </dgm:t>
    </dgm:pt>
    <dgm:pt modelId="{F258FB6C-F114-44BE-B1D3-3754B745D66D}" type="parTrans" cxnId="{012098A2-B26C-4106-BE56-2C2183925C6E}">
      <dgm:prSet/>
      <dgm:spPr/>
      <dgm:t>
        <a:bodyPr/>
        <a:lstStyle/>
        <a:p>
          <a:endParaRPr lang="uk-UA"/>
        </a:p>
      </dgm:t>
    </dgm:pt>
    <dgm:pt modelId="{8E43F00B-76D3-4F16-9180-B3B91B5FA0CB}" type="sibTrans" cxnId="{012098A2-B26C-4106-BE56-2C2183925C6E}">
      <dgm:prSet/>
      <dgm:spPr/>
      <dgm:t>
        <a:bodyPr/>
        <a:lstStyle/>
        <a:p>
          <a:endParaRPr lang="uk-UA"/>
        </a:p>
      </dgm:t>
    </dgm:pt>
    <dgm:pt modelId="{1ED4D500-5C6B-4632-A0BF-B36FD2CDEE43}" type="pres">
      <dgm:prSet presAssocID="{652E16B1-827B-413C-BF3B-D97F5B7DBE14}" presName="diagram" presStyleCnt="0">
        <dgm:presLayoutVars>
          <dgm:dir/>
          <dgm:resizeHandles val="exact"/>
        </dgm:presLayoutVars>
      </dgm:prSet>
      <dgm:spPr/>
    </dgm:pt>
    <dgm:pt modelId="{30A6E798-073D-4647-AB54-583CDB7165E9}" type="pres">
      <dgm:prSet presAssocID="{3BC43248-39EA-40FA-A4C4-0FBE05E14B51}" presName="arrow" presStyleLbl="node1" presStyleIdx="0" presStyleCnt="2">
        <dgm:presLayoutVars>
          <dgm:bulletEnabled val="1"/>
        </dgm:presLayoutVars>
      </dgm:prSet>
      <dgm:spPr/>
    </dgm:pt>
    <dgm:pt modelId="{B09E6E75-9BF1-4D65-8815-AF862009441B}" type="pres">
      <dgm:prSet presAssocID="{21C4B69D-FBEE-440C-AB36-10E44BF49BA6}" presName="arrow" presStyleLbl="node1" presStyleIdx="1" presStyleCnt="2">
        <dgm:presLayoutVars>
          <dgm:bulletEnabled val="1"/>
        </dgm:presLayoutVars>
      </dgm:prSet>
      <dgm:spPr/>
    </dgm:pt>
  </dgm:ptLst>
  <dgm:cxnLst>
    <dgm:cxn modelId="{8F35050C-662B-4A9E-9623-F74E0B464172}" type="presOf" srcId="{652E16B1-827B-413C-BF3B-D97F5B7DBE14}" destId="{1ED4D500-5C6B-4632-A0BF-B36FD2CDEE43}" srcOrd="0" destOrd="0" presId="urn:microsoft.com/office/officeart/2005/8/layout/arrow5"/>
    <dgm:cxn modelId="{4C261E33-4D30-47AD-9ACE-7CD4B57C365E}" type="presOf" srcId="{21C4B69D-FBEE-440C-AB36-10E44BF49BA6}" destId="{B09E6E75-9BF1-4D65-8815-AF862009441B}" srcOrd="0" destOrd="0" presId="urn:microsoft.com/office/officeart/2005/8/layout/arrow5"/>
    <dgm:cxn modelId="{D548059B-4D60-41B5-BBA2-5EF49085C728}" type="presOf" srcId="{3BC43248-39EA-40FA-A4C4-0FBE05E14B51}" destId="{30A6E798-073D-4647-AB54-583CDB7165E9}" srcOrd="0" destOrd="0" presId="urn:microsoft.com/office/officeart/2005/8/layout/arrow5"/>
    <dgm:cxn modelId="{012098A2-B26C-4106-BE56-2C2183925C6E}" srcId="{652E16B1-827B-413C-BF3B-D97F5B7DBE14}" destId="{21C4B69D-FBEE-440C-AB36-10E44BF49BA6}" srcOrd="1" destOrd="0" parTransId="{F258FB6C-F114-44BE-B1D3-3754B745D66D}" sibTransId="{8E43F00B-76D3-4F16-9180-B3B91B5FA0CB}"/>
    <dgm:cxn modelId="{926ADAC7-6213-499A-99CE-070F4A1CCD03}" srcId="{652E16B1-827B-413C-BF3B-D97F5B7DBE14}" destId="{3BC43248-39EA-40FA-A4C4-0FBE05E14B51}" srcOrd="0" destOrd="0" parTransId="{5F1306D9-5FCA-432A-AA13-CC33BAC463E5}" sibTransId="{EADF0D9B-80B0-430D-B1FC-6A8117EC9FD7}"/>
    <dgm:cxn modelId="{B36D7631-6148-40A8-B08E-E0320481C8DF}" type="presParOf" srcId="{1ED4D500-5C6B-4632-A0BF-B36FD2CDEE43}" destId="{30A6E798-073D-4647-AB54-583CDB7165E9}" srcOrd="0" destOrd="0" presId="urn:microsoft.com/office/officeart/2005/8/layout/arrow5"/>
    <dgm:cxn modelId="{EF57D4DA-BD37-43C7-8211-B7A9E4BAC054}" type="presParOf" srcId="{1ED4D500-5C6B-4632-A0BF-B36FD2CDEE43}" destId="{B09E6E75-9BF1-4D65-8815-AF862009441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0CAB689-0E54-4315-8F26-AA12BBF9C558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F422A7D4-C954-434E-889D-5C4DF90DCB3F}">
      <dgm:prSet phldrT="[Текст]"/>
      <dgm:spPr/>
      <dgm:t>
        <a:bodyPr/>
        <a:lstStyle/>
        <a:p>
          <a:r>
            <a:rPr lang="uk-UA" dirty="0"/>
            <a:t>митрополит Іларіон</a:t>
          </a:r>
        </a:p>
      </dgm:t>
    </dgm:pt>
    <dgm:pt modelId="{52ECCA6E-5916-46DD-BDE4-D706CCF90797}" type="parTrans" cxnId="{97D149DC-2E2B-482E-9788-CE3BFCDAC135}">
      <dgm:prSet/>
      <dgm:spPr/>
      <dgm:t>
        <a:bodyPr/>
        <a:lstStyle/>
        <a:p>
          <a:endParaRPr lang="uk-UA"/>
        </a:p>
      </dgm:t>
    </dgm:pt>
    <dgm:pt modelId="{B7A12B4C-758B-40B1-80BC-2B749386B7F4}" type="sibTrans" cxnId="{97D149DC-2E2B-482E-9788-CE3BFCDAC135}">
      <dgm:prSet/>
      <dgm:spPr/>
      <dgm:t>
        <a:bodyPr/>
        <a:lstStyle/>
        <a:p>
          <a:endParaRPr lang="uk-UA"/>
        </a:p>
      </dgm:t>
    </dgm:pt>
    <dgm:pt modelId="{5AC4BBAE-4680-46FF-8AD7-9398E6A6FB79}">
      <dgm:prSet phldrT="[Текст]"/>
      <dgm:spPr/>
      <dgm:t>
        <a:bodyPr/>
        <a:lstStyle/>
        <a:p>
          <a:r>
            <a:rPr lang="uk-UA" dirty="0"/>
            <a:t>Володимир Мономах</a:t>
          </a:r>
        </a:p>
      </dgm:t>
    </dgm:pt>
    <dgm:pt modelId="{A1ECB4B0-3AFC-4A4E-A6DC-849472FBA53C}" type="parTrans" cxnId="{F9F0A135-AB2E-4255-ABB4-0647B0575F51}">
      <dgm:prSet/>
      <dgm:spPr/>
      <dgm:t>
        <a:bodyPr/>
        <a:lstStyle/>
        <a:p>
          <a:endParaRPr lang="uk-UA"/>
        </a:p>
      </dgm:t>
    </dgm:pt>
    <dgm:pt modelId="{7EF0253A-8B31-4B0A-936F-5F18FA02A98F}" type="sibTrans" cxnId="{F9F0A135-AB2E-4255-ABB4-0647B0575F51}">
      <dgm:prSet/>
      <dgm:spPr/>
      <dgm:t>
        <a:bodyPr/>
        <a:lstStyle/>
        <a:p>
          <a:endParaRPr lang="uk-UA"/>
        </a:p>
      </dgm:t>
    </dgm:pt>
    <dgm:pt modelId="{608CDD9B-34F1-4A91-9E6C-72D661584AB5}">
      <dgm:prSet phldrT="[Текст]"/>
      <dgm:spPr/>
      <dgm:t>
        <a:bodyPr/>
        <a:lstStyle/>
        <a:p>
          <a:r>
            <a:rPr lang="ru-RU" dirty="0" err="1"/>
            <a:t>Кирило</a:t>
          </a:r>
          <a:r>
            <a:rPr lang="ru-RU" dirty="0"/>
            <a:t> </a:t>
          </a:r>
          <a:r>
            <a:rPr lang="ru-RU" dirty="0" err="1"/>
            <a:t>Туровський</a:t>
          </a:r>
          <a:endParaRPr lang="uk-UA" dirty="0"/>
        </a:p>
      </dgm:t>
    </dgm:pt>
    <dgm:pt modelId="{15331131-FF33-498A-AF99-7078F9DDD501}" type="parTrans" cxnId="{018CE23A-E112-437B-A371-DC9525D0E346}">
      <dgm:prSet/>
      <dgm:spPr/>
      <dgm:t>
        <a:bodyPr/>
        <a:lstStyle/>
        <a:p>
          <a:endParaRPr lang="uk-UA"/>
        </a:p>
      </dgm:t>
    </dgm:pt>
    <dgm:pt modelId="{EC0E0368-7EB8-4534-9AE0-968324AC105E}" type="sibTrans" cxnId="{018CE23A-E112-437B-A371-DC9525D0E346}">
      <dgm:prSet/>
      <dgm:spPr/>
      <dgm:t>
        <a:bodyPr/>
        <a:lstStyle/>
        <a:p>
          <a:endParaRPr lang="uk-UA"/>
        </a:p>
      </dgm:t>
    </dgm:pt>
    <dgm:pt modelId="{123F60A0-1EAE-4138-BBA5-E86A36EA7955}" type="pres">
      <dgm:prSet presAssocID="{40CAB689-0E54-4315-8F26-AA12BBF9C558}" presName="CompostProcess" presStyleCnt="0">
        <dgm:presLayoutVars>
          <dgm:dir/>
          <dgm:resizeHandles val="exact"/>
        </dgm:presLayoutVars>
      </dgm:prSet>
      <dgm:spPr/>
    </dgm:pt>
    <dgm:pt modelId="{39C93532-DB8B-413D-BE3A-E8422112ADA1}" type="pres">
      <dgm:prSet presAssocID="{40CAB689-0E54-4315-8F26-AA12BBF9C558}" presName="arrow" presStyleLbl="bgShp" presStyleIdx="0" presStyleCnt="1"/>
      <dgm:spPr/>
    </dgm:pt>
    <dgm:pt modelId="{E15DBD89-1B20-44E9-8202-4310E5EFA348}" type="pres">
      <dgm:prSet presAssocID="{40CAB689-0E54-4315-8F26-AA12BBF9C558}" presName="linearProcess" presStyleCnt="0"/>
      <dgm:spPr/>
    </dgm:pt>
    <dgm:pt modelId="{0302540C-42CE-4B37-A9AD-8DF2791596BE}" type="pres">
      <dgm:prSet presAssocID="{F422A7D4-C954-434E-889D-5C4DF90DCB3F}" presName="textNode" presStyleLbl="node1" presStyleIdx="0" presStyleCnt="3">
        <dgm:presLayoutVars>
          <dgm:bulletEnabled val="1"/>
        </dgm:presLayoutVars>
      </dgm:prSet>
      <dgm:spPr/>
    </dgm:pt>
    <dgm:pt modelId="{1455AA14-5047-4C4B-B493-F28998365A35}" type="pres">
      <dgm:prSet presAssocID="{B7A12B4C-758B-40B1-80BC-2B749386B7F4}" presName="sibTrans" presStyleCnt="0"/>
      <dgm:spPr/>
    </dgm:pt>
    <dgm:pt modelId="{34B01C64-BA7A-4498-8241-2813049A4224}" type="pres">
      <dgm:prSet presAssocID="{5AC4BBAE-4680-46FF-8AD7-9398E6A6FB79}" presName="textNode" presStyleLbl="node1" presStyleIdx="1" presStyleCnt="3">
        <dgm:presLayoutVars>
          <dgm:bulletEnabled val="1"/>
        </dgm:presLayoutVars>
      </dgm:prSet>
      <dgm:spPr/>
    </dgm:pt>
    <dgm:pt modelId="{491E9F0B-B9C4-4EEF-B9F3-F82027717EAC}" type="pres">
      <dgm:prSet presAssocID="{7EF0253A-8B31-4B0A-936F-5F18FA02A98F}" presName="sibTrans" presStyleCnt="0"/>
      <dgm:spPr/>
    </dgm:pt>
    <dgm:pt modelId="{660A1FBD-85C6-45DA-B5A3-B4DEED585E01}" type="pres">
      <dgm:prSet presAssocID="{608CDD9B-34F1-4A91-9E6C-72D661584AB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9F0A135-AB2E-4255-ABB4-0647B0575F51}" srcId="{40CAB689-0E54-4315-8F26-AA12BBF9C558}" destId="{5AC4BBAE-4680-46FF-8AD7-9398E6A6FB79}" srcOrd="1" destOrd="0" parTransId="{A1ECB4B0-3AFC-4A4E-A6DC-849472FBA53C}" sibTransId="{7EF0253A-8B31-4B0A-936F-5F18FA02A98F}"/>
    <dgm:cxn modelId="{018CE23A-E112-437B-A371-DC9525D0E346}" srcId="{40CAB689-0E54-4315-8F26-AA12BBF9C558}" destId="{608CDD9B-34F1-4A91-9E6C-72D661584AB5}" srcOrd="2" destOrd="0" parTransId="{15331131-FF33-498A-AF99-7078F9DDD501}" sibTransId="{EC0E0368-7EB8-4534-9AE0-968324AC105E}"/>
    <dgm:cxn modelId="{29EC0F51-3C19-457E-91AF-A1CAFA914C5B}" type="presOf" srcId="{5AC4BBAE-4680-46FF-8AD7-9398E6A6FB79}" destId="{34B01C64-BA7A-4498-8241-2813049A4224}" srcOrd="0" destOrd="0" presId="urn:microsoft.com/office/officeart/2005/8/layout/hProcess9"/>
    <dgm:cxn modelId="{278AD8B3-5FDF-4E7E-8033-67366E72FA71}" type="presOf" srcId="{608CDD9B-34F1-4A91-9E6C-72D661584AB5}" destId="{660A1FBD-85C6-45DA-B5A3-B4DEED585E01}" srcOrd="0" destOrd="0" presId="urn:microsoft.com/office/officeart/2005/8/layout/hProcess9"/>
    <dgm:cxn modelId="{CB41ADBE-C7D6-4EE7-9158-AB530ABCA47A}" type="presOf" srcId="{F422A7D4-C954-434E-889D-5C4DF90DCB3F}" destId="{0302540C-42CE-4B37-A9AD-8DF2791596BE}" srcOrd="0" destOrd="0" presId="urn:microsoft.com/office/officeart/2005/8/layout/hProcess9"/>
    <dgm:cxn modelId="{97D149DC-2E2B-482E-9788-CE3BFCDAC135}" srcId="{40CAB689-0E54-4315-8F26-AA12BBF9C558}" destId="{F422A7D4-C954-434E-889D-5C4DF90DCB3F}" srcOrd="0" destOrd="0" parTransId="{52ECCA6E-5916-46DD-BDE4-D706CCF90797}" sibTransId="{B7A12B4C-758B-40B1-80BC-2B749386B7F4}"/>
    <dgm:cxn modelId="{E1B908F9-C21D-4D83-BE3A-18249473032E}" type="presOf" srcId="{40CAB689-0E54-4315-8F26-AA12BBF9C558}" destId="{123F60A0-1EAE-4138-BBA5-E86A36EA7955}" srcOrd="0" destOrd="0" presId="urn:microsoft.com/office/officeart/2005/8/layout/hProcess9"/>
    <dgm:cxn modelId="{D8B7A2EE-85C0-47DA-A303-76C8A04826BD}" type="presParOf" srcId="{123F60A0-1EAE-4138-BBA5-E86A36EA7955}" destId="{39C93532-DB8B-413D-BE3A-E8422112ADA1}" srcOrd="0" destOrd="0" presId="urn:microsoft.com/office/officeart/2005/8/layout/hProcess9"/>
    <dgm:cxn modelId="{15E16AB3-D163-47A1-A9A5-AC9B546947BD}" type="presParOf" srcId="{123F60A0-1EAE-4138-BBA5-E86A36EA7955}" destId="{E15DBD89-1B20-44E9-8202-4310E5EFA348}" srcOrd="1" destOrd="0" presId="urn:microsoft.com/office/officeart/2005/8/layout/hProcess9"/>
    <dgm:cxn modelId="{01CCB351-4435-4DB6-A0FA-A9179FB923E0}" type="presParOf" srcId="{E15DBD89-1B20-44E9-8202-4310E5EFA348}" destId="{0302540C-42CE-4B37-A9AD-8DF2791596BE}" srcOrd="0" destOrd="0" presId="urn:microsoft.com/office/officeart/2005/8/layout/hProcess9"/>
    <dgm:cxn modelId="{EEC660C9-383D-4257-88D1-F5CBDC76D90A}" type="presParOf" srcId="{E15DBD89-1B20-44E9-8202-4310E5EFA348}" destId="{1455AA14-5047-4C4B-B493-F28998365A35}" srcOrd="1" destOrd="0" presId="urn:microsoft.com/office/officeart/2005/8/layout/hProcess9"/>
    <dgm:cxn modelId="{ED723042-DF7A-41F3-945E-8803AEE92772}" type="presParOf" srcId="{E15DBD89-1B20-44E9-8202-4310E5EFA348}" destId="{34B01C64-BA7A-4498-8241-2813049A4224}" srcOrd="2" destOrd="0" presId="urn:microsoft.com/office/officeart/2005/8/layout/hProcess9"/>
    <dgm:cxn modelId="{69405ECB-952A-4B75-AA89-5FE2F8C226AC}" type="presParOf" srcId="{E15DBD89-1B20-44E9-8202-4310E5EFA348}" destId="{491E9F0B-B9C4-4EEF-B9F3-F82027717EAC}" srcOrd="3" destOrd="0" presId="urn:microsoft.com/office/officeart/2005/8/layout/hProcess9"/>
    <dgm:cxn modelId="{08E3E113-C040-440A-8782-E0D1A1861DAB}" type="presParOf" srcId="{E15DBD89-1B20-44E9-8202-4310E5EFA348}" destId="{660A1FBD-85C6-45DA-B5A3-B4DEED585E0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302C28E-19DF-4582-9392-C03B1273AFA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65A07D4B-E42D-4889-BF3B-F0616BABD9E1}">
      <dgm:prSet phldrT="[Текст]"/>
      <dgm:spPr/>
      <dgm:t>
        <a:bodyPr/>
        <a:lstStyle/>
        <a:p>
          <a:r>
            <a:rPr lang="uk-UA" dirty="0"/>
            <a:t>Києво-Могилянській </a:t>
          </a:r>
          <a:r>
            <a:rPr lang="uk-UA" dirty="0" err="1"/>
            <a:t>академіїя</a:t>
          </a:r>
          <a:endParaRPr lang="uk-UA" dirty="0"/>
        </a:p>
      </dgm:t>
    </dgm:pt>
    <dgm:pt modelId="{5F3CA43E-7FDF-4F1F-91A4-05BED53A16C0}" type="parTrans" cxnId="{5514B698-71BA-4A5E-B389-513A22AC2C87}">
      <dgm:prSet/>
      <dgm:spPr/>
      <dgm:t>
        <a:bodyPr/>
        <a:lstStyle/>
        <a:p>
          <a:endParaRPr lang="uk-UA"/>
        </a:p>
      </dgm:t>
    </dgm:pt>
    <dgm:pt modelId="{DC2263C0-AF57-4527-B689-E5E26B81A3CD}" type="sibTrans" cxnId="{5514B698-71BA-4A5E-B389-513A22AC2C87}">
      <dgm:prSet/>
      <dgm:spPr/>
      <dgm:t>
        <a:bodyPr/>
        <a:lstStyle/>
        <a:p>
          <a:endParaRPr lang="uk-UA"/>
        </a:p>
      </dgm:t>
    </dgm:pt>
    <dgm:pt modelId="{FF60A148-8519-4265-9CF5-CEA3A198A885}">
      <dgm:prSet phldrT="[Текст]"/>
      <dgm:spPr/>
      <dgm:t>
        <a:bodyPr/>
        <a:lstStyle/>
        <a:p>
          <a:r>
            <a:rPr lang="uk-UA" dirty="0"/>
            <a:t>центр філософської думки </a:t>
          </a:r>
        </a:p>
      </dgm:t>
    </dgm:pt>
    <dgm:pt modelId="{539266FE-3922-42ED-9BD8-239225006153}" type="parTrans" cxnId="{17F6FA90-9BD6-4EAF-BC10-7697DF7B9F02}">
      <dgm:prSet/>
      <dgm:spPr/>
      <dgm:t>
        <a:bodyPr/>
        <a:lstStyle/>
        <a:p>
          <a:endParaRPr lang="uk-UA"/>
        </a:p>
      </dgm:t>
    </dgm:pt>
    <dgm:pt modelId="{370AF822-E4EF-4B90-8165-7C7E061D40BE}" type="sibTrans" cxnId="{17F6FA90-9BD6-4EAF-BC10-7697DF7B9F02}">
      <dgm:prSet/>
      <dgm:spPr/>
      <dgm:t>
        <a:bodyPr/>
        <a:lstStyle/>
        <a:p>
          <a:endParaRPr lang="uk-UA"/>
        </a:p>
      </dgm:t>
    </dgm:pt>
    <dgm:pt modelId="{AEF336B0-C8E7-4E8F-8587-A9CA6A9D9538}">
      <dgm:prSet phldrT="[Текст]"/>
      <dgm:spPr/>
      <dgm:t>
        <a:bodyPr/>
        <a:lstStyle/>
        <a:p>
          <a:r>
            <a:rPr lang="uk-UA" dirty="0"/>
            <a:t>літературна й поетична школа </a:t>
          </a:r>
        </a:p>
      </dgm:t>
    </dgm:pt>
    <dgm:pt modelId="{D11A30C7-B40C-41C6-BA76-7A222741C00F}" type="parTrans" cxnId="{42EBC2FF-4170-44CD-B3F6-968678B7B4C9}">
      <dgm:prSet/>
      <dgm:spPr/>
      <dgm:t>
        <a:bodyPr/>
        <a:lstStyle/>
        <a:p>
          <a:endParaRPr lang="uk-UA"/>
        </a:p>
      </dgm:t>
    </dgm:pt>
    <dgm:pt modelId="{FE692096-8806-45A5-9EE3-B64A9016FD4B}" type="sibTrans" cxnId="{42EBC2FF-4170-44CD-B3F6-968678B7B4C9}">
      <dgm:prSet/>
      <dgm:spPr/>
      <dgm:t>
        <a:bodyPr/>
        <a:lstStyle/>
        <a:p>
          <a:endParaRPr lang="uk-UA"/>
        </a:p>
      </dgm:t>
    </dgm:pt>
    <dgm:pt modelId="{54D14F7A-9C8D-4342-BD22-3DA72BD5B76B}">
      <dgm:prSet phldrT="[Текст]"/>
      <dgm:spPr/>
      <dgm:t>
        <a:bodyPr/>
        <a:lstStyle/>
        <a:p>
          <a:r>
            <a:rPr lang="uk-UA" dirty="0"/>
            <a:t>теорія українського поетичного мистецтв</a:t>
          </a:r>
        </a:p>
      </dgm:t>
    </dgm:pt>
    <dgm:pt modelId="{993C2127-8136-4EB1-B1AB-48795533DA96}" type="parTrans" cxnId="{73210604-F198-4734-8DD2-384B505BE5AA}">
      <dgm:prSet/>
      <dgm:spPr/>
      <dgm:t>
        <a:bodyPr/>
        <a:lstStyle/>
        <a:p>
          <a:endParaRPr lang="uk-UA"/>
        </a:p>
      </dgm:t>
    </dgm:pt>
    <dgm:pt modelId="{43685C27-26FB-455F-95E3-E9F2771D78F2}" type="sibTrans" cxnId="{73210604-F198-4734-8DD2-384B505BE5AA}">
      <dgm:prSet/>
      <dgm:spPr/>
      <dgm:t>
        <a:bodyPr/>
        <a:lstStyle/>
        <a:p>
          <a:endParaRPr lang="uk-UA"/>
        </a:p>
      </dgm:t>
    </dgm:pt>
    <dgm:pt modelId="{B5EE3579-C1EE-467C-9123-BD97B62E1F8C}" type="pres">
      <dgm:prSet presAssocID="{B302C28E-19DF-4582-9392-C03B1273AFA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AF15C7-4F46-4672-9E9A-628C8DBC1529}" type="pres">
      <dgm:prSet presAssocID="{65A07D4B-E42D-4889-BF3B-F0616BABD9E1}" presName="root1" presStyleCnt="0"/>
      <dgm:spPr/>
    </dgm:pt>
    <dgm:pt modelId="{4F70ADEF-04C5-4565-B8F6-A6C7DD5E58F3}" type="pres">
      <dgm:prSet presAssocID="{65A07D4B-E42D-4889-BF3B-F0616BABD9E1}" presName="LevelOneTextNode" presStyleLbl="node0" presStyleIdx="0" presStyleCnt="1">
        <dgm:presLayoutVars>
          <dgm:chPref val="3"/>
        </dgm:presLayoutVars>
      </dgm:prSet>
      <dgm:spPr/>
    </dgm:pt>
    <dgm:pt modelId="{D7380FAC-078C-4529-AF21-76E4EF0CF094}" type="pres">
      <dgm:prSet presAssocID="{65A07D4B-E42D-4889-BF3B-F0616BABD9E1}" presName="level2hierChild" presStyleCnt="0"/>
      <dgm:spPr/>
    </dgm:pt>
    <dgm:pt modelId="{166AAFE9-E42A-4C0C-830F-1A57322282D2}" type="pres">
      <dgm:prSet presAssocID="{539266FE-3922-42ED-9BD8-239225006153}" presName="conn2-1" presStyleLbl="parChTrans1D2" presStyleIdx="0" presStyleCnt="3"/>
      <dgm:spPr/>
    </dgm:pt>
    <dgm:pt modelId="{34818749-B497-4761-9190-D562C7D8AD69}" type="pres">
      <dgm:prSet presAssocID="{539266FE-3922-42ED-9BD8-239225006153}" presName="connTx" presStyleLbl="parChTrans1D2" presStyleIdx="0" presStyleCnt="3"/>
      <dgm:spPr/>
    </dgm:pt>
    <dgm:pt modelId="{B324D09C-9E3C-4BDE-83AA-7DB52C5A32B0}" type="pres">
      <dgm:prSet presAssocID="{FF60A148-8519-4265-9CF5-CEA3A198A885}" presName="root2" presStyleCnt="0"/>
      <dgm:spPr/>
    </dgm:pt>
    <dgm:pt modelId="{0E68BEC7-1395-42AC-8CB5-1D0D3FF79184}" type="pres">
      <dgm:prSet presAssocID="{FF60A148-8519-4265-9CF5-CEA3A198A885}" presName="LevelTwoTextNode" presStyleLbl="node2" presStyleIdx="0" presStyleCnt="3">
        <dgm:presLayoutVars>
          <dgm:chPref val="3"/>
        </dgm:presLayoutVars>
      </dgm:prSet>
      <dgm:spPr/>
    </dgm:pt>
    <dgm:pt modelId="{81A336AC-290B-4FC4-99EF-32C39A9B21ED}" type="pres">
      <dgm:prSet presAssocID="{FF60A148-8519-4265-9CF5-CEA3A198A885}" presName="level3hierChild" presStyleCnt="0"/>
      <dgm:spPr/>
    </dgm:pt>
    <dgm:pt modelId="{831A2704-4049-44D2-A301-0EC3D6F81548}" type="pres">
      <dgm:prSet presAssocID="{D11A30C7-B40C-41C6-BA76-7A222741C00F}" presName="conn2-1" presStyleLbl="parChTrans1D2" presStyleIdx="1" presStyleCnt="3"/>
      <dgm:spPr/>
    </dgm:pt>
    <dgm:pt modelId="{F471AC09-DA07-4387-86A9-146EECD95B65}" type="pres">
      <dgm:prSet presAssocID="{D11A30C7-B40C-41C6-BA76-7A222741C00F}" presName="connTx" presStyleLbl="parChTrans1D2" presStyleIdx="1" presStyleCnt="3"/>
      <dgm:spPr/>
    </dgm:pt>
    <dgm:pt modelId="{1E623347-8C77-46EE-B399-288097E7EFC8}" type="pres">
      <dgm:prSet presAssocID="{AEF336B0-C8E7-4E8F-8587-A9CA6A9D9538}" presName="root2" presStyleCnt="0"/>
      <dgm:spPr/>
    </dgm:pt>
    <dgm:pt modelId="{866BBAAE-13FF-4CA6-9538-4D8EF920432D}" type="pres">
      <dgm:prSet presAssocID="{AEF336B0-C8E7-4E8F-8587-A9CA6A9D9538}" presName="LevelTwoTextNode" presStyleLbl="node2" presStyleIdx="1" presStyleCnt="3">
        <dgm:presLayoutVars>
          <dgm:chPref val="3"/>
        </dgm:presLayoutVars>
      </dgm:prSet>
      <dgm:spPr/>
    </dgm:pt>
    <dgm:pt modelId="{E860690D-F679-4D8F-8570-FD3F6D8E3FD4}" type="pres">
      <dgm:prSet presAssocID="{AEF336B0-C8E7-4E8F-8587-A9CA6A9D9538}" presName="level3hierChild" presStyleCnt="0"/>
      <dgm:spPr/>
    </dgm:pt>
    <dgm:pt modelId="{E286FA57-9BBD-488F-80FF-E9342B40E1B7}" type="pres">
      <dgm:prSet presAssocID="{993C2127-8136-4EB1-B1AB-48795533DA96}" presName="conn2-1" presStyleLbl="parChTrans1D2" presStyleIdx="2" presStyleCnt="3"/>
      <dgm:spPr/>
    </dgm:pt>
    <dgm:pt modelId="{B97953A8-39E2-4900-A94F-14C80166EC44}" type="pres">
      <dgm:prSet presAssocID="{993C2127-8136-4EB1-B1AB-48795533DA96}" presName="connTx" presStyleLbl="parChTrans1D2" presStyleIdx="2" presStyleCnt="3"/>
      <dgm:spPr/>
    </dgm:pt>
    <dgm:pt modelId="{5799327C-C795-4D72-8034-F54A63374F0E}" type="pres">
      <dgm:prSet presAssocID="{54D14F7A-9C8D-4342-BD22-3DA72BD5B76B}" presName="root2" presStyleCnt="0"/>
      <dgm:spPr/>
    </dgm:pt>
    <dgm:pt modelId="{8E844375-8BAD-4D93-856A-473195174333}" type="pres">
      <dgm:prSet presAssocID="{54D14F7A-9C8D-4342-BD22-3DA72BD5B76B}" presName="LevelTwoTextNode" presStyleLbl="node2" presStyleIdx="2" presStyleCnt="3">
        <dgm:presLayoutVars>
          <dgm:chPref val="3"/>
        </dgm:presLayoutVars>
      </dgm:prSet>
      <dgm:spPr/>
    </dgm:pt>
    <dgm:pt modelId="{DB46D2CB-3D1C-43EB-B305-F59380E0B4CF}" type="pres">
      <dgm:prSet presAssocID="{54D14F7A-9C8D-4342-BD22-3DA72BD5B76B}" presName="level3hierChild" presStyleCnt="0"/>
      <dgm:spPr/>
    </dgm:pt>
  </dgm:ptLst>
  <dgm:cxnLst>
    <dgm:cxn modelId="{5E941A03-B31E-4471-9DE1-EADB1509D9B9}" type="presOf" srcId="{D11A30C7-B40C-41C6-BA76-7A222741C00F}" destId="{F471AC09-DA07-4387-86A9-146EECD95B65}" srcOrd="1" destOrd="0" presId="urn:microsoft.com/office/officeart/2008/layout/HorizontalMultiLevelHierarchy"/>
    <dgm:cxn modelId="{73210604-F198-4734-8DD2-384B505BE5AA}" srcId="{65A07D4B-E42D-4889-BF3B-F0616BABD9E1}" destId="{54D14F7A-9C8D-4342-BD22-3DA72BD5B76B}" srcOrd="2" destOrd="0" parTransId="{993C2127-8136-4EB1-B1AB-48795533DA96}" sibTransId="{43685C27-26FB-455F-95E3-E9F2771D78F2}"/>
    <dgm:cxn modelId="{13F7C91C-9C2E-4922-A230-6E722DB79533}" type="presOf" srcId="{FF60A148-8519-4265-9CF5-CEA3A198A885}" destId="{0E68BEC7-1395-42AC-8CB5-1D0D3FF79184}" srcOrd="0" destOrd="0" presId="urn:microsoft.com/office/officeart/2008/layout/HorizontalMultiLevelHierarchy"/>
    <dgm:cxn modelId="{915E7B28-0A91-4B91-96CF-8762D4D3DEBA}" type="presOf" srcId="{D11A30C7-B40C-41C6-BA76-7A222741C00F}" destId="{831A2704-4049-44D2-A301-0EC3D6F81548}" srcOrd="0" destOrd="0" presId="urn:microsoft.com/office/officeart/2008/layout/HorizontalMultiLevelHierarchy"/>
    <dgm:cxn modelId="{B16C4D2E-9159-4AB3-B698-1B12AC808E36}" type="presOf" srcId="{539266FE-3922-42ED-9BD8-239225006153}" destId="{166AAFE9-E42A-4C0C-830F-1A57322282D2}" srcOrd="0" destOrd="0" presId="urn:microsoft.com/office/officeart/2008/layout/HorizontalMultiLevelHierarchy"/>
    <dgm:cxn modelId="{BF1AAA5E-C6A2-4364-85A8-B21622967D3E}" type="presOf" srcId="{993C2127-8136-4EB1-B1AB-48795533DA96}" destId="{E286FA57-9BBD-488F-80FF-E9342B40E1B7}" srcOrd="0" destOrd="0" presId="urn:microsoft.com/office/officeart/2008/layout/HorizontalMultiLevelHierarchy"/>
    <dgm:cxn modelId="{BB0F2B6D-15AF-4F0F-9524-7104D5F4D2A4}" type="presOf" srcId="{AEF336B0-C8E7-4E8F-8587-A9CA6A9D9538}" destId="{866BBAAE-13FF-4CA6-9538-4D8EF920432D}" srcOrd="0" destOrd="0" presId="urn:microsoft.com/office/officeart/2008/layout/HorizontalMultiLevelHierarchy"/>
    <dgm:cxn modelId="{EB54A878-9252-45D5-858D-32AB5DB24F60}" type="presOf" srcId="{65A07D4B-E42D-4889-BF3B-F0616BABD9E1}" destId="{4F70ADEF-04C5-4565-B8F6-A6C7DD5E58F3}" srcOrd="0" destOrd="0" presId="urn:microsoft.com/office/officeart/2008/layout/HorizontalMultiLevelHierarchy"/>
    <dgm:cxn modelId="{58181F85-718B-4037-909A-7AA203E99004}" type="presOf" srcId="{B302C28E-19DF-4582-9392-C03B1273AFAF}" destId="{B5EE3579-C1EE-467C-9123-BD97B62E1F8C}" srcOrd="0" destOrd="0" presId="urn:microsoft.com/office/officeart/2008/layout/HorizontalMultiLevelHierarchy"/>
    <dgm:cxn modelId="{17F6FA90-9BD6-4EAF-BC10-7697DF7B9F02}" srcId="{65A07D4B-E42D-4889-BF3B-F0616BABD9E1}" destId="{FF60A148-8519-4265-9CF5-CEA3A198A885}" srcOrd="0" destOrd="0" parTransId="{539266FE-3922-42ED-9BD8-239225006153}" sibTransId="{370AF822-E4EF-4B90-8165-7C7E061D40BE}"/>
    <dgm:cxn modelId="{5514B698-71BA-4A5E-B389-513A22AC2C87}" srcId="{B302C28E-19DF-4582-9392-C03B1273AFAF}" destId="{65A07D4B-E42D-4889-BF3B-F0616BABD9E1}" srcOrd="0" destOrd="0" parTransId="{5F3CA43E-7FDF-4F1F-91A4-05BED53A16C0}" sibTransId="{DC2263C0-AF57-4527-B689-E5E26B81A3CD}"/>
    <dgm:cxn modelId="{8D27F1C5-D20A-4CBB-B8E9-D87C276D4E48}" type="presOf" srcId="{539266FE-3922-42ED-9BD8-239225006153}" destId="{34818749-B497-4761-9190-D562C7D8AD69}" srcOrd="1" destOrd="0" presId="urn:microsoft.com/office/officeart/2008/layout/HorizontalMultiLevelHierarchy"/>
    <dgm:cxn modelId="{5B4D05DB-E1A9-47F4-909E-41E55A2F8DFE}" type="presOf" srcId="{993C2127-8136-4EB1-B1AB-48795533DA96}" destId="{B97953A8-39E2-4900-A94F-14C80166EC44}" srcOrd="1" destOrd="0" presId="urn:microsoft.com/office/officeart/2008/layout/HorizontalMultiLevelHierarchy"/>
    <dgm:cxn modelId="{C0EF4EE6-EE92-425A-A9ED-038369DFDD8F}" type="presOf" srcId="{54D14F7A-9C8D-4342-BD22-3DA72BD5B76B}" destId="{8E844375-8BAD-4D93-856A-473195174333}" srcOrd="0" destOrd="0" presId="urn:microsoft.com/office/officeart/2008/layout/HorizontalMultiLevelHierarchy"/>
    <dgm:cxn modelId="{42EBC2FF-4170-44CD-B3F6-968678B7B4C9}" srcId="{65A07D4B-E42D-4889-BF3B-F0616BABD9E1}" destId="{AEF336B0-C8E7-4E8F-8587-A9CA6A9D9538}" srcOrd="1" destOrd="0" parTransId="{D11A30C7-B40C-41C6-BA76-7A222741C00F}" sibTransId="{FE692096-8806-45A5-9EE3-B64A9016FD4B}"/>
    <dgm:cxn modelId="{5A7958D4-7823-4981-AED4-3F8215A634B2}" type="presParOf" srcId="{B5EE3579-C1EE-467C-9123-BD97B62E1F8C}" destId="{50AF15C7-4F46-4672-9E9A-628C8DBC1529}" srcOrd="0" destOrd="0" presId="urn:microsoft.com/office/officeart/2008/layout/HorizontalMultiLevelHierarchy"/>
    <dgm:cxn modelId="{E924F7B7-177E-4667-8C8F-ACDD34238D6C}" type="presParOf" srcId="{50AF15C7-4F46-4672-9E9A-628C8DBC1529}" destId="{4F70ADEF-04C5-4565-B8F6-A6C7DD5E58F3}" srcOrd="0" destOrd="0" presId="urn:microsoft.com/office/officeart/2008/layout/HorizontalMultiLevelHierarchy"/>
    <dgm:cxn modelId="{8CD2BD8D-2791-42DF-882B-9071A200266D}" type="presParOf" srcId="{50AF15C7-4F46-4672-9E9A-628C8DBC1529}" destId="{D7380FAC-078C-4529-AF21-76E4EF0CF094}" srcOrd="1" destOrd="0" presId="urn:microsoft.com/office/officeart/2008/layout/HorizontalMultiLevelHierarchy"/>
    <dgm:cxn modelId="{13CA53CA-64DB-419E-88AE-5C2486CB3916}" type="presParOf" srcId="{D7380FAC-078C-4529-AF21-76E4EF0CF094}" destId="{166AAFE9-E42A-4C0C-830F-1A57322282D2}" srcOrd="0" destOrd="0" presId="urn:microsoft.com/office/officeart/2008/layout/HorizontalMultiLevelHierarchy"/>
    <dgm:cxn modelId="{7AC6BF6B-5E24-48F5-B795-7B15B04879EA}" type="presParOf" srcId="{166AAFE9-E42A-4C0C-830F-1A57322282D2}" destId="{34818749-B497-4761-9190-D562C7D8AD69}" srcOrd="0" destOrd="0" presId="urn:microsoft.com/office/officeart/2008/layout/HorizontalMultiLevelHierarchy"/>
    <dgm:cxn modelId="{7991F115-0CE8-4B58-8F36-260F9FAC35D5}" type="presParOf" srcId="{D7380FAC-078C-4529-AF21-76E4EF0CF094}" destId="{B324D09C-9E3C-4BDE-83AA-7DB52C5A32B0}" srcOrd="1" destOrd="0" presId="urn:microsoft.com/office/officeart/2008/layout/HorizontalMultiLevelHierarchy"/>
    <dgm:cxn modelId="{E3DF1FC6-C37D-4E09-9F30-46066DAE0C7B}" type="presParOf" srcId="{B324D09C-9E3C-4BDE-83AA-7DB52C5A32B0}" destId="{0E68BEC7-1395-42AC-8CB5-1D0D3FF79184}" srcOrd="0" destOrd="0" presId="urn:microsoft.com/office/officeart/2008/layout/HorizontalMultiLevelHierarchy"/>
    <dgm:cxn modelId="{C41F5D74-518F-4CAA-9657-9242383F0C26}" type="presParOf" srcId="{B324D09C-9E3C-4BDE-83AA-7DB52C5A32B0}" destId="{81A336AC-290B-4FC4-99EF-32C39A9B21ED}" srcOrd="1" destOrd="0" presId="urn:microsoft.com/office/officeart/2008/layout/HorizontalMultiLevelHierarchy"/>
    <dgm:cxn modelId="{E1A692C4-DF07-44F1-8131-26E71058EEA2}" type="presParOf" srcId="{D7380FAC-078C-4529-AF21-76E4EF0CF094}" destId="{831A2704-4049-44D2-A301-0EC3D6F81548}" srcOrd="2" destOrd="0" presId="urn:microsoft.com/office/officeart/2008/layout/HorizontalMultiLevelHierarchy"/>
    <dgm:cxn modelId="{714930C0-8EDB-41BB-A8F6-FEA7FC6EDEB5}" type="presParOf" srcId="{831A2704-4049-44D2-A301-0EC3D6F81548}" destId="{F471AC09-DA07-4387-86A9-146EECD95B65}" srcOrd="0" destOrd="0" presId="urn:microsoft.com/office/officeart/2008/layout/HorizontalMultiLevelHierarchy"/>
    <dgm:cxn modelId="{22351B85-6282-4D84-859C-81D6EE479185}" type="presParOf" srcId="{D7380FAC-078C-4529-AF21-76E4EF0CF094}" destId="{1E623347-8C77-46EE-B399-288097E7EFC8}" srcOrd="3" destOrd="0" presId="urn:microsoft.com/office/officeart/2008/layout/HorizontalMultiLevelHierarchy"/>
    <dgm:cxn modelId="{5EB45C46-364B-4303-A0E0-D28C1C57CF36}" type="presParOf" srcId="{1E623347-8C77-46EE-B399-288097E7EFC8}" destId="{866BBAAE-13FF-4CA6-9538-4D8EF920432D}" srcOrd="0" destOrd="0" presId="urn:microsoft.com/office/officeart/2008/layout/HorizontalMultiLevelHierarchy"/>
    <dgm:cxn modelId="{5975A6C6-E6C4-4BC6-8575-169D72F3901D}" type="presParOf" srcId="{1E623347-8C77-46EE-B399-288097E7EFC8}" destId="{E860690D-F679-4D8F-8570-FD3F6D8E3FD4}" srcOrd="1" destOrd="0" presId="urn:microsoft.com/office/officeart/2008/layout/HorizontalMultiLevelHierarchy"/>
    <dgm:cxn modelId="{EA60A64F-30FC-48A1-9A6C-F10997B464B9}" type="presParOf" srcId="{D7380FAC-078C-4529-AF21-76E4EF0CF094}" destId="{E286FA57-9BBD-488F-80FF-E9342B40E1B7}" srcOrd="4" destOrd="0" presId="urn:microsoft.com/office/officeart/2008/layout/HorizontalMultiLevelHierarchy"/>
    <dgm:cxn modelId="{F265EFD9-1F0D-4554-B9C5-A63AE4E50484}" type="presParOf" srcId="{E286FA57-9BBD-488F-80FF-E9342B40E1B7}" destId="{B97953A8-39E2-4900-A94F-14C80166EC44}" srcOrd="0" destOrd="0" presId="urn:microsoft.com/office/officeart/2008/layout/HorizontalMultiLevelHierarchy"/>
    <dgm:cxn modelId="{780FA345-E55E-43D2-9570-8D82DC63C456}" type="presParOf" srcId="{D7380FAC-078C-4529-AF21-76E4EF0CF094}" destId="{5799327C-C795-4D72-8034-F54A63374F0E}" srcOrd="5" destOrd="0" presId="urn:microsoft.com/office/officeart/2008/layout/HorizontalMultiLevelHierarchy"/>
    <dgm:cxn modelId="{31AB9B46-8927-4663-B990-4EC00CF7566D}" type="presParOf" srcId="{5799327C-C795-4D72-8034-F54A63374F0E}" destId="{8E844375-8BAD-4D93-856A-473195174333}" srcOrd="0" destOrd="0" presId="urn:microsoft.com/office/officeart/2008/layout/HorizontalMultiLevelHierarchy"/>
    <dgm:cxn modelId="{A42D6DAC-3A82-46C9-985D-10E33D504521}" type="presParOf" srcId="{5799327C-C795-4D72-8034-F54A63374F0E}" destId="{DB46D2CB-3D1C-43EB-B305-F59380E0B4C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5576C80-ADB0-4F7E-9E48-CF98D66C8F9B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5E87F32F-BEBC-4893-8BFB-1F001B82A523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Інокентій</a:t>
          </a:r>
        </a:p>
        <a:p>
          <a:r>
            <a:rPr lang="uk-UA" sz="2000" dirty="0">
              <a:solidFill>
                <a:schemeClr val="tx1"/>
              </a:solidFill>
            </a:rPr>
            <a:t> Гізель</a:t>
          </a:r>
        </a:p>
      </dgm:t>
    </dgm:pt>
    <dgm:pt modelId="{6BA302AB-8259-4355-A348-3B8F7763055F}" type="parTrans" cxnId="{FEADDD18-BECB-4F31-B557-336092A3599C}">
      <dgm:prSet/>
      <dgm:spPr/>
      <dgm:t>
        <a:bodyPr/>
        <a:lstStyle/>
        <a:p>
          <a:endParaRPr lang="uk-UA"/>
        </a:p>
      </dgm:t>
    </dgm:pt>
    <dgm:pt modelId="{77A2A435-312A-4450-BC3C-F23275F8C53F}" type="sibTrans" cxnId="{FEADDD18-BECB-4F31-B557-336092A3599C}">
      <dgm:prSet/>
      <dgm:spPr/>
      <dgm:t>
        <a:bodyPr/>
        <a:lstStyle/>
        <a:p>
          <a:endParaRPr lang="uk-UA"/>
        </a:p>
      </dgm:t>
    </dgm:pt>
    <dgm:pt modelId="{75A80E82-8CC3-48E7-B60B-FBB7A46D37F7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Антоній </a:t>
          </a:r>
          <a:r>
            <a:rPr lang="uk-UA" sz="2000" dirty="0" err="1">
              <a:solidFill>
                <a:schemeClr val="tx1"/>
              </a:solidFill>
            </a:rPr>
            <a:t>Радивиловський</a:t>
          </a:r>
          <a:endParaRPr lang="uk-UA" sz="2000" dirty="0">
            <a:solidFill>
              <a:schemeClr val="tx1"/>
            </a:solidFill>
          </a:endParaRPr>
        </a:p>
      </dgm:t>
    </dgm:pt>
    <dgm:pt modelId="{B0F17CBD-8430-47A4-B17F-9CC3DDA61693}" type="parTrans" cxnId="{3FFFA5AD-C639-40BF-963C-9CD5931140A9}">
      <dgm:prSet/>
      <dgm:spPr/>
      <dgm:t>
        <a:bodyPr/>
        <a:lstStyle/>
        <a:p>
          <a:endParaRPr lang="uk-UA"/>
        </a:p>
      </dgm:t>
    </dgm:pt>
    <dgm:pt modelId="{AAFFA51A-0A63-4714-81EC-7BEC063FD924}" type="sibTrans" cxnId="{3FFFA5AD-C639-40BF-963C-9CD5931140A9}">
      <dgm:prSet/>
      <dgm:spPr/>
      <dgm:t>
        <a:bodyPr/>
        <a:lstStyle/>
        <a:p>
          <a:endParaRPr lang="uk-UA"/>
        </a:p>
      </dgm:t>
    </dgm:pt>
    <dgm:pt modelId="{B06FD40B-65B5-4981-AF40-FDF0283D9336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Феофан</a:t>
          </a:r>
        </a:p>
        <a:p>
          <a:r>
            <a:rPr lang="uk-UA" sz="2000" dirty="0">
              <a:solidFill>
                <a:schemeClr val="tx1"/>
              </a:solidFill>
            </a:rPr>
            <a:t>Прокопович</a:t>
          </a:r>
        </a:p>
      </dgm:t>
    </dgm:pt>
    <dgm:pt modelId="{A92ABE21-36FE-4F8D-B968-35714D67EE01}" type="parTrans" cxnId="{98426A48-C433-4674-9DF4-49C90DA3FBAA}">
      <dgm:prSet/>
      <dgm:spPr/>
      <dgm:t>
        <a:bodyPr/>
        <a:lstStyle/>
        <a:p>
          <a:endParaRPr lang="uk-UA"/>
        </a:p>
      </dgm:t>
    </dgm:pt>
    <dgm:pt modelId="{51B4F49B-1CD6-4F69-ACC1-94F77173EF64}" type="sibTrans" cxnId="{98426A48-C433-4674-9DF4-49C90DA3FBAA}">
      <dgm:prSet/>
      <dgm:spPr/>
      <dgm:t>
        <a:bodyPr/>
        <a:lstStyle/>
        <a:p>
          <a:endParaRPr lang="uk-UA"/>
        </a:p>
      </dgm:t>
    </dgm:pt>
    <dgm:pt modelId="{A5E0D5EB-A694-4415-8D57-D07EA827BF53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Лазар Баранович</a:t>
          </a:r>
        </a:p>
      </dgm:t>
    </dgm:pt>
    <dgm:pt modelId="{00C96BC1-D76A-4F02-9BC2-EC3A28C4E661}" type="parTrans" cxnId="{632D1F24-0416-49E6-AA20-5434F0C20120}">
      <dgm:prSet/>
      <dgm:spPr/>
      <dgm:t>
        <a:bodyPr/>
        <a:lstStyle/>
        <a:p>
          <a:endParaRPr lang="uk-UA"/>
        </a:p>
      </dgm:t>
    </dgm:pt>
    <dgm:pt modelId="{F8A79814-B230-4D0E-A051-B549C88A57B8}" type="sibTrans" cxnId="{632D1F24-0416-49E6-AA20-5434F0C20120}">
      <dgm:prSet/>
      <dgm:spPr/>
      <dgm:t>
        <a:bodyPr/>
        <a:lstStyle/>
        <a:p>
          <a:endParaRPr lang="uk-UA"/>
        </a:p>
      </dgm:t>
    </dgm:pt>
    <dgm:pt modelId="{984BD37F-F7DE-44E5-A273-C9779D81D2BE}">
      <dgm:prSet phldrT="[Текст]" custT="1"/>
      <dgm:spPr/>
      <dgm:t>
        <a:bodyPr/>
        <a:lstStyle/>
        <a:p>
          <a:r>
            <a:rPr lang="uk-UA" sz="2000" dirty="0" err="1">
              <a:solidFill>
                <a:schemeClr val="tx1"/>
              </a:solidFill>
            </a:rPr>
            <a:t>Іоаникій</a:t>
          </a:r>
          <a:r>
            <a:rPr lang="uk-UA" sz="2000" dirty="0">
              <a:solidFill>
                <a:schemeClr val="tx1"/>
              </a:solidFill>
            </a:rPr>
            <a:t> Галятовський </a:t>
          </a:r>
        </a:p>
      </dgm:t>
    </dgm:pt>
    <dgm:pt modelId="{0D74FE2F-70B8-4758-BB5B-D4C691606F02}" type="parTrans" cxnId="{86875EE5-690B-4362-A5CE-3D3F9FF5D658}">
      <dgm:prSet/>
      <dgm:spPr/>
      <dgm:t>
        <a:bodyPr/>
        <a:lstStyle/>
        <a:p>
          <a:endParaRPr lang="uk-UA"/>
        </a:p>
      </dgm:t>
    </dgm:pt>
    <dgm:pt modelId="{31F7E99B-4482-4B58-9BAA-09CE7B249111}" type="sibTrans" cxnId="{86875EE5-690B-4362-A5CE-3D3F9FF5D658}">
      <dgm:prSet/>
      <dgm:spPr/>
      <dgm:t>
        <a:bodyPr/>
        <a:lstStyle/>
        <a:p>
          <a:endParaRPr lang="uk-UA"/>
        </a:p>
      </dgm:t>
    </dgm:pt>
    <dgm:pt modelId="{FF4A35FC-451A-43D5-AB1C-81BF2B7C07B0}" type="pres">
      <dgm:prSet presAssocID="{D5576C80-ADB0-4F7E-9E48-CF98D66C8F9B}" presName="CompostProcess" presStyleCnt="0">
        <dgm:presLayoutVars>
          <dgm:dir/>
          <dgm:resizeHandles val="exact"/>
        </dgm:presLayoutVars>
      </dgm:prSet>
      <dgm:spPr/>
    </dgm:pt>
    <dgm:pt modelId="{6001316E-59B2-4D7F-9CDD-4688344679F7}" type="pres">
      <dgm:prSet presAssocID="{D5576C80-ADB0-4F7E-9E48-CF98D66C8F9B}" presName="arrow" presStyleLbl="bgShp" presStyleIdx="0" presStyleCnt="1"/>
      <dgm:spPr/>
    </dgm:pt>
    <dgm:pt modelId="{8C420C41-555E-49DA-9DE5-061A019695C3}" type="pres">
      <dgm:prSet presAssocID="{D5576C80-ADB0-4F7E-9E48-CF98D66C8F9B}" presName="linearProcess" presStyleCnt="0"/>
      <dgm:spPr/>
    </dgm:pt>
    <dgm:pt modelId="{C2424203-EFB0-4472-8F20-EC64663570E3}" type="pres">
      <dgm:prSet presAssocID="{5E87F32F-BEBC-4893-8BFB-1F001B82A523}" presName="textNode" presStyleLbl="node1" presStyleIdx="0" presStyleCnt="5">
        <dgm:presLayoutVars>
          <dgm:bulletEnabled val="1"/>
        </dgm:presLayoutVars>
      </dgm:prSet>
      <dgm:spPr/>
    </dgm:pt>
    <dgm:pt modelId="{985F5BEB-BA04-4844-9ADE-8BA89B6A871A}" type="pres">
      <dgm:prSet presAssocID="{77A2A435-312A-4450-BC3C-F23275F8C53F}" presName="sibTrans" presStyleCnt="0"/>
      <dgm:spPr/>
    </dgm:pt>
    <dgm:pt modelId="{8E5C85DD-FDF0-4542-813E-4782A1A23AAB}" type="pres">
      <dgm:prSet presAssocID="{A5E0D5EB-A694-4415-8D57-D07EA827BF53}" presName="textNode" presStyleLbl="node1" presStyleIdx="1" presStyleCnt="5">
        <dgm:presLayoutVars>
          <dgm:bulletEnabled val="1"/>
        </dgm:presLayoutVars>
      </dgm:prSet>
      <dgm:spPr/>
    </dgm:pt>
    <dgm:pt modelId="{1FC4B80A-BC3A-4D34-89EF-F19EC4028974}" type="pres">
      <dgm:prSet presAssocID="{F8A79814-B230-4D0E-A051-B549C88A57B8}" presName="sibTrans" presStyleCnt="0"/>
      <dgm:spPr/>
    </dgm:pt>
    <dgm:pt modelId="{8F5271B2-F412-40EA-9AD2-7B8896359D5F}" type="pres">
      <dgm:prSet presAssocID="{984BD37F-F7DE-44E5-A273-C9779D81D2BE}" presName="textNode" presStyleLbl="node1" presStyleIdx="2" presStyleCnt="5">
        <dgm:presLayoutVars>
          <dgm:bulletEnabled val="1"/>
        </dgm:presLayoutVars>
      </dgm:prSet>
      <dgm:spPr/>
    </dgm:pt>
    <dgm:pt modelId="{08F2687D-28DF-41ED-B876-87DE92F7E0DC}" type="pres">
      <dgm:prSet presAssocID="{31F7E99B-4482-4B58-9BAA-09CE7B249111}" presName="sibTrans" presStyleCnt="0"/>
      <dgm:spPr/>
    </dgm:pt>
    <dgm:pt modelId="{93C76B70-80E1-4FD0-A5AD-1A1314AE39FA}" type="pres">
      <dgm:prSet presAssocID="{75A80E82-8CC3-48E7-B60B-FBB7A46D37F7}" presName="textNode" presStyleLbl="node1" presStyleIdx="3" presStyleCnt="5" custScaleX="107780">
        <dgm:presLayoutVars>
          <dgm:bulletEnabled val="1"/>
        </dgm:presLayoutVars>
      </dgm:prSet>
      <dgm:spPr/>
    </dgm:pt>
    <dgm:pt modelId="{61E8E4CC-C429-4641-A3AB-79FE30634DFA}" type="pres">
      <dgm:prSet presAssocID="{AAFFA51A-0A63-4714-81EC-7BEC063FD924}" presName="sibTrans" presStyleCnt="0"/>
      <dgm:spPr/>
    </dgm:pt>
    <dgm:pt modelId="{03C420F4-97FA-4252-AD45-C31F006F17C9}" type="pres">
      <dgm:prSet presAssocID="{B06FD40B-65B5-4981-AF40-FDF0283D9336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FEADDD18-BECB-4F31-B557-336092A3599C}" srcId="{D5576C80-ADB0-4F7E-9E48-CF98D66C8F9B}" destId="{5E87F32F-BEBC-4893-8BFB-1F001B82A523}" srcOrd="0" destOrd="0" parTransId="{6BA302AB-8259-4355-A348-3B8F7763055F}" sibTransId="{77A2A435-312A-4450-BC3C-F23275F8C53F}"/>
    <dgm:cxn modelId="{632D1F24-0416-49E6-AA20-5434F0C20120}" srcId="{D5576C80-ADB0-4F7E-9E48-CF98D66C8F9B}" destId="{A5E0D5EB-A694-4415-8D57-D07EA827BF53}" srcOrd="1" destOrd="0" parTransId="{00C96BC1-D76A-4F02-9BC2-EC3A28C4E661}" sibTransId="{F8A79814-B230-4D0E-A051-B549C88A57B8}"/>
    <dgm:cxn modelId="{6BC24531-86AA-424B-870D-F9EF1937A623}" type="presOf" srcId="{A5E0D5EB-A694-4415-8D57-D07EA827BF53}" destId="{8E5C85DD-FDF0-4542-813E-4782A1A23AAB}" srcOrd="0" destOrd="0" presId="urn:microsoft.com/office/officeart/2005/8/layout/hProcess9"/>
    <dgm:cxn modelId="{98426A48-C433-4674-9DF4-49C90DA3FBAA}" srcId="{D5576C80-ADB0-4F7E-9E48-CF98D66C8F9B}" destId="{B06FD40B-65B5-4981-AF40-FDF0283D9336}" srcOrd="4" destOrd="0" parTransId="{A92ABE21-36FE-4F8D-B968-35714D67EE01}" sibTransId="{51B4F49B-1CD6-4F69-ACC1-94F77173EF64}"/>
    <dgm:cxn modelId="{D3B5E896-9EA3-4423-8D51-D5149E6B07F1}" type="presOf" srcId="{B06FD40B-65B5-4981-AF40-FDF0283D9336}" destId="{03C420F4-97FA-4252-AD45-C31F006F17C9}" srcOrd="0" destOrd="0" presId="urn:microsoft.com/office/officeart/2005/8/layout/hProcess9"/>
    <dgm:cxn modelId="{3FFFA5AD-C639-40BF-963C-9CD5931140A9}" srcId="{D5576C80-ADB0-4F7E-9E48-CF98D66C8F9B}" destId="{75A80E82-8CC3-48E7-B60B-FBB7A46D37F7}" srcOrd="3" destOrd="0" parTransId="{B0F17CBD-8430-47A4-B17F-9CC3DDA61693}" sibTransId="{AAFFA51A-0A63-4714-81EC-7BEC063FD924}"/>
    <dgm:cxn modelId="{B5B9BFB5-303A-4627-8842-38176B097901}" type="presOf" srcId="{75A80E82-8CC3-48E7-B60B-FBB7A46D37F7}" destId="{93C76B70-80E1-4FD0-A5AD-1A1314AE39FA}" srcOrd="0" destOrd="0" presId="urn:microsoft.com/office/officeart/2005/8/layout/hProcess9"/>
    <dgm:cxn modelId="{7696A3B6-8AAE-4D24-9DC9-F3FF207E3740}" type="presOf" srcId="{5E87F32F-BEBC-4893-8BFB-1F001B82A523}" destId="{C2424203-EFB0-4472-8F20-EC64663570E3}" srcOrd="0" destOrd="0" presId="urn:microsoft.com/office/officeart/2005/8/layout/hProcess9"/>
    <dgm:cxn modelId="{919D3BCD-1B0B-4EE2-8A3C-7BAE3783E2E9}" type="presOf" srcId="{D5576C80-ADB0-4F7E-9E48-CF98D66C8F9B}" destId="{FF4A35FC-451A-43D5-AB1C-81BF2B7C07B0}" srcOrd="0" destOrd="0" presId="urn:microsoft.com/office/officeart/2005/8/layout/hProcess9"/>
    <dgm:cxn modelId="{3C72CFD1-CF02-4E3E-B9E1-14EE2AA1D4D7}" type="presOf" srcId="{984BD37F-F7DE-44E5-A273-C9779D81D2BE}" destId="{8F5271B2-F412-40EA-9AD2-7B8896359D5F}" srcOrd="0" destOrd="0" presId="urn:microsoft.com/office/officeart/2005/8/layout/hProcess9"/>
    <dgm:cxn modelId="{86875EE5-690B-4362-A5CE-3D3F9FF5D658}" srcId="{D5576C80-ADB0-4F7E-9E48-CF98D66C8F9B}" destId="{984BD37F-F7DE-44E5-A273-C9779D81D2BE}" srcOrd="2" destOrd="0" parTransId="{0D74FE2F-70B8-4758-BB5B-D4C691606F02}" sibTransId="{31F7E99B-4482-4B58-9BAA-09CE7B249111}"/>
    <dgm:cxn modelId="{9F523B8B-6247-453D-8E56-4E1410B7AEBA}" type="presParOf" srcId="{FF4A35FC-451A-43D5-AB1C-81BF2B7C07B0}" destId="{6001316E-59B2-4D7F-9CDD-4688344679F7}" srcOrd="0" destOrd="0" presId="urn:microsoft.com/office/officeart/2005/8/layout/hProcess9"/>
    <dgm:cxn modelId="{8AE7F495-B0EA-4450-AD25-1DEABCF57B3C}" type="presParOf" srcId="{FF4A35FC-451A-43D5-AB1C-81BF2B7C07B0}" destId="{8C420C41-555E-49DA-9DE5-061A019695C3}" srcOrd="1" destOrd="0" presId="urn:microsoft.com/office/officeart/2005/8/layout/hProcess9"/>
    <dgm:cxn modelId="{CB194230-EDCF-41B0-93A5-219529127A46}" type="presParOf" srcId="{8C420C41-555E-49DA-9DE5-061A019695C3}" destId="{C2424203-EFB0-4472-8F20-EC64663570E3}" srcOrd="0" destOrd="0" presId="urn:microsoft.com/office/officeart/2005/8/layout/hProcess9"/>
    <dgm:cxn modelId="{3376BE9B-4D22-4C0D-B419-31DD96203A03}" type="presParOf" srcId="{8C420C41-555E-49DA-9DE5-061A019695C3}" destId="{985F5BEB-BA04-4844-9ADE-8BA89B6A871A}" srcOrd="1" destOrd="0" presId="urn:microsoft.com/office/officeart/2005/8/layout/hProcess9"/>
    <dgm:cxn modelId="{61D2378B-91B0-43DE-85FE-53245BC442A0}" type="presParOf" srcId="{8C420C41-555E-49DA-9DE5-061A019695C3}" destId="{8E5C85DD-FDF0-4542-813E-4782A1A23AAB}" srcOrd="2" destOrd="0" presId="urn:microsoft.com/office/officeart/2005/8/layout/hProcess9"/>
    <dgm:cxn modelId="{FCA79FBD-81AA-47AC-ADBF-D4A29C19E912}" type="presParOf" srcId="{8C420C41-555E-49DA-9DE5-061A019695C3}" destId="{1FC4B80A-BC3A-4D34-89EF-F19EC4028974}" srcOrd="3" destOrd="0" presId="urn:microsoft.com/office/officeart/2005/8/layout/hProcess9"/>
    <dgm:cxn modelId="{CBF7F180-A42E-4779-ABC8-F42AA62E7D75}" type="presParOf" srcId="{8C420C41-555E-49DA-9DE5-061A019695C3}" destId="{8F5271B2-F412-40EA-9AD2-7B8896359D5F}" srcOrd="4" destOrd="0" presId="urn:microsoft.com/office/officeart/2005/8/layout/hProcess9"/>
    <dgm:cxn modelId="{5B6AC103-39EF-46EE-A551-0A6D31739AE8}" type="presParOf" srcId="{8C420C41-555E-49DA-9DE5-061A019695C3}" destId="{08F2687D-28DF-41ED-B876-87DE92F7E0DC}" srcOrd="5" destOrd="0" presId="urn:microsoft.com/office/officeart/2005/8/layout/hProcess9"/>
    <dgm:cxn modelId="{2DF3F4AA-893C-4F89-AA96-55787C7C82C6}" type="presParOf" srcId="{8C420C41-555E-49DA-9DE5-061A019695C3}" destId="{93C76B70-80E1-4FD0-A5AD-1A1314AE39FA}" srcOrd="6" destOrd="0" presId="urn:microsoft.com/office/officeart/2005/8/layout/hProcess9"/>
    <dgm:cxn modelId="{BF1CE13F-0791-4C79-98C6-D0777FAF64FC}" type="presParOf" srcId="{8C420C41-555E-49DA-9DE5-061A019695C3}" destId="{61E8E4CC-C429-4641-A3AB-79FE30634DFA}" srcOrd="7" destOrd="0" presId="urn:microsoft.com/office/officeart/2005/8/layout/hProcess9"/>
    <dgm:cxn modelId="{1B8D4909-144E-47D5-9233-A5CDCE6D6014}" type="presParOf" srcId="{8C420C41-555E-49DA-9DE5-061A019695C3}" destId="{03C420F4-97FA-4252-AD45-C31F006F17C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784D058-6444-455E-B17E-DA45B6FE54F8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A2B4FB46-A963-4483-B717-59068585DFD1}">
      <dgm:prSet phldrT="[Текст]" custT="1"/>
      <dgm:spPr/>
      <dgm:t>
        <a:bodyPr/>
        <a:lstStyle/>
        <a:p>
          <a:r>
            <a:rPr lang="uk-UA" sz="1400" b="1" dirty="0">
              <a:solidFill>
                <a:srgbClr val="FFFF00"/>
              </a:solidFill>
            </a:rPr>
            <a:t>Логос (критерій істинності)</a:t>
          </a:r>
          <a:endParaRPr lang="uk-UA" sz="1400" dirty="0">
            <a:solidFill>
              <a:srgbClr val="FFFF00"/>
            </a:solidFill>
          </a:endParaRPr>
        </a:p>
      </dgm:t>
    </dgm:pt>
    <dgm:pt modelId="{A0E2DBEF-B6C0-4111-8DE8-48EB78386FA2}" type="parTrans" cxnId="{AA6F1564-9156-4A34-8641-6091A49ACCA8}">
      <dgm:prSet/>
      <dgm:spPr/>
      <dgm:t>
        <a:bodyPr/>
        <a:lstStyle/>
        <a:p>
          <a:endParaRPr lang="uk-UA"/>
        </a:p>
      </dgm:t>
    </dgm:pt>
    <dgm:pt modelId="{C1FDABD4-99CD-451B-91B2-4DAEADA14255}" type="sibTrans" cxnId="{AA6F1564-9156-4A34-8641-6091A49ACCA8}">
      <dgm:prSet/>
      <dgm:spPr/>
      <dgm:t>
        <a:bodyPr/>
        <a:lstStyle/>
        <a:p>
          <a:endParaRPr lang="uk-UA"/>
        </a:p>
      </dgm:t>
    </dgm:pt>
    <dgm:pt modelId="{76A4CBE6-06A2-41CE-B534-E8302142961E}">
      <dgm:prSet phldrT="[Текст]" custT="1"/>
      <dgm:spPr/>
      <dgm:t>
        <a:bodyPr/>
        <a:lstStyle/>
        <a:p>
          <a:r>
            <a:rPr lang="uk-UA" sz="1400" b="1" dirty="0">
              <a:solidFill>
                <a:srgbClr val="FFFF00"/>
              </a:solidFill>
            </a:rPr>
            <a:t> </a:t>
          </a:r>
          <a:r>
            <a:rPr lang="uk-UA" sz="1400" b="1" dirty="0" err="1">
              <a:solidFill>
                <a:srgbClr val="FFFF00"/>
              </a:solidFill>
            </a:rPr>
            <a:t>етос</a:t>
          </a:r>
          <a:r>
            <a:rPr lang="uk-UA" sz="1400" b="1" dirty="0">
              <a:solidFill>
                <a:srgbClr val="FFFF00"/>
              </a:solidFill>
            </a:rPr>
            <a:t> (</a:t>
          </a:r>
          <a:r>
            <a:rPr lang="uk-UA" sz="1400" i="1" dirty="0">
              <a:solidFill>
                <a:srgbClr val="FFFF00"/>
              </a:solidFill>
            </a:rPr>
            <a:t>морально-етична поведінка оратора)</a:t>
          </a:r>
          <a:endParaRPr lang="uk-UA" sz="1400" dirty="0">
            <a:solidFill>
              <a:srgbClr val="FFFF00"/>
            </a:solidFill>
          </a:endParaRPr>
        </a:p>
      </dgm:t>
    </dgm:pt>
    <dgm:pt modelId="{D236DDF2-1493-4973-B81A-5A51A0F9A180}" type="parTrans" cxnId="{BE3A7266-E42B-41A0-B3F1-8FABCE210A77}">
      <dgm:prSet/>
      <dgm:spPr/>
      <dgm:t>
        <a:bodyPr/>
        <a:lstStyle/>
        <a:p>
          <a:endParaRPr lang="uk-UA"/>
        </a:p>
      </dgm:t>
    </dgm:pt>
    <dgm:pt modelId="{293C3D9D-6247-44BD-A282-A1174FAF9A26}" type="sibTrans" cxnId="{BE3A7266-E42B-41A0-B3F1-8FABCE210A77}">
      <dgm:prSet/>
      <dgm:spPr/>
      <dgm:t>
        <a:bodyPr/>
        <a:lstStyle/>
        <a:p>
          <a:endParaRPr lang="uk-UA"/>
        </a:p>
      </dgm:t>
    </dgm:pt>
    <dgm:pt modelId="{4BFFD0C2-0416-4AA7-BE01-6358C70BC34F}">
      <dgm:prSet phldrT="[Текст]" custT="1"/>
      <dgm:spPr/>
      <dgm:t>
        <a:bodyPr/>
        <a:lstStyle/>
        <a:p>
          <a:r>
            <a:rPr lang="uk-UA" sz="1400" b="1" dirty="0">
              <a:solidFill>
                <a:srgbClr val="002060"/>
              </a:solidFill>
            </a:rPr>
            <a:t>Пафос(</a:t>
          </a:r>
          <a:r>
            <a:rPr lang="uk-UA" sz="1400" dirty="0">
              <a:solidFill>
                <a:srgbClr val="002060"/>
              </a:solidFill>
            </a:rPr>
            <a:t>інтелектуальне, вольове, емоційне устремління мовця, реалізоване в тексті)</a:t>
          </a:r>
        </a:p>
      </dgm:t>
    </dgm:pt>
    <dgm:pt modelId="{4410D472-51BC-4058-AE4E-0B7ACB25A2DD}" type="parTrans" cxnId="{ACAEFAC4-F9CB-4480-BCEB-C01C1D1D92C6}">
      <dgm:prSet/>
      <dgm:spPr/>
      <dgm:t>
        <a:bodyPr/>
        <a:lstStyle/>
        <a:p>
          <a:endParaRPr lang="uk-UA"/>
        </a:p>
      </dgm:t>
    </dgm:pt>
    <dgm:pt modelId="{3FC5A20A-2437-4B0F-8B3A-8F49DB6552E4}" type="sibTrans" cxnId="{ACAEFAC4-F9CB-4480-BCEB-C01C1D1D92C6}">
      <dgm:prSet/>
      <dgm:spPr/>
      <dgm:t>
        <a:bodyPr/>
        <a:lstStyle/>
        <a:p>
          <a:endParaRPr lang="uk-UA"/>
        </a:p>
      </dgm:t>
    </dgm:pt>
    <dgm:pt modelId="{125F1B9B-D522-48D9-9855-8CDAC16F05FA}" type="pres">
      <dgm:prSet presAssocID="{6784D058-6444-455E-B17E-DA45B6FE54F8}" presName="compositeShape" presStyleCnt="0">
        <dgm:presLayoutVars>
          <dgm:chMax val="7"/>
          <dgm:dir/>
          <dgm:resizeHandles val="exact"/>
        </dgm:presLayoutVars>
      </dgm:prSet>
      <dgm:spPr/>
    </dgm:pt>
    <dgm:pt modelId="{FF089CCF-9CD8-4A33-950D-6513289ACBB8}" type="pres">
      <dgm:prSet presAssocID="{6784D058-6444-455E-B17E-DA45B6FE54F8}" presName="wedge1" presStyleLbl="node1" presStyleIdx="0" presStyleCnt="3" custScaleX="119569" custScaleY="103804"/>
      <dgm:spPr/>
    </dgm:pt>
    <dgm:pt modelId="{4FEFD2BB-9ACD-403E-A5D0-882B1F872578}" type="pres">
      <dgm:prSet presAssocID="{6784D058-6444-455E-B17E-DA45B6FE54F8}" presName="dummy1a" presStyleCnt="0"/>
      <dgm:spPr/>
    </dgm:pt>
    <dgm:pt modelId="{7822CA58-CEF4-4BDA-8DF7-0E28626FC0FC}" type="pres">
      <dgm:prSet presAssocID="{6784D058-6444-455E-B17E-DA45B6FE54F8}" presName="dummy1b" presStyleCnt="0"/>
      <dgm:spPr/>
    </dgm:pt>
    <dgm:pt modelId="{B76A7658-3AD9-4624-AC59-B56B9094727F}" type="pres">
      <dgm:prSet presAssocID="{6784D058-6444-455E-B17E-DA45B6FE54F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7E8153B-7798-400D-9293-02CF6F88EB11}" type="pres">
      <dgm:prSet presAssocID="{6784D058-6444-455E-B17E-DA45B6FE54F8}" presName="wedge2" presStyleLbl="node1" presStyleIdx="1" presStyleCnt="3" custScaleY="110195"/>
      <dgm:spPr/>
    </dgm:pt>
    <dgm:pt modelId="{24F1E405-792C-418C-87F5-DA2B217AD835}" type="pres">
      <dgm:prSet presAssocID="{6784D058-6444-455E-B17E-DA45B6FE54F8}" presName="dummy2a" presStyleCnt="0"/>
      <dgm:spPr/>
    </dgm:pt>
    <dgm:pt modelId="{F319CEF0-CEC6-429F-B7E3-52AF49C0014B}" type="pres">
      <dgm:prSet presAssocID="{6784D058-6444-455E-B17E-DA45B6FE54F8}" presName="dummy2b" presStyleCnt="0"/>
      <dgm:spPr/>
    </dgm:pt>
    <dgm:pt modelId="{611941E0-618E-4F5F-8C7F-9A3A5A7D273A}" type="pres">
      <dgm:prSet presAssocID="{6784D058-6444-455E-B17E-DA45B6FE54F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40A5377-A630-47E0-B398-B3FE65675EBC}" type="pres">
      <dgm:prSet presAssocID="{6784D058-6444-455E-B17E-DA45B6FE54F8}" presName="wedge3" presStyleLbl="node1" presStyleIdx="2" presStyleCnt="3" custScaleX="130456" custScaleY="100751"/>
      <dgm:spPr/>
    </dgm:pt>
    <dgm:pt modelId="{CD541FA4-4A7D-42A6-8289-6669A1CEB62B}" type="pres">
      <dgm:prSet presAssocID="{6784D058-6444-455E-B17E-DA45B6FE54F8}" presName="dummy3a" presStyleCnt="0"/>
      <dgm:spPr/>
    </dgm:pt>
    <dgm:pt modelId="{FD132ECA-FAD1-4E59-A5C5-16E63B0549FB}" type="pres">
      <dgm:prSet presAssocID="{6784D058-6444-455E-B17E-DA45B6FE54F8}" presName="dummy3b" presStyleCnt="0"/>
      <dgm:spPr/>
    </dgm:pt>
    <dgm:pt modelId="{870DD8EB-7BBB-4DAC-A992-FC460A5435BB}" type="pres">
      <dgm:prSet presAssocID="{6784D058-6444-455E-B17E-DA45B6FE54F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5790F1DE-BBFA-4CAD-A51D-91131DE3994E}" type="pres">
      <dgm:prSet presAssocID="{C1FDABD4-99CD-451B-91B2-4DAEADA14255}" presName="arrowWedge1" presStyleLbl="fgSibTrans2D1" presStyleIdx="0" presStyleCnt="3" custLinFactNeighborX="21442" custLinFactNeighborY="-2060"/>
      <dgm:spPr/>
    </dgm:pt>
    <dgm:pt modelId="{BA6C53F6-6A3B-453F-8F2A-44A4942F17C2}" type="pres">
      <dgm:prSet presAssocID="{293C3D9D-6247-44BD-A282-A1174FAF9A26}" presName="arrowWedge2" presStyleLbl="fgSibTrans2D1" presStyleIdx="1" presStyleCnt="3" custLinFactNeighborX="-2243" custLinFactNeighborY="13128"/>
      <dgm:spPr/>
    </dgm:pt>
    <dgm:pt modelId="{DD11BB40-53D9-4D90-99AD-93679E2E47A2}" type="pres">
      <dgm:prSet presAssocID="{3FC5A20A-2437-4B0F-8B3A-8F49DB6552E4}" presName="arrowWedge3" presStyleLbl="fgSibTrans2D1" presStyleIdx="2" presStyleCnt="3" custLinFactNeighborX="-22434" custLinFactNeighborY="-2057"/>
      <dgm:spPr/>
    </dgm:pt>
  </dgm:ptLst>
  <dgm:cxnLst>
    <dgm:cxn modelId="{C3FA932B-91DA-49DF-B302-438AF542D830}" type="presOf" srcId="{4BFFD0C2-0416-4AA7-BE01-6358C70BC34F}" destId="{870DD8EB-7BBB-4DAC-A992-FC460A5435BB}" srcOrd="1" destOrd="0" presId="urn:microsoft.com/office/officeart/2005/8/layout/cycle8"/>
    <dgm:cxn modelId="{AA6F1564-9156-4A34-8641-6091A49ACCA8}" srcId="{6784D058-6444-455E-B17E-DA45B6FE54F8}" destId="{A2B4FB46-A963-4483-B717-59068585DFD1}" srcOrd="0" destOrd="0" parTransId="{A0E2DBEF-B6C0-4111-8DE8-48EB78386FA2}" sibTransId="{C1FDABD4-99CD-451B-91B2-4DAEADA14255}"/>
    <dgm:cxn modelId="{BE3A7266-E42B-41A0-B3F1-8FABCE210A77}" srcId="{6784D058-6444-455E-B17E-DA45B6FE54F8}" destId="{76A4CBE6-06A2-41CE-B534-E8302142961E}" srcOrd="1" destOrd="0" parTransId="{D236DDF2-1493-4973-B81A-5A51A0F9A180}" sibTransId="{293C3D9D-6247-44BD-A282-A1174FAF9A26}"/>
    <dgm:cxn modelId="{FC993052-FACD-4185-BFD2-D66B4CD15758}" type="presOf" srcId="{76A4CBE6-06A2-41CE-B534-E8302142961E}" destId="{611941E0-618E-4F5F-8C7F-9A3A5A7D273A}" srcOrd="1" destOrd="0" presId="urn:microsoft.com/office/officeart/2005/8/layout/cycle8"/>
    <dgm:cxn modelId="{1C85DCA6-5914-45A3-AAA6-C2BB69A55071}" type="presOf" srcId="{6784D058-6444-455E-B17E-DA45B6FE54F8}" destId="{125F1B9B-D522-48D9-9855-8CDAC16F05FA}" srcOrd="0" destOrd="0" presId="urn:microsoft.com/office/officeart/2005/8/layout/cycle8"/>
    <dgm:cxn modelId="{1B7EECA7-93BB-4EF0-811C-72921D3485C9}" type="presOf" srcId="{76A4CBE6-06A2-41CE-B534-E8302142961E}" destId="{77E8153B-7798-400D-9293-02CF6F88EB11}" srcOrd="0" destOrd="0" presId="urn:microsoft.com/office/officeart/2005/8/layout/cycle8"/>
    <dgm:cxn modelId="{99E8F5BB-B484-421D-8411-0F4118B1B9FB}" type="presOf" srcId="{4BFFD0C2-0416-4AA7-BE01-6358C70BC34F}" destId="{140A5377-A630-47E0-B398-B3FE65675EBC}" srcOrd="0" destOrd="0" presId="urn:microsoft.com/office/officeart/2005/8/layout/cycle8"/>
    <dgm:cxn modelId="{ACAEFAC4-F9CB-4480-BCEB-C01C1D1D92C6}" srcId="{6784D058-6444-455E-B17E-DA45B6FE54F8}" destId="{4BFFD0C2-0416-4AA7-BE01-6358C70BC34F}" srcOrd="2" destOrd="0" parTransId="{4410D472-51BC-4058-AE4E-0B7ACB25A2DD}" sibTransId="{3FC5A20A-2437-4B0F-8B3A-8F49DB6552E4}"/>
    <dgm:cxn modelId="{C576B8FB-9DB8-45D1-8C53-56A87ECFA31E}" type="presOf" srcId="{A2B4FB46-A963-4483-B717-59068585DFD1}" destId="{B76A7658-3AD9-4624-AC59-B56B9094727F}" srcOrd="1" destOrd="0" presId="urn:microsoft.com/office/officeart/2005/8/layout/cycle8"/>
    <dgm:cxn modelId="{64567AFF-2465-4DA1-AF32-0EB03F0BEDBA}" type="presOf" srcId="{A2B4FB46-A963-4483-B717-59068585DFD1}" destId="{FF089CCF-9CD8-4A33-950D-6513289ACBB8}" srcOrd="0" destOrd="0" presId="urn:microsoft.com/office/officeart/2005/8/layout/cycle8"/>
    <dgm:cxn modelId="{3955D660-076E-4E85-B24E-47178736A58D}" type="presParOf" srcId="{125F1B9B-D522-48D9-9855-8CDAC16F05FA}" destId="{FF089CCF-9CD8-4A33-950D-6513289ACBB8}" srcOrd="0" destOrd="0" presId="urn:microsoft.com/office/officeart/2005/8/layout/cycle8"/>
    <dgm:cxn modelId="{0472A79E-03A7-4327-9526-C2DC1AD47F8F}" type="presParOf" srcId="{125F1B9B-D522-48D9-9855-8CDAC16F05FA}" destId="{4FEFD2BB-9ACD-403E-A5D0-882B1F872578}" srcOrd="1" destOrd="0" presId="urn:microsoft.com/office/officeart/2005/8/layout/cycle8"/>
    <dgm:cxn modelId="{7C44C76D-8724-4754-BA64-9279CCB0D56A}" type="presParOf" srcId="{125F1B9B-D522-48D9-9855-8CDAC16F05FA}" destId="{7822CA58-CEF4-4BDA-8DF7-0E28626FC0FC}" srcOrd="2" destOrd="0" presId="urn:microsoft.com/office/officeart/2005/8/layout/cycle8"/>
    <dgm:cxn modelId="{8DA0B90E-F0D1-424E-AF15-050983A49DFA}" type="presParOf" srcId="{125F1B9B-D522-48D9-9855-8CDAC16F05FA}" destId="{B76A7658-3AD9-4624-AC59-B56B9094727F}" srcOrd="3" destOrd="0" presId="urn:microsoft.com/office/officeart/2005/8/layout/cycle8"/>
    <dgm:cxn modelId="{D2B38335-7B70-4171-A42F-4D5C4CC6B879}" type="presParOf" srcId="{125F1B9B-D522-48D9-9855-8CDAC16F05FA}" destId="{77E8153B-7798-400D-9293-02CF6F88EB11}" srcOrd="4" destOrd="0" presId="urn:microsoft.com/office/officeart/2005/8/layout/cycle8"/>
    <dgm:cxn modelId="{35B9D37F-2C93-4F73-9256-2E977295FE34}" type="presParOf" srcId="{125F1B9B-D522-48D9-9855-8CDAC16F05FA}" destId="{24F1E405-792C-418C-87F5-DA2B217AD835}" srcOrd="5" destOrd="0" presId="urn:microsoft.com/office/officeart/2005/8/layout/cycle8"/>
    <dgm:cxn modelId="{267E1E1A-C430-4CA5-B802-E7DD409A9D9B}" type="presParOf" srcId="{125F1B9B-D522-48D9-9855-8CDAC16F05FA}" destId="{F319CEF0-CEC6-429F-B7E3-52AF49C0014B}" srcOrd="6" destOrd="0" presId="urn:microsoft.com/office/officeart/2005/8/layout/cycle8"/>
    <dgm:cxn modelId="{894CF797-0864-4EA1-BEC2-1E8E1D6298C2}" type="presParOf" srcId="{125F1B9B-D522-48D9-9855-8CDAC16F05FA}" destId="{611941E0-618E-4F5F-8C7F-9A3A5A7D273A}" srcOrd="7" destOrd="0" presId="urn:microsoft.com/office/officeart/2005/8/layout/cycle8"/>
    <dgm:cxn modelId="{C3BBA950-B585-40EE-A034-A0EF30DA5879}" type="presParOf" srcId="{125F1B9B-D522-48D9-9855-8CDAC16F05FA}" destId="{140A5377-A630-47E0-B398-B3FE65675EBC}" srcOrd="8" destOrd="0" presId="urn:microsoft.com/office/officeart/2005/8/layout/cycle8"/>
    <dgm:cxn modelId="{C40575EE-00AF-44E3-8AF3-9044E3FCA351}" type="presParOf" srcId="{125F1B9B-D522-48D9-9855-8CDAC16F05FA}" destId="{CD541FA4-4A7D-42A6-8289-6669A1CEB62B}" srcOrd="9" destOrd="0" presId="urn:microsoft.com/office/officeart/2005/8/layout/cycle8"/>
    <dgm:cxn modelId="{3B9B9BD0-21EF-443F-BD11-A5276056026D}" type="presParOf" srcId="{125F1B9B-D522-48D9-9855-8CDAC16F05FA}" destId="{FD132ECA-FAD1-4E59-A5C5-16E63B0549FB}" srcOrd="10" destOrd="0" presId="urn:microsoft.com/office/officeart/2005/8/layout/cycle8"/>
    <dgm:cxn modelId="{A196E9DC-03F0-4A43-B70E-4C18911F824D}" type="presParOf" srcId="{125F1B9B-D522-48D9-9855-8CDAC16F05FA}" destId="{870DD8EB-7BBB-4DAC-A992-FC460A5435BB}" srcOrd="11" destOrd="0" presId="urn:microsoft.com/office/officeart/2005/8/layout/cycle8"/>
    <dgm:cxn modelId="{7FCC0BF1-63DF-46EA-A084-1D6CCC75C553}" type="presParOf" srcId="{125F1B9B-D522-48D9-9855-8CDAC16F05FA}" destId="{5790F1DE-BBFA-4CAD-A51D-91131DE3994E}" srcOrd="12" destOrd="0" presId="urn:microsoft.com/office/officeart/2005/8/layout/cycle8"/>
    <dgm:cxn modelId="{48DF41CC-1484-45C7-84B7-F65B4A88F43B}" type="presParOf" srcId="{125F1B9B-D522-48D9-9855-8CDAC16F05FA}" destId="{BA6C53F6-6A3B-453F-8F2A-44A4942F17C2}" srcOrd="13" destOrd="0" presId="urn:microsoft.com/office/officeart/2005/8/layout/cycle8"/>
    <dgm:cxn modelId="{6CC0804E-439E-44DF-BDFD-2EE4979161B3}" type="presParOf" srcId="{125F1B9B-D522-48D9-9855-8CDAC16F05FA}" destId="{DD11BB40-53D9-4D90-99AD-93679E2E47A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68109AD-73F3-4210-9357-1E879F8A92B0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F434FED5-F768-4FFA-BCBE-B63AB0FED95F}">
      <dgm:prSet phldrT="[Текст]"/>
      <dgm:spPr/>
      <dgm:t>
        <a:bodyPr/>
        <a:lstStyle/>
        <a:p>
          <a:r>
            <a:rPr lang="uk-UA" b="1" dirty="0" err="1"/>
            <a:t>Інвенція</a:t>
          </a:r>
          <a:endParaRPr lang="uk-UA" dirty="0"/>
        </a:p>
      </dgm:t>
    </dgm:pt>
    <dgm:pt modelId="{97D6BF8D-F455-4649-82AB-118A37B619CC}" type="parTrans" cxnId="{DA874EB4-F376-4824-A53D-886069FDA7E4}">
      <dgm:prSet/>
      <dgm:spPr/>
      <dgm:t>
        <a:bodyPr/>
        <a:lstStyle/>
        <a:p>
          <a:endParaRPr lang="uk-UA"/>
        </a:p>
      </dgm:t>
    </dgm:pt>
    <dgm:pt modelId="{D863E7E0-F376-4FF0-9357-B22E13BBB4E1}" type="sibTrans" cxnId="{DA874EB4-F376-4824-A53D-886069FDA7E4}">
      <dgm:prSet/>
      <dgm:spPr/>
      <dgm:t>
        <a:bodyPr/>
        <a:lstStyle/>
        <a:p>
          <a:endParaRPr lang="uk-UA"/>
        </a:p>
      </dgm:t>
    </dgm:pt>
    <dgm:pt modelId="{1B4BE8E9-B64D-488A-AA53-26712E152CBA}">
      <dgm:prSet phldrT="[Текст]"/>
      <dgm:spPr/>
      <dgm:t>
        <a:bodyPr/>
        <a:lstStyle/>
        <a:p>
          <a:r>
            <a:rPr lang="uk-UA" b="1" dirty="0"/>
            <a:t>диспозиція</a:t>
          </a:r>
          <a:endParaRPr lang="uk-UA" dirty="0"/>
        </a:p>
      </dgm:t>
    </dgm:pt>
    <dgm:pt modelId="{9B47DF1B-2B78-449F-AB35-1518CE3A39F2}" type="parTrans" cxnId="{14F52C33-536D-4A0D-A6A5-5A95FBAC7248}">
      <dgm:prSet/>
      <dgm:spPr/>
      <dgm:t>
        <a:bodyPr/>
        <a:lstStyle/>
        <a:p>
          <a:endParaRPr lang="uk-UA"/>
        </a:p>
      </dgm:t>
    </dgm:pt>
    <dgm:pt modelId="{883B9D80-4F7B-48F5-8D96-DD2FA458C573}" type="sibTrans" cxnId="{14F52C33-536D-4A0D-A6A5-5A95FBAC7248}">
      <dgm:prSet/>
      <dgm:spPr/>
      <dgm:t>
        <a:bodyPr/>
        <a:lstStyle/>
        <a:p>
          <a:endParaRPr lang="uk-UA"/>
        </a:p>
      </dgm:t>
    </dgm:pt>
    <dgm:pt modelId="{52FA2AE7-30F0-478B-B5FE-B6FB2386E41C}">
      <dgm:prSet phldrT="[Текст]"/>
      <dgm:spPr/>
      <dgm:t>
        <a:bodyPr/>
        <a:lstStyle/>
        <a:p>
          <a:r>
            <a:rPr lang="uk-UA" b="1" dirty="0" err="1"/>
            <a:t>елокуція</a:t>
          </a:r>
          <a:endParaRPr lang="uk-UA" dirty="0"/>
        </a:p>
      </dgm:t>
    </dgm:pt>
    <dgm:pt modelId="{FFE8B492-2CA1-4F29-9ED6-B477FEE8BE47}" type="parTrans" cxnId="{BB036736-785E-4BFF-AF1E-901137F33A9F}">
      <dgm:prSet/>
      <dgm:spPr/>
      <dgm:t>
        <a:bodyPr/>
        <a:lstStyle/>
        <a:p>
          <a:endParaRPr lang="uk-UA"/>
        </a:p>
      </dgm:t>
    </dgm:pt>
    <dgm:pt modelId="{146FBBBB-C1B9-4DDB-8B2C-5C8C6CEF83AC}" type="sibTrans" cxnId="{BB036736-785E-4BFF-AF1E-901137F33A9F}">
      <dgm:prSet/>
      <dgm:spPr/>
      <dgm:t>
        <a:bodyPr/>
        <a:lstStyle/>
        <a:p>
          <a:endParaRPr lang="uk-UA"/>
        </a:p>
      </dgm:t>
    </dgm:pt>
    <dgm:pt modelId="{14E931FB-ABB6-4045-9130-FB4D8530DDDC}">
      <dgm:prSet phldrT="[Текст]"/>
      <dgm:spPr/>
      <dgm:t>
        <a:bodyPr/>
        <a:lstStyle/>
        <a:p>
          <a:r>
            <a:rPr lang="uk-UA" b="1" dirty="0"/>
            <a:t>меморія</a:t>
          </a:r>
          <a:endParaRPr lang="uk-UA" dirty="0"/>
        </a:p>
      </dgm:t>
    </dgm:pt>
    <dgm:pt modelId="{DF4A6771-A566-48BB-8215-B89DAF7491C3}" type="parTrans" cxnId="{7765832E-702E-4A4C-829A-18D02234DF93}">
      <dgm:prSet/>
      <dgm:spPr/>
      <dgm:t>
        <a:bodyPr/>
        <a:lstStyle/>
        <a:p>
          <a:endParaRPr lang="uk-UA"/>
        </a:p>
      </dgm:t>
    </dgm:pt>
    <dgm:pt modelId="{04E377F6-9F43-4324-A699-216BA88B4DF1}" type="sibTrans" cxnId="{7765832E-702E-4A4C-829A-18D02234DF93}">
      <dgm:prSet/>
      <dgm:spPr/>
      <dgm:t>
        <a:bodyPr/>
        <a:lstStyle/>
        <a:p>
          <a:endParaRPr lang="uk-UA"/>
        </a:p>
      </dgm:t>
    </dgm:pt>
    <dgm:pt modelId="{7A9A9281-F8AF-4057-8C65-8291C4B905F4}">
      <dgm:prSet phldrT="[Текст]"/>
      <dgm:spPr/>
      <dgm:t>
        <a:bodyPr/>
        <a:lstStyle/>
        <a:p>
          <a:r>
            <a:rPr lang="uk-UA" b="1" dirty="0"/>
            <a:t> акція</a:t>
          </a:r>
          <a:endParaRPr lang="uk-UA" dirty="0"/>
        </a:p>
      </dgm:t>
    </dgm:pt>
    <dgm:pt modelId="{627FB03E-BD61-4CB3-983A-DA1A9615FEF7}" type="parTrans" cxnId="{CE8761DB-265E-48E8-B1C5-2B208AF90F51}">
      <dgm:prSet/>
      <dgm:spPr/>
      <dgm:t>
        <a:bodyPr/>
        <a:lstStyle/>
        <a:p>
          <a:endParaRPr lang="uk-UA"/>
        </a:p>
      </dgm:t>
    </dgm:pt>
    <dgm:pt modelId="{1DAA9C73-9F39-4E58-BA3E-5D3E26A431F1}" type="sibTrans" cxnId="{CE8761DB-265E-48E8-B1C5-2B208AF90F51}">
      <dgm:prSet/>
      <dgm:spPr/>
      <dgm:t>
        <a:bodyPr/>
        <a:lstStyle/>
        <a:p>
          <a:endParaRPr lang="uk-UA"/>
        </a:p>
      </dgm:t>
    </dgm:pt>
    <dgm:pt modelId="{7AFBD940-4DD2-40FF-AF01-241792909471}" type="pres">
      <dgm:prSet presAssocID="{A68109AD-73F3-4210-9357-1E879F8A92B0}" presName="Name0" presStyleCnt="0">
        <dgm:presLayoutVars>
          <dgm:dir/>
          <dgm:resizeHandles val="exact"/>
        </dgm:presLayoutVars>
      </dgm:prSet>
      <dgm:spPr/>
    </dgm:pt>
    <dgm:pt modelId="{6224CA1B-7C34-4861-83E9-95E666BD9680}" type="pres">
      <dgm:prSet presAssocID="{A68109AD-73F3-4210-9357-1E879F8A92B0}" presName="cycle" presStyleCnt="0"/>
      <dgm:spPr/>
    </dgm:pt>
    <dgm:pt modelId="{66473165-E4BA-45EF-86F4-0DF40F5E5EA2}" type="pres">
      <dgm:prSet presAssocID="{F434FED5-F768-4FFA-BCBE-B63AB0FED95F}" presName="nodeFirstNode" presStyleLbl="node1" presStyleIdx="0" presStyleCnt="5">
        <dgm:presLayoutVars>
          <dgm:bulletEnabled val="1"/>
        </dgm:presLayoutVars>
      </dgm:prSet>
      <dgm:spPr/>
    </dgm:pt>
    <dgm:pt modelId="{FE51AB87-BA65-44D0-A22C-C095CC939DEA}" type="pres">
      <dgm:prSet presAssocID="{D863E7E0-F376-4FF0-9357-B22E13BBB4E1}" presName="sibTransFirstNode" presStyleLbl="bgShp" presStyleIdx="0" presStyleCnt="1"/>
      <dgm:spPr/>
    </dgm:pt>
    <dgm:pt modelId="{42162C08-126D-4332-8A8D-5D62C3508AB5}" type="pres">
      <dgm:prSet presAssocID="{1B4BE8E9-B64D-488A-AA53-26712E152CBA}" presName="nodeFollowingNodes" presStyleLbl="node1" presStyleIdx="1" presStyleCnt="5">
        <dgm:presLayoutVars>
          <dgm:bulletEnabled val="1"/>
        </dgm:presLayoutVars>
      </dgm:prSet>
      <dgm:spPr/>
    </dgm:pt>
    <dgm:pt modelId="{9B02801F-7BA0-401F-9114-5C952DFEE695}" type="pres">
      <dgm:prSet presAssocID="{52FA2AE7-30F0-478B-B5FE-B6FB2386E41C}" presName="nodeFollowingNodes" presStyleLbl="node1" presStyleIdx="2" presStyleCnt="5">
        <dgm:presLayoutVars>
          <dgm:bulletEnabled val="1"/>
        </dgm:presLayoutVars>
      </dgm:prSet>
      <dgm:spPr/>
    </dgm:pt>
    <dgm:pt modelId="{1FAE95EC-5324-45CC-AEB4-A0C90EAFA66C}" type="pres">
      <dgm:prSet presAssocID="{14E931FB-ABB6-4045-9130-FB4D8530DDDC}" presName="nodeFollowingNodes" presStyleLbl="node1" presStyleIdx="3" presStyleCnt="5">
        <dgm:presLayoutVars>
          <dgm:bulletEnabled val="1"/>
        </dgm:presLayoutVars>
      </dgm:prSet>
      <dgm:spPr/>
    </dgm:pt>
    <dgm:pt modelId="{9DDAF48F-C7C8-4851-B74F-8279B91A5B5A}" type="pres">
      <dgm:prSet presAssocID="{7A9A9281-F8AF-4057-8C65-8291C4B905F4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7765832E-702E-4A4C-829A-18D02234DF93}" srcId="{A68109AD-73F3-4210-9357-1E879F8A92B0}" destId="{14E931FB-ABB6-4045-9130-FB4D8530DDDC}" srcOrd="3" destOrd="0" parTransId="{DF4A6771-A566-48BB-8215-B89DAF7491C3}" sibTransId="{04E377F6-9F43-4324-A699-216BA88B4DF1}"/>
    <dgm:cxn modelId="{14F52C33-536D-4A0D-A6A5-5A95FBAC7248}" srcId="{A68109AD-73F3-4210-9357-1E879F8A92B0}" destId="{1B4BE8E9-B64D-488A-AA53-26712E152CBA}" srcOrd="1" destOrd="0" parTransId="{9B47DF1B-2B78-449F-AB35-1518CE3A39F2}" sibTransId="{883B9D80-4F7B-48F5-8D96-DD2FA458C573}"/>
    <dgm:cxn modelId="{BB036736-785E-4BFF-AF1E-901137F33A9F}" srcId="{A68109AD-73F3-4210-9357-1E879F8A92B0}" destId="{52FA2AE7-30F0-478B-B5FE-B6FB2386E41C}" srcOrd="2" destOrd="0" parTransId="{FFE8B492-2CA1-4F29-9ED6-B477FEE8BE47}" sibTransId="{146FBBBB-C1B9-4DDB-8B2C-5C8C6CEF83AC}"/>
    <dgm:cxn modelId="{29F03162-1362-4C9B-AB81-CA048AC3C49E}" type="presOf" srcId="{52FA2AE7-30F0-478B-B5FE-B6FB2386E41C}" destId="{9B02801F-7BA0-401F-9114-5C952DFEE695}" srcOrd="0" destOrd="0" presId="urn:microsoft.com/office/officeart/2005/8/layout/cycle3"/>
    <dgm:cxn modelId="{8CE5E59D-3D01-4F87-BE2F-A8F6C2B450AC}" type="presOf" srcId="{1B4BE8E9-B64D-488A-AA53-26712E152CBA}" destId="{42162C08-126D-4332-8A8D-5D62C3508AB5}" srcOrd="0" destOrd="0" presId="urn:microsoft.com/office/officeart/2005/8/layout/cycle3"/>
    <dgm:cxn modelId="{EED407A5-DD0F-4388-86E0-4DE104349D41}" type="presOf" srcId="{7A9A9281-F8AF-4057-8C65-8291C4B905F4}" destId="{9DDAF48F-C7C8-4851-B74F-8279B91A5B5A}" srcOrd="0" destOrd="0" presId="urn:microsoft.com/office/officeart/2005/8/layout/cycle3"/>
    <dgm:cxn modelId="{DA874EB4-F376-4824-A53D-886069FDA7E4}" srcId="{A68109AD-73F3-4210-9357-1E879F8A92B0}" destId="{F434FED5-F768-4FFA-BCBE-B63AB0FED95F}" srcOrd="0" destOrd="0" parTransId="{97D6BF8D-F455-4649-82AB-118A37B619CC}" sibTransId="{D863E7E0-F376-4FF0-9357-B22E13BBB4E1}"/>
    <dgm:cxn modelId="{B660D0BA-505A-4EDD-B89E-17645DF40F6D}" type="presOf" srcId="{D863E7E0-F376-4FF0-9357-B22E13BBB4E1}" destId="{FE51AB87-BA65-44D0-A22C-C095CC939DEA}" srcOrd="0" destOrd="0" presId="urn:microsoft.com/office/officeart/2005/8/layout/cycle3"/>
    <dgm:cxn modelId="{D9E51AD2-B3B9-4A73-90CC-DCC6AFA2F3DC}" type="presOf" srcId="{A68109AD-73F3-4210-9357-1E879F8A92B0}" destId="{7AFBD940-4DD2-40FF-AF01-241792909471}" srcOrd="0" destOrd="0" presId="urn:microsoft.com/office/officeart/2005/8/layout/cycle3"/>
    <dgm:cxn modelId="{CE8761DB-265E-48E8-B1C5-2B208AF90F51}" srcId="{A68109AD-73F3-4210-9357-1E879F8A92B0}" destId="{7A9A9281-F8AF-4057-8C65-8291C4B905F4}" srcOrd="4" destOrd="0" parTransId="{627FB03E-BD61-4CB3-983A-DA1A9615FEF7}" sibTransId="{1DAA9C73-9F39-4E58-BA3E-5D3E26A431F1}"/>
    <dgm:cxn modelId="{1DCFA0DD-AC18-4E69-93D6-CEE9CA6D02B7}" type="presOf" srcId="{F434FED5-F768-4FFA-BCBE-B63AB0FED95F}" destId="{66473165-E4BA-45EF-86F4-0DF40F5E5EA2}" srcOrd="0" destOrd="0" presId="urn:microsoft.com/office/officeart/2005/8/layout/cycle3"/>
    <dgm:cxn modelId="{1D9BE0FF-6B61-4952-B5D2-4D24E734B086}" type="presOf" srcId="{14E931FB-ABB6-4045-9130-FB4D8530DDDC}" destId="{1FAE95EC-5324-45CC-AEB4-A0C90EAFA66C}" srcOrd="0" destOrd="0" presId="urn:microsoft.com/office/officeart/2005/8/layout/cycle3"/>
    <dgm:cxn modelId="{3CB8D78C-6352-4039-ADCF-A0B6902776D4}" type="presParOf" srcId="{7AFBD940-4DD2-40FF-AF01-241792909471}" destId="{6224CA1B-7C34-4861-83E9-95E666BD9680}" srcOrd="0" destOrd="0" presId="urn:microsoft.com/office/officeart/2005/8/layout/cycle3"/>
    <dgm:cxn modelId="{BF3059B4-0BE9-41CE-8808-272DDD199A2C}" type="presParOf" srcId="{6224CA1B-7C34-4861-83E9-95E666BD9680}" destId="{66473165-E4BA-45EF-86F4-0DF40F5E5EA2}" srcOrd="0" destOrd="0" presId="urn:microsoft.com/office/officeart/2005/8/layout/cycle3"/>
    <dgm:cxn modelId="{7908E2DF-C8C0-4A78-9DFE-33FB430C66DF}" type="presParOf" srcId="{6224CA1B-7C34-4861-83E9-95E666BD9680}" destId="{FE51AB87-BA65-44D0-A22C-C095CC939DEA}" srcOrd="1" destOrd="0" presId="urn:microsoft.com/office/officeart/2005/8/layout/cycle3"/>
    <dgm:cxn modelId="{8A83A24E-921A-45D0-89E0-D8AD8AE45388}" type="presParOf" srcId="{6224CA1B-7C34-4861-83E9-95E666BD9680}" destId="{42162C08-126D-4332-8A8D-5D62C3508AB5}" srcOrd="2" destOrd="0" presId="urn:microsoft.com/office/officeart/2005/8/layout/cycle3"/>
    <dgm:cxn modelId="{5AD72645-AD7A-4C30-B81D-589AFF5ED6D4}" type="presParOf" srcId="{6224CA1B-7C34-4861-83E9-95E666BD9680}" destId="{9B02801F-7BA0-401F-9114-5C952DFEE695}" srcOrd="3" destOrd="0" presId="urn:microsoft.com/office/officeart/2005/8/layout/cycle3"/>
    <dgm:cxn modelId="{365188B2-952E-4E3D-A5D9-E5D2DA30B9FB}" type="presParOf" srcId="{6224CA1B-7C34-4861-83E9-95E666BD9680}" destId="{1FAE95EC-5324-45CC-AEB4-A0C90EAFA66C}" srcOrd="4" destOrd="0" presId="urn:microsoft.com/office/officeart/2005/8/layout/cycle3"/>
    <dgm:cxn modelId="{3042490C-8992-48ED-B2D9-EC3A7E5398A0}" type="presParOf" srcId="{6224CA1B-7C34-4861-83E9-95E666BD9680}" destId="{9DDAF48F-C7C8-4851-B74F-8279B91A5B5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89EED3D-1AA1-455A-B884-0232C09A5459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CD2710C8-9F7A-42CB-BE10-1F6D3609337F}">
      <dgm:prSet phldrT="[Текст]" custT="1"/>
      <dgm:spPr/>
      <dgm:t>
        <a:bodyPr/>
        <a:lstStyle/>
        <a:p>
          <a:r>
            <a:rPr lang="uk-UA" sz="1800" b="1" i="1" dirty="0">
              <a:solidFill>
                <a:schemeClr val="bg1"/>
              </a:solidFill>
            </a:rPr>
            <a:t>концептуальний закон</a:t>
          </a:r>
          <a:endParaRPr lang="uk-UA" sz="1800" dirty="0">
            <a:solidFill>
              <a:schemeClr val="bg1"/>
            </a:solidFill>
          </a:endParaRPr>
        </a:p>
      </dgm:t>
    </dgm:pt>
    <dgm:pt modelId="{31FA645C-A5E0-41B2-A89B-DEA7A99B8AB8}" type="parTrans" cxnId="{3EC40691-C8E4-4AF5-81A0-6A2240B81511}">
      <dgm:prSet/>
      <dgm:spPr/>
      <dgm:t>
        <a:bodyPr/>
        <a:lstStyle/>
        <a:p>
          <a:endParaRPr lang="uk-UA"/>
        </a:p>
      </dgm:t>
    </dgm:pt>
    <dgm:pt modelId="{85612119-DC13-4D14-866B-1A570851EABE}" type="sibTrans" cxnId="{3EC40691-C8E4-4AF5-81A0-6A2240B81511}">
      <dgm:prSet/>
      <dgm:spPr/>
      <dgm:t>
        <a:bodyPr/>
        <a:lstStyle/>
        <a:p>
          <a:endParaRPr lang="uk-UA"/>
        </a:p>
      </dgm:t>
    </dgm:pt>
    <dgm:pt modelId="{88FEB02F-EB93-4F4C-8400-220A784B0B29}">
      <dgm:prSet phldrT="[Текст]" custT="1"/>
      <dgm:spPr/>
      <dgm:t>
        <a:bodyPr/>
        <a:lstStyle/>
        <a:p>
          <a:r>
            <a:rPr lang="uk-UA" sz="1800" b="1" i="1" dirty="0">
              <a:solidFill>
                <a:schemeClr val="bg1"/>
              </a:solidFill>
            </a:rPr>
            <a:t>закон моделювання аудиторії</a:t>
          </a:r>
          <a:endParaRPr lang="uk-UA" sz="1800" dirty="0">
            <a:solidFill>
              <a:schemeClr val="bg1"/>
            </a:solidFill>
          </a:endParaRPr>
        </a:p>
      </dgm:t>
    </dgm:pt>
    <dgm:pt modelId="{F3A75639-B56D-4014-AF0F-814ADEFC7C2F}" type="parTrans" cxnId="{95D95DD6-D033-4115-B893-F57B751E9E2C}">
      <dgm:prSet/>
      <dgm:spPr/>
      <dgm:t>
        <a:bodyPr/>
        <a:lstStyle/>
        <a:p>
          <a:endParaRPr lang="uk-UA"/>
        </a:p>
      </dgm:t>
    </dgm:pt>
    <dgm:pt modelId="{53B0E0FB-D25C-4D18-A703-8B5623F3F365}" type="sibTrans" cxnId="{95D95DD6-D033-4115-B893-F57B751E9E2C}">
      <dgm:prSet/>
      <dgm:spPr/>
      <dgm:t>
        <a:bodyPr/>
        <a:lstStyle/>
        <a:p>
          <a:endParaRPr lang="uk-UA"/>
        </a:p>
      </dgm:t>
    </dgm:pt>
    <dgm:pt modelId="{2D4D45CE-1B40-457A-928C-F75EA3557F64}">
      <dgm:prSet phldrT="[Текст]" custT="1"/>
      <dgm:spPr/>
      <dgm:t>
        <a:bodyPr/>
        <a:lstStyle/>
        <a:p>
          <a:r>
            <a:rPr lang="uk-UA" sz="1800" b="1" i="1" dirty="0">
              <a:solidFill>
                <a:schemeClr val="bg1"/>
              </a:solidFill>
            </a:rPr>
            <a:t> стратегічний закон</a:t>
          </a:r>
          <a:endParaRPr lang="uk-UA" sz="1800" dirty="0">
            <a:solidFill>
              <a:schemeClr val="bg1"/>
            </a:solidFill>
          </a:endParaRPr>
        </a:p>
      </dgm:t>
    </dgm:pt>
    <dgm:pt modelId="{D26D8CF8-7DB6-47D1-822C-20BD29E4796A}" type="parTrans" cxnId="{96854A52-D6E4-4CCD-BB4A-FE9CCE7F08DE}">
      <dgm:prSet/>
      <dgm:spPr/>
      <dgm:t>
        <a:bodyPr/>
        <a:lstStyle/>
        <a:p>
          <a:endParaRPr lang="uk-UA"/>
        </a:p>
      </dgm:t>
    </dgm:pt>
    <dgm:pt modelId="{04CF5D03-8B90-413B-B229-C980AD6DFEC5}" type="sibTrans" cxnId="{96854A52-D6E4-4CCD-BB4A-FE9CCE7F08DE}">
      <dgm:prSet/>
      <dgm:spPr/>
      <dgm:t>
        <a:bodyPr/>
        <a:lstStyle/>
        <a:p>
          <a:endParaRPr lang="uk-UA"/>
        </a:p>
      </dgm:t>
    </dgm:pt>
    <dgm:pt modelId="{8C4361FD-4691-450F-8EB2-5D840207F333}">
      <dgm:prSet phldrT="[Текст]" custT="1"/>
      <dgm:spPr/>
      <dgm:t>
        <a:bodyPr/>
        <a:lstStyle/>
        <a:p>
          <a:r>
            <a:rPr lang="uk-UA" sz="1800" b="1" i="1" dirty="0">
              <a:solidFill>
                <a:schemeClr val="bg1"/>
              </a:solidFill>
            </a:rPr>
            <a:t> тактичний закон</a:t>
          </a:r>
          <a:endParaRPr lang="uk-UA" sz="1800" dirty="0">
            <a:solidFill>
              <a:schemeClr val="bg1"/>
            </a:solidFill>
          </a:endParaRPr>
        </a:p>
      </dgm:t>
    </dgm:pt>
    <dgm:pt modelId="{3FBD5A34-0998-4B96-BB4F-101E04D1F80B}" type="parTrans" cxnId="{FF2BEE06-175A-4A9E-B6D0-EADD387E50B5}">
      <dgm:prSet/>
      <dgm:spPr/>
      <dgm:t>
        <a:bodyPr/>
        <a:lstStyle/>
        <a:p>
          <a:endParaRPr lang="uk-UA"/>
        </a:p>
      </dgm:t>
    </dgm:pt>
    <dgm:pt modelId="{456AA8AC-8396-4180-946E-1FE651B5B5FC}" type="sibTrans" cxnId="{FF2BEE06-175A-4A9E-B6D0-EADD387E50B5}">
      <dgm:prSet/>
      <dgm:spPr/>
      <dgm:t>
        <a:bodyPr/>
        <a:lstStyle/>
        <a:p>
          <a:endParaRPr lang="uk-UA"/>
        </a:p>
      </dgm:t>
    </dgm:pt>
    <dgm:pt modelId="{BF6DACD6-D228-4AAE-B5DE-24D69BFDA110}">
      <dgm:prSet phldrT="[Текст]" custT="1"/>
      <dgm:spPr/>
      <dgm:t>
        <a:bodyPr/>
        <a:lstStyle/>
        <a:p>
          <a:r>
            <a:rPr lang="uk-UA" sz="1800" b="1" i="1" dirty="0">
              <a:solidFill>
                <a:schemeClr val="bg1"/>
              </a:solidFill>
            </a:rPr>
            <a:t> мовленнєвий закон</a:t>
          </a:r>
          <a:endParaRPr lang="uk-UA" sz="1800" dirty="0">
            <a:solidFill>
              <a:schemeClr val="bg1"/>
            </a:solidFill>
          </a:endParaRPr>
        </a:p>
      </dgm:t>
    </dgm:pt>
    <dgm:pt modelId="{4F4FECED-394C-4E68-9A2C-D42460C6A0DB}" type="parTrans" cxnId="{33505B50-8D50-427C-9BF6-AB5BB0823958}">
      <dgm:prSet/>
      <dgm:spPr/>
      <dgm:t>
        <a:bodyPr/>
        <a:lstStyle/>
        <a:p>
          <a:endParaRPr lang="uk-UA"/>
        </a:p>
      </dgm:t>
    </dgm:pt>
    <dgm:pt modelId="{AC3989E0-1141-4702-819E-B6B52A89E26F}" type="sibTrans" cxnId="{33505B50-8D50-427C-9BF6-AB5BB0823958}">
      <dgm:prSet/>
      <dgm:spPr/>
      <dgm:t>
        <a:bodyPr/>
        <a:lstStyle/>
        <a:p>
          <a:endParaRPr lang="uk-UA"/>
        </a:p>
      </dgm:t>
    </dgm:pt>
    <dgm:pt modelId="{439AAC2D-C697-46E9-B131-A30FDA9F2834}">
      <dgm:prSet phldrT="[Текст]" custT="1"/>
      <dgm:spPr/>
      <dgm:t>
        <a:bodyPr/>
        <a:lstStyle/>
        <a:p>
          <a:r>
            <a:rPr lang="uk-UA" sz="1800" b="1" i="1" dirty="0">
              <a:solidFill>
                <a:schemeClr val="bg1"/>
              </a:solidFill>
            </a:rPr>
            <a:t>закон ефективної комунікації</a:t>
          </a:r>
          <a:endParaRPr lang="uk-UA" sz="1800" dirty="0">
            <a:solidFill>
              <a:schemeClr val="bg1"/>
            </a:solidFill>
          </a:endParaRPr>
        </a:p>
      </dgm:t>
    </dgm:pt>
    <dgm:pt modelId="{2CE1C1CD-B8AC-401B-9363-85A599F3D437}" type="parTrans" cxnId="{C57CAAAF-1B9B-434C-8552-0248654EBB01}">
      <dgm:prSet/>
      <dgm:spPr/>
      <dgm:t>
        <a:bodyPr/>
        <a:lstStyle/>
        <a:p>
          <a:endParaRPr lang="uk-UA"/>
        </a:p>
      </dgm:t>
    </dgm:pt>
    <dgm:pt modelId="{13F23C1D-6AB3-4408-90B5-B6EF1BB34F2E}" type="sibTrans" cxnId="{C57CAAAF-1B9B-434C-8552-0248654EBB01}">
      <dgm:prSet/>
      <dgm:spPr/>
      <dgm:t>
        <a:bodyPr/>
        <a:lstStyle/>
        <a:p>
          <a:endParaRPr lang="uk-UA"/>
        </a:p>
      </dgm:t>
    </dgm:pt>
    <dgm:pt modelId="{25A1E9E5-D081-42C0-86AA-63810CA20135}">
      <dgm:prSet phldrT="[Текст]" custT="1"/>
      <dgm:spPr/>
      <dgm:t>
        <a:bodyPr/>
        <a:lstStyle/>
        <a:p>
          <a:r>
            <a:rPr lang="uk-UA" sz="1800" b="1" i="1" dirty="0">
              <a:solidFill>
                <a:schemeClr val="bg1"/>
              </a:solidFill>
            </a:rPr>
            <a:t> системно-аналітичний закон</a:t>
          </a:r>
          <a:endParaRPr lang="uk-UA" sz="1800" dirty="0">
            <a:solidFill>
              <a:schemeClr val="bg1"/>
            </a:solidFill>
          </a:endParaRPr>
        </a:p>
      </dgm:t>
    </dgm:pt>
    <dgm:pt modelId="{7B2FF7C7-6279-4CD0-901E-575219F73715}" type="parTrans" cxnId="{8CD8D71E-BBAC-4672-BE37-40BB936A7B1A}">
      <dgm:prSet/>
      <dgm:spPr/>
      <dgm:t>
        <a:bodyPr/>
        <a:lstStyle/>
        <a:p>
          <a:endParaRPr lang="uk-UA"/>
        </a:p>
      </dgm:t>
    </dgm:pt>
    <dgm:pt modelId="{1294EAB7-09A7-4A9A-BEB0-BA2C5FBD927C}" type="sibTrans" cxnId="{8CD8D71E-BBAC-4672-BE37-40BB936A7B1A}">
      <dgm:prSet/>
      <dgm:spPr/>
      <dgm:t>
        <a:bodyPr/>
        <a:lstStyle/>
        <a:p>
          <a:endParaRPr lang="uk-UA"/>
        </a:p>
      </dgm:t>
    </dgm:pt>
    <dgm:pt modelId="{4A5A79FD-D7DF-4C3C-A88A-97116C0920DC}" type="pres">
      <dgm:prSet presAssocID="{B89EED3D-1AA1-455A-B884-0232C09A5459}" presName="linear" presStyleCnt="0">
        <dgm:presLayoutVars>
          <dgm:dir/>
          <dgm:animLvl val="lvl"/>
          <dgm:resizeHandles val="exact"/>
        </dgm:presLayoutVars>
      </dgm:prSet>
      <dgm:spPr/>
    </dgm:pt>
    <dgm:pt modelId="{EB3E86B2-29BF-4204-AB48-FED904A274AF}" type="pres">
      <dgm:prSet presAssocID="{CD2710C8-9F7A-42CB-BE10-1F6D3609337F}" presName="parentLin" presStyleCnt="0"/>
      <dgm:spPr/>
    </dgm:pt>
    <dgm:pt modelId="{62DBA8A2-29B0-42F0-A763-CF741E62D75A}" type="pres">
      <dgm:prSet presAssocID="{CD2710C8-9F7A-42CB-BE10-1F6D3609337F}" presName="parentLeftMargin" presStyleLbl="node1" presStyleIdx="0" presStyleCnt="7"/>
      <dgm:spPr/>
    </dgm:pt>
    <dgm:pt modelId="{EDBAF7BC-063B-4B13-A64F-A8A039BF93C0}" type="pres">
      <dgm:prSet presAssocID="{CD2710C8-9F7A-42CB-BE10-1F6D3609337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EC4D968-FD75-48DD-A761-6C7E735F33FF}" type="pres">
      <dgm:prSet presAssocID="{CD2710C8-9F7A-42CB-BE10-1F6D3609337F}" presName="negativeSpace" presStyleCnt="0"/>
      <dgm:spPr/>
    </dgm:pt>
    <dgm:pt modelId="{F242672C-79F0-4A0A-8C4A-6C154A6A1129}" type="pres">
      <dgm:prSet presAssocID="{CD2710C8-9F7A-42CB-BE10-1F6D3609337F}" presName="childText" presStyleLbl="conFgAcc1" presStyleIdx="0" presStyleCnt="7">
        <dgm:presLayoutVars>
          <dgm:bulletEnabled val="1"/>
        </dgm:presLayoutVars>
      </dgm:prSet>
      <dgm:spPr/>
    </dgm:pt>
    <dgm:pt modelId="{675AC378-57C2-4511-A0FA-A44082034F5F}" type="pres">
      <dgm:prSet presAssocID="{85612119-DC13-4D14-866B-1A570851EABE}" presName="spaceBetweenRectangles" presStyleCnt="0"/>
      <dgm:spPr/>
    </dgm:pt>
    <dgm:pt modelId="{13DE4482-EB8A-4FA0-A40A-B2161A0AF64E}" type="pres">
      <dgm:prSet presAssocID="{88FEB02F-EB93-4F4C-8400-220A784B0B29}" presName="parentLin" presStyleCnt="0"/>
      <dgm:spPr/>
    </dgm:pt>
    <dgm:pt modelId="{2288AA8E-208A-498E-B8A3-1C2FA972CD68}" type="pres">
      <dgm:prSet presAssocID="{88FEB02F-EB93-4F4C-8400-220A784B0B29}" presName="parentLeftMargin" presStyleLbl="node1" presStyleIdx="0" presStyleCnt="7"/>
      <dgm:spPr/>
    </dgm:pt>
    <dgm:pt modelId="{4B71B179-1301-44D9-A3E6-645409488629}" type="pres">
      <dgm:prSet presAssocID="{88FEB02F-EB93-4F4C-8400-220A784B0B29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27BDD89-CDDF-4844-BCE2-F42933C3AB2D}" type="pres">
      <dgm:prSet presAssocID="{88FEB02F-EB93-4F4C-8400-220A784B0B29}" presName="negativeSpace" presStyleCnt="0"/>
      <dgm:spPr/>
    </dgm:pt>
    <dgm:pt modelId="{441671E9-A21F-438F-B4F0-6D49BD2F0891}" type="pres">
      <dgm:prSet presAssocID="{88FEB02F-EB93-4F4C-8400-220A784B0B29}" presName="childText" presStyleLbl="conFgAcc1" presStyleIdx="1" presStyleCnt="7">
        <dgm:presLayoutVars>
          <dgm:bulletEnabled val="1"/>
        </dgm:presLayoutVars>
      </dgm:prSet>
      <dgm:spPr/>
    </dgm:pt>
    <dgm:pt modelId="{26196779-FD97-4F34-9B1E-13F8ED456BD2}" type="pres">
      <dgm:prSet presAssocID="{53B0E0FB-D25C-4D18-A703-8B5623F3F365}" presName="spaceBetweenRectangles" presStyleCnt="0"/>
      <dgm:spPr/>
    </dgm:pt>
    <dgm:pt modelId="{116230F1-0CFE-4063-BA55-A5D08E04EA7D}" type="pres">
      <dgm:prSet presAssocID="{2D4D45CE-1B40-457A-928C-F75EA3557F64}" presName="parentLin" presStyleCnt="0"/>
      <dgm:spPr/>
    </dgm:pt>
    <dgm:pt modelId="{7EC75898-4852-4973-A5F0-94D4DBFA6104}" type="pres">
      <dgm:prSet presAssocID="{2D4D45CE-1B40-457A-928C-F75EA3557F64}" presName="parentLeftMargin" presStyleLbl="node1" presStyleIdx="1" presStyleCnt="7"/>
      <dgm:spPr/>
    </dgm:pt>
    <dgm:pt modelId="{0E517AC3-F607-4218-80F5-354009FFCFFE}" type="pres">
      <dgm:prSet presAssocID="{2D4D45CE-1B40-457A-928C-F75EA3557F6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5F507F67-7536-4ED8-85D1-AE9DC0539645}" type="pres">
      <dgm:prSet presAssocID="{2D4D45CE-1B40-457A-928C-F75EA3557F64}" presName="negativeSpace" presStyleCnt="0"/>
      <dgm:spPr/>
    </dgm:pt>
    <dgm:pt modelId="{09371BBB-D868-4A16-8CDD-99222C8E1208}" type="pres">
      <dgm:prSet presAssocID="{2D4D45CE-1B40-457A-928C-F75EA3557F64}" presName="childText" presStyleLbl="conFgAcc1" presStyleIdx="2" presStyleCnt="7">
        <dgm:presLayoutVars>
          <dgm:bulletEnabled val="1"/>
        </dgm:presLayoutVars>
      </dgm:prSet>
      <dgm:spPr/>
    </dgm:pt>
    <dgm:pt modelId="{B425B8EB-C8DD-4155-806D-D0837FD0847B}" type="pres">
      <dgm:prSet presAssocID="{04CF5D03-8B90-413B-B229-C980AD6DFEC5}" presName="spaceBetweenRectangles" presStyleCnt="0"/>
      <dgm:spPr/>
    </dgm:pt>
    <dgm:pt modelId="{A45A25C4-56CB-4A4A-BB2B-B03B6E373596}" type="pres">
      <dgm:prSet presAssocID="{8C4361FD-4691-450F-8EB2-5D840207F333}" presName="parentLin" presStyleCnt="0"/>
      <dgm:spPr/>
    </dgm:pt>
    <dgm:pt modelId="{EB609AC4-A516-4BF1-B00C-037D099C72D2}" type="pres">
      <dgm:prSet presAssocID="{8C4361FD-4691-450F-8EB2-5D840207F333}" presName="parentLeftMargin" presStyleLbl="node1" presStyleIdx="2" presStyleCnt="7"/>
      <dgm:spPr/>
    </dgm:pt>
    <dgm:pt modelId="{295CC07B-85DC-4E7A-877D-08E42A1E9C3B}" type="pres">
      <dgm:prSet presAssocID="{8C4361FD-4691-450F-8EB2-5D840207F33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C58F7D3-D8EB-4F8E-946F-3FB49A48054A}" type="pres">
      <dgm:prSet presAssocID="{8C4361FD-4691-450F-8EB2-5D840207F333}" presName="negativeSpace" presStyleCnt="0"/>
      <dgm:spPr/>
    </dgm:pt>
    <dgm:pt modelId="{6418F9E2-4969-435A-BBFD-B14AE81EA983}" type="pres">
      <dgm:prSet presAssocID="{8C4361FD-4691-450F-8EB2-5D840207F333}" presName="childText" presStyleLbl="conFgAcc1" presStyleIdx="3" presStyleCnt="7">
        <dgm:presLayoutVars>
          <dgm:bulletEnabled val="1"/>
        </dgm:presLayoutVars>
      </dgm:prSet>
      <dgm:spPr/>
    </dgm:pt>
    <dgm:pt modelId="{1A7926A9-E0C4-4D84-AD76-085B9D5417D8}" type="pres">
      <dgm:prSet presAssocID="{456AA8AC-8396-4180-946E-1FE651B5B5FC}" presName="spaceBetweenRectangles" presStyleCnt="0"/>
      <dgm:spPr/>
    </dgm:pt>
    <dgm:pt modelId="{3F6F9BA4-659D-4206-A702-0219AEC74B12}" type="pres">
      <dgm:prSet presAssocID="{BF6DACD6-D228-4AAE-B5DE-24D69BFDA110}" presName="parentLin" presStyleCnt="0"/>
      <dgm:spPr/>
    </dgm:pt>
    <dgm:pt modelId="{DB6A7097-C210-4567-BE4A-DCA45B9E0AFF}" type="pres">
      <dgm:prSet presAssocID="{BF6DACD6-D228-4AAE-B5DE-24D69BFDA110}" presName="parentLeftMargin" presStyleLbl="node1" presStyleIdx="3" presStyleCnt="7"/>
      <dgm:spPr/>
    </dgm:pt>
    <dgm:pt modelId="{FDAD7099-4369-4258-9868-F55E97D58C88}" type="pres">
      <dgm:prSet presAssocID="{BF6DACD6-D228-4AAE-B5DE-24D69BFDA11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883DCB1-9705-49BC-88CA-313A92109391}" type="pres">
      <dgm:prSet presAssocID="{BF6DACD6-D228-4AAE-B5DE-24D69BFDA110}" presName="negativeSpace" presStyleCnt="0"/>
      <dgm:spPr/>
    </dgm:pt>
    <dgm:pt modelId="{F4FB5038-7DA8-4288-B578-BBCFD83B9F62}" type="pres">
      <dgm:prSet presAssocID="{BF6DACD6-D228-4AAE-B5DE-24D69BFDA110}" presName="childText" presStyleLbl="conFgAcc1" presStyleIdx="4" presStyleCnt="7">
        <dgm:presLayoutVars>
          <dgm:bulletEnabled val="1"/>
        </dgm:presLayoutVars>
      </dgm:prSet>
      <dgm:spPr/>
    </dgm:pt>
    <dgm:pt modelId="{F1DA40DD-811D-4BBC-8A07-638473AE4CEC}" type="pres">
      <dgm:prSet presAssocID="{AC3989E0-1141-4702-819E-B6B52A89E26F}" presName="spaceBetweenRectangles" presStyleCnt="0"/>
      <dgm:spPr/>
    </dgm:pt>
    <dgm:pt modelId="{683B619B-AA1A-47D2-BE14-0A896D12D055}" type="pres">
      <dgm:prSet presAssocID="{439AAC2D-C697-46E9-B131-A30FDA9F2834}" presName="parentLin" presStyleCnt="0"/>
      <dgm:spPr/>
    </dgm:pt>
    <dgm:pt modelId="{16C28F8F-825C-484B-9870-71703A82C995}" type="pres">
      <dgm:prSet presAssocID="{439AAC2D-C697-46E9-B131-A30FDA9F2834}" presName="parentLeftMargin" presStyleLbl="node1" presStyleIdx="4" presStyleCnt="7"/>
      <dgm:spPr/>
    </dgm:pt>
    <dgm:pt modelId="{72BDB996-72FA-4C07-96E1-CE6024C2E19B}" type="pres">
      <dgm:prSet presAssocID="{439AAC2D-C697-46E9-B131-A30FDA9F283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A8D8A2A-E6ED-421C-B118-06271FFC9A3F}" type="pres">
      <dgm:prSet presAssocID="{439AAC2D-C697-46E9-B131-A30FDA9F2834}" presName="negativeSpace" presStyleCnt="0"/>
      <dgm:spPr/>
    </dgm:pt>
    <dgm:pt modelId="{B1B9F727-33BB-4A8A-9BC8-BFD8B07AD736}" type="pres">
      <dgm:prSet presAssocID="{439AAC2D-C697-46E9-B131-A30FDA9F2834}" presName="childText" presStyleLbl="conFgAcc1" presStyleIdx="5" presStyleCnt="7">
        <dgm:presLayoutVars>
          <dgm:bulletEnabled val="1"/>
        </dgm:presLayoutVars>
      </dgm:prSet>
      <dgm:spPr/>
    </dgm:pt>
    <dgm:pt modelId="{7995547F-7FF2-4FF0-B69D-A8803A4D4A0C}" type="pres">
      <dgm:prSet presAssocID="{13F23C1D-6AB3-4408-90B5-B6EF1BB34F2E}" presName="spaceBetweenRectangles" presStyleCnt="0"/>
      <dgm:spPr/>
    </dgm:pt>
    <dgm:pt modelId="{97D15044-C863-47F3-84F4-CCD028F938F0}" type="pres">
      <dgm:prSet presAssocID="{25A1E9E5-D081-42C0-86AA-63810CA20135}" presName="parentLin" presStyleCnt="0"/>
      <dgm:spPr/>
    </dgm:pt>
    <dgm:pt modelId="{030EA768-FEDF-4C87-8D16-95A43ED078C5}" type="pres">
      <dgm:prSet presAssocID="{25A1E9E5-D081-42C0-86AA-63810CA20135}" presName="parentLeftMargin" presStyleLbl="node1" presStyleIdx="5" presStyleCnt="7"/>
      <dgm:spPr/>
    </dgm:pt>
    <dgm:pt modelId="{F176FD30-CAD6-4484-B3DC-B53FA2BD0CEA}" type="pres">
      <dgm:prSet presAssocID="{25A1E9E5-D081-42C0-86AA-63810CA20135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FC46DB82-30DD-4CE4-8A70-EF34C5AE9499}" type="pres">
      <dgm:prSet presAssocID="{25A1E9E5-D081-42C0-86AA-63810CA20135}" presName="negativeSpace" presStyleCnt="0"/>
      <dgm:spPr/>
    </dgm:pt>
    <dgm:pt modelId="{FFC5C945-2053-445A-9134-0680B1394AC9}" type="pres">
      <dgm:prSet presAssocID="{25A1E9E5-D081-42C0-86AA-63810CA20135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552EDA02-1A98-4E8E-94B9-E0CD90239E05}" type="presOf" srcId="{CD2710C8-9F7A-42CB-BE10-1F6D3609337F}" destId="{EDBAF7BC-063B-4B13-A64F-A8A039BF93C0}" srcOrd="1" destOrd="0" presId="urn:microsoft.com/office/officeart/2005/8/layout/list1"/>
    <dgm:cxn modelId="{FF2BEE06-175A-4A9E-B6D0-EADD387E50B5}" srcId="{B89EED3D-1AA1-455A-B884-0232C09A5459}" destId="{8C4361FD-4691-450F-8EB2-5D840207F333}" srcOrd="3" destOrd="0" parTransId="{3FBD5A34-0998-4B96-BB4F-101E04D1F80B}" sibTransId="{456AA8AC-8396-4180-946E-1FE651B5B5FC}"/>
    <dgm:cxn modelId="{9365A316-ADE9-4951-BBFC-0B952813A14D}" type="presOf" srcId="{2D4D45CE-1B40-457A-928C-F75EA3557F64}" destId="{0E517AC3-F607-4218-80F5-354009FFCFFE}" srcOrd="1" destOrd="0" presId="urn:microsoft.com/office/officeart/2005/8/layout/list1"/>
    <dgm:cxn modelId="{95DAB317-9B49-4A3B-AB49-F61B13BD5701}" type="presOf" srcId="{CD2710C8-9F7A-42CB-BE10-1F6D3609337F}" destId="{62DBA8A2-29B0-42F0-A763-CF741E62D75A}" srcOrd="0" destOrd="0" presId="urn:microsoft.com/office/officeart/2005/8/layout/list1"/>
    <dgm:cxn modelId="{8CD8D71E-BBAC-4672-BE37-40BB936A7B1A}" srcId="{B89EED3D-1AA1-455A-B884-0232C09A5459}" destId="{25A1E9E5-D081-42C0-86AA-63810CA20135}" srcOrd="6" destOrd="0" parTransId="{7B2FF7C7-6279-4CD0-901E-575219F73715}" sibTransId="{1294EAB7-09A7-4A9A-BEB0-BA2C5FBD927C}"/>
    <dgm:cxn modelId="{195B6926-7A3B-4559-8E78-D341B7D11EE3}" type="presOf" srcId="{BF6DACD6-D228-4AAE-B5DE-24D69BFDA110}" destId="{FDAD7099-4369-4258-9868-F55E97D58C88}" srcOrd="1" destOrd="0" presId="urn:microsoft.com/office/officeart/2005/8/layout/list1"/>
    <dgm:cxn modelId="{B388FE4F-40AE-41F5-BD6C-200354D5C88E}" type="presOf" srcId="{8C4361FD-4691-450F-8EB2-5D840207F333}" destId="{295CC07B-85DC-4E7A-877D-08E42A1E9C3B}" srcOrd="1" destOrd="0" presId="urn:microsoft.com/office/officeart/2005/8/layout/list1"/>
    <dgm:cxn modelId="{33505B50-8D50-427C-9BF6-AB5BB0823958}" srcId="{B89EED3D-1AA1-455A-B884-0232C09A5459}" destId="{BF6DACD6-D228-4AAE-B5DE-24D69BFDA110}" srcOrd="4" destOrd="0" parTransId="{4F4FECED-394C-4E68-9A2C-D42460C6A0DB}" sibTransId="{AC3989E0-1141-4702-819E-B6B52A89E26F}"/>
    <dgm:cxn modelId="{96854A52-D6E4-4CCD-BB4A-FE9CCE7F08DE}" srcId="{B89EED3D-1AA1-455A-B884-0232C09A5459}" destId="{2D4D45CE-1B40-457A-928C-F75EA3557F64}" srcOrd="2" destOrd="0" parTransId="{D26D8CF8-7DB6-47D1-822C-20BD29E4796A}" sibTransId="{04CF5D03-8B90-413B-B229-C980AD6DFEC5}"/>
    <dgm:cxn modelId="{903F8572-EB25-47E1-8C67-252E5EB1B72F}" type="presOf" srcId="{8C4361FD-4691-450F-8EB2-5D840207F333}" destId="{EB609AC4-A516-4BF1-B00C-037D099C72D2}" srcOrd="0" destOrd="0" presId="urn:microsoft.com/office/officeart/2005/8/layout/list1"/>
    <dgm:cxn modelId="{486F087B-3856-43E9-9272-6320DC2526D6}" type="presOf" srcId="{2D4D45CE-1B40-457A-928C-F75EA3557F64}" destId="{7EC75898-4852-4973-A5F0-94D4DBFA6104}" srcOrd="0" destOrd="0" presId="urn:microsoft.com/office/officeart/2005/8/layout/list1"/>
    <dgm:cxn modelId="{3EC40691-C8E4-4AF5-81A0-6A2240B81511}" srcId="{B89EED3D-1AA1-455A-B884-0232C09A5459}" destId="{CD2710C8-9F7A-42CB-BE10-1F6D3609337F}" srcOrd="0" destOrd="0" parTransId="{31FA645C-A5E0-41B2-A89B-DEA7A99B8AB8}" sibTransId="{85612119-DC13-4D14-866B-1A570851EABE}"/>
    <dgm:cxn modelId="{C57CAAAF-1B9B-434C-8552-0248654EBB01}" srcId="{B89EED3D-1AA1-455A-B884-0232C09A5459}" destId="{439AAC2D-C697-46E9-B131-A30FDA9F2834}" srcOrd="5" destOrd="0" parTransId="{2CE1C1CD-B8AC-401B-9363-85A599F3D437}" sibTransId="{13F23C1D-6AB3-4408-90B5-B6EF1BB34F2E}"/>
    <dgm:cxn modelId="{79CCC6B5-557B-497F-B01B-CED139834B2D}" type="presOf" srcId="{B89EED3D-1AA1-455A-B884-0232C09A5459}" destId="{4A5A79FD-D7DF-4C3C-A88A-97116C0920DC}" srcOrd="0" destOrd="0" presId="urn:microsoft.com/office/officeart/2005/8/layout/list1"/>
    <dgm:cxn modelId="{B80599BB-7AEF-4B2B-BFA3-26EAFEB1B56B}" type="presOf" srcId="{439AAC2D-C697-46E9-B131-A30FDA9F2834}" destId="{72BDB996-72FA-4C07-96E1-CE6024C2E19B}" srcOrd="1" destOrd="0" presId="urn:microsoft.com/office/officeart/2005/8/layout/list1"/>
    <dgm:cxn modelId="{A40E66C4-6139-44EE-8BC5-C2C756E7314A}" type="presOf" srcId="{88FEB02F-EB93-4F4C-8400-220A784B0B29}" destId="{2288AA8E-208A-498E-B8A3-1C2FA972CD68}" srcOrd="0" destOrd="0" presId="urn:microsoft.com/office/officeart/2005/8/layout/list1"/>
    <dgm:cxn modelId="{95D95DD6-D033-4115-B893-F57B751E9E2C}" srcId="{B89EED3D-1AA1-455A-B884-0232C09A5459}" destId="{88FEB02F-EB93-4F4C-8400-220A784B0B29}" srcOrd="1" destOrd="0" parTransId="{F3A75639-B56D-4014-AF0F-814ADEFC7C2F}" sibTransId="{53B0E0FB-D25C-4D18-A703-8B5623F3F365}"/>
    <dgm:cxn modelId="{9168F0D6-4BFB-4D48-AA3C-B78EF4DB8C87}" type="presOf" srcId="{25A1E9E5-D081-42C0-86AA-63810CA20135}" destId="{030EA768-FEDF-4C87-8D16-95A43ED078C5}" srcOrd="0" destOrd="0" presId="urn:microsoft.com/office/officeart/2005/8/layout/list1"/>
    <dgm:cxn modelId="{3D8814D8-A0CE-4E33-9347-78D7F44700DF}" type="presOf" srcId="{25A1E9E5-D081-42C0-86AA-63810CA20135}" destId="{F176FD30-CAD6-4484-B3DC-B53FA2BD0CEA}" srcOrd="1" destOrd="0" presId="urn:microsoft.com/office/officeart/2005/8/layout/list1"/>
    <dgm:cxn modelId="{5056BBD8-7B68-4B31-BC5B-99493CFFFB41}" type="presOf" srcId="{BF6DACD6-D228-4AAE-B5DE-24D69BFDA110}" destId="{DB6A7097-C210-4567-BE4A-DCA45B9E0AFF}" srcOrd="0" destOrd="0" presId="urn:microsoft.com/office/officeart/2005/8/layout/list1"/>
    <dgm:cxn modelId="{1A10B1DD-E297-4EE2-95C2-4C20552C197D}" type="presOf" srcId="{88FEB02F-EB93-4F4C-8400-220A784B0B29}" destId="{4B71B179-1301-44D9-A3E6-645409488629}" srcOrd="1" destOrd="0" presId="urn:microsoft.com/office/officeart/2005/8/layout/list1"/>
    <dgm:cxn modelId="{D01992FC-D538-4B8F-8615-EC57B6921B74}" type="presOf" srcId="{439AAC2D-C697-46E9-B131-A30FDA9F2834}" destId="{16C28F8F-825C-484B-9870-71703A82C995}" srcOrd="0" destOrd="0" presId="urn:microsoft.com/office/officeart/2005/8/layout/list1"/>
    <dgm:cxn modelId="{3FEEDD6C-390E-45FE-8709-DDC3BE72CCE1}" type="presParOf" srcId="{4A5A79FD-D7DF-4C3C-A88A-97116C0920DC}" destId="{EB3E86B2-29BF-4204-AB48-FED904A274AF}" srcOrd="0" destOrd="0" presId="urn:microsoft.com/office/officeart/2005/8/layout/list1"/>
    <dgm:cxn modelId="{E942AD54-63E6-4B3D-BB6B-20FD740D9CE4}" type="presParOf" srcId="{EB3E86B2-29BF-4204-AB48-FED904A274AF}" destId="{62DBA8A2-29B0-42F0-A763-CF741E62D75A}" srcOrd="0" destOrd="0" presId="urn:microsoft.com/office/officeart/2005/8/layout/list1"/>
    <dgm:cxn modelId="{B371ED00-2635-4051-AA31-7EA92868228C}" type="presParOf" srcId="{EB3E86B2-29BF-4204-AB48-FED904A274AF}" destId="{EDBAF7BC-063B-4B13-A64F-A8A039BF93C0}" srcOrd="1" destOrd="0" presId="urn:microsoft.com/office/officeart/2005/8/layout/list1"/>
    <dgm:cxn modelId="{6BE29CB1-AB07-4F38-A55E-15D5C5143D4D}" type="presParOf" srcId="{4A5A79FD-D7DF-4C3C-A88A-97116C0920DC}" destId="{8EC4D968-FD75-48DD-A761-6C7E735F33FF}" srcOrd="1" destOrd="0" presId="urn:microsoft.com/office/officeart/2005/8/layout/list1"/>
    <dgm:cxn modelId="{14AB5404-13EE-4B43-8B4A-F4F62C28E096}" type="presParOf" srcId="{4A5A79FD-D7DF-4C3C-A88A-97116C0920DC}" destId="{F242672C-79F0-4A0A-8C4A-6C154A6A1129}" srcOrd="2" destOrd="0" presId="urn:microsoft.com/office/officeart/2005/8/layout/list1"/>
    <dgm:cxn modelId="{84D7307D-C07E-442B-8EBD-0C162198F442}" type="presParOf" srcId="{4A5A79FD-D7DF-4C3C-A88A-97116C0920DC}" destId="{675AC378-57C2-4511-A0FA-A44082034F5F}" srcOrd="3" destOrd="0" presId="urn:microsoft.com/office/officeart/2005/8/layout/list1"/>
    <dgm:cxn modelId="{3A47DAB6-F4C7-4451-A20F-139999051F7B}" type="presParOf" srcId="{4A5A79FD-D7DF-4C3C-A88A-97116C0920DC}" destId="{13DE4482-EB8A-4FA0-A40A-B2161A0AF64E}" srcOrd="4" destOrd="0" presId="urn:microsoft.com/office/officeart/2005/8/layout/list1"/>
    <dgm:cxn modelId="{69B6ABEA-8E57-49D1-8C64-E6718BFA9822}" type="presParOf" srcId="{13DE4482-EB8A-4FA0-A40A-B2161A0AF64E}" destId="{2288AA8E-208A-498E-B8A3-1C2FA972CD68}" srcOrd="0" destOrd="0" presId="urn:microsoft.com/office/officeart/2005/8/layout/list1"/>
    <dgm:cxn modelId="{FE1B2091-41A4-494D-B179-07A4F543E5DF}" type="presParOf" srcId="{13DE4482-EB8A-4FA0-A40A-B2161A0AF64E}" destId="{4B71B179-1301-44D9-A3E6-645409488629}" srcOrd="1" destOrd="0" presId="urn:microsoft.com/office/officeart/2005/8/layout/list1"/>
    <dgm:cxn modelId="{1ED2ABB7-8A2A-4E95-B918-64FBA8E7E67C}" type="presParOf" srcId="{4A5A79FD-D7DF-4C3C-A88A-97116C0920DC}" destId="{B27BDD89-CDDF-4844-BCE2-F42933C3AB2D}" srcOrd="5" destOrd="0" presId="urn:microsoft.com/office/officeart/2005/8/layout/list1"/>
    <dgm:cxn modelId="{C3AACA59-B744-48A6-A5D2-26EB43814136}" type="presParOf" srcId="{4A5A79FD-D7DF-4C3C-A88A-97116C0920DC}" destId="{441671E9-A21F-438F-B4F0-6D49BD2F0891}" srcOrd="6" destOrd="0" presId="urn:microsoft.com/office/officeart/2005/8/layout/list1"/>
    <dgm:cxn modelId="{555934AF-5EB7-45E0-A984-B3B87CB9F363}" type="presParOf" srcId="{4A5A79FD-D7DF-4C3C-A88A-97116C0920DC}" destId="{26196779-FD97-4F34-9B1E-13F8ED456BD2}" srcOrd="7" destOrd="0" presId="urn:microsoft.com/office/officeart/2005/8/layout/list1"/>
    <dgm:cxn modelId="{B2EAA37B-D598-44B4-A7AA-2EA51BC0D56B}" type="presParOf" srcId="{4A5A79FD-D7DF-4C3C-A88A-97116C0920DC}" destId="{116230F1-0CFE-4063-BA55-A5D08E04EA7D}" srcOrd="8" destOrd="0" presId="urn:microsoft.com/office/officeart/2005/8/layout/list1"/>
    <dgm:cxn modelId="{AB8A0A74-B068-4AC2-BBE4-39E118025D56}" type="presParOf" srcId="{116230F1-0CFE-4063-BA55-A5D08E04EA7D}" destId="{7EC75898-4852-4973-A5F0-94D4DBFA6104}" srcOrd="0" destOrd="0" presId="urn:microsoft.com/office/officeart/2005/8/layout/list1"/>
    <dgm:cxn modelId="{1E3027C4-1108-46B8-BD2C-F5BE07E7EF74}" type="presParOf" srcId="{116230F1-0CFE-4063-BA55-A5D08E04EA7D}" destId="{0E517AC3-F607-4218-80F5-354009FFCFFE}" srcOrd="1" destOrd="0" presId="urn:microsoft.com/office/officeart/2005/8/layout/list1"/>
    <dgm:cxn modelId="{79418A41-C209-4AC2-98B9-B4CC91ADF872}" type="presParOf" srcId="{4A5A79FD-D7DF-4C3C-A88A-97116C0920DC}" destId="{5F507F67-7536-4ED8-85D1-AE9DC0539645}" srcOrd="9" destOrd="0" presId="urn:microsoft.com/office/officeart/2005/8/layout/list1"/>
    <dgm:cxn modelId="{43E5118C-286E-40BE-90FF-A5A1A04C8AFB}" type="presParOf" srcId="{4A5A79FD-D7DF-4C3C-A88A-97116C0920DC}" destId="{09371BBB-D868-4A16-8CDD-99222C8E1208}" srcOrd="10" destOrd="0" presId="urn:microsoft.com/office/officeart/2005/8/layout/list1"/>
    <dgm:cxn modelId="{60EB5BDD-DC39-46AE-B860-911C775B6E4C}" type="presParOf" srcId="{4A5A79FD-D7DF-4C3C-A88A-97116C0920DC}" destId="{B425B8EB-C8DD-4155-806D-D0837FD0847B}" srcOrd="11" destOrd="0" presId="urn:microsoft.com/office/officeart/2005/8/layout/list1"/>
    <dgm:cxn modelId="{70201F13-5DAB-4AD5-A911-A5F89F7E70C4}" type="presParOf" srcId="{4A5A79FD-D7DF-4C3C-A88A-97116C0920DC}" destId="{A45A25C4-56CB-4A4A-BB2B-B03B6E373596}" srcOrd="12" destOrd="0" presId="urn:microsoft.com/office/officeart/2005/8/layout/list1"/>
    <dgm:cxn modelId="{D887DB8B-34EF-4CF6-9D95-3DC72A112BD5}" type="presParOf" srcId="{A45A25C4-56CB-4A4A-BB2B-B03B6E373596}" destId="{EB609AC4-A516-4BF1-B00C-037D099C72D2}" srcOrd="0" destOrd="0" presId="urn:microsoft.com/office/officeart/2005/8/layout/list1"/>
    <dgm:cxn modelId="{AE1A82FD-F42C-4DD2-9022-009FBFD1DA9F}" type="presParOf" srcId="{A45A25C4-56CB-4A4A-BB2B-B03B6E373596}" destId="{295CC07B-85DC-4E7A-877D-08E42A1E9C3B}" srcOrd="1" destOrd="0" presId="urn:microsoft.com/office/officeart/2005/8/layout/list1"/>
    <dgm:cxn modelId="{C52561AE-83A0-4F68-A1CA-D40AEC587382}" type="presParOf" srcId="{4A5A79FD-D7DF-4C3C-A88A-97116C0920DC}" destId="{9C58F7D3-D8EB-4F8E-946F-3FB49A48054A}" srcOrd="13" destOrd="0" presId="urn:microsoft.com/office/officeart/2005/8/layout/list1"/>
    <dgm:cxn modelId="{D1553DF1-19DC-435D-B037-61ACDB6EA19C}" type="presParOf" srcId="{4A5A79FD-D7DF-4C3C-A88A-97116C0920DC}" destId="{6418F9E2-4969-435A-BBFD-B14AE81EA983}" srcOrd="14" destOrd="0" presId="urn:microsoft.com/office/officeart/2005/8/layout/list1"/>
    <dgm:cxn modelId="{AF35EE68-7198-4322-9780-DB27BFD4401F}" type="presParOf" srcId="{4A5A79FD-D7DF-4C3C-A88A-97116C0920DC}" destId="{1A7926A9-E0C4-4D84-AD76-085B9D5417D8}" srcOrd="15" destOrd="0" presId="urn:microsoft.com/office/officeart/2005/8/layout/list1"/>
    <dgm:cxn modelId="{5F4B8A0D-C044-4456-999D-E5781B92B061}" type="presParOf" srcId="{4A5A79FD-D7DF-4C3C-A88A-97116C0920DC}" destId="{3F6F9BA4-659D-4206-A702-0219AEC74B12}" srcOrd="16" destOrd="0" presId="urn:microsoft.com/office/officeart/2005/8/layout/list1"/>
    <dgm:cxn modelId="{C15306CA-EB36-4750-9F99-C793EDB3A586}" type="presParOf" srcId="{3F6F9BA4-659D-4206-A702-0219AEC74B12}" destId="{DB6A7097-C210-4567-BE4A-DCA45B9E0AFF}" srcOrd="0" destOrd="0" presId="urn:microsoft.com/office/officeart/2005/8/layout/list1"/>
    <dgm:cxn modelId="{48569EE1-D30E-4DED-BEF5-AD59059E75F3}" type="presParOf" srcId="{3F6F9BA4-659D-4206-A702-0219AEC74B12}" destId="{FDAD7099-4369-4258-9868-F55E97D58C88}" srcOrd="1" destOrd="0" presId="urn:microsoft.com/office/officeart/2005/8/layout/list1"/>
    <dgm:cxn modelId="{8930F53C-1266-4A70-BD3F-949E8A19361B}" type="presParOf" srcId="{4A5A79FD-D7DF-4C3C-A88A-97116C0920DC}" destId="{5883DCB1-9705-49BC-88CA-313A92109391}" srcOrd="17" destOrd="0" presId="urn:microsoft.com/office/officeart/2005/8/layout/list1"/>
    <dgm:cxn modelId="{BFB787B4-0607-4AD5-973C-191C32E9CD25}" type="presParOf" srcId="{4A5A79FD-D7DF-4C3C-A88A-97116C0920DC}" destId="{F4FB5038-7DA8-4288-B578-BBCFD83B9F62}" srcOrd="18" destOrd="0" presId="urn:microsoft.com/office/officeart/2005/8/layout/list1"/>
    <dgm:cxn modelId="{E4B6D6EE-B687-467E-BAEB-1DF711ED669E}" type="presParOf" srcId="{4A5A79FD-D7DF-4C3C-A88A-97116C0920DC}" destId="{F1DA40DD-811D-4BBC-8A07-638473AE4CEC}" srcOrd="19" destOrd="0" presId="urn:microsoft.com/office/officeart/2005/8/layout/list1"/>
    <dgm:cxn modelId="{37927F20-2F70-40E5-9DBD-31433B0876C9}" type="presParOf" srcId="{4A5A79FD-D7DF-4C3C-A88A-97116C0920DC}" destId="{683B619B-AA1A-47D2-BE14-0A896D12D055}" srcOrd="20" destOrd="0" presId="urn:microsoft.com/office/officeart/2005/8/layout/list1"/>
    <dgm:cxn modelId="{BBC8B835-78B0-4E5F-AD59-A51C0E1AC8A7}" type="presParOf" srcId="{683B619B-AA1A-47D2-BE14-0A896D12D055}" destId="{16C28F8F-825C-484B-9870-71703A82C995}" srcOrd="0" destOrd="0" presId="urn:microsoft.com/office/officeart/2005/8/layout/list1"/>
    <dgm:cxn modelId="{DB371C80-68C6-42A7-BE15-23A6F58ADAA4}" type="presParOf" srcId="{683B619B-AA1A-47D2-BE14-0A896D12D055}" destId="{72BDB996-72FA-4C07-96E1-CE6024C2E19B}" srcOrd="1" destOrd="0" presId="urn:microsoft.com/office/officeart/2005/8/layout/list1"/>
    <dgm:cxn modelId="{0E5E8353-068D-4726-B79A-508616A42416}" type="presParOf" srcId="{4A5A79FD-D7DF-4C3C-A88A-97116C0920DC}" destId="{FA8D8A2A-E6ED-421C-B118-06271FFC9A3F}" srcOrd="21" destOrd="0" presId="urn:microsoft.com/office/officeart/2005/8/layout/list1"/>
    <dgm:cxn modelId="{0076F766-BB76-45DE-B88B-71D27E873813}" type="presParOf" srcId="{4A5A79FD-D7DF-4C3C-A88A-97116C0920DC}" destId="{B1B9F727-33BB-4A8A-9BC8-BFD8B07AD736}" srcOrd="22" destOrd="0" presId="urn:microsoft.com/office/officeart/2005/8/layout/list1"/>
    <dgm:cxn modelId="{B8F6B252-B7B7-470E-9226-4C0489D14C1F}" type="presParOf" srcId="{4A5A79FD-D7DF-4C3C-A88A-97116C0920DC}" destId="{7995547F-7FF2-4FF0-B69D-A8803A4D4A0C}" srcOrd="23" destOrd="0" presId="urn:microsoft.com/office/officeart/2005/8/layout/list1"/>
    <dgm:cxn modelId="{40CB9E34-7A45-4642-988E-5FA1B79C2431}" type="presParOf" srcId="{4A5A79FD-D7DF-4C3C-A88A-97116C0920DC}" destId="{97D15044-C863-47F3-84F4-CCD028F938F0}" srcOrd="24" destOrd="0" presId="urn:microsoft.com/office/officeart/2005/8/layout/list1"/>
    <dgm:cxn modelId="{12AC5DDB-3F6A-46A6-934A-5AB777948AA3}" type="presParOf" srcId="{97D15044-C863-47F3-84F4-CCD028F938F0}" destId="{030EA768-FEDF-4C87-8D16-95A43ED078C5}" srcOrd="0" destOrd="0" presId="urn:microsoft.com/office/officeart/2005/8/layout/list1"/>
    <dgm:cxn modelId="{82C35250-3E89-492D-86A1-D05B3E4A4F97}" type="presParOf" srcId="{97D15044-C863-47F3-84F4-CCD028F938F0}" destId="{F176FD30-CAD6-4484-B3DC-B53FA2BD0CEA}" srcOrd="1" destOrd="0" presId="urn:microsoft.com/office/officeart/2005/8/layout/list1"/>
    <dgm:cxn modelId="{EA24F75F-46A4-4980-A6D3-F5943FA5A4FF}" type="presParOf" srcId="{4A5A79FD-D7DF-4C3C-A88A-97116C0920DC}" destId="{FC46DB82-30DD-4CE4-8A70-EF34C5AE9499}" srcOrd="25" destOrd="0" presId="urn:microsoft.com/office/officeart/2005/8/layout/list1"/>
    <dgm:cxn modelId="{3BE68D67-06DD-4432-83FB-E05704C8875C}" type="presParOf" srcId="{4A5A79FD-D7DF-4C3C-A88A-97116C0920DC}" destId="{FFC5C945-2053-445A-9134-0680B1394AC9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05AA32-EACD-4DCE-93E1-07DB25421E1F}" type="doc">
      <dgm:prSet loTypeId="urn:microsoft.com/office/officeart/2005/8/layout/pyramid4" loCatId="pyramid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C69E1041-E9BB-44CA-A6BC-B588BF9B5436}">
      <dgm:prSet phldrT="[Текст]" custT="1"/>
      <dgm:spPr/>
      <dgm:t>
        <a:bodyPr/>
        <a:lstStyle/>
        <a:p>
          <a:r>
            <a:rPr lang="uk-UA" sz="1600" dirty="0">
              <a:solidFill>
                <a:srgbClr val="FFFF00"/>
              </a:solidFill>
            </a:rPr>
            <a:t>Оратор </a:t>
          </a:r>
        </a:p>
      </dgm:t>
    </dgm:pt>
    <dgm:pt modelId="{7740C2D7-EE6D-4F9E-94CD-7B7C47EEEB72}" type="parTrans" cxnId="{C34FFF55-74B0-4F5C-AD52-55CCB1C3FBE2}">
      <dgm:prSet/>
      <dgm:spPr/>
      <dgm:t>
        <a:bodyPr/>
        <a:lstStyle/>
        <a:p>
          <a:endParaRPr lang="uk-UA"/>
        </a:p>
      </dgm:t>
    </dgm:pt>
    <dgm:pt modelId="{F9CA10D6-852A-4907-9238-8691BE31B083}" type="sibTrans" cxnId="{C34FFF55-74B0-4F5C-AD52-55CCB1C3FBE2}">
      <dgm:prSet/>
      <dgm:spPr/>
      <dgm:t>
        <a:bodyPr/>
        <a:lstStyle/>
        <a:p>
          <a:endParaRPr lang="uk-UA"/>
        </a:p>
      </dgm:t>
    </dgm:pt>
    <dgm:pt modelId="{8413EF63-13FD-4236-A992-AD62667C2B24}">
      <dgm:prSet custT="1"/>
      <dgm:spPr/>
      <dgm:t>
        <a:bodyPr/>
        <a:lstStyle/>
        <a:p>
          <a:r>
            <a:rPr lang="uk-UA" sz="1600" dirty="0">
              <a:solidFill>
                <a:srgbClr val="FFFF00"/>
              </a:solidFill>
            </a:rPr>
            <a:t>Промова</a:t>
          </a:r>
        </a:p>
      </dgm:t>
    </dgm:pt>
    <dgm:pt modelId="{8F087FDA-B981-46A0-A110-4D901F4D901E}" type="parTrans" cxnId="{B05ACC32-D819-4F0B-96A6-F8CEF4EA102F}">
      <dgm:prSet/>
      <dgm:spPr/>
      <dgm:t>
        <a:bodyPr/>
        <a:lstStyle/>
        <a:p>
          <a:endParaRPr lang="uk-UA"/>
        </a:p>
      </dgm:t>
    </dgm:pt>
    <dgm:pt modelId="{958F4425-635A-4327-B513-E434473EDAFD}" type="sibTrans" cxnId="{B05ACC32-D819-4F0B-96A6-F8CEF4EA102F}">
      <dgm:prSet/>
      <dgm:spPr/>
      <dgm:t>
        <a:bodyPr/>
        <a:lstStyle/>
        <a:p>
          <a:endParaRPr lang="uk-UA"/>
        </a:p>
      </dgm:t>
    </dgm:pt>
    <dgm:pt modelId="{89D9139D-FBE9-4C46-AD54-05A8EF9FF74E}">
      <dgm:prSet custT="1"/>
      <dgm:spPr/>
      <dgm:t>
        <a:bodyPr/>
        <a:lstStyle/>
        <a:p>
          <a:r>
            <a:rPr lang="uk-UA" sz="1600" dirty="0">
              <a:solidFill>
                <a:srgbClr val="FFFF00"/>
              </a:solidFill>
            </a:rPr>
            <a:t>Слухач</a:t>
          </a:r>
        </a:p>
      </dgm:t>
    </dgm:pt>
    <dgm:pt modelId="{37A354A3-A19B-4208-ACBA-256492A1D783}" type="parTrans" cxnId="{981A717D-A6E0-4492-9C98-2979CE51B43F}">
      <dgm:prSet/>
      <dgm:spPr/>
      <dgm:t>
        <a:bodyPr/>
        <a:lstStyle/>
        <a:p>
          <a:endParaRPr lang="uk-UA"/>
        </a:p>
      </dgm:t>
    </dgm:pt>
    <dgm:pt modelId="{FE86A881-CE4E-4770-9710-251E13AB99F7}" type="sibTrans" cxnId="{981A717D-A6E0-4492-9C98-2979CE51B43F}">
      <dgm:prSet/>
      <dgm:spPr/>
      <dgm:t>
        <a:bodyPr/>
        <a:lstStyle/>
        <a:p>
          <a:endParaRPr lang="uk-UA"/>
        </a:p>
      </dgm:t>
    </dgm:pt>
    <dgm:pt modelId="{D404F6BA-3543-4018-B607-A17843A3B0BB}">
      <dgm:prSet/>
      <dgm:spPr/>
      <dgm:t>
        <a:bodyPr/>
        <a:lstStyle/>
        <a:p>
          <a:r>
            <a:rPr lang="uk-UA" b="1" dirty="0">
              <a:solidFill>
                <a:srgbClr val="FF0000"/>
              </a:solidFill>
            </a:rPr>
            <a:t>Риторичний трикутник</a:t>
          </a:r>
        </a:p>
      </dgm:t>
    </dgm:pt>
    <dgm:pt modelId="{D2B59BE8-D94F-4BD8-BA08-EA6C3DFF12DA}" type="parTrans" cxnId="{A0E470A7-9F90-46C9-A586-D22A5A4DD707}">
      <dgm:prSet/>
      <dgm:spPr/>
      <dgm:t>
        <a:bodyPr/>
        <a:lstStyle/>
        <a:p>
          <a:endParaRPr lang="uk-UA"/>
        </a:p>
      </dgm:t>
    </dgm:pt>
    <dgm:pt modelId="{63F386E4-C7B5-4F8F-B319-7C4F16B4BB77}" type="sibTrans" cxnId="{A0E470A7-9F90-46C9-A586-D22A5A4DD707}">
      <dgm:prSet/>
      <dgm:spPr/>
      <dgm:t>
        <a:bodyPr/>
        <a:lstStyle/>
        <a:p>
          <a:endParaRPr lang="uk-UA"/>
        </a:p>
      </dgm:t>
    </dgm:pt>
    <dgm:pt modelId="{126636D1-7427-4F0E-835B-C26B4FA896CF}" type="pres">
      <dgm:prSet presAssocID="{9005AA32-EACD-4DCE-93E1-07DB25421E1F}" presName="compositeShape" presStyleCnt="0">
        <dgm:presLayoutVars>
          <dgm:chMax val="9"/>
          <dgm:dir/>
          <dgm:resizeHandles val="exact"/>
        </dgm:presLayoutVars>
      </dgm:prSet>
      <dgm:spPr/>
    </dgm:pt>
    <dgm:pt modelId="{DC16132A-6995-4912-B6B5-6F226D8F96EB}" type="pres">
      <dgm:prSet presAssocID="{9005AA32-EACD-4DCE-93E1-07DB25421E1F}" presName="triangle1" presStyleLbl="node1" presStyleIdx="0" presStyleCnt="4">
        <dgm:presLayoutVars>
          <dgm:bulletEnabled val="1"/>
        </dgm:presLayoutVars>
      </dgm:prSet>
      <dgm:spPr/>
    </dgm:pt>
    <dgm:pt modelId="{7397D02B-7312-4D81-8D94-C276E10FAFE2}" type="pres">
      <dgm:prSet presAssocID="{9005AA32-EACD-4DCE-93E1-07DB25421E1F}" presName="triangle2" presStyleLbl="node1" presStyleIdx="1" presStyleCnt="4">
        <dgm:presLayoutVars>
          <dgm:bulletEnabled val="1"/>
        </dgm:presLayoutVars>
      </dgm:prSet>
      <dgm:spPr/>
    </dgm:pt>
    <dgm:pt modelId="{17AB0B9E-8EC3-4AAF-A75B-4ECDF197538E}" type="pres">
      <dgm:prSet presAssocID="{9005AA32-EACD-4DCE-93E1-07DB25421E1F}" presName="triangle3" presStyleLbl="node1" presStyleIdx="2" presStyleCnt="4">
        <dgm:presLayoutVars>
          <dgm:bulletEnabled val="1"/>
        </dgm:presLayoutVars>
      </dgm:prSet>
      <dgm:spPr/>
    </dgm:pt>
    <dgm:pt modelId="{6805268A-5F41-4D62-91AA-081FC9C544FB}" type="pres">
      <dgm:prSet presAssocID="{9005AA32-EACD-4DCE-93E1-07DB25421E1F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E0FF1C06-3BB8-43C7-AF46-5EC758E3D185}" type="presOf" srcId="{89D9139D-FBE9-4C46-AD54-05A8EF9FF74E}" destId="{6805268A-5F41-4D62-91AA-081FC9C544FB}" srcOrd="0" destOrd="0" presId="urn:microsoft.com/office/officeart/2005/8/layout/pyramid4"/>
    <dgm:cxn modelId="{B05ACC32-D819-4F0B-96A6-F8CEF4EA102F}" srcId="{9005AA32-EACD-4DCE-93E1-07DB25421E1F}" destId="{8413EF63-13FD-4236-A992-AD62667C2B24}" srcOrd="1" destOrd="0" parTransId="{8F087FDA-B981-46A0-A110-4D901F4D901E}" sibTransId="{958F4425-635A-4327-B513-E434473EDAFD}"/>
    <dgm:cxn modelId="{C34FFF55-74B0-4F5C-AD52-55CCB1C3FBE2}" srcId="{9005AA32-EACD-4DCE-93E1-07DB25421E1F}" destId="{C69E1041-E9BB-44CA-A6BC-B588BF9B5436}" srcOrd="0" destOrd="0" parTransId="{7740C2D7-EE6D-4F9E-94CD-7B7C47EEEB72}" sibTransId="{F9CA10D6-852A-4907-9238-8691BE31B083}"/>
    <dgm:cxn modelId="{56C22C7B-1C3B-4431-8BCB-815980920686}" type="presOf" srcId="{9005AA32-EACD-4DCE-93E1-07DB25421E1F}" destId="{126636D1-7427-4F0E-835B-C26B4FA896CF}" srcOrd="0" destOrd="0" presId="urn:microsoft.com/office/officeart/2005/8/layout/pyramid4"/>
    <dgm:cxn modelId="{981A717D-A6E0-4492-9C98-2979CE51B43F}" srcId="{9005AA32-EACD-4DCE-93E1-07DB25421E1F}" destId="{89D9139D-FBE9-4C46-AD54-05A8EF9FF74E}" srcOrd="3" destOrd="0" parTransId="{37A354A3-A19B-4208-ACBA-256492A1D783}" sibTransId="{FE86A881-CE4E-4770-9710-251E13AB99F7}"/>
    <dgm:cxn modelId="{215B64A6-D8CB-4898-8118-2E2C7842468E}" type="presOf" srcId="{C69E1041-E9BB-44CA-A6BC-B588BF9B5436}" destId="{DC16132A-6995-4912-B6B5-6F226D8F96EB}" srcOrd="0" destOrd="0" presId="urn:microsoft.com/office/officeart/2005/8/layout/pyramid4"/>
    <dgm:cxn modelId="{A0E470A7-9F90-46C9-A586-D22A5A4DD707}" srcId="{9005AA32-EACD-4DCE-93E1-07DB25421E1F}" destId="{D404F6BA-3543-4018-B607-A17843A3B0BB}" srcOrd="2" destOrd="0" parTransId="{D2B59BE8-D94F-4BD8-BA08-EA6C3DFF12DA}" sibTransId="{63F386E4-C7B5-4F8F-B319-7C4F16B4BB77}"/>
    <dgm:cxn modelId="{665915C4-CFCF-4A08-BCF2-BF0CA6050C8D}" type="presOf" srcId="{8413EF63-13FD-4236-A992-AD62667C2B24}" destId="{7397D02B-7312-4D81-8D94-C276E10FAFE2}" srcOrd="0" destOrd="0" presId="urn:microsoft.com/office/officeart/2005/8/layout/pyramid4"/>
    <dgm:cxn modelId="{1D91DCDD-B92A-4094-8E29-59936A1E02C4}" type="presOf" srcId="{D404F6BA-3543-4018-B607-A17843A3B0BB}" destId="{17AB0B9E-8EC3-4AAF-A75B-4ECDF197538E}" srcOrd="0" destOrd="0" presId="urn:microsoft.com/office/officeart/2005/8/layout/pyramid4"/>
    <dgm:cxn modelId="{B952C43C-1D84-405A-8208-03FBF7574A9F}" type="presParOf" srcId="{126636D1-7427-4F0E-835B-C26B4FA896CF}" destId="{DC16132A-6995-4912-B6B5-6F226D8F96EB}" srcOrd="0" destOrd="0" presId="urn:microsoft.com/office/officeart/2005/8/layout/pyramid4"/>
    <dgm:cxn modelId="{7EE69C58-79EB-461F-89F0-02B1CA45664F}" type="presParOf" srcId="{126636D1-7427-4F0E-835B-C26B4FA896CF}" destId="{7397D02B-7312-4D81-8D94-C276E10FAFE2}" srcOrd="1" destOrd="0" presId="urn:microsoft.com/office/officeart/2005/8/layout/pyramid4"/>
    <dgm:cxn modelId="{3281144B-EC06-4BC4-B11A-30FF216C1350}" type="presParOf" srcId="{126636D1-7427-4F0E-835B-C26B4FA896CF}" destId="{17AB0B9E-8EC3-4AAF-A75B-4ECDF197538E}" srcOrd="2" destOrd="0" presId="urn:microsoft.com/office/officeart/2005/8/layout/pyramid4"/>
    <dgm:cxn modelId="{81755A8F-9F6F-4848-A69E-05A23614C99B}" type="presParOf" srcId="{126636D1-7427-4F0E-835B-C26B4FA896CF}" destId="{6805268A-5F41-4D62-91AA-081FC9C544FB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73FEC4-02A2-426A-BD71-701C5471D74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uk-UA"/>
        </a:p>
      </dgm:t>
    </dgm:pt>
    <dgm:pt modelId="{B340BF74-F0D4-4C69-8250-BE3A8001397D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  <a:highlight>
                <a:srgbClr val="FF0000"/>
              </a:highlight>
            </a:rPr>
            <a:t>Софісти</a:t>
          </a:r>
          <a:r>
            <a:rPr lang="uk-UA" dirty="0">
              <a:solidFill>
                <a:schemeClr val="tx1"/>
              </a:solidFill>
            </a:rPr>
            <a:t> вважали, що істинною буде та думка, яка переконливіша.</a:t>
          </a:r>
        </a:p>
      </dgm:t>
    </dgm:pt>
    <dgm:pt modelId="{953816A9-FD46-49C0-AAFC-FC189C7FA9D1}" type="parTrans" cxnId="{A7503322-428F-495F-90AE-688707F843D0}">
      <dgm:prSet/>
      <dgm:spPr/>
      <dgm:t>
        <a:bodyPr/>
        <a:lstStyle/>
        <a:p>
          <a:endParaRPr lang="uk-UA"/>
        </a:p>
      </dgm:t>
    </dgm:pt>
    <dgm:pt modelId="{450DCA78-8FD0-497C-863D-38A09D508A99}" type="sibTrans" cxnId="{A7503322-428F-495F-90AE-688707F843D0}">
      <dgm:prSet/>
      <dgm:spPr/>
      <dgm:t>
        <a:bodyPr/>
        <a:lstStyle/>
        <a:p>
          <a:endParaRPr lang="uk-UA"/>
        </a:p>
      </dgm:t>
    </dgm:pt>
    <dgm:pt modelId="{CB126EFF-E408-488D-B8C1-BCF9955AC228}">
      <dgm:prSet phldrT="[Текст]" custT="1"/>
      <dgm:spPr/>
      <dgm:t>
        <a:bodyPr/>
        <a:lstStyle/>
        <a:p>
          <a:r>
            <a:rPr lang="uk-UA" sz="2000" i="1" dirty="0">
              <a:solidFill>
                <a:srgbClr val="002060"/>
              </a:solidFill>
            </a:rPr>
            <a:t>мистецтво міркування (діалектика)</a:t>
          </a:r>
          <a:endParaRPr lang="uk-UA" sz="2000" dirty="0">
            <a:solidFill>
              <a:srgbClr val="002060"/>
            </a:solidFill>
          </a:endParaRPr>
        </a:p>
      </dgm:t>
    </dgm:pt>
    <dgm:pt modelId="{512AEEA9-681A-47D8-910A-42D6D56617D6}" type="parTrans" cxnId="{1740BD86-4BAB-40A6-970C-257C25D79298}">
      <dgm:prSet/>
      <dgm:spPr/>
      <dgm:t>
        <a:bodyPr/>
        <a:lstStyle/>
        <a:p>
          <a:endParaRPr lang="uk-UA"/>
        </a:p>
      </dgm:t>
    </dgm:pt>
    <dgm:pt modelId="{ACD0DD30-2CC9-47D5-8FAD-D4267FC39E75}" type="sibTrans" cxnId="{1740BD86-4BAB-40A6-970C-257C25D79298}">
      <dgm:prSet/>
      <dgm:spPr/>
      <dgm:t>
        <a:bodyPr/>
        <a:lstStyle/>
        <a:p>
          <a:endParaRPr lang="uk-UA"/>
        </a:p>
      </dgm:t>
    </dgm:pt>
    <dgm:pt modelId="{853AB0A6-FC0F-4317-B916-38A0C9D0DDC4}">
      <dgm:prSet phldrT="[Текст]" custT="1"/>
      <dgm:spPr/>
      <dgm:t>
        <a:bodyPr/>
        <a:lstStyle/>
        <a:p>
          <a:r>
            <a:rPr lang="uk-UA" sz="2000" i="1" dirty="0">
              <a:solidFill>
                <a:srgbClr val="002060"/>
              </a:solidFill>
            </a:rPr>
            <a:t>мистецтво спілкування (риторика).</a:t>
          </a:r>
          <a:r>
            <a:rPr lang="uk-UA" sz="2000" dirty="0">
              <a:solidFill>
                <a:srgbClr val="002060"/>
              </a:solidFill>
            </a:rPr>
            <a:t> </a:t>
          </a:r>
        </a:p>
      </dgm:t>
    </dgm:pt>
    <dgm:pt modelId="{E81D9101-E4D7-40AB-BE15-BDD626532B92}" type="parTrans" cxnId="{7FE031FF-0248-4B0D-A257-77C88BE7E17E}">
      <dgm:prSet/>
      <dgm:spPr/>
      <dgm:t>
        <a:bodyPr/>
        <a:lstStyle/>
        <a:p>
          <a:endParaRPr lang="uk-UA"/>
        </a:p>
      </dgm:t>
    </dgm:pt>
    <dgm:pt modelId="{48311FA5-2624-493A-876F-05F8266B8F6E}" type="sibTrans" cxnId="{7FE031FF-0248-4B0D-A257-77C88BE7E17E}">
      <dgm:prSet/>
      <dgm:spPr/>
      <dgm:t>
        <a:bodyPr/>
        <a:lstStyle/>
        <a:p>
          <a:endParaRPr lang="uk-UA"/>
        </a:p>
      </dgm:t>
    </dgm:pt>
    <dgm:pt modelId="{12E73D59-1A56-40DC-B0C3-32A51A23E527}" type="pres">
      <dgm:prSet presAssocID="{BB73FEC4-02A2-426A-BD71-701C5471D74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9F0FE88-01D9-4796-BB75-5AC191197DE0}" type="pres">
      <dgm:prSet presAssocID="{B340BF74-F0D4-4C69-8250-BE3A8001397D}" presName="root1" presStyleCnt="0"/>
      <dgm:spPr/>
    </dgm:pt>
    <dgm:pt modelId="{02C66D08-0BA4-452F-AA4F-227E71F986BC}" type="pres">
      <dgm:prSet presAssocID="{B340BF74-F0D4-4C69-8250-BE3A8001397D}" presName="LevelOneTextNode" presStyleLbl="node0" presStyleIdx="0" presStyleCnt="1">
        <dgm:presLayoutVars>
          <dgm:chPref val="3"/>
        </dgm:presLayoutVars>
      </dgm:prSet>
      <dgm:spPr/>
    </dgm:pt>
    <dgm:pt modelId="{BAA759EF-3D15-4133-8D11-9F919EA36F0B}" type="pres">
      <dgm:prSet presAssocID="{B340BF74-F0D4-4C69-8250-BE3A8001397D}" presName="level2hierChild" presStyleCnt="0"/>
      <dgm:spPr/>
    </dgm:pt>
    <dgm:pt modelId="{6FC33E96-0AB6-4BA1-A055-1BE7DE774C03}" type="pres">
      <dgm:prSet presAssocID="{512AEEA9-681A-47D8-910A-42D6D56617D6}" presName="conn2-1" presStyleLbl="parChTrans1D2" presStyleIdx="0" presStyleCnt="2"/>
      <dgm:spPr/>
    </dgm:pt>
    <dgm:pt modelId="{B976E367-6A33-4A11-8483-A35442E90E01}" type="pres">
      <dgm:prSet presAssocID="{512AEEA9-681A-47D8-910A-42D6D56617D6}" presName="connTx" presStyleLbl="parChTrans1D2" presStyleIdx="0" presStyleCnt="2"/>
      <dgm:spPr/>
    </dgm:pt>
    <dgm:pt modelId="{7E7633CD-1599-4263-8068-F2FE56CF0BFF}" type="pres">
      <dgm:prSet presAssocID="{CB126EFF-E408-488D-B8C1-BCF9955AC228}" presName="root2" presStyleCnt="0"/>
      <dgm:spPr/>
    </dgm:pt>
    <dgm:pt modelId="{B530D2A7-0C23-4471-B647-E1341F72E4ED}" type="pres">
      <dgm:prSet presAssocID="{CB126EFF-E408-488D-B8C1-BCF9955AC228}" presName="LevelTwoTextNode" presStyleLbl="node2" presStyleIdx="0" presStyleCnt="2">
        <dgm:presLayoutVars>
          <dgm:chPref val="3"/>
        </dgm:presLayoutVars>
      </dgm:prSet>
      <dgm:spPr/>
    </dgm:pt>
    <dgm:pt modelId="{FDC3B2A6-0A96-48A8-946B-4C1B23A625D1}" type="pres">
      <dgm:prSet presAssocID="{CB126EFF-E408-488D-B8C1-BCF9955AC228}" presName="level3hierChild" presStyleCnt="0"/>
      <dgm:spPr/>
    </dgm:pt>
    <dgm:pt modelId="{CF44F82E-2BDB-4A1A-8788-2328479C938F}" type="pres">
      <dgm:prSet presAssocID="{E81D9101-E4D7-40AB-BE15-BDD626532B92}" presName="conn2-1" presStyleLbl="parChTrans1D2" presStyleIdx="1" presStyleCnt="2"/>
      <dgm:spPr/>
    </dgm:pt>
    <dgm:pt modelId="{6774E508-FFC0-4C7D-B2A1-D77D15533999}" type="pres">
      <dgm:prSet presAssocID="{E81D9101-E4D7-40AB-BE15-BDD626532B92}" presName="connTx" presStyleLbl="parChTrans1D2" presStyleIdx="1" presStyleCnt="2"/>
      <dgm:spPr/>
    </dgm:pt>
    <dgm:pt modelId="{E0FB58B5-A3F6-4A97-9A74-DE2EF135DC1F}" type="pres">
      <dgm:prSet presAssocID="{853AB0A6-FC0F-4317-B916-38A0C9D0DDC4}" presName="root2" presStyleCnt="0"/>
      <dgm:spPr/>
    </dgm:pt>
    <dgm:pt modelId="{9E6D8542-5246-4D42-848A-C890662863AE}" type="pres">
      <dgm:prSet presAssocID="{853AB0A6-FC0F-4317-B916-38A0C9D0DDC4}" presName="LevelTwoTextNode" presStyleLbl="node2" presStyleIdx="1" presStyleCnt="2">
        <dgm:presLayoutVars>
          <dgm:chPref val="3"/>
        </dgm:presLayoutVars>
      </dgm:prSet>
      <dgm:spPr/>
    </dgm:pt>
    <dgm:pt modelId="{EF665764-62EC-4B3D-9CD9-0BCE60C5E253}" type="pres">
      <dgm:prSet presAssocID="{853AB0A6-FC0F-4317-B916-38A0C9D0DDC4}" presName="level3hierChild" presStyleCnt="0"/>
      <dgm:spPr/>
    </dgm:pt>
  </dgm:ptLst>
  <dgm:cxnLst>
    <dgm:cxn modelId="{5AFFD618-CCF5-4718-BDE0-03E1E3298EF8}" type="presOf" srcId="{BB73FEC4-02A2-426A-BD71-701C5471D74E}" destId="{12E73D59-1A56-40DC-B0C3-32A51A23E527}" srcOrd="0" destOrd="0" presId="urn:microsoft.com/office/officeart/2008/layout/HorizontalMultiLevelHierarchy"/>
    <dgm:cxn modelId="{A7503322-428F-495F-90AE-688707F843D0}" srcId="{BB73FEC4-02A2-426A-BD71-701C5471D74E}" destId="{B340BF74-F0D4-4C69-8250-BE3A8001397D}" srcOrd="0" destOrd="0" parTransId="{953816A9-FD46-49C0-AAFC-FC189C7FA9D1}" sibTransId="{450DCA78-8FD0-497C-863D-38A09D508A99}"/>
    <dgm:cxn modelId="{9B7C6D2F-AFC8-46DE-88A4-F8026BCC8A4D}" type="presOf" srcId="{CB126EFF-E408-488D-B8C1-BCF9955AC228}" destId="{B530D2A7-0C23-4471-B647-E1341F72E4ED}" srcOrd="0" destOrd="0" presId="urn:microsoft.com/office/officeart/2008/layout/HorizontalMultiLevelHierarchy"/>
    <dgm:cxn modelId="{3C03665B-77F6-455D-AD20-3C6234CC71BA}" type="presOf" srcId="{B340BF74-F0D4-4C69-8250-BE3A8001397D}" destId="{02C66D08-0BA4-452F-AA4F-227E71F986BC}" srcOrd="0" destOrd="0" presId="urn:microsoft.com/office/officeart/2008/layout/HorizontalMultiLevelHierarchy"/>
    <dgm:cxn modelId="{0524FF43-C413-49D5-B780-577ED712B423}" type="presOf" srcId="{853AB0A6-FC0F-4317-B916-38A0C9D0DDC4}" destId="{9E6D8542-5246-4D42-848A-C890662863AE}" srcOrd="0" destOrd="0" presId="urn:microsoft.com/office/officeart/2008/layout/HorizontalMultiLevelHierarchy"/>
    <dgm:cxn modelId="{944A2655-E706-4C47-A7AB-D4D0E307D1E6}" type="presOf" srcId="{512AEEA9-681A-47D8-910A-42D6D56617D6}" destId="{6FC33E96-0AB6-4BA1-A055-1BE7DE774C03}" srcOrd="0" destOrd="0" presId="urn:microsoft.com/office/officeart/2008/layout/HorizontalMultiLevelHierarchy"/>
    <dgm:cxn modelId="{1740BD86-4BAB-40A6-970C-257C25D79298}" srcId="{B340BF74-F0D4-4C69-8250-BE3A8001397D}" destId="{CB126EFF-E408-488D-B8C1-BCF9955AC228}" srcOrd="0" destOrd="0" parTransId="{512AEEA9-681A-47D8-910A-42D6D56617D6}" sibTransId="{ACD0DD30-2CC9-47D5-8FAD-D4267FC39E75}"/>
    <dgm:cxn modelId="{978E3EA1-ABB3-403D-A93C-4CBFB9CBEB40}" type="presOf" srcId="{512AEEA9-681A-47D8-910A-42D6D56617D6}" destId="{B976E367-6A33-4A11-8483-A35442E90E01}" srcOrd="1" destOrd="0" presId="urn:microsoft.com/office/officeart/2008/layout/HorizontalMultiLevelHierarchy"/>
    <dgm:cxn modelId="{FE4A1ACF-6CB9-4DCB-B6C3-DDD59A332547}" type="presOf" srcId="{E81D9101-E4D7-40AB-BE15-BDD626532B92}" destId="{CF44F82E-2BDB-4A1A-8788-2328479C938F}" srcOrd="0" destOrd="0" presId="urn:microsoft.com/office/officeart/2008/layout/HorizontalMultiLevelHierarchy"/>
    <dgm:cxn modelId="{50A85AE7-7EE5-4835-851F-2B88B3B0CFDB}" type="presOf" srcId="{E81D9101-E4D7-40AB-BE15-BDD626532B92}" destId="{6774E508-FFC0-4C7D-B2A1-D77D15533999}" srcOrd="1" destOrd="0" presId="urn:microsoft.com/office/officeart/2008/layout/HorizontalMultiLevelHierarchy"/>
    <dgm:cxn modelId="{7FE031FF-0248-4B0D-A257-77C88BE7E17E}" srcId="{B340BF74-F0D4-4C69-8250-BE3A8001397D}" destId="{853AB0A6-FC0F-4317-B916-38A0C9D0DDC4}" srcOrd="1" destOrd="0" parTransId="{E81D9101-E4D7-40AB-BE15-BDD626532B92}" sibTransId="{48311FA5-2624-493A-876F-05F8266B8F6E}"/>
    <dgm:cxn modelId="{8FAAA455-3327-481C-B0D6-991233B9ABEF}" type="presParOf" srcId="{12E73D59-1A56-40DC-B0C3-32A51A23E527}" destId="{99F0FE88-01D9-4796-BB75-5AC191197DE0}" srcOrd="0" destOrd="0" presId="urn:microsoft.com/office/officeart/2008/layout/HorizontalMultiLevelHierarchy"/>
    <dgm:cxn modelId="{5B0A199F-A43A-4E71-9AA1-7E1170B671B0}" type="presParOf" srcId="{99F0FE88-01D9-4796-BB75-5AC191197DE0}" destId="{02C66D08-0BA4-452F-AA4F-227E71F986BC}" srcOrd="0" destOrd="0" presId="urn:microsoft.com/office/officeart/2008/layout/HorizontalMultiLevelHierarchy"/>
    <dgm:cxn modelId="{84F7E572-D043-4451-BE79-16AA8843FBB1}" type="presParOf" srcId="{99F0FE88-01D9-4796-BB75-5AC191197DE0}" destId="{BAA759EF-3D15-4133-8D11-9F919EA36F0B}" srcOrd="1" destOrd="0" presId="urn:microsoft.com/office/officeart/2008/layout/HorizontalMultiLevelHierarchy"/>
    <dgm:cxn modelId="{03FBB1F8-6F66-4C75-A6D5-1C5C19826D4B}" type="presParOf" srcId="{BAA759EF-3D15-4133-8D11-9F919EA36F0B}" destId="{6FC33E96-0AB6-4BA1-A055-1BE7DE774C03}" srcOrd="0" destOrd="0" presId="urn:microsoft.com/office/officeart/2008/layout/HorizontalMultiLevelHierarchy"/>
    <dgm:cxn modelId="{31C2203C-0B0D-4452-9876-86588D96D00A}" type="presParOf" srcId="{6FC33E96-0AB6-4BA1-A055-1BE7DE774C03}" destId="{B976E367-6A33-4A11-8483-A35442E90E01}" srcOrd="0" destOrd="0" presId="urn:microsoft.com/office/officeart/2008/layout/HorizontalMultiLevelHierarchy"/>
    <dgm:cxn modelId="{D5C4B9CA-6336-4EB2-9081-7064ECCFC572}" type="presParOf" srcId="{BAA759EF-3D15-4133-8D11-9F919EA36F0B}" destId="{7E7633CD-1599-4263-8068-F2FE56CF0BFF}" srcOrd="1" destOrd="0" presId="urn:microsoft.com/office/officeart/2008/layout/HorizontalMultiLevelHierarchy"/>
    <dgm:cxn modelId="{E6493493-92CA-495C-BD25-51A7B71DCB9B}" type="presParOf" srcId="{7E7633CD-1599-4263-8068-F2FE56CF0BFF}" destId="{B530D2A7-0C23-4471-B647-E1341F72E4ED}" srcOrd="0" destOrd="0" presId="urn:microsoft.com/office/officeart/2008/layout/HorizontalMultiLevelHierarchy"/>
    <dgm:cxn modelId="{7A099588-8C46-491F-9355-144A0F01986E}" type="presParOf" srcId="{7E7633CD-1599-4263-8068-F2FE56CF0BFF}" destId="{FDC3B2A6-0A96-48A8-946B-4C1B23A625D1}" srcOrd="1" destOrd="0" presId="urn:microsoft.com/office/officeart/2008/layout/HorizontalMultiLevelHierarchy"/>
    <dgm:cxn modelId="{A50EC16E-9639-4829-A012-2B00C27CAD17}" type="presParOf" srcId="{BAA759EF-3D15-4133-8D11-9F919EA36F0B}" destId="{CF44F82E-2BDB-4A1A-8788-2328479C938F}" srcOrd="2" destOrd="0" presId="urn:microsoft.com/office/officeart/2008/layout/HorizontalMultiLevelHierarchy"/>
    <dgm:cxn modelId="{5A8C44D3-CD28-44C4-B22A-4C1A936FF3F6}" type="presParOf" srcId="{CF44F82E-2BDB-4A1A-8788-2328479C938F}" destId="{6774E508-FFC0-4C7D-B2A1-D77D15533999}" srcOrd="0" destOrd="0" presId="urn:microsoft.com/office/officeart/2008/layout/HorizontalMultiLevelHierarchy"/>
    <dgm:cxn modelId="{E93FB772-6CFC-4FB9-8A3B-D3FF9990992C}" type="presParOf" srcId="{BAA759EF-3D15-4133-8D11-9F919EA36F0B}" destId="{E0FB58B5-A3F6-4A97-9A74-DE2EF135DC1F}" srcOrd="3" destOrd="0" presId="urn:microsoft.com/office/officeart/2008/layout/HorizontalMultiLevelHierarchy"/>
    <dgm:cxn modelId="{A42330CC-946E-4F43-BED3-36D434D3576C}" type="presParOf" srcId="{E0FB58B5-A3F6-4A97-9A74-DE2EF135DC1F}" destId="{9E6D8542-5246-4D42-848A-C890662863AE}" srcOrd="0" destOrd="0" presId="urn:microsoft.com/office/officeart/2008/layout/HorizontalMultiLevelHierarchy"/>
    <dgm:cxn modelId="{5763D143-A9D7-424E-B580-016137F6D8BD}" type="presParOf" srcId="{E0FB58B5-A3F6-4A97-9A74-DE2EF135DC1F}" destId="{EF665764-62EC-4B3D-9CD9-0BCE60C5E25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B44C38-3565-49D7-9A62-590A1F38B620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27012AA3-6DAA-40EC-828F-0DF6F0684F22}">
      <dgm:prSet phldrT="[Текст]"/>
      <dgm:spPr/>
      <dgm:t>
        <a:bodyPr/>
        <a:lstStyle/>
        <a:p>
          <a:r>
            <a:rPr lang="uk-UA" dirty="0" err="1"/>
            <a:t>Перікл</a:t>
          </a:r>
          <a:endParaRPr lang="uk-UA" dirty="0"/>
        </a:p>
      </dgm:t>
    </dgm:pt>
    <dgm:pt modelId="{43717306-98DE-4C10-B374-3693829B95D2}" type="parTrans" cxnId="{A82939B9-203D-4FFE-BD0E-D808E8088D71}">
      <dgm:prSet/>
      <dgm:spPr/>
      <dgm:t>
        <a:bodyPr/>
        <a:lstStyle/>
        <a:p>
          <a:endParaRPr lang="uk-UA"/>
        </a:p>
      </dgm:t>
    </dgm:pt>
    <dgm:pt modelId="{C58BA748-4596-4B8B-9601-34464DC3A425}" type="sibTrans" cxnId="{A82939B9-203D-4FFE-BD0E-D808E8088D71}">
      <dgm:prSet/>
      <dgm:spPr/>
      <dgm:t>
        <a:bodyPr/>
        <a:lstStyle/>
        <a:p>
          <a:endParaRPr lang="uk-UA"/>
        </a:p>
      </dgm:t>
    </dgm:pt>
    <dgm:pt modelId="{720631D2-DF55-40DE-92FA-8F7FDBFCF171}">
      <dgm:prSet phldrT="[Текст]"/>
      <dgm:spPr/>
      <dgm:t>
        <a:bodyPr/>
        <a:lstStyle/>
        <a:p>
          <a:r>
            <a:rPr lang="uk-UA" dirty="0" err="1"/>
            <a:t>Горгій</a:t>
          </a:r>
          <a:r>
            <a:rPr lang="uk-UA" dirty="0"/>
            <a:t> (</a:t>
          </a:r>
          <a:r>
            <a:rPr lang="uk-UA" dirty="0" err="1"/>
            <a:t>горгійські</a:t>
          </a:r>
          <a:r>
            <a:rPr lang="uk-UA" dirty="0"/>
            <a:t> фігури)</a:t>
          </a:r>
        </a:p>
      </dgm:t>
    </dgm:pt>
    <dgm:pt modelId="{624CC07F-CC46-4AFE-8041-F98C926B9BD6}" type="parTrans" cxnId="{65827519-CE4A-4143-8F24-AACBE6C49ACC}">
      <dgm:prSet/>
      <dgm:spPr/>
      <dgm:t>
        <a:bodyPr/>
        <a:lstStyle/>
        <a:p>
          <a:endParaRPr lang="uk-UA"/>
        </a:p>
      </dgm:t>
    </dgm:pt>
    <dgm:pt modelId="{24D5BED9-C691-467B-864F-FB6FF6DA1AA4}" type="sibTrans" cxnId="{65827519-CE4A-4143-8F24-AACBE6C49ACC}">
      <dgm:prSet/>
      <dgm:spPr/>
      <dgm:t>
        <a:bodyPr/>
        <a:lstStyle/>
        <a:p>
          <a:endParaRPr lang="uk-UA"/>
        </a:p>
      </dgm:t>
    </dgm:pt>
    <dgm:pt modelId="{4F37896F-0D58-4AF9-95E7-216D80D3DEF5}">
      <dgm:prSet phldrT="[Текст]"/>
      <dgm:spPr/>
      <dgm:t>
        <a:bodyPr/>
        <a:lstStyle/>
        <a:p>
          <a:r>
            <a:rPr lang="uk-UA" dirty="0" err="1"/>
            <a:t>Ісократ</a:t>
          </a:r>
          <a:endParaRPr lang="uk-UA" dirty="0"/>
        </a:p>
      </dgm:t>
    </dgm:pt>
    <dgm:pt modelId="{9C196D8E-3489-44C3-A983-D36E92A3ACF0}" type="parTrans" cxnId="{B1004075-A03A-4D20-9C72-4654DE263F7B}">
      <dgm:prSet/>
      <dgm:spPr/>
      <dgm:t>
        <a:bodyPr/>
        <a:lstStyle/>
        <a:p>
          <a:endParaRPr lang="uk-UA"/>
        </a:p>
      </dgm:t>
    </dgm:pt>
    <dgm:pt modelId="{BFC9D394-9C49-4194-9A20-AD2B3D9421DC}" type="sibTrans" cxnId="{B1004075-A03A-4D20-9C72-4654DE263F7B}">
      <dgm:prSet/>
      <dgm:spPr/>
      <dgm:t>
        <a:bodyPr/>
        <a:lstStyle/>
        <a:p>
          <a:endParaRPr lang="uk-UA"/>
        </a:p>
      </dgm:t>
    </dgm:pt>
    <dgm:pt modelId="{492C3F7C-71A2-4474-8C2D-3E4C819ED904}">
      <dgm:prSet phldrT="[Текст]" custT="1"/>
      <dgm:spPr/>
      <dgm:t>
        <a:bodyPr/>
        <a:lstStyle/>
        <a:p>
          <a:r>
            <a:rPr lang="uk-UA" sz="2800" dirty="0">
              <a:solidFill>
                <a:srgbClr val="FFFF00"/>
              </a:solidFill>
            </a:rPr>
            <a:t>Сократ</a:t>
          </a:r>
        </a:p>
      </dgm:t>
    </dgm:pt>
    <dgm:pt modelId="{F328155C-01D7-48EF-940A-6265782DCBDA}" type="parTrans" cxnId="{B26E8F09-5C7D-4501-81CF-F5D0B713CC65}">
      <dgm:prSet/>
      <dgm:spPr/>
      <dgm:t>
        <a:bodyPr/>
        <a:lstStyle/>
        <a:p>
          <a:endParaRPr lang="uk-UA"/>
        </a:p>
      </dgm:t>
    </dgm:pt>
    <dgm:pt modelId="{8B8D7F04-C251-4B26-8A04-3A82055F5D14}" type="sibTrans" cxnId="{B26E8F09-5C7D-4501-81CF-F5D0B713CC65}">
      <dgm:prSet/>
      <dgm:spPr/>
      <dgm:t>
        <a:bodyPr/>
        <a:lstStyle/>
        <a:p>
          <a:endParaRPr lang="uk-UA"/>
        </a:p>
      </dgm:t>
    </dgm:pt>
    <dgm:pt modelId="{DF52A2A9-8A0B-4E57-B96C-0ECC69C32C13}">
      <dgm:prSet phldrT="[Текст]" custT="1"/>
      <dgm:spPr/>
      <dgm:t>
        <a:bodyPr/>
        <a:lstStyle/>
        <a:p>
          <a:r>
            <a:rPr lang="uk-UA" sz="2800" dirty="0">
              <a:solidFill>
                <a:srgbClr val="FFFF00"/>
              </a:solidFill>
            </a:rPr>
            <a:t>Платон</a:t>
          </a:r>
        </a:p>
      </dgm:t>
    </dgm:pt>
    <dgm:pt modelId="{296E1ACC-0DEF-4142-9F86-37D1AB7EE1E5}" type="parTrans" cxnId="{B877D4F6-0A69-4A53-9429-9161224C88C0}">
      <dgm:prSet/>
      <dgm:spPr/>
      <dgm:t>
        <a:bodyPr/>
        <a:lstStyle/>
        <a:p>
          <a:endParaRPr lang="uk-UA"/>
        </a:p>
      </dgm:t>
    </dgm:pt>
    <dgm:pt modelId="{0C4D0152-FE7C-4575-ACAD-A5A3EC1A089E}" type="sibTrans" cxnId="{B877D4F6-0A69-4A53-9429-9161224C88C0}">
      <dgm:prSet/>
      <dgm:spPr/>
      <dgm:t>
        <a:bodyPr/>
        <a:lstStyle/>
        <a:p>
          <a:endParaRPr lang="uk-UA"/>
        </a:p>
      </dgm:t>
    </dgm:pt>
    <dgm:pt modelId="{3FB8E9C1-BDF3-400B-972C-6B7D0DF4B91C}">
      <dgm:prSet phldrT="[Текст]" custT="1"/>
      <dgm:spPr/>
      <dgm:t>
        <a:bodyPr/>
        <a:lstStyle/>
        <a:p>
          <a:r>
            <a:rPr lang="uk-UA" sz="2400" dirty="0">
              <a:solidFill>
                <a:srgbClr val="FFFF00"/>
              </a:solidFill>
            </a:rPr>
            <a:t>Демосфен</a:t>
          </a:r>
        </a:p>
      </dgm:t>
    </dgm:pt>
    <dgm:pt modelId="{1725D272-8676-4596-8622-48C14866DE3C}" type="parTrans" cxnId="{635DA8CA-0B90-44CC-98E7-6F63ED99773C}">
      <dgm:prSet/>
      <dgm:spPr/>
      <dgm:t>
        <a:bodyPr/>
        <a:lstStyle/>
        <a:p>
          <a:endParaRPr lang="uk-UA"/>
        </a:p>
      </dgm:t>
    </dgm:pt>
    <dgm:pt modelId="{16516829-F907-4353-BFEA-447B2742E933}" type="sibTrans" cxnId="{635DA8CA-0B90-44CC-98E7-6F63ED99773C}">
      <dgm:prSet/>
      <dgm:spPr/>
      <dgm:t>
        <a:bodyPr/>
        <a:lstStyle/>
        <a:p>
          <a:endParaRPr lang="uk-UA"/>
        </a:p>
      </dgm:t>
    </dgm:pt>
    <dgm:pt modelId="{D495FDB5-D6D0-49E0-AE32-EC7A53152B26}">
      <dgm:prSet phldrT="[Текст]" custT="1"/>
      <dgm:spPr/>
      <dgm:t>
        <a:bodyPr/>
        <a:lstStyle/>
        <a:p>
          <a:r>
            <a:rPr lang="uk-UA" sz="2400" dirty="0" err="1">
              <a:solidFill>
                <a:srgbClr val="FFFF00"/>
              </a:solidFill>
            </a:rPr>
            <a:t>Арестотель</a:t>
          </a:r>
          <a:endParaRPr lang="uk-UA" sz="2400" dirty="0">
            <a:solidFill>
              <a:srgbClr val="FFFF00"/>
            </a:solidFill>
          </a:endParaRPr>
        </a:p>
      </dgm:t>
    </dgm:pt>
    <dgm:pt modelId="{35644285-CF0A-4322-A8CE-00AA7DD8631F}" type="parTrans" cxnId="{D13D7563-3AE1-42EC-927B-234B734C890E}">
      <dgm:prSet/>
      <dgm:spPr/>
      <dgm:t>
        <a:bodyPr/>
        <a:lstStyle/>
        <a:p>
          <a:endParaRPr lang="uk-UA"/>
        </a:p>
      </dgm:t>
    </dgm:pt>
    <dgm:pt modelId="{23FFA8A4-EB4A-43E9-8CC6-5CAB88F0D13B}" type="sibTrans" cxnId="{D13D7563-3AE1-42EC-927B-234B734C890E}">
      <dgm:prSet/>
      <dgm:spPr/>
      <dgm:t>
        <a:bodyPr/>
        <a:lstStyle/>
        <a:p>
          <a:endParaRPr lang="uk-UA"/>
        </a:p>
      </dgm:t>
    </dgm:pt>
    <dgm:pt modelId="{6C02F617-B3D7-4AED-B520-86CCDB1AB326}" type="pres">
      <dgm:prSet presAssocID="{62B44C38-3565-49D7-9A62-590A1F38B620}" presName="CompostProcess" presStyleCnt="0">
        <dgm:presLayoutVars>
          <dgm:dir/>
          <dgm:resizeHandles val="exact"/>
        </dgm:presLayoutVars>
      </dgm:prSet>
      <dgm:spPr/>
    </dgm:pt>
    <dgm:pt modelId="{828D535F-C7CF-4C11-856A-0CF6CC066F17}" type="pres">
      <dgm:prSet presAssocID="{62B44C38-3565-49D7-9A62-590A1F38B620}" presName="arrow" presStyleLbl="bgShp" presStyleIdx="0" presStyleCnt="1"/>
      <dgm:spPr/>
    </dgm:pt>
    <dgm:pt modelId="{B25AAE7E-76A7-47A7-A271-082F2A33EA8C}" type="pres">
      <dgm:prSet presAssocID="{62B44C38-3565-49D7-9A62-590A1F38B620}" presName="linearProcess" presStyleCnt="0"/>
      <dgm:spPr/>
    </dgm:pt>
    <dgm:pt modelId="{13CE3E4C-D0C2-40DD-B2EC-6175928A9540}" type="pres">
      <dgm:prSet presAssocID="{27012AA3-6DAA-40EC-828F-0DF6F0684F22}" presName="textNode" presStyleLbl="node1" presStyleIdx="0" presStyleCnt="7">
        <dgm:presLayoutVars>
          <dgm:bulletEnabled val="1"/>
        </dgm:presLayoutVars>
      </dgm:prSet>
      <dgm:spPr/>
    </dgm:pt>
    <dgm:pt modelId="{3B4EA17C-80F0-401A-AB13-744102742BE5}" type="pres">
      <dgm:prSet presAssocID="{C58BA748-4596-4B8B-9601-34464DC3A425}" presName="sibTrans" presStyleCnt="0"/>
      <dgm:spPr/>
    </dgm:pt>
    <dgm:pt modelId="{84483DF9-BC6A-4FA3-9C68-AB8C0CB9CCF6}" type="pres">
      <dgm:prSet presAssocID="{720631D2-DF55-40DE-92FA-8F7FDBFCF171}" presName="textNode" presStyleLbl="node1" presStyleIdx="1" presStyleCnt="7">
        <dgm:presLayoutVars>
          <dgm:bulletEnabled val="1"/>
        </dgm:presLayoutVars>
      </dgm:prSet>
      <dgm:spPr/>
    </dgm:pt>
    <dgm:pt modelId="{BE9E7BED-EDF5-401C-8485-3D42856AE628}" type="pres">
      <dgm:prSet presAssocID="{24D5BED9-C691-467B-864F-FB6FF6DA1AA4}" presName="sibTrans" presStyleCnt="0"/>
      <dgm:spPr/>
    </dgm:pt>
    <dgm:pt modelId="{70B3164A-8D37-40D8-AF1E-036953683584}" type="pres">
      <dgm:prSet presAssocID="{4F37896F-0D58-4AF9-95E7-216D80D3DEF5}" presName="textNode" presStyleLbl="node1" presStyleIdx="2" presStyleCnt="7">
        <dgm:presLayoutVars>
          <dgm:bulletEnabled val="1"/>
        </dgm:presLayoutVars>
      </dgm:prSet>
      <dgm:spPr/>
    </dgm:pt>
    <dgm:pt modelId="{29E69D96-ED76-4B67-AA5F-D247B6951B72}" type="pres">
      <dgm:prSet presAssocID="{BFC9D394-9C49-4194-9A20-AD2B3D9421DC}" presName="sibTrans" presStyleCnt="0"/>
      <dgm:spPr/>
    </dgm:pt>
    <dgm:pt modelId="{FDFA77A2-D14D-430D-B954-2A84A078C440}" type="pres">
      <dgm:prSet presAssocID="{492C3F7C-71A2-4474-8C2D-3E4C819ED904}" presName="textNode" presStyleLbl="node1" presStyleIdx="3" presStyleCnt="7">
        <dgm:presLayoutVars>
          <dgm:bulletEnabled val="1"/>
        </dgm:presLayoutVars>
      </dgm:prSet>
      <dgm:spPr/>
    </dgm:pt>
    <dgm:pt modelId="{9E072736-46E2-461D-8798-8ECE2D464FE6}" type="pres">
      <dgm:prSet presAssocID="{8B8D7F04-C251-4B26-8A04-3A82055F5D14}" presName="sibTrans" presStyleCnt="0"/>
      <dgm:spPr/>
    </dgm:pt>
    <dgm:pt modelId="{03D9274F-7C21-465C-9892-2D4CC03A3370}" type="pres">
      <dgm:prSet presAssocID="{DF52A2A9-8A0B-4E57-B96C-0ECC69C32C13}" presName="textNode" presStyleLbl="node1" presStyleIdx="4" presStyleCnt="7">
        <dgm:presLayoutVars>
          <dgm:bulletEnabled val="1"/>
        </dgm:presLayoutVars>
      </dgm:prSet>
      <dgm:spPr/>
    </dgm:pt>
    <dgm:pt modelId="{6237161D-65BB-4715-9884-734FF2A07C4C}" type="pres">
      <dgm:prSet presAssocID="{0C4D0152-FE7C-4575-ACAD-A5A3EC1A089E}" presName="sibTrans" presStyleCnt="0"/>
      <dgm:spPr/>
    </dgm:pt>
    <dgm:pt modelId="{8B02AFF1-BF45-4378-BFE1-0179DC7BFFE0}" type="pres">
      <dgm:prSet presAssocID="{3FB8E9C1-BDF3-400B-972C-6B7D0DF4B91C}" presName="textNode" presStyleLbl="node1" presStyleIdx="5" presStyleCnt="7">
        <dgm:presLayoutVars>
          <dgm:bulletEnabled val="1"/>
        </dgm:presLayoutVars>
      </dgm:prSet>
      <dgm:spPr/>
    </dgm:pt>
    <dgm:pt modelId="{4A7335E8-8742-43CB-8031-7C2E63D54D4C}" type="pres">
      <dgm:prSet presAssocID="{16516829-F907-4353-BFEA-447B2742E933}" presName="sibTrans" presStyleCnt="0"/>
      <dgm:spPr/>
    </dgm:pt>
    <dgm:pt modelId="{1A9A9D66-3EBB-4307-BA8D-058483713354}" type="pres">
      <dgm:prSet presAssocID="{D495FDB5-D6D0-49E0-AE32-EC7A53152B26}" presName="textNode" presStyleLbl="node1" presStyleIdx="6" presStyleCnt="7" custScaleX="114793" custScaleY="100816">
        <dgm:presLayoutVars>
          <dgm:bulletEnabled val="1"/>
        </dgm:presLayoutVars>
      </dgm:prSet>
      <dgm:spPr/>
    </dgm:pt>
  </dgm:ptLst>
  <dgm:cxnLst>
    <dgm:cxn modelId="{B26E8F09-5C7D-4501-81CF-F5D0B713CC65}" srcId="{62B44C38-3565-49D7-9A62-590A1F38B620}" destId="{492C3F7C-71A2-4474-8C2D-3E4C819ED904}" srcOrd="3" destOrd="0" parTransId="{F328155C-01D7-48EF-940A-6265782DCBDA}" sibTransId="{8B8D7F04-C251-4B26-8A04-3A82055F5D14}"/>
    <dgm:cxn modelId="{65827519-CE4A-4143-8F24-AACBE6C49ACC}" srcId="{62B44C38-3565-49D7-9A62-590A1F38B620}" destId="{720631D2-DF55-40DE-92FA-8F7FDBFCF171}" srcOrd="1" destOrd="0" parTransId="{624CC07F-CC46-4AFE-8041-F98C926B9BD6}" sibTransId="{24D5BED9-C691-467B-864F-FB6FF6DA1AA4}"/>
    <dgm:cxn modelId="{21BCEB28-D199-4456-B061-155E1018A27E}" type="presOf" srcId="{4F37896F-0D58-4AF9-95E7-216D80D3DEF5}" destId="{70B3164A-8D37-40D8-AF1E-036953683584}" srcOrd="0" destOrd="0" presId="urn:microsoft.com/office/officeart/2005/8/layout/hProcess9"/>
    <dgm:cxn modelId="{AA104F2F-3958-490A-9250-D692527A7D4C}" type="presOf" srcId="{492C3F7C-71A2-4474-8C2D-3E4C819ED904}" destId="{FDFA77A2-D14D-430D-B954-2A84A078C440}" srcOrd="0" destOrd="0" presId="urn:microsoft.com/office/officeart/2005/8/layout/hProcess9"/>
    <dgm:cxn modelId="{8B33773E-AC08-4207-9B37-CBCD1E558BF1}" type="presOf" srcId="{720631D2-DF55-40DE-92FA-8F7FDBFCF171}" destId="{84483DF9-BC6A-4FA3-9C68-AB8C0CB9CCF6}" srcOrd="0" destOrd="0" presId="urn:microsoft.com/office/officeart/2005/8/layout/hProcess9"/>
    <dgm:cxn modelId="{D13D7563-3AE1-42EC-927B-234B734C890E}" srcId="{62B44C38-3565-49D7-9A62-590A1F38B620}" destId="{D495FDB5-D6D0-49E0-AE32-EC7A53152B26}" srcOrd="6" destOrd="0" parTransId="{35644285-CF0A-4322-A8CE-00AA7DD8631F}" sibTransId="{23FFA8A4-EB4A-43E9-8CC6-5CAB88F0D13B}"/>
    <dgm:cxn modelId="{40ED116C-CDCC-4483-9FBD-3EE40983C86F}" type="presOf" srcId="{3FB8E9C1-BDF3-400B-972C-6B7D0DF4B91C}" destId="{8B02AFF1-BF45-4378-BFE1-0179DC7BFFE0}" srcOrd="0" destOrd="0" presId="urn:microsoft.com/office/officeart/2005/8/layout/hProcess9"/>
    <dgm:cxn modelId="{41D1E14E-BBE8-491A-951C-498221F57FE2}" type="presOf" srcId="{D495FDB5-D6D0-49E0-AE32-EC7A53152B26}" destId="{1A9A9D66-3EBB-4307-BA8D-058483713354}" srcOrd="0" destOrd="0" presId="urn:microsoft.com/office/officeart/2005/8/layout/hProcess9"/>
    <dgm:cxn modelId="{B1004075-A03A-4D20-9C72-4654DE263F7B}" srcId="{62B44C38-3565-49D7-9A62-590A1F38B620}" destId="{4F37896F-0D58-4AF9-95E7-216D80D3DEF5}" srcOrd="2" destOrd="0" parTransId="{9C196D8E-3489-44C3-A983-D36E92A3ACF0}" sibTransId="{BFC9D394-9C49-4194-9A20-AD2B3D9421DC}"/>
    <dgm:cxn modelId="{2F697F8C-2BEF-45E2-9F43-28FBADC4E04F}" type="presOf" srcId="{62B44C38-3565-49D7-9A62-590A1F38B620}" destId="{6C02F617-B3D7-4AED-B520-86CCDB1AB326}" srcOrd="0" destOrd="0" presId="urn:microsoft.com/office/officeart/2005/8/layout/hProcess9"/>
    <dgm:cxn modelId="{8F1FABAC-B4E1-4951-B421-939933C72A43}" type="presOf" srcId="{27012AA3-6DAA-40EC-828F-0DF6F0684F22}" destId="{13CE3E4C-D0C2-40DD-B2EC-6175928A9540}" srcOrd="0" destOrd="0" presId="urn:microsoft.com/office/officeart/2005/8/layout/hProcess9"/>
    <dgm:cxn modelId="{A82939B9-203D-4FFE-BD0E-D808E8088D71}" srcId="{62B44C38-3565-49D7-9A62-590A1F38B620}" destId="{27012AA3-6DAA-40EC-828F-0DF6F0684F22}" srcOrd="0" destOrd="0" parTransId="{43717306-98DE-4C10-B374-3693829B95D2}" sibTransId="{C58BA748-4596-4B8B-9601-34464DC3A425}"/>
    <dgm:cxn modelId="{635DA8CA-0B90-44CC-98E7-6F63ED99773C}" srcId="{62B44C38-3565-49D7-9A62-590A1F38B620}" destId="{3FB8E9C1-BDF3-400B-972C-6B7D0DF4B91C}" srcOrd="5" destOrd="0" parTransId="{1725D272-8676-4596-8622-48C14866DE3C}" sibTransId="{16516829-F907-4353-BFEA-447B2742E933}"/>
    <dgm:cxn modelId="{07A42DDF-C667-4543-B6AC-345B2342C169}" type="presOf" srcId="{DF52A2A9-8A0B-4E57-B96C-0ECC69C32C13}" destId="{03D9274F-7C21-465C-9892-2D4CC03A3370}" srcOrd="0" destOrd="0" presId="urn:microsoft.com/office/officeart/2005/8/layout/hProcess9"/>
    <dgm:cxn modelId="{B877D4F6-0A69-4A53-9429-9161224C88C0}" srcId="{62B44C38-3565-49D7-9A62-590A1F38B620}" destId="{DF52A2A9-8A0B-4E57-B96C-0ECC69C32C13}" srcOrd="4" destOrd="0" parTransId="{296E1ACC-0DEF-4142-9F86-37D1AB7EE1E5}" sibTransId="{0C4D0152-FE7C-4575-ACAD-A5A3EC1A089E}"/>
    <dgm:cxn modelId="{B9495125-59C7-48E6-AF64-B565E16EBC62}" type="presParOf" srcId="{6C02F617-B3D7-4AED-B520-86CCDB1AB326}" destId="{828D535F-C7CF-4C11-856A-0CF6CC066F17}" srcOrd="0" destOrd="0" presId="urn:microsoft.com/office/officeart/2005/8/layout/hProcess9"/>
    <dgm:cxn modelId="{9F4825A7-0F31-49D8-A9F4-9A06BE6363B7}" type="presParOf" srcId="{6C02F617-B3D7-4AED-B520-86CCDB1AB326}" destId="{B25AAE7E-76A7-47A7-A271-082F2A33EA8C}" srcOrd="1" destOrd="0" presId="urn:microsoft.com/office/officeart/2005/8/layout/hProcess9"/>
    <dgm:cxn modelId="{D2D1D142-0A29-4F5A-B95A-8B74F49D3251}" type="presParOf" srcId="{B25AAE7E-76A7-47A7-A271-082F2A33EA8C}" destId="{13CE3E4C-D0C2-40DD-B2EC-6175928A9540}" srcOrd="0" destOrd="0" presId="urn:microsoft.com/office/officeart/2005/8/layout/hProcess9"/>
    <dgm:cxn modelId="{9DB9928B-598F-4703-A38C-8268E66BD670}" type="presParOf" srcId="{B25AAE7E-76A7-47A7-A271-082F2A33EA8C}" destId="{3B4EA17C-80F0-401A-AB13-744102742BE5}" srcOrd="1" destOrd="0" presId="urn:microsoft.com/office/officeart/2005/8/layout/hProcess9"/>
    <dgm:cxn modelId="{0DC95E1A-0DE0-4C6C-A070-7652B7BD503D}" type="presParOf" srcId="{B25AAE7E-76A7-47A7-A271-082F2A33EA8C}" destId="{84483DF9-BC6A-4FA3-9C68-AB8C0CB9CCF6}" srcOrd="2" destOrd="0" presId="urn:microsoft.com/office/officeart/2005/8/layout/hProcess9"/>
    <dgm:cxn modelId="{E52D594E-23E1-486D-A9ED-694035808909}" type="presParOf" srcId="{B25AAE7E-76A7-47A7-A271-082F2A33EA8C}" destId="{BE9E7BED-EDF5-401C-8485-3D42856AE628}" srcOrd="3" destOrd="0" presId="urn:microsoft.com/office/officeart/2005/8/layout/hProcess9"/>
    <dgm:cxn modelId="{E6E970B9-E6DD-437E-89B2-C45768D43D56}" type="presParOf" srcId="{B25AAE7E-76A7-47A7-A271-082F2A33EA8C}" destId="{70B3164A-8D37-40D8-AF1E-036953683584}" srcOrd="4" destOrd="0" presId="urn:microsoft.com/office/officeart/2005/8/layout/hProcess9"/>
    <dgm:cxn modelId="{39C2A363-5A46-4F82-B3D8-205564A730E2}" type="presParOf" srcId="{B25AAE7E-76A7-47A7-A271-082F2A33EA8C}" destId="{29E69D96-ED76-4B67-AA5F-D247B6951B72}" srcOrd="5" destOrd="0" presId="urn:microsoft.com/office/officeart/2005/8/layout/hProcess9"/>
    <dgm:cxn modelId="{9B803F5C-82FF-4EEB-9298-E923D9B34AA9}" type="presParOf" srcId="{B25AAE7E-76A7-47A7-A271-082F2A33EA8C}" destId="{FDFA77A2-D14D-430D-B954-2A84A078C440}" srcOrd="6" destOrd="0" presId="urn:microsoft.com/office/officeart/2005/8/layout/hProcess9"/>
    <dgm:cxn modelId="{28294925-C94D-4250-9F21-7EEEBFBFAAC4}" type="presParOf" srcId="{B25AAE7E-76A7-47A7-A271-082F2A33EA8C}" destId="{9E072736-46E2-461D-8798-8ECE2D464FE6}" srcOrd="7" destOrd="0" presId="urn:microsoft.com/office/officeart/2005/8/layout/hProcess9"/>
    <dgm:cxn modelId="{6E93D25E-1AF5-47E3-AD72-84ADD34D34E7}" type="presParOf" srcId="{B25AAE7E-76A7-47A7-A271-082F2A33EA8C}" destId="{03D9274F-7C21-465C-9892-2D4CC03A3370}" srcOrd="8" destOrd="0" presId="urn:microsoft.com/office/officeart/2005/8/layout/hProcess9"/>
    <dgm:cxn modelId="{12A3CFCF-9DB0-4810-A9CF-5827AEF99A7A}" type="presParOf" srcId="{B25AAE7E-76A7-47A7-A271-082F2A33EA8C}" destId="{6237161D-65BB-4715-9884-734FF2A07C4C}" srcOrd="9" destOrd="0" presId="urn:microsoft.com/office/officeart/2005/8/layout/hProcess9"/>
    <dgm:cxn modelId="{B1544109-3EA2-414C-91AD-6C0847DD39A4}" type="presParOf" srcId="{B25AAE7E-76A7-47A7-A271-082F2A33EA8C}" destId="{8B02AFF1-BF45-4378-BFE1-0179DC7BFFE0}" srcOrd="10" destOrd="0" presId="urn:microsoft.com/office/officeart/2005/8/layout/hProcess9"/>
    <dgm:cxn modelId="{CD54822A-68E8-4DAE-8A13-9B5B587133F3}" type="presParOf" srcId="{B25AAE7E-76A7-47A7-A271-082F2A33EA8C}" destId="{4A7335E8-8742-43CB-8031-7C2E63D54D4C}" srcOrd="11" destOrd="0" presId="urn:microsoft.com/office/officeart/2005/8/layout/hProcess9"/>
    <dgm:cxn modelId="{62F978B9-EC5F-40DA-9FCA-3BF38F8A13B8}" type="presParOf" srcId="{B25AAE7E-76A7-47A7-A271-082F2A33EA8C}" destId="{1A9A9D66-3EBB-4307-BA8D-058483713354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AF9A31-0F3C-45AD-A9CF-6016FE5D5CF2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55618FB-6F90-4702-A4BE-DEAFABDEA584}">
      <dgm:prSet phldrT="[Текст]"/>
      <dgm:spPr/>
      <dgm:t>
        <a:bodyPr/>
        <a:lstStyle/>
        <a:p>
          <a:r>
            <a:rPr lang="uk-UA" b="1" dirty="0">
              <a:solidFill>
                <a:srgbClr val="FFFF00"/>
              </a:solidFill>
            </a:rPr>
            <a:t>Цицерон: </a:t>
          </a:r>
          <a:r>
            <a:rPr lang="uk-UA" dirty="0"/>
            <a:t>Красномовство – завжди супутник миру, товариш спокою і дитя впорядкованої держави. </a:t>
          </a:r>
        </a:p>
      </dgm:t>
    </dgm:pt>
    <dgm:pt modelId="{EE46636B-9C05-4FE8-AFBD-89EF20535EA2}" type="parTrans" cxnId="{CBAD280F-B609-42E8-9FBB-10BD6DE8A006}">
      <dgm:prSet/>
      <dgm:spPr/>
      <dgm:t>
        <a:bodyPr/>
        <a:lstStyle/>
        <a:p>
          <a:endParaRPr lang="uk-UA"/>
        </a:p>
      </dgm:t>
    </dgm:pt>
    <dgm:pt modelId="{DF8B9EEB-A60F-4D88-816C-F46086BD3239}" type="sibTrans" cxnId="{CBAD280F-B609-42E8-9FBB-10BD6DE8A006}">
      <dgm:prSet/>
      <dgm:spPr/>
      <dgm:t>
        <a:bodyPr/>
        <a:lstStyle/>
        <a:p>
          <a:endParaRPr lang="uk-UA"/>
        </a:p>
      </dgm:t>
    </dgm:pt>
    <dgm:pt modelId="{6C13F1A5-ACD7-4EF4-BDD0-342DD351678A}">
      <dgm:prSet phldrT="[Текст]"/>
      <dgm:spPr/>
      <dgm:t>
        <a:bodyPr/>
        <a:lstStyle/>
        <a:p>
          <a:r>
            <a:rPr lang="uk-UA" dirty="0" err="1">
              <a:solidFill>
                <a:srgbClr val="FFFF00"/>
              </a:solidFill>
            </a:rPr>
            <a:t>Квінтіліан</a:t>
          </a:r>
          <a:r>
            <a:rPr lang="uk-UA" dirty="0">
              <a:solidFill>
                <a:srgbClr val="FFFF00"/>
              </a:solidFill>
            </a:rPr>
            <a:t> </a:t>
          </a:r>
          <a:r>
            <a:rPr lang="uk-UA" dirty="0"/>
            <a:t> «Дванадцять книг риторичних настанов»</a:t>
          </a:r>
        </a:p>
      </dgm:t>
    </dgm:pt>
    <dgm:pt modelId="{4F7B4F48-244C-4730-92FD-B70103D43C6D}" type="parTrans" cxnId="{7382482D-923D-4BF5-906B-0AD43FFD3D59}">
      <dgm:prSet/>
      <dgm:spPr/>
      <dgm:t>
        <a:bodyPr/>
        <a:lstStyle/>
        <a:p>
          <a:endParaRPr lang="uk-UA"/>
        </a:p>
      </dgm:t>
    </dgm:pt>
    <dgm:pt modelId="{988B7AC4-F89B-4382-9ED5-04F6DA943356}" type="sibTrans" cxnId="{7382482D-923D-4BF5-906B-0AD43FFD3D59}">
      <dgm:prSet/>
      <dgm:spPr/>
      <dgm:t>
        <a:bodyPr/>
        <a:lstStyle/>
        <a:p>
          <a:endParaRPr lang="uk-UA"/>
        </a:p>
      </dgm:t>
    </dgm:pt>
    <dgm:pt modelId="{D17160CA-85A5-476B-BC83-9A041031EC89}" type="pres">
      <dgm:prSet presAssocID="{78AF9A31-0F3C-45AD-A9CF-6016FE5D5CF2}" presName="CompostProcess" presStyleCnt="0">
        <dgm:presLayoutVars>
          <dgm:dir/>
          <dgm:resizeHandles val="exact"/>
        </dgm:presLayoutVars>
      </dgm:prSet>
      <dgm:spPr/>
    </dgm:pt>
    <dgm:pt modelId="{71FCFB88-3678-46F0-A0BB-3248FFF2C71F}" type="pres">
      <dgm:prSet presAssocID="{78AF9A31-0F3C-45AD-A9CF-6016FE5D5CF2}" presName="arrow" presStyleLbl="bgShp" presStyleIdx="0" presStyleCnt="1"/>
      <dgm:spPr/>
    </dgm:pt>
    <dgm:pt modelId="{01F86B78-7597-48BD-8A0F-F1BF6098CFCD}" type="pres">
      <dgm:prSet presAssocID="{78AF9A31-0F3C-45AD-A9CF-6016FE5D5CF2}" presName="linearProcess" presStyleCnt="0"/>
      <dgm:spPr/>
    </dgm:pt>
    <dgm:pt modelId="{C508F4B5-D4C1-4914-9D53-6E47B3E7A85B}" type="pres">
      <dgm:prSet presAssocID="{C55618FB-6F90-4702-A4BE-DEAFABDEA584}" presName="textNode" presStyleLbl="node1" presStyleIdx="0" presStyleCnt="2">
        <dgm:presLayoutVars>
          <dgm:bulletEnabled val="1"/>
        </dgm:presLayoutVars>
      </dgm:prSet>
      <dgm:spPr/>
    </dgm:pt>
    <dgm:pt modelId="{D782D2F9-B87E-4EA6-8FE6-1E2DB2C57E19}" type="pres">
      <dgm:prSet presAssocID="{DF8B9EEB-A60F-4D88-816C-F46086BD3239}" presName="sibTrans" presStyleCnt="0"/>
      <dgm:spPr/>
    </dgm:pt>
    <dgm:pt modelId="{A63BBD55-5E57-4098-A372-17F2F42CAC3B}" type="pres">
      <dgm:prSet presAssocID="{6C13F1A5-ACD7-4EF4-BDD0-342DD351678A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CBAD280F-B609-42E8-9FBB-10BD6DE8A006}" srcId="{78AF9A31-0F3C-45AD-A9CF-6016FE5D5CF2}" destId="{C55618FB-6F90-4702-A4BE-DEAFABDEA584}" srcOrd="0" destOrd="0" parTransId="{EE46636B-9C05-4FE8-AFBD-89EF20535EA2}" sibTransId="{DF8B9EEB-A60F-4D88-816C-F46086BD3239}"/>
    <dgm:cxn modelId="{7382482D-923D-4BF5-906B-0AD43FFD3D59}" srcId="{78AF9A31-0F3C-45AD-A9CF-6016FE5D5CF2}" destId="{6C13F1A5-ACD7-4EF4-BDD0-342DD351678A}" srcOrd="1" destOrd="0" parTransId="{4F7B4F48-244C-4730-92FD-B70103D43C6D}" sibTransId="{988B7AC4-F89B-4382-9ED5-04F6DA943356}"/>
    <dgm:cxn modelId="{239C2C40-E91B-43C3-AE9B-F3361E8B9AFF}" type="presOf" srcId="{C55618FB-6F90-4702-A4BE-DEAFABDEA584}" destId="{C508F4B5-D4C1-4914-9D53-6E47B3E7A85B}" srcOrd="0" destOrd="0" presId="urn:microsoft.com/office/officeart/2005/8/layout/hProcess9"/>
    <dgm:cxn modelId="{3C470F44-BD23-4BA1-85BB-381DBA11F189}" type="presOf" srcId="{78AF9A31-0F3C-45AD-A9CF-6016FE5D5CF2}" destId="{D17160CA-85A5-476B-BC83-9A041031EC89}" srcOrd="0" destOrd="0" presId="urn:microsoft.com/office/officeart/2005/8/layout/hProcess9"/>
    <dgm:cxn modelId="{7583E8A6-A5DC-44B9-9E72-9F07604E09D0}" type="presOf" srcId="{6C13F1A5-ACD7-4EF4-BDD0-342DD351678A}" destId="{A63BBD55-5E57-4098-A372-17F2F42CAC3B}" srcOrd="0" destOrd="0" presId="urn:microsoft.com/office/officeart/2005/8/layout/hProcess9"/>
    <dgm:cxn modelId="{71F9831D-B9BF-4A40-9057-8A2972397BE2}" type="presParOf" srcId="{D17160CA-85A5-476B-BC83-9A041031EC89}" destId="{71FCFB88-3678-46F0-A0BB-3248FFF2C71F}" srcOrd="0" destOrd="0" presId="urn:microsoft.com/office/officeart/2005/8/layout/hProcess9"/>
    <dgm:cxn modelId="{D9D5E640-7563-4CDA-8BC1-ED5770381128}" type="presParOf" srcId="{D17160CA-85A5-476B-BC83-9A041031EC89}" destId="{01F86B78-7597-48BD-8A0F-F1BF6098CFCD}" srcOrd="1" destOrd="0" presId="urn:microsoft.com/office/officeart/2005/8/layout/hProcess9"/>
    <dgm:cxn modelId="{94BB7C56-2AC0-41F5-ABD5-52EF4AE59FB5}" type="presParOf" srcId="{01F86B78-7597-48BD-8A0F-F1BF6098CFCD}" destId="{C508F4B5-D4C1-4914-9D53-6E47B3E7A85B}" srcOrd="0" destOrd="0" presId="urn:microsoft.com/office/officeart/2005/8/layout/hProcess9"/>
    <dgm:cxn modelId="{C15B0C1E-429C-4D0E-AA42-26AF70021A5F}" type="presParOf" srcId="{01F86B78-7597-48BD-8A0F-F1BF6098CFCD}" destId="{D782D2F9-B87E-4EA6-8FE6-1E2DB2C57E19}" srcOrd="1" destOrd="0" presId="urn:microsoft.com/office/officeart/2005/8/layout/hProcess9"/>
    <dgm:cxn modelId="{31B64E58-907C-41EC-B249-B250F265EFFE}" type="presParOf" srcId="{01F86B78-7597-48BD-8A0F-F1BF6098CFCD}" destId="{A63BBD55-5E57-4098-A372-17F2F42CAC3B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E36B76-1E7C-44CA-A810-0874523E8C56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747DABD-486E-450D-8155-F6204CC60138}">
      <dgm:prSet phldrT="[Текст]"/>
      <dgm:spPr>
        <a:solidFill>
          <a:srgbClr val="00B0F0"/>
        </a:solidFill>
      </dgm:spPr>
      <dgm:t>
        <a:bodyPr/>
        <a:lstStyle/>
        <a:p>
          <a:r>
            <a:rPr lang="uk-UA" b="1" dirty="0">
              <a:solidFill>
                <a:srgbClr val="FFFF00"/>
              </a:solidFill>
            </a:rPr>
            <a:t>Антична риторика - це висловлення думки (немає авторитетів)</a:t>
          </a:r>
        </a:p>
      </dgm:t>
    </dgm:pt>
    <dgm:pt modelId="{AF4C0F49-B821-4A34-9D47-895D2BC69DC6}" type="parTrans" cxnId="{1626A9BD-88CB-42A0-AB74-07E670B54AA9}">
      <dgm:prSet/>
      <dgm:spPr/>
      <dgm:t>
        <a:bodyPr/>
        <a:lstStyle/>
        <a:p>
          <a:endParaRPr lang="uk-UA"/>
        </a:p>
      </dgm:t>
    </dgm:pt>
    <dgm:pt modelId="{F4971DC0-3745-4D48-B5A6-63E54FD7DD5F}" type="sibTrans" cxnId="{1626A9BD-88CB-42A0-AB74-07E670B54AA9}">
      <dgm:prSet/>
      <dgm:spPr/>
      <dgm:t>
        <a:bodyPr/>
        <a:lstStyle/>
        <a:p>
          <a:endParaRPr lang="uk-UA"/>
        </a:p>
      </dgm:t>
    </dgm:pt>
    <dgm:pt modelId="{D153DB5B-98F2-4A46-98B6-2FFC28D20934}">
      <dgm:prSet phldrT="[Текст]"/>
      <dgm:spPr>
        <a:solidFill>
          <a:srgbClr val="92D050"/>
        </a:solidFill>
      </dgm:spPr>
      <dgm:t>
        <a:bodyPr/>
        <a:lstStyle/>
        <a:p>
          <a:r>
            <a:rPr lang="uk-UA" b="1" dirty="0">
              <a:solidFill>
                <a:srgbClr val="002060"/>
              </a:solidFill>
            </a:rPr>
            <a:t>Християнська риторика(гомілетика) – висловлення істини (авторитет-Святе Письмо)</a:t>
          </a:r>
        </a:p>
      </dgm:t>
    </dgm:pt>
    <dgm:pt modelId="{4EC2F9DA-E532-446D-BD62-5E9C9B7A35CE}" type="parTrans" cxnId="{0A032310-3FC2-4523-8008-4986D8509B96}">
      <dgm:prSet/>
      <dgm:spPr/>
      <dgm:t>
        <a:bodyPr/>
        <a:lstStyle/>
        <a:p>
          <a:endParaRPr lang="uk-UA"/>
        </a:p>
      </dgm:t>
    </dgm:pt>
    <dgm:pt modelId="{BEC05158-76F7-4157-ABD6-16A6D5664E5A}" type="sibTrans" cxnId="{0A032310-3FC2-4523-8008-4986D8509B96}">
      <dgm:prSet/>
      <dgm:spPr/>
      <dgm:t>
        <a:bodyPr/>
        <a:lstStyle/>
        <a:p>
          <a:endParaRPr lang="uk-UA"/>
        </a:p>
      </dgm:t>
    </dgm:pt>
    <dgm:pt modelId="{68084D47-CD74-4176-B0E8-4B6666D273F7}" type="pres">
      <dgm:prSet presAssocID="{E7E36B76-1E7C-44CA-A810-0874523E8C56}" presName="diagram" presStyleCnt="0">
        <dgm:presLayoutVars>
          <dgm:dir/>
          <dgm:resizeHandles val="exact"/>
        </dgm:presLayoutVars>
      </dgm:prSet>
      <dgm:spPr/>
    </dgm:pt>
    <dgm:pt modelId="{43B82380-0914-4DD3-8A20-255BE5C384EF}" type="pres">
      <dgm:prSet presAssocID="{4747DABD-486E-450D-8155-F6204CC60138}" presName="arrow" presStyleLbl="node1" presStyleIdx="0" presStyleCnt="2" custScaleY="100107">
        <dgm:presLayoutVars>
          <dgm:bulletEnabled val="1"/>
        </dgm:presLayoutVars>
      </dgm:prSet>
      <dgm:spPr/>
    </dgm:pt>
    <dgm:pt modelId="{8AFDC3E7-328C-4348-B888-B6A46C87A8B4}" type="pres">
      <dgm:prSet presAssocID="{D153DB5B-98F2-4A46-98B6-2FFC28D20934}" presName="arrow" presStyleLbl="node1" presStyleIdx="1" presStyleCnt="2">
        <dgm:presLayoutVars>
          <dgm:bulletEnabled val="1"/>
        </dgm:presLayoutVars>
      </dgm:prSet>
      <dgm:spPr/>
    </dgm:pt>
  </dgm:ptLst>
  <dgm:cxnLst>
    <dgm:cxn modelId="{0A032310-3FC2-4523-8008-4986D8509B96}" srcId="{E7E36B76-1E7C-44CA-A810-0874523E8C56}" destId="{D153DB5B-98F2-4A46-98B6-2FFC28D20934}" srcOrd="1" destOrd="0" parTransId="{4EC2F9DA-E532-446D-BD62-5E9C9B7A35CE}" sibTransId="{BEC05158-76F7-4157-ABD6-16A6D5664E5A}"/>
    <dgm:cxn modelId="{C2F4AE28-A204-4C7A-997C-307591E95E10}" type="presOf" srcId="{E7E36B76-1E7C-44CA-A810-0874523E8C56}" destId="{68084D47-CD74-4176-B0E8-4B6666D273F7}" srcOrd="0" destOrd="0" presId="urn:microsoft.com/office/officeart/2005/8/layout/arrow5"/>
    <dgm:cxn modelId="{77D2382C-EA64-4B36-A634-03B0ECC88211}" type="presOf" srcId="{4747DABD-486E-450D-8155-F6204CC60138}" destId="{43B82380-0914-4DD3-8A20-255BE5C384EF}" srcOrd="0" destOrd="0" presId="urn:microsoft.com/office/officeart/2005/8/layout/arrow5"/>
    <dgm:cxn modelId="{1626A9BD-88CB-42A0-AB74-07E670B54AA9}" srcId="{E7E36B76-1E7C-44CA-A810-0874523E8C56}" destId="{4747DABD-486E-450D-8155-F6204CC60138}" srcOrd="0" destOrd="0" parTransId="{AF4C0F49-B821-4A34-9D47-895D2BC69DC6}" sibTransId="{F4971DC0-3745-4D48-B5A6-63E54FD7DD5F}"/>
    <dgm:cxn modelId="{FFC7ACC2-3D7A-4DDC-9A03-A9C353DA5E3B}" type="presOf" srcId="{D153DB5B-98F2-4A46-98B6-2FFC28D20934}" destId="{8AFDC3E7-328C-4348-B888-B6A46C87A8B4}" srcOrd="0" destOrd="0" presId="urn:microsoft.com/office/officeart/2005/8/layout/arrow5"/>
    <dgm:cxn modelId="{1FF7B394-7C13-4C20-8B75-C892D8B555FC}" type="presParOf" srcId="{68084D47-CD74-4176-B0E8-4B6666D273F7}" destId="{43B82380-0914-4DD3-8A20-255BE5C384EF}" srcOrd="0" destOrd="0" presId="urn:microsoft.com/office/officeart/2005/8/layout/arrow5"/>
    <dgm:cxn modelId="{45A6B5B2-7AB5-4E34-B445-2052916545EF}" type="presParOf" srcId="{68084D47-CD74-4176-B0E8-4B6666D273F7}" destId="{8AFDC3E7-328C-4348-B888-B6A46C87A8B4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F2D7CE-C177-4588-A1A1-A137C21B1BF8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5EA19696-35FF-4E50-A4D6-4BEAF9E328F3}">
      <dgm:prSet phldrT="[Текст]" custT="1"/>
      <dgm:spPr/>
      <dgm:t>
        <a:bodyPr/>
        <a:lstStyle/>
        <a:p>
          <a:r>
            <a:rPr lang="uk-UA" sz="1800" b="1" dirty="0">
              <a:solidFill>
                <a:srgbClr val="C00000"/>
              </a:solidFill>
            </a:rPr>
            <a:t>західне (європейське) красномовство</a:t>
          </a:r>
        </a:p>
      </dgm:t>
    </dgm:pt>
    <dgm:pt modelId="{BA2EE85B-58C9-46EE-A17C-A0B4F2E35EC7}" type="parTrans" cxnId="{464E9299-A26F-43E1-B0FC-0434C9F666F0}">
      <dgm:prSet/>
      <dgm:spPr/>
      <dgm:t>
        <a:bodyPr/>
        <a:lstStyle/>
        <a:p>
          <a:endParaRPr lang="uk-UA"/>
        </a:p>
      </dgm:t>
    </dgm:pt>
    <dgm:pt modelId="{48EBB2F8-25F7-4415-A327-1D71C68BCD58}" type="sibTrans" cxnId="{464E9299-A26F-43E1-B0FC-0434C9F666F0}">
      <dgm:prSet/>
      <dgm:spPr/>
      <dgm:t>
        <a:bodyPr/>
        <a:lstStyle/>
        <a:p>
          <a:endParaRPr lang="uk-UA"/>
        </a:p>
      </dgm:t>
    </dgm:pt>
    <dgm:pt modelId="{27724F8E-B350-471F-8AF1-51B8D0267AD5}">
      <dgm:prSet phldrT="[Текст]"/>
      <dgm:spPr/>
      <dgm:t>
        <a:bodyPr/>
        <a:lstStyle/>
        <a:p>
          <a:r>
            <a:rPr lang="uk-UA" dirty="0"/>
            <a:t>Аврелій Августин</a:t>
          </a:r>
        </a:p>
      </dgm:t>
    </dgm:pt>
    <dgm:pt modelId="{CFE7EE2C-AFEB-44C8-830B-C9F3AFCAE277}" type="parTrans" cxnId="{B2B940A5-C1CD-4582-BD82-89E9CA156284}">
      <dgm:prSet/>
      <dgm:spPr/>
      <dgm:t>
        <a:bodyPr/>
        <a:lstStyle/>
        <a:p>
          <a:endParaRPr lang="uk-UA"/>
        </a:p>
      </dgm:t>
    </dgm:pt>
    <dgm:pt modelId="{420597BB-1567-430A-B19C-07BC3CBF04F0}" type="sibTrans" cxnId="{B2B940A5-C1CD-4582-BD82-89E9CA156284}">
      <dgm:prSet/>
      <dgm:spPr/>
      <dgm:t>
        <a:bodyPr/>
        <a:lstStyle/>
        <a:p>
          <a:endParaRPr lang="uk-UA"/>
        </a:p>
      </dgm:t>
    </dgm:pt>
    <dgm:pt modelId="{7E6CEC8D-7CC7-4980-B0C5-BD62E6F494F1}">
      <dgm:prSet phldrT="[Текст]"/>
      <dgm:spPr/>
      <dgm:t>
        <a:bodyPr/>
        <a:lstStyle/>
        <a:p>
          <a:r>
            <a:rPr lang="uk-UA" b="1" dirty="0">
              <a:solidFill>
                <a:srgbClr val="0070C0"/>
              </a:solidFill>
            </a:rPr>
            <a:t>східне (візантійське) красномовство</a:t>
          </a:r>
        </a:p>
      </dgm:t>
    </dgm:pt>
    <dgm:pt modelId="{81599FDF-F50F-4299-B612-3F73407D8BFE}" type="parTrans" cxnId="{7B355B1C-4CF7-4276-84B1-F5FA2A6E0F05}">
      <dgm:prSet/>
      <dgm:spPr/>
      <dgm:t>
        <a:bodyPr/>
        <a:lstStyle/>
        <a:p>
          <a:endParaRPr lang="uk-UA"/>
        </a:p>
      </dgm:t>
    </dgm:pt>
    <dgm:pt modelId="{3AAA9775-FBDD-42B4-A0C2-0506B011EC63}" type="sibTrans" cxnId="{7B355B1C-4CF7-4276-84B1-F5FA2A6E0F05}">
      <dgm:prSet/>
      <dgm:spPr/>
      <dgm:t>
        <a:bodyPr/>
        <a:lstStyle/>
        <a:p>
          <a:endParaRPr lang="uk-UA"/>
        </a:p>
      </dgm:t>
    </dgm:pt>
    <dgm:pt modelId="{2E3530AB-FB51-4F9A-A758-AF17FEA6FECB}">
      <dgm:prSet phldrT="[Текст]"/>
      <dgm:spPr/>
      <dgm:t>
        <a:bodyPr/>
        <a:lstStyle/>
        <a:p>
          <a:r>
            <a:rPr lang="uk-UA" dirty="0"/>
            <a:t>Василій Великий</a:t>
          </a:r>
        </a:p>
      </dgm:t>
    </dgm:pt>
    <dgm:pt modelId="{88EFC428-19EE-4E46-9ED5-BEF812419EF2}" type="parTrans" cxnId="{A409D777-AF14-4D3A-839B-C06996E1C7E1}">
      <dgm:prSet/>
      <dgm:spPr/>
      <dgm:t>
        <a:bodyPr/>
        <a:lstStyle/>
        <a:p>
          <a:endParaRPr lang="uk-UA"/>
        </a:p>
      </dgm:t>
    </dgm:pt>
    <dgm:pt modelId="{5E0A3F5A-CBC2-4C15-9AAA-39AF40549D5E}" type="sibTrans" cxnId="{A409D777-AF14-4D3A-839B-C06996E1C7E1}">
      <dgm:prSet/>
      <dgm:spPr/>
      <dgm:t>
        <a:bodyPr/>
        <a:lstStyle/>
        <a:p>
          <a:endParaRPr lang="uk-UA"/>
        </a:p>
      </dgm:t>
    </dgm:pt>
    <dgm:pt modelId="{F55AF854-6CD0-4FAA-A744-2328431DC22B}">
      <dgm:prSet phldrT="[Текст]" phldr="1"/>
      <dgm:spPr/>
      <dgm:t>
        <a:bodyPr/>
        <a:lstStyle/>
        <a:p>
          <a:endParaRPr lang="uk-UA"/>
        </a:p>
      </dgm:t>
    </dgm:pt>
    <dgm:pt modelId="{02276D84-BC8F-4CC0-9FE9-F8308331EAF0}" type="parTrans" cxnId="{8298F515-3F9E-4781-916E-874B18F413DB}">
      <dgm:prSet/>
      <dgm:spPr/>
      <dgm:t>
        <a:bodyPr/>
        <a:lstStyle/>
        <a:p>
          <a:endParaRPr lang="uk-UA"/>
        </a:p>
      </dgm:t>
    </dgm:pt>
    <dgm:pt modelId="{F432F5A0-AC06-4344-9685-3AF4F8B5C9EC}" type="sibTrans" cxnId="{8298F515-3F9E-4781-916E-874B18F413DB}">
      <dgm:prSet/>
      <dgm:spPr/>
      <dgm:t>
        <a:bodyPr/>
        <a:lstStyle/>
        <a:p>
          <a:endParaRPr lang="uk-UA"/>
        </a:p>
      </dgm:t>
    </dgm:pt>
    <dgm:pt modelId="{CCCC61C5-40AA-4EB2-8F56-808641CA6919}">
      <dgm:prSet phldrT="[Текст]"/>
      <dgm:spPr/>
      <dgm:t>
        <a:bodyPr/>
        <a:lstStyle/>
        <a:p>
          <a:r>
            <a:rPr lang="uk-UA" dirty="0"/>
            <a:t> Григорій Богослов</a:t>
          </a:r>
        </a:p>
      </dgm:t>
    </dgm:pt>
    <dgm:pt modelId="{EA6B6497-0C89-46EC-A83F-411DF73AE033}" type="parTrans" cxnId="{49B26FBF-C0BC-4788-9507-791DF8C5EDA9}">
      <dgm:prSet/>
      <dgm:spPr/>
      <dgm:t>
        <a:bodyPr/>
        <a:lstStyle/>
        <a:p>
          <a:endParaRPr lang="uk-UA"/>
        </a:p>
      </dgm:t>
    </dgm:pt>
    <dgm:pt modelId="{9828AB86-F741-41D3-85D5-A0F021E8B30A}" type="sibTrans" cxnId="{49B26FBF-C0BC-4788-9507-791DF8C5EDA9}">
      <dgm:prSet/>
      <dgm:spPr/>
      <dgm:t>
        <a:bodyPr/>
        <a:lstStyle/>
        <a:p>
          <a:endParaRPr lang="uk-UA"/>
        </a:p>
      </dgm:t>
    </dgm:pt>
    <dgm:pt modelId="{CC7373FE-CB66-4373-B3AF-91F6A33B938D}">
      <dgm:prSet phldrT="[Текст]"/>
      <dgm:spPr/>
      <dgm:t>
        <a:bodyPr/>
        <a:lstStyle/>
        <a:p>
          <a:r>
            <a:rPr lang="uk-UA" dirty="0"/>
            <a:t> Іоанн Златоуст</a:t>
          </a:r>
        </a:p>
      </dgm:t>
    </dgm:pt>
    <dgm:pt modelId="{0934C565-6C72-4057-888E-500B7B22558C}" type="parTrans" cxnId="{FA2406B8-4CF9-4183-93FD-C8E2031949EF}">
      <dgm:prSet/>
      <dgm:spPr/>
      <dgm:t>
        <a:bodyPr/>
        <a:lstStyle/>
        <a:p>
          <a:endParaRPr lang="uk-UA"/>
        </a:p>
      </dgm:t>
    </dgm:pt>
    <dgm:pt modelId="{1490A6CD-15A2-4CC5-B39E-109F3F68B105}" type="sibTrans" cxnId="{FA2406B8-4CF9-4183-93FD-C8E2031949EF}">
      <dgm:prSet/>
      <dgm:spPr/>
      <dgm:t>
        <a:bodyPr/>
        <a:lstStyle/>
        <a:p>
          <a:endParaRPr lang="uk-UA"/>
        </a:p>
      </dgm:t>
    </dgm:pt>
    <dgm:pt modelId="{C8BCBBF0-B52C-40F7-A3E3-0EA20D2C789B}" type="pres">
      <dgm:prSet presAssocID="{FBF2D7CE-C177-4588-A1A1-A137C21B1BF8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AFDCDAC3-9AF2-482C-BE93-48BEF60044B7}" type="pres">
      <dgm:prSet presAssocID="{FBF2D7CE-C177-4588-A1A1-A137C21B1BF8}" presName="dummyMaxCanvas" presStyleCnt="0"/>
      <dgm:spPr/>
    </dgm:pt>
    <dgm:pt modelId="{79C61096-FD29-40EA-857D-D14EA96D3183}" type="pres">
      <dgm:prSet presAssocID="{FBF2D7CE-C177-4588-A1A1-A137C21B1BF8}" presName="parentComposite" presStyleCnt="0"/>
      <dgm:spPr/>
    </dgm:pt>
    <dgm:pt modelId="{4D91F538-6C52-4B1A-9722-D23846906F32}" type="pres">
      <dgm:prSet presAssocID="{FBF2D7CE-C177-4588-A1A1-A137C21B1BF8}" presName="parent1" presStyleLbl="alignAccFollowNode1" presStyleIdx="0" presStyleCnt="4" custScaleY="198587" custLinFactNeighborX="4797" custLinFactNeighborY="71429">
        <dgm:presLayoutVars>
          <dgm:chMax val="4"/>
        </dgm:presLayoutVars>
      </dgm:prSet>
      <dgm:spPr/>
    </dgm:pt>
    <dgm:pt modelId="{9AD3479F-B461-4776-A5C6-ED5200DBD4CE}" type="pres">
      <dgm:prSet presAssocID="{FBF2D7CE-C177-4588-A1A1-A137C21B1BF8}" presName="parent2" presStyleLbl="alignAccFollowNode1" presStyleIdx="1" presStyleCnt="4">
        <dgm:presLayoutVars>
          <dgm:chMax val="4"/>
        </dgm:presLayoutVars>
      </dgm:prSet>
      <dgm:spPr/>
    </dgm:pt>
    <dgm:pt modelId="{DD5C0B56-5995-4682-8E9D-5EA76D55135B}" type="pres">
      <dgm:prSet presAssocID="{FBF2D7CE-C177-4588-A1A1-A137C21B1BF8}" presName="childrenComposite" presStyleCnt="0"/>
      <dgm:spPr/>
    </dgm:pt>
    <dgm:pt modelId="{12F5BA4B-290C-4AD0-9AC2-2CEB361F628D}" type="pres">
      <dgm:prSet presAssocID="{FBF2D7CE-C177-4588-A1A1-A137C21B1BF8}" presName="dummyMaxCanvas_ChildArea" presStyleCnt="0"/>
      <dgm:spPr/>
    </dgm:pt>
    <dgm:pt modelId="{0F6BDC85-E823-4F48-9FFC-67AFBED7EF94}" type="pres">
      <dgm:prSet presAssocID="{FBF2D7CE-C177-4588-A1A1-A137C21B1BF8}" presName="fulcrum" presStyleLbl="alignAccFollowNode1" presStyleIdx="2" presStyleCnt="4"/>
      <dgm:spPr/>
    </dgm:pt>
    <dgm:pt modelId="{639D185C-07FF-4FFC-878D-2578BBD2D877}" type="pres">
      <dgm:prSet presAssocID="{FBF2D7CE-C177-4588-A1A1-A137C21B1BF8}" presName="balance_13" presStyleLbl="alignAccFollowNode1" presStyleIdx="3" presStyleCnt="4">
        <dgm:presLayoutVars>
          <dgm:bulletEnabled val="1"/>
        </dgm:presLayoutVars>
      </dgm:prSet>
      <dgm:spPr/>
    </dgm:pt>
    <dgm:pt modelId="{9787AF8E-6151-4275-8BF8-AB24E029EC70}" type="pres">
      <dgm:prSet presAssocID="{FBF2D7CE-C177-4588-A1A1-A137C21B1BF8}" presName="right_13_1" presStyleLbl="node1" presStyleIdx="0" presStyleCnt="4">
        <dgm:presLayoutVars>
          <dgm:bulletEnabled val="1"/>
        </dgm:presLayoutVars>
      </dgm:prSet>
      <dgm:spPr/>
    </dgm:pt>
    <dgm:pt modelId="{1A5E0670-AF75-4468-A15A-E61C0158A94B}" type="pres">
      <dgm:prSet presAssocID="{FBF2D7CE-C177-4588-A1A1-A137C21B1BF8}" presName="right_13_2" presStyleLbl="node1" presStyleIdx="1" presStyleCnt="4">
        <dgm:presLayoutVars>
          <dgm:bulletEnabled val="1"/>
        </dgm:presLayoutVars>
      </dgm:prSet>
      <dgm:spPr/>
    </dgm:pt>
    <dgm:pt modelId="{FB6CD9AF-EA69-4666-A3FA-F0C62A1D40E7}" type="pres">
      <dgm:prSet presAssocID="{FBF2D7CE-C177-4588-A1A1-A137C21B1BF8}" presName="right_13_3" presStyleLbl="node1" presStyleIdx="2" presStyleCnt="4">
        <dgm:presLayoutVars>
          <dgm:bulletEnabled val="1"/>
        </dgm:presLayoutVars>
      </dgm:prSet>
      <dgm:spPr/>
    </dgm:pt>
    <dgm:pt modelId="{84CCC698-A805-418D-9CA9-58872E87F082}" type="pres">
      <dgm:prSet presAssocID="{FBF2D7CE-C177-4588-A1A1-A137C21B1BF8}" presName="left_13_1" presStyleLbl="node1" presStyleIdx="3" presStyleCnt="4">
        <dgm:presLayoutVars>
          <dgm:bulletEnabled val="1"/>
        </dgm:presLayoutVars>
      </dgm:prSet>
      <dgm:spPr/>
    </dgm:pt>
  </dgm:ptLst>
  <dgm:cxnLst>
    <dgm:cxn modelId="{37842607-0198-49F8-B7AA-B5BC4F227D11}" type="presOf" srcId="{27724F8E-B350-471F-8AF1-51B8D0267AD5}" destId="{84CCC698-A805-418D-9CA9-58872E87F082}" srcOrd="0" destOrd="0" presId="urn:microsoft.com/office/officeart/2005/8/layout/balance1"/>
    <dgm:cxn modelId="{A7301B0C-3F3D-414D-9E42-ADC6106FA40D}" type="presOf" srcId="{7E6CEC8D-7CC7-4980-B0C5-BD62E6F494F1}" destId="{9AD3479F-B461-4776-A5C6-ED5200DBD4CE}" srcOrd="0" destOrd="0" presId="urn:microsoft.com/office/officeart/2005/8/layout/balance1"/>
    <dgm:cxn modelId="{D32D7D13-B654-46B4-875E-7E7DBF2C056D}" type="presOf" srcId="{FBF2D7CE-C177-4588-A1A1-A137C21B1BF8}" destId="{C8BCBBF0-B52C-40F7-A3E3-0EA20D2C789B}" srcOrd="0" destOrd="0" presId="urn:microsoft.com/office/officeart/2005/8/layout/balance1"/>
    <dgm:cxn modelId="{8298F515-3F9E-4781-916E-874B18F413DB}" srcId="{FBF2D7CE-C177-4588-A1A1-A137C21B1BF8}" destId="{F55AF854-6CD0-4FAA-A744-2328431DC22B}" srcOrd="2" destOrd="0" parTransId="{02276D84-BC8F-4CC0-9FE9-F8308331EAF0}" sibTransId="{F432F5A0-AC06-4344-9685-3AF4F8B5C9EC}"/>
    <dgm:cxn modelId="{7B355B1C-4CF7-4276-84B1-F5FA2A6E0F05}" srcId="{FBF2D7CE-C177-4588-A1A1-A137C21B1BF8}" destId="{7E6CEC8D-7CC7-4980-B0C5-BD62E6F494F1}" srcOrd="1" destOrd="0" parTransId="{81599FDF-F50F-4299-B612-3F73407D8BFE}" sibTransId="{3AAA9775-FBDD-42B4-A0C2-0506B011EC63}"/>
    <dgm:cxn modelId="{A409D777-AF14-4D3A-839B-C06996E1C7E1}" srcId="{7E6CEC8D-7CC7-4980-B0C5-BD62E6F494F1}" destId="{2E3530AB-FB51-4F9A-A758-AF17FEA6FECB}" srcOrd="0" destOrd="0" parTransId="{88EFC428-19EE-4E46-9ED5-BEF812419EF2}" sibTransId="{5E0A3F5A-CBC2-4C15-9AAA-39AF40549D5E}"/>
    <dgm:cxn modelId="{A8AE1892-2A9F-4813-A3E6-ED74F30D6156}" type="presOf" srcId="{CCCC61C5-40AA-4EB2-8F56-808641CA6919}" destId="{1A5E0670-AF75-4468-A15A-E61C0158A94B}" srcOrd="0" destOrd="0" presId="urn:microsoft.com/office/officeart/2005/8/layout/balance1"/>
    <dgm:cxn modelId="{464E9299-A26F-43E1-B0FC-0434C9F666F0}" srcId="{FBF2D7CE-C177-4588-A1A1-A137C21B1BF8}" destId="{5EA19696-35FF-4E50-A4D6-4BEAF9E328F3}" srcOrd="0" destOrd="0" parTransId="{BA2EE85B-58C9-46EE-A17C-A0B4F2E35EC7}" sibTransId="{48EBB2F8-25F7-4415-A327-1D71C68BCD58}"/>
    <dgm:cxn modelId="{C355329B-2204-49A9-B1C1-717DDD0C7755}" type="presOf" srcId="{5EA19696-35FF-4E50-A4D6-4BEAF9E328F3}" destId="{4D91F538-6C52-4B1A-9722-D23846906F32}" srcOrd="0" destOrd="0" presId="urn:microsoft.com/office/officeart/2005/8/layout/balance1"/>
    <dgm:cxn modelId="{B2B940A5-C1CD-4582-BD82-89E9CA156284}" srcId="{5EA19696-35FF-4E50-A4D6-4BEAF9E328F3}" destId="{27724F8E-B350-471F-8AF1-51B8D0267AD5}" srcOrd="0" destOrd="0" parTransId="{CFE7EE2C-AFEB-44C8-830B-C9F3AFCAE277}" sibTransId="{420597BB-1567-430A-B19C-07BC3CBF04F0}"/>
    <dgm:cxn modelId="{FA2406B8-4CF9-4183-93FD-C8E2031949EF}" srcId="{7E6CEC8D-7CC7-4980-B0C5-BD62E6F494F1}" destId="{CC7373FE-CB66-4373-B3AF-91F6A33B938D}" srcOrd="2" destOrd="0" parTransId="{0934C565-6C72-4057-888E-500B7B22558C}" sibTransId="{1490A6CD-15A2-4CC5-B39E-109F3F68B105}"/>
    <dgm:cxn modelId="{49B26FBF-C0BC-4788-9507-791DF8C5EDA9}" srcId="{7E6CEC8D-7CC7-4980-B0C5-BD62E6F494F1}" destId="{CCCC61C5-40AA-4EB2-8F56-808641CA6919}" srcOrd="1" destOrd="0" parTransId="{EA6B6497-0C89-46EC-A83F-411DF73AE033}" sibTransId="{9828AB86-F741-41D3-85D5-A0F021E8B30A}"/>
    <dgm:cxn modelId="{809ACBD4-70BE-4589-BB36-F02009D81D2E}" type="presOf" srcId="{CC7373FE-CB66-4373-B3AF-91F6A33B938D}" destId="{FB6CD9AF-EA69-4666-A3FA-F0C62A1D40E7}" srcOrd="0" destOrd="0" presId="urn:microsoft.com/office/officeart/2005/8/layout/balance1"/>
    <dgm:cxn modelId="{D6457FE2-D3AD-40F8-92F2-BE7F2A1BF998}" type="presOf" srcId="{2E3530AB-FB51-4F9A-A758-AF17FEA6FECB}" destId="{9787AF8E-6151-4275-8BF8-AB24E029EC70}" srcOrd="0" destOrd="0" presId="urn:microsoft.com/office/officeart/2005/8/layout/balance1"/>
    <dgm:cxn modelId="{DB129DF0-20D5-4010-A093-ED33282A80A5}" type="presParOf" srcId="{C8BCBBF0-B52C-40F7-A3E3-0EA20D2C789B}" destId="{AFDCDAC3-9AF2-482C-BE93-48BEF60044B7}" srcOrd="0" destOrd="0" presId="urn:microsoft.com/office/officeart/2005/8/layout/balance1"/>
    <dgm:cxn modelId="{03FD2B4D-E75C-49C8-A7D5-7320697AE7D2}" type="presParOf" srcId="{C8BCBBF0-B52C-40F7-A3E3-0EA20D2C789B}" destId="{79C61096-FD29-40EA-857D-D14EA96D3183}" srcOrd="1" destOrd="0" presId="urn:microsoft.com/office/officeart/2005/8/layout/balance1"/>
    <dgm:cxn modelId="{F4BB7031-C097-4E70-9B1E-A19599186444}" type="presParOf" srcId="{79C61096-FD29-40EA-857D-D14EA96D3183}" destId="{4D91F538-6C52-4B1A-9722-D23846906F32}" srcOrd="0" destOrd="0" presId="urn:microsoft.com/office/officeart/2005/8/layout/balance1"/>
    <dgm:cxn modelId="{44D151EC-CD68-4827-919B-F2B5CB4E6104}" type="presParOf" srcId="{79C61096-FD29-40EA-857D-D14EA96D3183}" destId="{9AD3479F-B461-4776-A5C6-ED5200DBD4CE}" srcOrd="1" destOrd="0" presId="urn:microsoft.com/office/officeart/2005/8/layout/balance1"/>
    <dgm:cxn modelId="{54B0CDB4-94E7-4A30-9CCC-84659F5494A0}" type="presParOf" srcId="{C8BCBBF0-B52C-40F7-A3E3-0EA20D2C789B}" destId="{DD5C0B56-5995-4682-8E9D-5EA76D55135B}" srcOrd="2" destOrd="0" presId="urn:microsoft.com/office/officeart/2005/8/layout/balance1"/>
    <dgm:cxn modelId="{F4C691D9-AAF3-4BB4-B1F1-311EEA209072}" type="presParOf" srcId="{DD5C0B56-5995-4682-8E9D-5EA76D55135B}" destId="{12F5BA4B-290C-4AD0-9AC2-2CEB361F628D}" srcOrd="0" destOrd="0" presId="urn:microsoft.com/office/officeart/2005/8/layout/balance1"/>
    <dgm:cxn modelId="{5706B93C-FA3E-44F7-A1B1-38D96B4E0EA3}" type="presParOf" srcId="{DD5C0B56-5995-4682-8E9D-5EA76D55135B}" destId="{0F6BDC85-E823-4F48-9FFC-67AFBED7EF94}" srcOrd="1" destOrd="0" presId="urn:microsoft.com/office/officeart/2005/8/layout/balance1"/>
    <dgm:cxn modelId="{03E11F15-AA1C-40BD-8C58-5BDC18B980F8}" type="presParOf" srcId="{DD5C0B56-5995-4682-8E9D-5EA76D55135B}" destId="{639D185C-07FF-4FFC-878D-2578BBD2D877}" srcOrd="2" destOrd="0" presId="urn:microsoft.com/office/officeart/2005/8/layout/balance1"/>
    <dgm:cxn modelId="{3CCEA614-01E5-468C-BE45-11D31C9B53EC}" type="presParOf" srcId="{DD5C0B56-5995-4682-8E9D-5EA76D55135B}" destId="{9787AF8E-6151-4275-8BF8-AB24E029EC70}" srcOrd="3" destOrd="0" presId="urn:microsoft.com/office/officeart/2005/8/layout/balance1"/>
    <dgm:cxn modelId="{BE8133E1-55FC-4981-A00A-9D295E3F44EB}" type="presParOf" srcId="{DD5C0B56-5995-4682-8E9D-5EA76D55135B}" destId="{1A5E0670-AF75-4468-A15A-E61C0158A94B}" srcOrd="4" destOrd="0" presId="urn:microsoft.com/office/officeart/2005/8/layout/balance1"/>
    <dgm:cxn modelId="{41E772F8-3083-47B8-BF2B-0E7FC5B635F0}" type="presParOf" srcId="{DD5C0B56-5995-4682-8E9D-5EA76D55135B}" destId="{FB6CD9AF-EA69-4666-A3FA-F0C62A1D40E7}" srcOrd="5" destOrd="0" presId="urn:microsoft.com/office/officeart/2005/8/layout/balance1"/>
    <dgm:cxn modelId="{A3F1DD92-8476-42CE-8B67-24ED2DB6ED3A}" type="presParOf" srcId="{DD5C0B56-5995-4682-8E9D-5EA76D55135B}" destId="{84CCC698-A805-418D-9CA9-58872E87F082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149856-9AB0-4F71-BC9E-C3602B03C2E9}" type="doc">
      <dgm:prSet loTypeId="urn:microsoft.com/office/officeart/2005/8/layout/arrow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0703123D-EB4F-4F6F-8C97-87565D1087F3}">
      <dgm:prSet phldrT="[Текст]"/>
      <dgm:spPr/>
      <dgm:t>
        <a:bodyPr/>
        <a:lstStyle/>
        <a:p>
          <a:r>
            <a:rPr lang="uk-UA" dirty="0">
              <a:solidFill>
                <a:srgbClr val="FF0000"/>
              </a:solidFill>
            </a:rPr>
            <a:t>Церковна риторика: </a:t>
          </a:r>
          <a:r>
            <a:rPr lang="uk-UA" dirty="0"/>
            <a:t>церква й освіта</a:t>
          </a:r>
        </a:p>
      </dgm:t>
    </dgm:pt>
    <dgm:pt modelId="{703D6955-DE71-468D-AF5A-D347D86A1EAD}" type="parTrans" cxnId="{49B32F61-1794-44FD-980A-41C6F0174208}">
      <dgm:prSet/>
      <dgm:spPr/>
      <dgm:t>
        <a:bodyPr/>
        <a:lstStyle/>
        <a:p>
          <a:endParaRPr lang="uk-UA"/>
        </a:p>
      </dgm:t>
    </dgm:pt>
    <dgm:pt modelId="{5FAA3A97-0FD2-47BB-849C-CFC30EA2FB9C}" type="sibTrans" cxnId="{49B32F61-1794-44FD-980A-41C6F0174208}">
      <dgm:prSet/>
      <dgm:spPr/>
      <dgm:t>
        <a:bodyPr/>
        <a:lstStyle/>
        <a:p>
          <a:endParaRPr lang="uk-UA"/>
        </a:p>
      </dgm:t>
    </dgm:pt>
    <dgm:pt modelId="{A1ABA055-D424-4E4C-97DB-8A42D75E9D39}">
      <dgm:prSet phldrT="[Текст]"/>
      <dgm:spPr/>
      <dgm:t>
        <a:bodyPr/>
        <a:lstStyle/>
        <a:p>
          <a:r>
            <a:rPr lang="uk-UA" dirty="0">
              <a:solidFill>
                <a:srgbClr val="7030A0"/>
              </a:solidFill>
            </a:rPr>
            <a:t>Світська риторика: </a:t>
          </a:r>
          <a:r>
            <a:rPr lang="uk-UA" dirty="0"/>
            <a:t>панегірики</a:t>
          </a:r>
        </a:p>
      </dgm:t>
    </dgm:pt>
    <dgm:pt modelId="{15C5BFC1-C69E-44E3-B5C8-988794DF1734}" type="parTrans" cxnId="{B7443AE9-1A48-4A84-99DC-C180AD72CC99}">
      <dgm:prSet/>
      <dgm:spPr/>
      <dgm:t>
        <a:bodyPr/>
        <a:lstStyle/>
        <a:p>
          <a:endParaRPr lang="uk-UA"/>
        </a:p>
      </dgm:t>
    </dgm:pt>
    <dgm:pt modelId="{7334B5D9-5E82-4DF5-8268-4087DD42305D}" type="sibTrans" cxnId="{B7443AE9-1A48-4A84-99DC-C180AD72CC99}">
      <dgm:prSet/>
      <dgm:spPr/>
      <dgm:t>
        <a:bodyPr/>
        <a:lstStyle/>
        <a:p>
          <a:endParaRPr lang="uk-UA"/>
        </a:p>
      </dgm:t>
    </dgm:pt>
    <dgm:pt modelId="{DE768983-42A3-476B-8752-27D5D41E9AD5}" type="pres">
      <dgm:prSet presAssocID="{4F149856-9AB0-4F71-BC9E-C3602B03C2E9}" presName="compositeShape" presStyleCnt="0">
        <dgm:presLayoutVars>
          <dgm:chMax val="2"/>
          <dgm:dir/>
          <dgm:resizeHandles val="exact"/>
        </dgm:presLayoutVars>
      </dgm:prSet>
      <dgm:spPr/>
    </dgm:pt>
    <dgm:pt modelId="{FB6C7CCB-E723-466B-9F84-56104F586600}" type="pres">
      <dgm:prSet presAssocID="{4F149856-9AB0-4F71-BC9E-C3602B03C2E9}" presName="divider" presStyleLbl="fgShp" presStyleIdx="0" presStyleCnt="1"/>
      <dgm:spPr/>
    </dgm:pt>
    <dgm:pt modelId="{209B5B35-FC37-4D9E-B1C7-E1F796F29FD5}" type="pres">
      <dgm:prSet presAssocID="{0703123D-EB4F-4F6F-8C97-87565D1087F3}" presName="downArrow" presStyleLbl="node1" presStyleIdx="0" presStyleCnt="2"/>
      <dgm:spPr/>
    </dgm:pt>
    <dgm:pt modelId="{BBC835CA-2801-4CC6-A974-38831D6FD78A}" type="pres">
      <dgm:prSet presAssocID="{0703123D-EB4F-4F6F-8C97-87565D1087F3}" presName="downArrowText" presStyleLbl="revTx" presStyleIdx="0" presStyleCnt="2">
        <dgm:presLayoutVars>
          <dgm:bulletEnabled val="1"/>
        </dgm:presLayoutVars>
      </dgm:prSet>
      <dgm:spPr/>
    </dgm:pt>
    <dgm:pt modelId="{DB184F90-DBFC-4128-9305-8BE381F399DF}" type="pres">
      <dgm:prSet presAssocID="{A1ABA055-D424-4E4C-97DB-8A42D75E9D39}" presName="upArrow" presStyleLbl="node1" presStyleIdx="1" presStyleCnt="2"/>
      <dgm:spPr/>
    </dgm:pt>
    <dgm:pt modelId="{08583D11-EB86-4947-B63D-2A4E3F823DC8}" type="pres">
      <dgm:prSet presAssocID="{A1ABA055-D424-4E4C-97DB-8A42D75E9D39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B1B61D01-D4B6-4452-AC23-DC39E562823F}" type="presOf" srcId="{0703123D-EB4F-4F6F-8C97-87565D1087F3}" destId="{BBC835CA-2801-4CC6-A974-38831D6FD78A}" srcOrd="0" destOrd="0" presId="urn:microsoft.com/office/officeart/2005/8/layout/arrow3"/>
    <dgm:cxn modelId="{49B32F61-1794-44FD-980A-41C6F0174208}" srcId="{4F149856-9AB0-4F71-BC9E-C3602B03C2E9}" destId="{0703123D-EB4F-4F6F-8C97-87565D1087F3}" srcOrd="0" destOrd="0" parTransId="{703D6955-DE71-468D-AF5A-D347D86A1EAD}" sibTransId="{5FAA3A97-0FD2-47BB-849C-CFC30EA2FB9C}"/>
    <dgm:cxn modelId="{1E39A055-6422-4FE1-AEDE-E19F1172BF75}" type="presOf" srcId="{A1ABA055-D424-4E4C-97DB-8A42D75E9D39}" destId="{08583D11-EB86-4947-B63D-2A4E3F823DC8}" srcOrd="0" destOrd="0" presId="urn:microsoft.com/office/officeart/2005/8/layout/arrow3"/>
    <dgm:cxn modelId="{8E0047BA-CBE4-4522-96C5-25C80D9D206D}" type="presOf" srcId="{4F149856-9AB0-4F71-BC9E-C3602B03C2E9}" destId="{DE768983-42A3-476B-8752-27D5D41E9AD5}" srcOrd="0" destOrd="0" presId="urn:microsoft.com/office/officeart/2005/8/layout/arrow3"/>
    <dgm:cxn modelId="{B7443AE9-1A48-4A84-99DC-C180AD72CC99}" srcId="{4F149856-9AB0-4F71-BC9E-C3602B03C2E9}" destId="{A1ABA055-D424-4E4C-97DB-8A42D75E9D39}" srcOrd="1" destOrd="0" parTransId="{15C5BFC1-C69E-44E3-B5C8-988794DF1734}" sibTransId="{7334B5D9-5E82-4DF5-8268-4087DD42305D}"/>
    <dgm:cxn modelId="{317AC3C9-BBD3-4E4C-B346-1D04E8122F50}" type="presParOf" srcId="{DE768983-42A3-476B-8752-27D5D41E9AD5}" destId="{FB6C7CCB-E723-466B-9F84-56104F586600}" srcOrd="0" destOrd="0" presId="urn:microsoft.com/office/officeart/2005/8/layout/arrow3"/>
    <dgm:cxn modelId="{BC2053D8-4766-4AD2-ABD0-5BDC70DF0FE5}" type="presParOf" srcId="{DE768983-42A3-476B-8752-27D5D41E9AD5}" destId="{209B5B35-FC37-4D9E-B1C7-E1F796F29FD5}" srcOrd="1" destOrd="0" presId="urn:microsoft.com/office/officeart/2005/8/layout/arrow3"/>
    <dgm:cxn modelId="{65A5C23B-E5F3-4DF4-8A58-9846710CC517}" type="presParOf" srcId="{DE768983-42A3-476B-8752-27D5D41E9AD5}" destId="{BBC835CA-2801-4CC6-A974-38831D6FD78A}" srcOrd="2" destOrd="0" presId="urn:microsoft.com/office/officeart/2005/8/layout/arrow3"/>
    <dgm:cxn modelId="{7FB4BC30-3060-4C2F-A710-942FC1D0E916}" type="presParOf" srcId="{DE768983-42A3-476B-8752-27D5D41E9AD5}" destId="{DB184F90-DBFC-4128-9305-8BE381F399DF}" srcOrd="3" destOrd="0" presId="urn:microsoft.com/office/officeart/2005/8/layout/arrow3"/>
    <dgm:cxn modelId="{81CBED3C-A993-4D3B-BB15-A1263E34B082}" type="presParOf" srcId="{DE768983-42A3-476B-8752-27D5D41E9AD5}" destId="{08583D11-EB86-4947-B63D-2A4E3F823DC8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AA0490B-B32A-49E4-8310-C2CC8B3F93E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85BB6ACA-172E-494C-BBB7-2B06D9BFB205}">
      <dgm:prSet phldrT="[Текст]" custT="1"/>
      <dgm:spPr/>
      <dgm:t>
        <a:bodyPr/>
        <a:lstStyle/>
        <a:p>
          <a:r>
            <a:rPr lang="uk-UA" sz="2400" b="1" dirty="0">
              <a:solidFill>
                <a:srgbClr val="FFFF00"/>
              </a:solidFill>
            </a:rPr>
            <a:t>Середньовічна  риторика</a:t>
          </a:r>
        </a:p>
      </dgm:t>
    </dgm:pt>
    <dgm:pt modelId="{5E5524C4-8F9B-49D7-A0E4-7963B2989B15}" type="parTrans" cxnId="{48804435-F08E-4CE0-ADFA-76B98D03383E}">
      <dgm:prSet/>
      <dgm:spPr/>
      <dgm:t>
        <a:bodyPr/>
        <a:lstStyle/>
        <a:p>
          <a:endParaRPr lang="uk-UA"/>
        </a:p>
      </dgm:t>
    </dgm:pt>
    <dgm:pt modelId="{BE28C9C6-AABD-49CE-82F3-7C1E4EFA7BBE}" type="sibTrans" cxnId="{48804435-F08E-4CE0-ADFA-76B98D03383E}">
      <dgm:prSet/>
      <dgm:spPr/>
      <dgm:t>
        <a:bodyPr/>
        <a:lstStyle/>
        <a:p>
          <a:endParaRPr lang="uk-UA"/>
        </a:p>
      </dgm:t>
    </dgm:pt>
    <dgm:pt modelId="{B4F486DD-6ABF-46D4-8DE5-AAB79F6F95FA}">
      <dgm:prSet phldrT="[Текст]" custT="1"/>
      <dgm:spPr/>
      <dgm:t>
        <a:bodyPr/>
        <a:lstStyle/>
        <a:p>
          <a:r>
            <a:rPr lang="uk-UA" sz="2400" b="1" dirty="0">
              <a:solidFill>
                <a:srgbClr val="7030A0"/>
              </a:solidFill>
            </a:rPr>
            <a:t>змістова(логос), </a:t>
          </a:r>
        </a:p>
      </dgm:t>
    </dgm:pt>
    <dgm:pt modelId="{9624041D-DB2A-48B0-B54B-A8F3C7A9C56D}" type="parTrans" cxnId="{281D64C3-0C2E-4518-9AF7-847B99D546E5}">
      <dgm:prSet/>
      <dgm:spPr/>
      <dgm:t>
        <a:bodyPr/>
        <a:lstStyle/>
        <a:p>
          <a:endParaRPr lang="uk-UA"/>
        </a:p>
      </dgm:t>
    </dgm:pt>
    <dgm:pt modelId="{1387D7E4-6CDB-435B-A62A-2240EB67DE91}" type="sibTrans" cxnId="{281D64C3-0C2E-4518-9AF7-847B99D546E5}">
      <dgm:prSet/>
      <dgm:spPr/>
      <dgm:t>
        <a:bodyPr/>
        <a:lstStyle/>
        <a:p>
          <a:endParaRPr lang="uk-UA"/>
        </a:p>
      </dgm:t>
    </dgm:pt>
    <dgm:pt modelId="{93500852-73E9-4EAC-821E-2B8B5ED53A82}">
      <dgm:prSet phldrT="[Текст]" custT="1"/>
      <dgm:spPr/>
      <dgm:t>
        <a:bodyPr/>
        <a:lstStyle/>
        <a:p>
          <a:r>
            <a:rPr lang="uk-UA" sz="2400" b="1" dirty="0">
              <a:solidFill>
                <a:srgbClr val="7030A0"/>
              </a:solidFill>
            </a:rPr>
            <a:t>прикрашальна (</a:t>
          </a:r>
          <a:r>
            <a:rPr lang="uk-UA" sz="2400" b="1" dirty="0" err="1">
              <a:solidFill>
                <a:srgbClr val="7030A0"/>
              </a:solidFill>
            </a:rPr>
            <a:t>епідейктична</a:t>
          </a:r>
          <a:r>
            <a:rPr lang="uk-UA" sz="2400" b="1" dirty="0">
              <a:solidFill>
                <a:srgbClr val="7030A0"/>
              </a:solidFill>
            </a:rPr>
            <a:t>)</a:t>
          </a:r>
        </a:p>
      </dgm:t>
    </dgm:pt>
    <dgm:pt modelId="{9795B963-B78D-42F9-8D80-344DE62D18AC}" type="parTrans" cxnId="{5CF54CEA-3631-4494-AE76-33886A5F2546}">
      <dgm:prSet/>
      <dgm:spPr/>
      <dgm:t>
        <a:bodyPr/>
        <a:lstStyle/>
        <a:p>
          <a:endParaRPr lang="uk-UA"/>
        </a:p>
      </dgm:t>
    </dgm:pt>
    <dgm:pt modelId="{68170340-89FE-4B46-A807-406481D60C49}" type="sibTrans" cxnId="{5CF54CEA-3631-4494-AE76-33886A5F2546}">
      <dgm:prSet/>
      <dgm:spPr/>
      <dgm:t>
        <a:bodyPr/>
        <a:lstStyle/>
        <a:p>
          <a:endParaRPr lang="uk-UA"/>
        </a:p>
      </dgm:t>
    </dgm:pt>
    <dgm:pt modelId="{515FACB4-3C2B-466A-9776-F0329FC2E67F}">
      <dgm:prSet phldrT="[Текст]" custT="1"/>
      <dgm:spPr/>
      <dgm:t>
        <a:bodyPr/>
        <a:lstStyle/>
        <a:p>
          <a:r>
            <a:rPr lang="uk-UA" sz="2400" b="1" dirty="0">
              <a:solidFill>
                <a:srgbClr val="7030A0"/>
              </a:solidFill>
            </a:rPr>
            <a:t>Формальна (схоластична).</a:t>
          </a:r>
        </a:p>
      </dgm:t>
    </dgm:pt>
    <dgm:pt modelId="{AFFC0061-670F-4750-8DDE-84FC0856B881}" type="parTrans" cxnId="{2EA9F2CA-651D-4B69-903F-DEEAFCDA06FF}">
      <dgm:prSet/>
      <dgm:spPr/>
      <dgm:t>
        <a:bodyPr/>
        <a:lstStyle/>
        <a:p>
          <a:endParaRPr lang="uk-UA"/>
        </a:p>
      </dgm:t>
    </dgm:pt>
    <dgm:pt modelId="{3066DE53-86A1-4539-AB24-163877849F2F}" type="sibTrans" cxnId="{2EA9F2CA-651D-4B69-903F-DEEAFCDA06FF}">
      <dgm:prSet/>
      <dgm:spPr/>
      <dgm:t>
        <a:bodyPr/>
        <a:lstStyle/>
        <a:p>
          <a:endParaRPr lang="uk-UA"/>
        </a:p>
      </dgm:t>
    </dgm:pt>
    <dgm:pt modelId="{421896C9-68B6-4B18-8316-96E02B4839D9}" type="pres">
      <dgm:prSet presAssocID="{2AA0490B-B32A-49E4-8310-C2CC8B3F93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F8F7BAB-02EB-4E90-A906-12283FCB5C8D}" type="pres">
      <dgm:prSet presAssocID="{85BB6ACA-172E-494C-BBB7-2B06D9BFB205}" presName="root1" presStyleCnt="0"/>
      <dgm:spPr/>
    </dgm:pt>
    <dgm:pt modelId="{213D9154-55DE-4DF1-9BBD-998E0115735C}" type="pres">
      <dgm:prSet presAssocID="{85BB6ACA-172E-494C-BBB7-2B06D9BFB205}" presName="LevelOneTextNode" presStyleLbl="node0" presStyleIdx="0" presStyleCnt="1">
        <dgm:presLayoutVars>
          <dgm:chPref val="3"/>
        </dgm:presLayoutVars>
      </dgm:prSet>
      <dgm:spPr/>
    </dgm:pt>
    <dgm:pt modelId="{FD3100AF-67A3-4C21-A23B-65E891101B23}" type="pres">
      <dgm:prSet presAssocID="{85BB6ACA-172E-494C-BBB7-2B06D9BFB205}" presName="level2hierChild" presStyleCnt="0"/>
      <dgm:spPr/>
    </dgm:pt>
    <dgm:pt modelId="{6CF28AA5-B5A8-44F4-920C-DFC026D381D3}" type="pres">
      <dgm:prSet presAssocID="{9624041D-DB2A-48B0-B54B-A8F3C7A9C56D}" presName="conn2-1" presStyleLbl="parChTrans1D2" presStyleIdx="0" presStyleCnt="3"/>
      <dgm:spPr/>
    </dgm:pt>
    <dgm:pt modelId="{9C4F2984-92A0-44CA-A8DC-67CCE7089978}" type="pres">
      <dgm:prSet presAssocID="{9624041D-DB2A-48B0-B54B-A8F3C7A9C56D}" presName="connTx" presStyleLbl="parChTrans1D2" presStyleIdx="0" presStyleCnt="3"/>
      <dgm:spPr/>
    </dgm:pt>
    <dgm:pt modelId="{A76CCFE9-1109-44CA-859D-AB4322D3BD25}" type="pres">
      <dgm:prSet presAssocID="{B4F486DD-6ABF-46D4-8DE5-AAB79F6F95FA}" presName="root2" presStyleCnt="0"/>
      <dgm:spPr/>
    </dgm:pt>
    <dgm:pt modelId="{EAA527C7-618C-48E3-854B-39D041F16A84}" type="pres">
      <dgm:prSet presAssocID="{B4F486DD-6ABF-46D4-8DE5-AAB79F6F95FA}" presName="LevelTwoTextNode" presStyleLbl="node2" presStyleIdx="0" presStyleCnt="3">
        <dgm:presLayoutVars>
          <dgm:chPref val="3"/>
        </dgm:presLayoutVars>
      </dgm:prSet>
      <dgm:spPr/>
    </dgm:pt>
    <dgm:pt modelId="{AB4A082E-5A0D-4253-82F7-E01E8F6BEAE3}" type="pres">
      <dgm:prSet presAssocID="{B4F486DD-6ABF-46D4-8DE5-AAB79F6F95FA}" presName="level3hierChild" presStyleCnt="0"/>
      <dgm:spPr/>
    </dgm:pt>
    <dgm:pt modelId="{E241CEDB-BC41-46AB-87A2-B35630E7E5E1}" type="pres">
      <dgm:prSet presAssocID="{9795B963-B78D-42F9-8D80-344DE62D18AC}" presName="conn2-1" presStyleLbl="parChTrans1D2" presStyleIdx="1" presStyleCnt="3"/>
      <dgm:spPr/>
    </dgm:pt>
    <dgm:pt modelId="{129121C5-F1A3-444C-98C3-D4CA5A56B763}" type="pres">
      <dgm:prSet presAssocID="{9795B963-B78D-42F9-8D80-344DE62D18AC}" presName="connTx" presStyleLbl="parChTrans1D2" presStyleIdx="1" presStyleCnt="3"/>
      <dgm:spPr/>
    </dgm:pt>
    <dgm:pt modelId="{BF1E8A98-3B98-4B49-8B05-5CB3F28B60F6}" type="pres">
      <dgm:prSet presAssocID="{93500852-73E9-4EAC-821E-2B8B5ED53A82}" presName="root2" presStyleCnt="0"/>
      <dgm:spPr/>
    </dgm:pt>
    <dgm:pt modelId="{B930070B-A5C5-4517-A3E0-10811E1CE467}" type="pres">
      <dgm:prSet presAssocID="{93500852-73E9-4EAC-821E-2B8B5ED53A82}" presName="LevelTwoTextNode" presStyleLbl="node2" presStyleIdx="1" presStyleCnt="3">
        <dgm:presLayoutVars>
          <dgm:chPref val="3"/>
        </dgm:presLayoutVars>
      </dgm:prSet>
      <dgm:spPr/>
    </dgm:pt>
    <dgm:pt modelId="{952F3F04-9D3D-4EF5-8B41-D2B17F2BF159}" type="pres">
      <dgm:prSet presAssocID="{93500852-73E9-4EAC-821E-2B8B5ED53A82}" presName="level3hierChild" presStyleCnt="0"/>
      <dgm:spPr/>
    </dgm:pt>
    <dgm:pt modelId="{AA985E27-D788-4FC5-B68C-9DA31192EA67}" type="pres">
      <dgm:prSet presAssocID="{AFFC0061-670F-4750-8DDE-84FC0856B881}" presName="conn2-1" presStyleLbl="parChTrans1D2" presStyleIdx="2" presStyleCnt="3"/>
      <dgm:spPr/>
    </dgm:pt>
    <dgm:pt modelId="{3B2EF0C2-C97E-452D-BE67-1617FF9AD843}" type="pres">
      <dgm:prSet presAssocID="{AFFC0061-670F-4750-8DDE-84FC0856B881}" presName="connTx" presStyleLbl="parChTrans1D2" presStyleIdx="2" presStyleCnt="3"/>
      <dgm:spPr/>
    </dgm:pt>
    <dgm:pt modelId="{57132666-63F0-4761-9E93-2299A7570383}" type="pres">
      <dgm:prSet presAssocID="{515FACB4-3C2B-466A-9776-F0329FC2E67F}" presName="root2" presStyleCnt="0"/>
      <dgm:spPr/>
    </dgm:pt>
    <dgm:pt modelId="{28FBA79F-2B62-4E40-AFD9-E84B22FC2EFE}" type="pres">
      <dgm:prSet presAssocID="{515FACB4-3C2B-466A-9776-F0329FC2E67F}" presName="LevelTwoTextNode" presStyleLbl="node2" presStyleIdx="2" presStyleCnt="3">
        <dgm:presLayoutVars>
          <dgm:chPref val="3"/>
        </dgm:presLayoutVars>
      </dgm:prSet>
      <dgm:spPr/>
    </dgm:pt>
    <dgm:pt modelId="{27E173D0-930A-49F4-A706-2371F9841B1B}" type="pres">
      <dgm:prSet presAssocID="{515FACB4-3C2B-466A-9776-F0329FC2E67F}" presName="level3hierChild" presStyleCnt="0"/>
      <dgm:spPr/>
    </dgm:pt>
  </dgm:ptLst>
  <dgm:cxnLst>
    <dgm:cxn modelId="{2FB1840F-53FB-4177-905C-F04F0CDFEEBB}" type="presOf" srcId="{AFFC0061-670F-4750-8DDE-84FC0856B881}" destId="{AA985E27-D788-4FC5-B68C-9DA31192EA67}" srcOrd="0" destOrd="0" presId="urn:microsoft.com/office/officeart/2008/layout/HorizontalMultiLevelHierarchy"/>
    <dgm:cxn modelId="{EC033621-CC11-4C37-A0C6-2EF743ABFB4B}" type="presOf" srcId="{85BB6ACA-172E-494C-BBB7-2B06D9BFB205}" destId="{213D9154-55DE-4DF1-9BBD-998E0115735C}" srcOrd="0" destOrd="0" presId="urn:microsoft.com/office/officeart/2008/layout/HorizontalMultiLevelHierarchy"/>
    <dgm:cxn modelId="{48804435-F08E-4CE0-ADFA-76B98D03383E}" srcId="{2AA0490B-B32A-49E4-8310-C2CC8B3F93E6}" destId="{85BB6ACA-172E-494C-BBB7-2B06D9BFB205}" srcOrd="0" destOrd="0" parTransId="{5E5524C4-8F9B-49D7-A0E4-7963B2989B15}" sibTransId="{BE28C9C6-AABD-49CE-82F3-7C1E4EFA7BBE}"/>
    <dgm:cxn modelId="{D61EC15F-FD1F-450C-9D71-8589E9022D43}" type="presOf" srcId="{9795B963-B78D-42F9-8D80-344DE62D18AC}" destId="{129121C5-F1A3-444C-98C3-D4CA5A56B763}" srcOrd="1" destOrd="0" presId="urn:microsoft.com/office/officeart/2008/layout/HorizontalMultiLevelHierarchy"/>
    <dgm:cxn modelId="{EE98B86A-187F-47DE-A613-88933B3EC275}" type="presOf" srcId="{2AA0490B-B32A-49E4-8310-C2CC8B3F93E6}" destId="{421896C9-68B6-4B18-8316-96E02B4839D9}" srcOrd="0" destOrd="0" presId="urn:microsoft.com/office/officeart/2008/layout/HorizontalMultiLevelHierarchy"/>
    <dgm:cxn modelId="{9AEAF174-DEEE-45AB-B32D-615F9C2F7D50}" type="presOf" srcId="{9624041D-DB2A-48B0-B54B-A8F3C7A9C56D}" destId="{9C4F2984-92A0-44CA-A8DC-67CCE7089978}" srcOrd="1" destOrd="0" presId="urn:microsoft.com/office/officeart/2008/layout/HorizontalMultiLevelHierarchy"/>
    <dgm:cxn modelId="{66E66E7F-D0E2-4340-8E60-5E9388AA379C}" type="presOf" srcId="{515FACB4-3C2B-466A-9776-F0329FC2E67F}" destId="{28FBA79F-2B62-4E40-AFD9-E84B22FC2EFE}" srcOrd="0" destOrd="0" presId="urn:microsoft.com/office/officeart/2008/layout/HorizontalMultiLevelHierarchy"/>
    <dgm:cxn modelId="{FF6A2998-0449-4471-ACE4-BF29558AC81B}" type="presOf" srcId="{9624041D-DB2A-48B0-B54B-A8F3C7A9C56D}" destId="{6CF28AA5-B5A8-44F4-920C-DFC026D381D3}" srcOrd="0" destOrd="0" presId="urn:microsoft.com/office/officeart/2008/layout/HorizontalMultiLevelHierarchy"/>
    <dgm:cxn modelId="{281D64C3-0C2E-4518-9AF7-847B99D546E5}" srcId="{85BB6ACA-172E-494C-BBB7-2B06D9BFB205}" destId="{B4F486DD-6ABF-46D4-8DE5-AAB79F6F95FA}" srcOrd="0" destOrd="0" parTransId="{9624041D-DB2A-48B0-B54B-A8F3C7A9C56D}" sibTransId="{1387D7E4-6CDB-435B-A62A-2240EB67DE91}"/>
    <dgm:cxn modelId="{D55A8AC3-5686-4314-B1D7-23A660D4CD3B}" type="presOf" srcId="{9795B963-B78D-42F9-8D80-344DE62D18AC}" destId="{E241CEDB-BC41-46AB-87A2-B35630E7E5E1}" srcOrd="0" destOrd="0" presId="urn:microsoft.com/office/officeart/2008/layout/HorizontalMultiLevelHierarchy"/>
    <dgm:cxn modelId="{27D207C7-DC0E-4FE9-A051-ED8473F2239E}" type="presOf" srcId="{93500852-73E9-4EAC-821E-2B8B5ED53A82}" destId="{B930070B-A5C5-4517-A3E0-10811E1CE467}" srcOrd="0" destOrd="0" presId="urn:microsoft.com/office/officeart/2008/layout/HorizontalMultiLevelHierarchy"/>
    <dgm:cxn modelId="{2EA9F2CA-651D-4B69-903F-DEEAFCDA06FF}" srcId="{85BB6ACA-172E-494C-BBB7-2B06D9BFB205}" destId="{515FACB4-3C2B-466A-9776-F0329FC2E67F}" srcOrd="2" destOrd="0" parTransId="{AFFC0061-670F-4750-8DDE-84FC0856B881}" sibTransId="{3066DE53-86A1-4539-AB24-163877849F2F}"/>
    <dgm:cxn modelId="{5CF54CEA-3631-4494-AE76-33886A5F2546}" srcId="{85BB6ACA-172E-494C-BBB7-2B06D9BFB205}" destId="{93500852-73E9-4EAC-821E-2B8B5ED53A82}" srcOrd="1" destOrd="0" parTransId="{9795B963-B78D-42F9-8D80-344DE62D18AC}" sibTransId="{68170340-89FE-4B46-A807-406481D60C49}"/>
    <dgm:cxn modelId="{9FD767F2-DA73-454B-8FBF-5FC5A31EDF45}" type="presOf" srcId="{B4F486DD-6ABF-46D4-8DE5-AAB79F6F95FA}" destId="{EAA527C7-618C-48E3-854B-39D041F16A84}" srcOrd="0" destOrd="0" presId="urn:microsoft.com/office/officeart/2008/layout/HorizontalMultiLevelHierarchy"/>
    <dgm:cxn modelId="{980549F3-A60E-40B5-A8B7-AAED525DE3D7}" type="presOf" srcId="{AFFC0061-670F-4750-8DDE-84FC0856B881}" destId="{3B2EF0C2-C97E-452D-BE67-1617FF9AD843}" srcOrd="1" destOrd="0" presId="urn:microsoft.com/office/officeart/2008/layout/HorizontalMultiLevelHierarchy"/>
    <dgm:cxn modelId="{E0CD664A-7BE7-4C7C-819D-597F96CEB018}" type="presParOf" srcId="{421896C9-68B6-4B18-8316-96E02B4839D9}" destId="{1F8F7BAB-02EB-4E90-A906-12283FCB5C8D}" srcOrd="0" destOrd="0" presId="urn:microsoft.com/office/officeart/2008/layout/HorizontalMultiLevelHierarchy"/>
    <dgm:cxn modelId="{F3E6A367-80CB-4FE2-B795-37A14B5F0091}" type="presParOf" srcId="{1F8F7BAB-02EB-4E90-A906-12283FCB5C8D}" destId="{213D9154-55DE-4DF1-9BBD-998E0115735C}" srcOrd="0" destOrd="0" presId="urn:microsoft.com/office/officeart/2008/layout/HorizontalMultiLevelHierarchy"/>
    <dgm:cxn modelId="{F8F905FA-F9A3-413E-BC19-58933201B74A}" type="presParOf" srcId="{1F8F7BAB-02EB-4E90-A906-12283FCB5C8D}" destId="{FD3100AF-67A3-4C21-A23B-65E891101B23}" srcOrd="1" destOrd="0" presId="urn:microsoft.com/office/officeart/2008/layout/HorizontalMultiLevelHierarchy"/>
    <dgm:cxn modelId="{1C10BEDF-6508-4D4F-8E96-2DF0DEFB08DB}" type="presParOf" srcId="{FD3100AF-67A3-4C21-A23B-65E891101B23}" destId="{6CF28AA5-B5A8-44F4-920C-DFC026D381D3}" srcOrd="0" destOrd="0" presId="urn:microsoft.com/office/officeart/2008/layout/HorizontalMultiLevelHierarchy"/>
    <dgm:cxn modelId="{F8C41CB4-5E5B-4B52-A92A-2E3DFC740E9E}" type="presParOf" srcId="{6CF28AA5-B5A8-44F4-920C-DFC026D381D3}" destId="{9C4F2984-92A0-44CA-A8DC-67CCE7089978}" srcOrd="0" destOrd="0" presId="urn:microsoft.com/office/officeart/2008/layout/HorizontalMultiLevelHierarchy"/>
    <dgm:cxn modelId="{E1AA4941-CF69-458B-88F4-418DFA401545}" type="presParOf" srcId="{FD3100AF-67A3-4C21-A23B-65E891101B23}" destId="{A76CCFE9-1109-44CA-859D-AB4322D3BD25}" srcOrd="1" destOrd="0" presId="urn:microsoft.com/office/officeart/2008/layout/HorizontalMultiLevelHierarchy"/>
    <dgm:cxn modelId="{D2BD1412-CC3A-40EF-B906-E317C1726ABB}" type="presParOf" srcId="{A76CCFE9-1109-44CA-859D-AB4322D3BD25}" destId="{EAA527C7-618C-48E3-854B-39D041F16A84}" srcOrd="0" destOrd="0" presId="urn:microsoft.com/office/officeart/2008/layout/HorizontalMultiLevelHierarchy"/>
    <dgm:cxn modelId="{EAE42175-D857-4AB2-B805-1E62BE6E2582}" type="presParOf" srcId="{A76CCFE9-1109-44CA-859D-AB4322D3BD25}" destId="{AB4A082E-5A0D-4253-82F7-E01E8F6BEAE3}" srcOrd="1" destOrd="0" presId="urn:microsoft.com/office/officeart/2008/layout/HorizontalMultiLevelHierarchy"/>
    <dgm:cxn modelId="{01419A4C-2A57-44EB-9B17-FF5C6ADC0A31}" type="presParOf" srcId="{FD3100AF-67A3-4C21-A23B-65E891101B23}" destId="{E241CEDB-BC41-46AB-87A2-B35630E7E5E1}" srcOrd="2" destOrd="0" presId="urn:microsoft.com/office/officeart/2008/layout/HorizontalMultiLevelHierarchy"/>
    <dgm:cxn modelId="{EFE5DC07-FE28-4718-A422-798E06CBCF27}" type="presParOf" srcId="{E241CEDB-BC41-46AB-87A2-B35630E7E5E1}" destId="{129121C5-F1A3-444C-98C3-D4CA5A56B763}" srcOrd="0" destOrd="0" presId="urn:microsoft.com/office/officeart/2008/layout/HorizontalMultiLevelHierarchy"/>
    <dgm:cxn modelId="{4E1D6C87-2FDA-491D-8AA3-47CCAD53ACD4}" type="presParOf" srcId="{FD3100AF-67A3-4C21-A23B-65E891101B23}" destId="{BF1E8A98-3B98-4B49-8B05-5CB3F28B60F6}" srcOrd="3" destOrd="0" presId="urn:microsoft.com/office/officeart/2008/layout/HorizontalMultiLevelHierarchy"/>
    <dgm:cxn modelId="{69B814C9-0849-4BD6-9B4A-8F48C44F4267}" type="presParOf" srcId="{BF1E8A98-3B98-4B49-8B05-5CB3F28B60F6}" destId="{B930070B-A5C5-4517-A3E0-10811E1CE467}" srcOrd="0" destOrd="0" presId="urn:microsoft.com/office/officeart/2008/layout/HorizontalMultiLevelHierarchy"/>
    <dgm:cxn modelId="{F4B1E62F-80FD-442F-8E1E-38388C4B88AB}" type="presParOf" srcId="{BF1E8A98-3B98-4B49-8B05-5CB3F28B60F6}" destId="{952F3F04-9D3D-4EF5-8B41-D2B17F2BF159}" srcOrd="1" destOrd="0" presId="urn:microsoft.com/office/officeart/2008/layout/HorizontalMultiLevelHierarchy"/>
    <dgm:cxn modelId="{1D534D85-ADDF-4CAB-886F-5705512FB8CB}" type="presParOf" srcId="{FD3100AF-67A3-4C21-A23B-65E891101B23}" destId="{AA985E27-D788-4FC5-B68C-9DA31192EA67}" srcOrd="4" destOrd="0" presId="urn:microsoft.com/office/officeart/2008/layout/HorizontalMultiLevelHierarchy"/>
    <dgm:cxn modelId="{11C495B1-554E-4FF2-9F75-25EAA83D794E}" type="presParOf" srcId="{AA985E27-D788-4FC5-B68C-9DA31192EA67}" destId="{3B2EF0C2-C97E-452D-BE67-1617FF9AD843}" srcOrd="0" destOrd="0" presId="urn:microsoft.com/office/officeart/2008/layout/HorizontalMultiLevelHierarchy"/>
    <dgm:cxn modelId="{53CED7ED-95DE-4064-96A1-41F2A3541465}" type="presParOf" srcId="{FD3100AF-67A3-4C21-A23B-65E891101B23}" destId="{57132666-63F0-4761-9E93-2299A7570383}" srcOrd="5" destOrd="0" presId="urn:microsoft.com/office/officeart/2008/layout/HorizontalMultiLevelHierarchy"/>
    <dgm:cxn modelId="{BBDA686B-5808-4E15-90ED-A0D5E7C314BA}" type="presParOf" srcId="{57132666-63F0-4761-9E93-2299A7570383}" destId="{28FBA79F-2B62-4E40-AFD9-E84B22FC2EFE}" srcOrd="0" destOrd="0" presId="urn:microsoft.com/office/officeart/2008/layout/HorizontalMultiLevelHierarchy"/>
    <dgm:cxn modelId="{5582E56D-58EE-4BBA-9EE1-B5065E9B61EF}" type="presParOf" srcId="{57132666-63F0-4761-9E93-2299A7570383}" destId="{27E173D0-930A-49F4-A706-2371F9841B1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B5A17-E8B3-47B6-BE12-950A5472F58B}">
      <dsp:nvSpPr>
        <dsp:cNvPr id="0" name=""/>
        <dsp:cNvSpPr/>
      </dsp:nvSpPr>
      <dsp:spPr>
        <a:xfrm>
          <a:off x="1205500" y="184609"/>
          <a:ext cx="8714199" cy="12686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139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Платон, Сократ, Аристотель (ідея </a:t>
          </a:r>
          <a:r>
            <a:rPr lang="uk-UA" sz="1400" kern="1200" dirty="0" err="1"/>
            <a:t>логоса</a:t>
          </a:r>
          <a:r>
            <a:rPr lang="uk-UA" sz="1400" kern="1200" dirty="0"/>
            <a:t>)</a:t>
          </a:r>
        </a:p>
      </dsp:txBody>
      <dsp:txXfrm>
        <a:off x="1205500" y="501773"/>
        <a:ext cx="8397035" cy="634328"/>
      </dsp:txXfrm>
    </dsp:sp>
    <dsp:sp modelId="{F487D211-CA67-4264-B77A-63F0AC06EA00}">
      <dsp:nvSpPr>
        <dsp:cNvPr id="0" name=""/>
        <dsp:cNvSpPr/>
      </dsp:nvSpPr>
      <dsp:spPr>
        <a:xfrm>
          <a:off x="1205500" y="1164996"/>
          <a:ext cx="2008622" cy="23466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B050"/>
              </a:solidFill>
            </a:rPr>
            <a:t>Змістовна</a:t>
          </a:r>
          <a:r>
            <a:rPr lang="uk-UA" sz="1400" kern="1200" dirty="0"/>
            <a:t> риторика як мистецтво </a:t>
          </a:r>
          <a:r>
            <a:rPr lang="uk-UA" sz="1400" b="1" kern="1200" dirty="0">
              <a:solidFill>
                <a:srgbClr val="FF0000"/>
              </a:solidFill>
            </a:rPr>
            <a:t>переконання, </a:t>
          </a:r>
          <a:r>
            <a:rPr lang="uk-UA" sz="1400" kern="1200" dirty="0"/>
            <a:t>розвивали концепцію </a:t>
          </a:r>
          <a:r>
            <a:rPr lang="uk-UA" sz="1400" b="1" kern="1200" dirty="0">
              <a:solidFill>
                <a:srgbClr val="FF0000"/>
              </a:solidFill>
            </a:rPr>
            <a:t>змістовної риторики</a:t>
          </a:r>
        </a:p>
      </dsp:txBody>
      <dsp:txXfrm>
        <a:off x="1205500" y="1164996"/>
        <a:ext cx="2008622" cy="2346632"/>
      </dsp:txXfrm>
    </dsp:sp>
    <dsp:sp modelId="{7424DB23-9374-4A41-8611-B5337D3BEE95}">
      <dsp:nvSpPr>
        <dsp:cNvPr id="0" name=""/>
        <dsp:cNvSpPr/>
      </dsp:nvSpPr>
      <dsp:spPr>
        <a:xfrm>
          <a:off x="3214123" y="607345"/>
          <a:ext cx="6705576" cy="12686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139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 err="1"/>
            <a:t>Квінтіліан</a:t>
          </a:r>
          <a:r>
            <a:rPr lang="uk-UA" sz="1400" kern="1200" dirty="0"/>
            <a:t> (ідея форми, тому формальна риторика)</a:t>
          </a:r>
        </a:p>
      </dsp:txBody>
      <dsp:txXfrm>
        <a:off x="3214123" y="924509"/>
        <a:ext cx="6388412" cy="634328"/>
      </dsp:txXfrm>
    </dsp:sp>
    <dsp:sp modelId="{703CA063-9E01-4480-9909-066E02DF663B}">
      <dsp:nvSpPr>
        <dsp:cNvPr id="0" name=""/>
        <dsp:cNvSpPr/>
      </dsp:nvSpPr>
      <dsp:spPr>
        <a:xfrm>
          <a:off x="3214123" y="1587731"/>
          <a:ext cx="2008622" cy="22868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Риторика як </a:t>
          </a:r>
          <a:r>
            <a:rPr lang="uk-UA" sz="1400" b="1" kern="1200" dirty="0">
              <a:solidFill>
                <a:srgbClr val="FF0000"/>
              </a:solidFill>
            </a:rPr>
            <a:t>мистецтво прикрашання </a:t>
          </a:r>
          <a:r>
            <a:rPr lang="uk-UA" sz="1400" kern="1200" dirty="0"/>
            <a:t>мовлення</a:t>
          </a:r>
        </a:p>
      </dsp:txBody>
      <dsp:txXfrm>
        <a:off x="3214123" y="1587731"/>
        <a:ext cx="2008622" cy="2286819"/>
      </dsp:txXfrm>
    </dsp:sp>
    <dsp:sp modelId="{959D4C58-A2CA-400F-BFF4-F5D9A2AAE104}">
      <dsp:nvSpPr>
        <dsp:cNvPr id="0" name=""/>
        <dsp:cNvSpPr/>
      </dsp:nvSpPr>
      <dsp:spPr>
        <a:xfrm>
          <a:off x="5222746" y="1030080"/>
          <a:ext cx="4696953" cy="12686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139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На </a:t>
          </a:r>
          <a:r>
            <a:rPr lang="ru-RU" sz="1400" kern="1200" dirty="0" err="1"/>
            <a:t>різних</a:t>
          </a:r>
          <a:r>
            <a:rPr lang="ru-RU" sz="1400" kern="1200" dirty="0"/>
            <a:t> </a:t>
          </a:r>
          <a:r>
            <a:rPr lang="ru-RU" sz="1400" kern="1200" dirty="0" err="1"/>
            <a:t>етапах</a:t>
          </a:r>
          <a:r>
            <a:rPr lang="ru-RU" sz="1400" kern="1200" dirty="0"/>
            <a:t> </a:t>
          </a:r>
          <a:r>
            <a:rPr lang="ru-RU" sz="1400" kern="1200" dirty="0" err="1"/>
            <a:t>розвитку</a:t>
          </a:r>
          <a:r>
            <a:rPr lang="ru-RU" sz="1400" kern="1200" dirty="0"/>
            <a:t> </a:t>
          </a:r>
          <a:endParaRPr lang="uk-UA" sz="1400" kern="1200" dirty="0"/>
        </a:p>
      </dsp:txBody>
      <dsp:txXfrm>
        <a:off x="5222746" y="1347244"/>
        <a:ext cx="4379789" cy="634328"/>
      </dsp:txXfrm>
    </dsp:sp>
    <dsp:sp modelId="{546632DD-196A-4EBC-8FD6-F219F318FB0C}">
      <dsp:nvSpPr>
        <dsp:cNvPr id="0" name=""/>
        <dsp:cNvSpPr/>
      </dsp:nvSpPr>
      <dsp:spPr>
        <a:xfrm>
          <a:off x="5222746" y="2010467"/>
          <a:ext cx="2008622" cy="23021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риторику </a:t>
          </a:r>
          <a:r>
            <a:rPr lang="ru-RU" sz="1400" kern="1200" dirty="0" err="1"/>
            <a:t>визначали</a:t>
          </a:r>
          <a:r>
            <a:rPr lang="ru-RU" sz="1400" kern="1200" dirty="0"/>
            <a:t> як </a:t>
          </a:r>
          <a:r>
            <a:rPr lang="ru-RU" sz="1400" i="1" kern="1200" dirty="0" err="1"/>
            <a:t>мистецтво</a:t>
          </a:r>
          <a:r>
            <a:rPr lang="ru-RU" sz="1400" i="1" kern="1200" dirty="0"/>
            <a:t> </a:t>
          </a:r>
          <a:r>
            <a:rPr lang="ru-RU" sz="1400" i="1" kern="1200" dirty="0" err="1"/>
            <a:t>промов</a:t>
          </a:r>
          <a:r>
            <a:rPr lang="ru-RU" sz="1400" i="1" kern="1200" dirty="0"/>
            <a:t>, </a:t>
          </a:r>
          <a:r>
            <a:rPr lang="ru-RU" sz="1400" i="1" kern="1200" dirty="0" err="1"/>
            <a:t>мистецтво</a:t>
          </a:r>
          <a:r>
            <a:rPr lang="ru-RU" sz="1400" i="1" kern="1200" dirty="0"/>
            <a:t> </a:t>
          </a:r>
          <a:r>
            <a:rPr lang="ru-RU" sz="1400" i="1" kern="1200" dirty="0" err="1"/>
            <a:t>переконання</a:t>
          </a:r>
          <a:r>
            <a:rPr lang="ru-RU" sz="1400" i="1" kern="1200" dirty="0"/>
            <a:t>, </a:t>
          </a:r>
          <a:r>
            <a:rPr lang="ru-RU" sz="1400" i="1" kern="1200" dirty="0" err="1"/>
            <a:t>мистецтво</a:t>
          </a:r>
          <a:r>
            <a:rPr lang="ru-RU" sz="1400" i="1" kern="1200" dirty="0"/>
            <a:t> </a:t>
          </a:r>
          <a:r>
            <a:rPr lang="ru-RU" sz="1400" i="1" kern="1200" dirty="0" err="1"/>
            <a:t>говорити</a:t>
          </a:r>
          <a:r>
            <a:rPr lang="ru-RU" sz="1400" i="1" kern="1200" dirty="0"/>
            <a:t> добре, </a:t>
          </a:r>
          <a:r>
            <a:rPr lang="ru-RU" sz="1400" i="1" kern="1200" dirty="0" err="1"/>
            <a:t>мистецтво</a:t>
          </a:r>
          <a:r>
            <a:rPr lang="ru-RU" sz="1400" i="1" kern="1200" dirty="0"/>
            <a:t> </a:t>
          </a:r>
          <a:r>
            <a:rPr lang="ru-RU" sz="1400" i="1" kern="1200" dirty="0" err="1"/>
            <a:t>прикрашення</a:t>
          </a:r>
          <a:r>
            <a:rPr lang="ru-RU" sz="1400" i="1" kern="1200" dirty="0"/>
            <a:t> </a:t>
          </a:r>
          <a:r>
            <a:rPr lang="ru-RU" sz="1400" i="1" kern="1200" dirty="0" err="1"/>
            <a:t>мови</a:t>
          </a:r>
          <a:r>
            <a:rPr lang="ru-RU" sz="1400" i="1" kern="1200" dirty="0"/>
            <a:t>, наука </a:t>
          </a:r>
          <a:r>
            <a:rPr lang="ru-RU" sz="1400" i="1" kern="1200" dirty="0" err="1"/>
            <a:t>успіху</a:t>
          </a:r>
          <a:r>
            <a:rPr lang="ru-RU" sz="1400" i="1" kern="1200" dirty="0"/>
            <a:t>, наука </a:t>
          </a:r>
          <a:r>
            <a:rPr lang="ru-RU" sz="1400" i="1" kern="1200" dirty="0" err="1"/>
            <a:t>породження</a:t>
          </a:r>
          <a:r>
            <a:rPr lang="ru-RU" sz="1400" i="1" kern="1200" dirty="0"/>
            <a:t> тексту </a:t>
          </a:r>
          <a:r>
            <a:rPr lang="ru-RU" sz="1400" i="1" kern="1200" dirty="0" err="1"/>
            <a:t>тощо</a:t>
          </a:r>
          <a:endParaRPr lang="uk-UA" sz="1400" kern="1200" dirty="0"/>
        </a:p>
      </dsp:txBody>
      <dsp:txXfrm>
        <a:off x="5222746" y="2010467"/>
        <a:ext cx="2008622" cy="2302110"/>
      </dsp:txXfrm>
    </dsp:sp>
    <dsp:sp modelId="{ECB06532-AE5C-4260-B5C2-546612CD6881}">
      <dsp:nvSpPr>
        <dsp:cNvPr id="0" name=""/>
        <dsp:cNvSpPr/>
      </dsp:nvSpPr>
      <dsp:spPr>
        <a:xfrm>
          <a:off x="7370060" y="1191390"/>
          <a:ext cx="2688330" cy="1791507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139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FFFF00"/>
              </a:solidFill>
            </a:rPr>
            <a:t>Сучасну риторику трактують як науку </a:t>
          </a:r>
          <a:r>
            <a:rPr lang="uk-UA" sz="1400" b="1" kern="1200" dirty="0">
              <a:solidFill>
                <a:srgbClr val="FFC000"/>
              </a:solidFill>
            </a:rPr>
            <a:t>переконання засобами мови. </a:t>
          </a:r>
        </a:p>
      </dsp:txBody>
      <dsp:txXfrm>
        <a:off x="7370060" y="1639267"/>
        <a:ext cx="2240453" cy="89575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6E798-073D-4647-AB54-583CDB7165E9}">
      <dsp:nvSpPr>
        <dsp:cNvPr id="0" name=""/>
        <dsp:cNvSpPr/>
      </dsp:nvSpPr>
      <dsp:spPr>
        <a:xfrm rot="16200000">
          <a:off x="1881" y="2058"/>
          <a:ext cx="3845569" cy="3845569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>
              <a:solidFill>
                <a:schemeClr val="tx1"/>
              </a:solidFill>
            </a:rPr>
            <a:t>дидактичний (повчальний)</a:t>
          </a:r>
        </a:p>
      </dsp:txBody>
      <dsp:txXfrm rot="5400000">
        <a:off x="1882" y="963450"/>
        <a:ext cx="3172594" cy="1922785"/>
      </dsp:txXfrm>
    </dsp:sp>
    <dsp:sp modelId="{B09E6E75-9BF1-4D65-8815-AF862009441B}">
      <dsp:nvSpPr>
        <dsp:cNvPr id="0" name=""/>
        <dsp:cNvSpPr/>
      </dsp:nvSpPr>
      <dsp:spPr>
        <a:xfrm rot="5400000">
          <a:off x="6210948" y="2058"/>
          <a:ext cx="3845569" cy="3845569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hueOff val="1078323"/>
            <a:satOff val="73754"/>
            <a:lumOff val="1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>
              <a:solidFill>
                <a:schemeClr val="tx1"/>
              </a:solidFill>
            </a:rPr>
            <a:t>панегіричний (урочистий)</a:t>
          </a:r>
        </a:p>
      </dsp:txBody>
      <dsp:txXfrm rot="-5400000">
        <a:off x="6883924" y="963449"/>
        <a:ext cx="3172594" cy="19227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93532-DB8B-413D-BE3A-E8422112ADA1}">
      <dsp:nvSpPr>
        <dsp:cNvPr id="0" name=""/>
        <dsp:cNvSpPr/>
      </dsp:nvSpPr>
      <dsp:spPr>
        <a:xfrm>
          <a:off x="754379" y="0"/>
          <a:ext cx="8549640" cy="384968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2540C-42CE-4B37-A9AD-8DF2791596BE}">
      <dsp:nvSpPr>
        <dsp:cNvPr id="0" name=""/>
        <dsp:cNvSpPr/>
      </dsp:nvSpPr>
      <dsp:spPr>
        <a:xfrm>
          <a:off x="304747" y="1154906"/>
          <a:ext cx="3017520" cy="15398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kern="1200" dirty="0"/>
            <a:t>митрополит Іларіон</a:t>
          </a:r>
        </a:p>
      </dsp:txBody>
      <dsp:txXfrm>
        <a:off x="379917" y="1230076"/>
        <a:ext cx="2867180" cy="1389534"/>
      </dsp:txXfrm>
    </dsp:sp>
    <dsp:sp modelId="{34B01C64-BA7A-4498-8241-2813049A4224}">
      <dsp:nvSpPr>
        <dsp:cNvPr id="0" name=""/>
        <dsp:cNvSpPr/>
      </dsp:nvSpPr>
      <dsp:spPr>
        <a:xfrm>
          <a:off x="3520440" y="1154906"/>
          <a:ext cx="3017520" cy="15398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800" kern="1200" dirty="0"/>
            <a:t>Володимир Мономах</a:t>
          </a:r>
        </a:p>
      </dsp:txBody>
      <dsp:txXfrm>
        <a:off x="3595610" y="1230076"/>
        <a:ext cx="2867180" cy="1389534"/>
      </dsp:txXfrm>
    </dsp:sp>
    <dsp:sp modelId="{660A1FBD-85C6-45DA-B5A3-B4DEED585E01}">
      <dsp:nvSpPr>
        <dsp:cNvPr id="0" name=""/>
        <dsp:cNvSpPr/>
      </dsp:nvSpPr>
      <dsp:spPr>
        <a:xfrm>
          <a:off x="6736132" y="1154906"/>
          <a:ext cx="3017520" cy="15398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 err="1"/>
            <a:t>Кирило</a:t>
          </a:r>
          <a:r>
            <a:rPr lang="ru-RU" sz="3800" kern="1200" dirty="0"/>
            <a:t> </a:t>
          </a:r>
          <a:r>
            <a:rPr lang="ru-RU" sz="3800" kern="1200" dirty="0" err="1"/>
            <a:t>Туровський</a:t>
          </a:r>
          <a:endParaRPr lang="uk-UA" sz="3800" kern="1200" dirty="0"/>
        </a:p>
      </dsp:txBody>
      <dsp:txXfrm>
        <a:off x="6811302" y="1230076"/>
        <a:ext cx="2867180" cy="13895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6FA57-9BBD-488F-80FF-E9342B40E1B7}">
      <dsp:nvSpPr>
        <dsp:cNvPr id="0" name=""/>
        <dsp:cNvSpPr/>
      </dsp:nvSpPr>
      <dsp:spPr>
        <a:xfrm>
          <a:off x="3955445" y="1924843"/>
          <a:ext cx="479824" cy="91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9912" y="0"/>
              </a:lnTo>
              <a:lnTo>
                <a:pt x="239912" y="914300"/>
              </a:lnTo>
              <a:lnTo>
                <a:pt x="479824" y="91430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4169543" y="2356179"/>
        <a:ext cx="51627" cy="51627"/>
      </dsp:txXfrm>
    </dsp:sp>
    <dsp:sp modelId="{831A2704-4049-44D2-A301-0EC3D6F81548}">
      <dsp:nvSpPr>
        <dsp:cNvPr id="0" name=""/>
        <dsp:cNvSpPr/>
      </dsp:nvSpPr>
      <dsp:spPr>
        <a:xfrm>
          <a:off x="3955445" y="1879123"/>
          <a:ext cx="4798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824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4183362" y="1912847"/>
        <a:ext cx="23991" cy="23991"/>
      </dsp:txXfrm>
    </dsp:sp>
    <dsp:sp modelId="{166AAFE9-E42A-4C0C-830F-1A57322282D2}">
      <dsp:nvSpPr>
        <dsp:cNvPr id="0" name=""/>
        <dsp:cNvSpPr/>
      </dsp:nvSpPr>
      <dsp:spPr>
        <a:xfrm>
          <a:off x="3955445" y="1010542"/>
          <a:ext cx="479824" cy="914300"/>
        </a:xfrm>
        <a:custGeom>
          <a:avLst/>
          <a:gdLst/>
          <a:ahLst/>
          <a:cxnLst/>
          <a:rect l="0" t="0" r="0" b="0"/>
          <a:pathLst>
            <a:path>
              <a:moveTo>
                <a:pt x="0" y="914300"/>
              </a:moveTo>
              <a:lnTo>
                <a:pt x="239912" y="914300"/>
              </a:lnTo>
              <a:lnTo>
                <a:pt x="239912" y="0"/>
              </a:lnTo>
              <a:lnTo>
                <a:pt x="479824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4169543" y="1441879"/>
        <a:ext cx="51627" cy="51627"/>
      </dsp:txXfrm>
    </dsp:sp>
    <dsp:sp modelId="{4F70ADEF-04C5-4565-B8F6-A6C7DD5E58F3}">
      <dsp:nvSpPr>
        <dsp:cNvPr id="0" name=""/>
        <dsp:cNvSpPr/>
      </dsp:nvSpPr>
      <dsp:spPr>
        <a:xfrm rot="16200000">
          <a:off x="1664881" y="1559123"/>
          <a:ext cx="3849687" cy="731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Києво-Могилянській </a:t>
          </a:r>
          <a:r>
            <a:rPr lang="uk-UA" sz="2400" kern="1200" dirty="0" err="1"/>
            <a:t>академіїя</a:t>
          </a:r>
          <a:endParaRPr lang="uk-UA" sz="2400" kern="1200" dirty="0"/>
        </a:p>
      </dsp:txBody>
      <dsp:txXfrm>
        <a:off x="1664881" y="1559123"/>
        <a:ext cx="3849687" cy="731440"/>
      </dsp:txXfrm>
    </dsp:sp>
    <dsp:sp modelId="{0E68BEC7-1395-42AC-8CB5-1D0D3FF79184}">
      <dsp:nvSpPr>
        <dsp:cNvPr id="0" name=""/>
        <dsp:cNvSpPr/>
      </dsp:nvSpPr>
      <dsp:spPr>
        <a:xfrm>
          <a:off x="4435270" y="644822"/>
          <a:ext cx="2399124" cy="7314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центр філософської думки </a:t>
          </a:r>
        </a:p>
      </dsp:txBody>
      <dsp:txXfrm>
        <a:off x="4435270" y="644822"/>
        <a:ext cx="2399124" cy="731440"/>
      </dsp:txXfrm>
    </dsp:sp>
    <dsp:sp modelId="{866BBAAE-13FF-4CA6-9538-4D8EF920432D}">
      <dsp:nvSpPr>
        <dsp:cNvPr id="0" name=""/>
        <dsp:cNvSpPr/>
      </dsp:nvSpPr>
      <dsp:spPr>
        <a:xfrm>
          <a:off x="4435270" y="1559123"/>
          <a:ext cx="2399124" cy="7314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літературна й поетична школа </a:t>
          </a:r>
        </a:p>
      </dsp:txBody>
      <dsp:txXfrm>
        <a:off x="4435270" y="1559123"/>
        <a:ext cx="2399124" cy="731440"/>
      </dsp:txXfrm>
    </dsp:sp>
    <dsp:sp modelId="{8E844375-8BAD-4D93-856A-473195174333}">
      <dsp:nvSpPr>
        <dsp:cNvPr id="0" name=""/>
        <dsp:cNvSpPr/>
      </dsp:nvSpPr>
      <dsp:spPr>
        <a:xfrm>
          <a:off x="4435270" y="2473423"/>
          <a:ext cx="2399124" cy="7314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теорія українського поетичного мистецтв</a:t>
          </a:r>
        </a:p>
      </dsp:txBody>
      <dsp:txXfrm>
        <a:off x="4435270" y="2473423"/>
        <a:ext cx="2399124" cy="7314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1316E-59B2-4D7F-9CDD-4688344679F7}">
      <dsp:nvSpPr>
        <dsp:cNvPr id="0" name=""/>
        <dsp:cNvSpPr/>
      </dsp:nvSpPr>
      <dsp:spPr>
        <a:xfrm>
          <a:off x="873562" y="0"/>
          <a:ext cx="9900377" cy="3982283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24203-EFB0-4472-8F20-EC64663570E3}">
      <dsp:nvSpPr>
        <dsp:cNvPr id="0" name=""/>
        <dsp:cNvSpPr/>
      </dsp:nvSpPr>
      <dsp:spPr>
        <a:xfrm>
          <a:off x="1911" y="1194684"/>
          <a:ext cx="2026938" cy="15929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Інокентій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 Гізель</a:t>
          </a:r>
        </a:p>
      </dsp:txBody>
      <dsp:txXfrm>
        <a:off x="79671" y="1272444"/>
        <a:ext cx="1871418" cy="1437393"/>
      </dsp:txXfrm>
    </dsp:sp>
    <dsp:sp modelId="{8E5C85DD-FDF0-4542-813E-4782A1A23AAB}">
      <dsp:nvSpPr>
        <dsp:cNvPr id="0" name=""/>
        <dsp:cNvSpPr/>
      </dsp:nvSpPr>
      <dsp:spPr>
        <a:xfrm>
          <a:off x="2366672" y="1194684"/>
          <a:ext cx="2026938" cy="1592913"/>
        </a:xfrm>
        <a:prstGeom prst="roundRect">
          <a:avLst/>
        </a:prstGeom>
        <a:solidFill>
          <a:schemeClr val="accent5">
            <a:hueOff val="3404998"/>
            <a:satOff val="-6012"/>
            <a:lumOff val="-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Лазар Баранович</a:t>
          </a:r>
        </a:p>
      </dsp:txBody>
      <dsp:txXfrm>
        <a:off x="2444432" y="1272444"/>
        <a:ext cx="1871418" cy="1437393"/>
      </dsp:txXfrm>
    </dsp:sp>
    <dsp:sp modelId="{8F5271B2-F412-40EA-9AD2-7B8896359D5F}">
      <dsp:nvSpPr>
        <dsp:cNvPr id="0" name=""/>
        <dsp:cNvSpPr/>
      </dsp:nvSpPr>
      <dsp:spPr>
        <a:xfrm>
          <a:off x="4731434" y="1194684"/>
          <a:ext cx="2026938" cy="1592913"/>
        </a:xfrm>
        <a:prstGeom prst="roundRect">
          <a:avLst/>
        </a:prstGeom>
        <a:solidFill>
          <a:schemeClr val="accent5">
            <a:hueOff val="6809995"/>
            <a:satOff val="-12023"/>
            <a:lumOff val="-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 err="1">
              <a:solidFill>
                <a:schemeClr val="tx1"/>
              </a:solidFill>
            </a:rPr>
            <a:t>Іоаникій</a:t>
          </a:r>
          <a:r>
            <a:rPr lang="uk-UA" sz="2000" kern="1200" dirty="0">
              <a:solidFill>
                <a:schemeClr val="tx1"/>
              </a:solidFill>
            </a:rPr>
            <a:t> Галятовський </a:t>
          </a:r>
        </a:p>
      </dsp:txBody>
      <dsp:txXfrm>
        <a:off x="4809194" y="1272444"/>
        <a:ext cx="1871418" cy="1437393"/>
      </dsp:txXfrm>
    </dsp:sp>
    <dsp:sp modelId="{93C76B70-80E1-4FD0-A5AD-1A1314AE39FA}">
      <dsp:nvSpPr>
        <dsp:cNvPr id="0" name=""/>
        <dsp:cNvSpPr/>
      </dsp:nvSpPr>
      <dsp:spPr>
        <a:xfrm>
          <a:off x="7096195" y="1194684"/>
          <a:ext cx="2184634" cy="1592913"/>
        </a:xfrm>
        <a:prstGeom prst="roundRect">
          <a:avLst/>
        </a:prstGeom>
        <a:solidFill>
          <a:schemeClr val="accent5">
            <a:hueOff val="10214993"/>
            <a:satOff val="-18035"/>
            <a:lumOff val="-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Антоній </a:t>
          </a:r>
          <a:r>
            <a:rPr lang="uk-UA" sz="2000" kern="1200" dirty="0" err="1">
              <a:solidFill>
                <a:schemeClr val="tx1"/>
              </a:solidFill>
            </a:rPr>
            <a:t>Радивиловський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7173955" y="1272444"/>
        <a:ext cx="2029114" cy="1437393"/>
      </dsp:txXfrm>
    </dsp:sp>
    <dsp:sp modelId="{03C420F4-97FA-4252-AD45-C31F006F17C9}">
      <dsp:nvSpPr>
        <dsp:cNvPr id="0" name=""/>
        <dsp:cNvSpPr/>
      </dsp:nvSpPr>
      <dsp:spPr>
        <a:xfrm>
          <a:off x="9618653" y="1194684"/>
          <a:ext cx="2026938" cy="1592913"/>
        </a:xfrm>
        <a:prstGeom prst="roundRect">
          <a:avLst/>
        </a:prstGeom>
        <a:solidFill>
          <a:schemeClr val="accent5">
            <a:hueOff val="13619991"/>
            <a:satOff val="-24047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Феофан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chemeClr val="tx1"/>
              </a:solidFill>
            </a:rPr>
            <a:t>Прокопович</a:t>
          </a:r>
        </a:p>
      </dsp:txBody>
      <dsp:txXfrm>
        <a:off x="9696413" y="1272444"/>
        <a:ext cx="1871418" cy="143739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89CCF-9CD8-4A33-950D-6513289ACBB8}">
      <dsp:nvSpPr>
        <dsp:cNvPr id="0" name=""/>
        <dsp:cNvSpPr/>
      </dsp:nvSpPr>
      <dsp:spPr>
        <a:xfrm>
          <a:off x="3204158" y="168643"/>
          <a:ext cx="4757629" cy="4130343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FFFF00"/>
              </a:solidFill>
            </a:rPr>
            <a:t>Логос (критерій істинності)</a:t>
          </a:r>
          <a:endParaRPr lang="uk-UA" sz="1400" kern="1200" dirty="0">
            <a:solidFill>
              <a:srgbClr val="FFFF00"/>
            </a:solidFill>
          </a:endParaRPr>
        </a:p>
      </dsp:txBody>
      <dsp:txXfrm>
        <a:off x="5711542" y="1043882"/>
        <a:ext cx="1699153" cy="1229268"/>
      </dsp:txXfrm>
    </dsp:sp>
    <dsp:sp modelId="{77E8153B-7798-400D-9293-02CF6F88EB11}">
      <dsp:nvSpPr>
        <dsp:cNvPr id="0" name=""/>
        <dsp:cNvSpPr/>
      </dsp:nvSpPr>
      <dsp:spPr>
        <a:xfrm>
          <a:off x="3511534" y="183601"/>
          <a:ext cx="3978982" cy="4384639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FFFF00"/>
              </a:solidFill>
            </a:rPr>
            <a:t> </a:t>
          </a:r>
          <a:r>
            <a:rPr lang="uk-UA" sz="1400" b="1" kern="1200" dirty="0" err="1">
              <a:solidFill>
                <a:srgbClr val="FFFF00"/>
              </a:solidFill>
            </a:rPr>
            <a:t>етос</a:t>
          </a:r>
          <a:r>
            <a:rPr lang="uk-UA" sz="1400" b="1" kern="1200" dirty="0">
              <a:solidFill>
                <a:srgbClr val="FFFF00"/>
              </a:solidFill>
            </a:rPr>
            <a:t> (</a:t>
          </a:r>
          <a:r>
            <a:rPr lang="uk-UA" sz="1400" i="1" kern="1200" dirty="0">
              <a:solidFill>
                <a:srgbClr val="FFFF00"/>
              </a:solidFill>
            </a:rPr>
            <a:t>морально-етична поведінка оратора)</a:t>
          </a:r>
          <a:endParaRPr lang="uk-UA" sz="1400" kern="1200" dirty="0">
            <a:solidFill>
              <a:srgbClr val="FFFF00"/>
            </a:solidFill>
          </a:endParaRPr>
        </a:p>
      </dsp:txBody>
      <dsp:txXfrm>
        <a:off x="4458911" y="3028397"/>
        <a:ext cx="2131597" cy="1148358"/>
      </dsp:txXfrm>
    </dsp:sp>
    <dsp:sp modelId="{140A5377-A630-47E0-B398-B3FE65675EBC}">
      <dsp:nvSpPr>
        <dsp:cNvPr id="0" name=""/>
        <dsp:cNvSpPr/>
      </dsp:nvSpPr>
      <dsp:spPr>
        <a:xfrm>
          <a:off x="2823666" y="229382"/>
          <a:ext cx="5190821" cy="4008864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</a:rPr>
            <a:t>Пафос(</a:t>
          </a:r>
          <a:r>
            <a:rPr lang="uk-UA" sz="1400" kern="1200" dirty="0">
              <a:solidFill>
                <a:srgbClr val="002060"/>
              </a:solidFill>
            </a:rPr>
            <a:t>інтелектуальне, вольове, емоційне устремління мовця, реалізоване в тексті)</a:t>
          </a:r>
        </a:p>
      </dsp:txBody>
      <dsp:txXfrm>
        <a:off x="3424936" y="1078879"/>
        <a:ext cx="1853864" cy="1193114"/>
      </dsp:txXfrm>
    </dsp:sp>
    <dsp:sp modelId="{5790F1DE-BBFA-4CAD-A51D-91131DE3994E}">
      <dsp:nvSpPr>
        <dsp:cNvPr id="0" name=""/>
        <dsp:cNvSpPr/>
      </dsp:nvSpPr>
      <dsp:spPr>
        <a:xfrm>
          <a:off x="4302085" y="-94820"/>
          <a:ext cx="4471618" cy="447161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C53F6-6A3B-453F-8F2A-44A4942F17C2}">
      <dsp:nvSpPr>
        <dsp:cNvPr id="0" name=""/>
        <dsp:cNvSpPr/>
      </dsp:nvSpPr>
      <dsp:spPr>
        <a:xfrm>
          <a:off x="3164917" y="724872"/>
          <a:ext cx="4471618" cy="447161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1BB40-53D9-4D90-99AD-93679E2E47A2}">
      <dsp:nvSpPr>
        <dsp:cNvPr id="0" name=""/>
        <dsp:cNvSpPr/>
      </dsp:nvSpPr>
      <dsp:spPr>
        <a:xfrm>
          <a:off x="2172625" y="-94112"/>
          <a:ext cx="4471618" cy="447161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1AB87-BA65-44D0-A22C-C095CC939DEA}">
      <dsp:nvSpPr>
        <dsp:cNvPr id="0" name=""/>
        <dsp:cNvSpPr/>
      </dsp:nvSpPr>
      <dsp:spPr>
        <a:xfrm>
          <a:off x="3122664" y="-24639"/>
          <a:ext cx="3813071" cy="3813071"/>
        </a:xfrm>
        <a:prstGeom prst="circularArrow">
          <a:avLst>
            <a:gd name="adj1" fmla="val 5544"/>
            <a:gd name="adj2" fmla="val 330680"/>
            <a:gd name="adj3" fmla="val 13741087"/>
            <a:gd name="adj4" fmla="val 17407203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73165-E4BA-45EF-86F4-0DF40F5E5EA2}">
      <dsp:nvSpPr>
        <dsp:cNvPr id="0" name=""/>
        <dsp:cNvSpPr/>
      </dsp:nvSpPr>
      <dsp:spPr>
        <a:xfrm>
          <a:off x="4123059" y="1003"/>
          <a:ext cx="1812280" cy="9061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 err="1"/>
            <a:t>Інвенція</a:t>
          </a:r>
          <a:endParaRPr lang="uk-UA" sz="2400" kern="1200" dirty="0"/>
        </a:p>
      </dsp:txBody>
      <dsp:txXfrm>
        <a:off x="4167293" y="45237"/>
        <a:ext cx="1723812" cy="817672"/>
      </dsp:txXfrm>
    </dsp:sp>
    <dsp:sp modelId="{42162C08-126D-4332-8A8D-5D62C3508AB5}">
      <dsp:nvSpPr>
        <dsp:cNvPr id="0" name=""/>
        <dsp:cNvSpPr/>
      </dsp:nvSpPr>
      <dsp:spPr>
        <a:xfrm>
          <a:off x="5669519" y="1124571"/>
          <a:ext cx="1812280" cy="9061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/>
            <a:t>диспозиція</a:t>
          </a:r>
          <a:endParaRPr lang="uk-UA" sz="2400" kern="1200" dirty="0"/>
        </a:p>
      </dsp:txBody>
      <dsp:txXfrm>
        <a:off x="5713753" y="1168805"/>
        <a:ext cx="1723812" cy="817672"/>
      </dsp:txXfrm>
    </dsp:sp>
    <dsp:sp modelId="{9B02801F-7BA0-401F-9114-5C952DFEE695}">
      <dsp:nvSpPr>
        <dsp:cNvPr id="0" name=""/>
        <dsp:cNvSpPr/>
      </dsp:nvSpPr>
      <dsp:spPr>
        <a:xfrm>
          <a:off x="5078824" y="2942543"/>
          <a:ext cx="1812280" cy="9061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 err="1"/>
            <a:t>елокуція</a:t>
          </a:r>
          <a:endParaRPr lang="uk-UA" sz="2400" kern="1200" dirty="0"/>
        </a:p>
      </dsp:txBody>
      <dsp:txXfrm>
        <a:off x="5123058" y="2986777"/>
        <a:ext cx="1723812" cy="817672"/>
      </dsp:txXfrm>
    </dsp:sp>
    <dsp:sp modelId="{1FAE95EC-5324-45CC-AEB4-A0C90EAFA66C}">
      <dsp:nvSpPr>
        <dsp:cNvPr id="0" name=""/>
        <dsp:cNvSpPr/>
      </dsp:nvSpPr>
      <dsp:spPr>
        <a:xfrm>
          <a:off x="3167295" y="2942543"/>
          <a:ext cx="1812280" cy="9061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/>
            <a:t>меморія</a:t>
          </a:r>
          <a:endParaRPr lang="uk-UA" sz="2400" kern="1200" dirty="0"/>
        </a:p>
      </dsp:txBody>
      <dsp:txXfrm>
        <a:off x="3211529" y="2986777"/>
        <a:ext cx="1723812" cy="817672"/>
      </dsp:txXfrm>
    </dsp:sp>
    <dsp:sp modelId="{9DDAF48F-C7C8-4851-B74F-8279B91A5B5A}">
      <dsp:nvSpPr>
        <dsp:cNvPr id="0" name=""/>
        <dsp:cNvSpPr/>
      </dsp:nvSpPr>
      <dsp:spPr>
        <a:xfrm>
          <a:off x="2576600" y="1124571"/>
          <a:ext cx="1812280" cy="9061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/>
            <a:t> акція</a:t>
          </a:r>
          <a:endParaRPr lang="uk-UA" sz="2400" kern="1200" dirty="0"/>
        </a:p>
      </dsp:txBody>
      <dsp:txXfrm>
        <a:off x="2620834" y="1168805"/>
        <a:ext cx="1723812" cy="8176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2672C-79F0-4A0A-8C4A-6C154A6A1129}">
      <dsp:nvSpPr>
        <dsp:cNvPr id="0" name=""/>
        <dsp:cNvSpPr/>
      </dsp:nvSpPr>
      <dsp:spPr>
        <a:xfrm>
          <a:off x="0" y="229243"/>
          <a:ext cx="100583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AF7BC-063B-4B13-A64F-A8A039BF93C0}">
      <dsp:nvSpPr>
        <dsp:cNvPr id="0" name=""/>
        <dsp:cNvSpPr/>
      </dsp:nvSpPr>
      <dsp:spPr>
        <a:xfrm>
          <a:off x="502920" y="52123"/>
          <a:ext cx="7040880" cy="354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 dirty="0">
              <a:solidFill>
                <a:schemeClr val="bg1"/>
              </a:solidFill>
            </a:rPr>
            <a:t>концептуальний закон</a:t>
          </a:r>
          <a:endParaRPr lang="uk-UA" sz="1800" kern="1200" dirty="0">
            <a:solidFill>
              <a:schemeClr val="bg1"/>
            </a:solidFill>
          </a:endParaRPr>
        </a:p>
      </dsp:txBody>
      <dsp:txXfrm>
        <a:off x="520213" y="69416"/>
        <a:ext cx="7006294" cy="319654"/>
      </dsp:txXfrm>
    </dsp:sp>
    <dsp:sp modelId="{441671E9-A21F-438F-B4F0-6D49BD2F0891}">
      <dsp:nvSpPr>
        <dsp:cNvPr id="0" name=""/>
        <dsp:cNvSpPr/>
      </dsp:nvSpPr>
      <dsp:spPr>
        <a:xfrm>
          <a:off x="0" y="773563"/>
          <a:ext cx="100583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1B179-1301-44D9-A3E6-645409488629}">
      <dsp:nvSpPr>
        <dsp:cNvPr id="0" name=""/>
        <dsp:cNvSpPr/>
      </dsp:nvSpPr>
      <dsp:spPr>
        <a:xfrm>
          <a:off x="502920" y="596443"/>
          <a:ext cx="7040880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 dirty="0">
              <a:solidFill>
                <a:schemeClr val="bg1"/>
              </a:solidFill>
            </a:rPr>
            <a:t>закон моделювання аудиторії</a:t>
          </a:r>
          <a:endParaRPr lang="uk-UA" sz="1800" kern="1200" dirty="0">
            <a:solidFill>
              <a:schemeClr val="bg1"/>
            </a:solidFill>
          </a:endParaRPr>
        </a:p>
      </dsp:txBody>
      <dsp:txXfrm>
        <a:off x="520213" y="613736"/>
        <a:ext cx="7006294" cy="319654"/>
      </dsp:txXfrm>
    </dsp:sp>
    <dsp:sp modelId="{09371BBB-D868-4A16-8CDD-99222C8E1208}">
      <dsp:nvSpPr>
        <dsp:cNvPr id="0" name=""/>
        <dsp:cNvSpPr/>
      </dsp:nvSpPr>
      <dsp:spPr>
        <a:xfrm>
          <a:off x="0" y="1317883"/>
          <a:ext cx="100583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17AC3-F607-4218-80F5-354009FFCFFE}">
      <dsp:nvSpPr>
        <dsp:cNvPr id="0" name=""/>
        <dsp:cNvSpPr/>
      </dsp:nvSpPr>
      <dsp:spPr>
        <a:xfrm>
          <a:off x="502920" y="1140763"/>
          <a:ext cx="7040880" cy="3542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 dirty="0">
              <a:solidFill>
                <a:schemeClr val="bg1"/>
              </a:solidFill>
            </a:rPr>
            <a:t> стратегічний закон</a:t>
          </a:r>
          <a:endParaRPr lang="uk-UA" sz="1800" kern="1200" dirty="0">
            <a:solidFill>
              <a:schemeClr val="bg1"/>
            </a:solidFill>
          </a:endParaRPr>
        </a:p>
      </dsp:txBody>
      <dsp:txXfrm>
        <a:off x="520213" y="1158056"/>
        <a:ext cx="7006294" cy="319654"/>
      </dsp:txXfrm>
    </dsp:sp>
    <dsp:sp modelId="{6418F9E2-4969-435A-BBFD-B14AE81EA983}">
      <dsp:nvSpPr>
        <dsp:cNvPr id="0" name=""/>
        <dsp:cNvSpPr/>
      </dsp:nvSpPr>
      <dsp:spPr>
        <a:xfrm>
          <a:off x="0" y="1862203"/>
          <a:ext cx="100583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CC07B-85DC-4E7A-877D-08E42A1E9C3B}">
      <dsp:nvSpPr>
        <dsp:cNvPr id="0" name=""/>
        <dsp:cNvSpPr/>
      </dsp:nvSpPr>
      <dsp:spPr>
        <a:xfrm>
          <a:off x="502920" y="1685083"/>
          <a:ext cx="7040880" cy="354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 dirty="0">
              <a:solidFill>
                <a:schemeClr val="bg1"/>
              </a:solidFill>
            </a:rPr>
            <a:t> тактичний закон</a:t>
          </a:r>
          <a:endParaRPr lang="uk-UA" sz="1800" kern="1200" dirty="0">
            <a:solidFill>
              <a:schemeClr val="bg1"/>
            </a:solidFill>
          </a:endParaRPr>
        </a:p>
      </dsp:txBody>
      <dsp:txXfrm>
        <a:off x="520213" y="1702376"/>
        <a:ext cx="7006294" cy="319654"/>
      </dsp:txXfrm>
    </dsp:sp>
    <dsp:sp modelId="{F4FB5038-7DA8-4288-B578-BBCFD83B9F62}">
      <dsp:nvSpPr>
        <dsp:cNvPr id="0" name=""/>
        <dsp:cNvSpPr/>
      </dsp:nvSpPr>
      <dsp:spPr>
        <a:xfrm>
          <a:off x="0" y="2406523"/>
          <a:ext cx="100583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AD7099-4369-4258-9868-F55E97D58C88}">
      <dsp:nvSpPr>
        <dsp:cNvPr id="0" name=""/>
        <dsp:cNvSpPr/>
      </dsp:nvSpPr>
      <dsp:spPr>
        <a:xfrm>
          <a:off x="502920" y="2229403"/>
          <a:ext cx="7040880" cy="3542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 dirty="0">
              <a:solidFill>
                <a:schemeClr val="bg1"/>
              </a:solidFill>
            </a:rPr>
            <a:t> мовленнєвий закон</a:t>
          </a:r>
          <a:endParaRPr lang="uk-UA" sz="1800" kern="1200" dirty="0">
            <a:solidFill>
              <a:schemeClr val="bg1"/>
            </a:solidFill>
          </a:endParaRPr>
        </a:p>
      </dsp:txBody>
      <dsp:txXfrm>
        <a:off x="520213" y="2246696"/>
        <a:ext cx="7006294" cy="319654"/>
      </dsp:txXfrm>
    </dsp:sp>
    <dsp:sp modelId="{B1B9F727-33BB-4A8A-9BC8-BFD8B07AD736}">
      <dsp:nvSpPr>
        <dsp:cNvPr id="0" name=""/>
        <dsp:cNvSpPr/>
      </dsp:nvSpPr>
      <dsp:spPr>
        <a:xfrm>
          <a:off x="0" y="2950843"/>
          <a:ext cx="100583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DB996-72FA-4C07-96E1-CE6024C2E19B}">
      <dsp:nvSpPr>
        <dsp:cNvPr id="0" name=""/>
        <dsp:cNvSpPr/>
      </dsp:nvSpPr>
      <dsp:spPr>
        <a:xfrm>
          <a:off x="502920" y="2773723"/>
          <a:ext cx="7040880" cy="354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 dirty="0">
              <a:solidFill>
                <a:schemeClr val="bg1"/>
              </a:solidFill>
            </a:rPr>
            <a:t>закон ефективної комунікації</a:t>
          </a:r>
          <a:endParaRPr lang="uk-UA" sz="1800" kern="1200" dirty="0">
            <a:solidFill>
              <a:schemeClr val="bg1"/>
            </a:solidFill>
          </a:endParaRPr>
        </a:p>
      </dsp:txBody>
      <dsp:txXfrm>
        <a:off x="520213" y="2791016"/>
        <a:ext cx="7006294" cy="319654"/>
      </dsp:txXfrm>
    </dsp:sp>
    <dsp:sp modelId="{FFC5C945-2053-445A-9134-0680B1394AC9}">
      <dsp:nvSpPr>
        <dsp:cNvPr id="0" name=""/>
        <dsp:cNvSpPr/>
      </dsp:nvSpPr>
      <dsp:spPr>
        <a:xfrm>
          <a:off x="0" y="3495163"/>
          <a:ext cx="10058399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76FD30-CAD6-4484-B3DC-B53FA2BD0CEA}">
      <dsp:nvSpPr>
        <dsp:cNvPr id="0" name=""/>
        <dsp:cNvSpPr/>
      </dsp:nvSpPr>
      <dsp:spPr>
        <a:xfrm>
          <a:off x="502920" y="3318043"/>
          <a:ext cx="7040880" cy="354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 dirty="0">
              <a:solidFill>
                <a:schemeClr val="bg1"/>
              </a:solidFill>
            </a:rPr>
            <a:t> системно-аналітичний закон</a:t>
          </a:r>
          <a:endParaRPr lang="uk-UA" sz="1800" kern="1200" dirty="0">
            <a:solidFill>
              <a:schemeClr val="bg1"/>
            </a:solidFill>
          </a:endParaRPr>
        </a:p>
      </dsp:txBody>
      <dsp:txXfrm>
        <a:off x="520213" y="3335336"/>
        <a:ext cx="7006294" cy="319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6132A-6995-4912-B6B5-6F226D8F96EB}">
      <dsp:nvSpPr>
        <dsp:cNvPr id="0" name=""/>
        <dsp:cNvSpPr/>
      </dsp:nvSpPr>
      <dsp:spPr>
        <a:xfrm>
          <a:off x="4066778" y="0"/>
          <a:ext cx="1924843" cy="1924843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rgbClr val="FFFF00"/>
              </a:solidFill>
            </a:rPr>
            <a:t>Оратор </a:t>
          </a:r>
        </a:p>
      </dsp:txBody>
      <dsp:txXfrm>
        <a:off x="4547989" y="962422"/>
        <a:ext cx="962421" cy="962421"/>
      </dsp:txXfrm>
    </dsp:sp>
    <dsp:sp modelId="{7397D02B-7312-4D81-8D94-C276E10FAFE2}">
      <dsp:nvSpPr>
        <dsp:cNvPr id="0" name=""/>
        <dsp:cNvSpPr/>
      </dsp:nvSpPr>
      <dsp:spPr>
        <a:xfrm>
          <a:off x="3104356" y="1924843"/>
          <a:ext cx="1924843" cy="1924843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rgbClr val="FFFF00"/>
              </a:solidFill>
            </a:rPr>
            <a:t>Промова</a:t>
          </a:r>
        </a:p>
      </dsp:txBody>
      <dsp:txXfrm>
        <a:off x="3585567" y="2887265"/>
        <a:ext cx="962421" cy="962421"/>
      </dsp:txXfrm>
    </dsp:sp>
    <dsp:sp modelId="{17AB0B9E-8EC3-4AAF-A75B-4ECDF197538E}">
      <dsp:nvSpPr>
        <dsp:cNvPr id="0" name=""/>
        <dsp:cNvSpPr/>
      </dsp:nvSpPr>
      <dsp:spPr>
        <a:xfrm rot="10800000">
          <a:off x="4066778" y="1924843"/>
          <a:ext cx="1924843" cy="1924843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>
              <a:solidFill>
                <a:srgbClr val="FF0000"/>
              </a:solidFill>
            </a:rPr>
            <a:t>Риторичний трикутник</a:t>
          </a:r>
        </a:p>
      </dsp:txBody>
      <dsp:txXfrm rot="10800000">
        <a:off x="4547989" y="1924843"/>
        <a:ext cx="962421" cy="962421"/>
      </dsp:txXfrm>
    </dsp:sp>
    <dsp:sp modelId="{6805268A-5F41-4D62-91AA-081FC9C544FB}">
      <dsp:nvSpPr>
        <dsp:cNvPr id="0" name=""/>
        <dsp:cNvSpPr/>
      </dsp:nvSpPr>
      <dsp:spPr>
        <a:xfrm>
          <a:off x="5029199" y="1924843"/>
          <a:ext cx="1924843" cy="1924843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rgbClr val="FFFF00"/>
              </a:solidFill>
            </a:rPr>
            <a:t>Слухач</a:t>
          </a:r>
        </a:p>
      </dsp:txBody>
      <dsp:txXfrm>
        <a:off x="5510410" y="2887265"/>
        <a:ext cx="962421" cy="9624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4F82E-2BDB-4A1A-8788-2328479C938F}">
      <dsp:nvSpPr>
        <dsp:cNvPr id="0" name=""/>
        <dsp:cNvSpPr/>
      </dsp:nvSpPr>
      <dsp:spPr>
        <a:xfrm>
          <a:off x="3877464" y="2341809"/>
          <a:ext cx="583766" cy="556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1883" y="0"/>
              </a:lnTo>
              <a:lnTo>
                <a:pt x="291883" y="556179"/>
              </a:lnTo>
              <a:lnTo>
                <a:pt x="583766" y="556179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4149190" y="2599741"/>
        <a:ext cx="40314" cy="40314"/>
      </dsp:txXfrm>
    </dsp:sp>
    <dsp:sp modelId="{6FC33E96-0AB6-4BA1-A055-1BE7DE774C03}">
      <dsp:nvSpPr>
        <dsp:cNvPr id="0" name=""/>
        <dsp:cNvSpPr/>
      </dsp:nvSpPr>
      <dsp:spPr>
        <a:xfrm>
          <a:off x="3877464" y="1785629"/>
          <a:ext cx="583766" cy="556179"/>
        </a:xfrm>
        <a:custGeom>
          <a:avLst/>
          <a:gdLst/>
          <a:ahLst/>
          <a:cxnLst/>
          <a:rect l="0" t="0" r="0" b="0"/>
          <a:pathLst>
            <a:path>
              <a:moveTo>
                <a:pt x="0" y="556179"/>
              </a:moveTo>
              <a:lnTo>
                <a:pt x="291883" y="556179"/>
              </a:lnTo>
              <a:lnTo>
                <a:pt x="291883" y="0"/>
              </a:lnTo>
              <a:lnTo>
                <a:pt x="583766" y="0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4149190" y="2043561"/>
        <a:ext cx="40314" cy="40314"/>
      </dsp:txXfrm>
    </dsp:sp>
    <dsp:sp modelId="{02C66D08-0BA4-452F-AA4F-227E71F986BC}">
      <dsp:nvSpPr>
        <dsp:cNvPr id="0" name=""/>
        <dsp:cNvSpPr/>
      </dsp:nvSpPr>
      <dsp:spPr>
        <a:xfrm rot="16200000">
          <a:off x="1090712" y="1896865"/>
          <a:ext cx="4683618" cy="8898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tx1"/>
              </a:solidFill>
              <a:highlight>
                <a:srgbClr val="FF0000"/>
              </a:highlight>
            </a:rPr>
            <a:t>Софісти</a:t>
          </a:r>
          <a:r>
            <a:rPr lang="uk-UA" sz="2400" kern="1200" dirty="0">
              <a:solidFill>
                <a:schemeClr val="tx1"/>
              </a:solidFill>
            </a:rPr>
            <a:t> вважали, що істинною буде та думка, яка переконливіша.</a:t>
          </a:r>
        </a:p>
      </dsp:txBody>
      <dsp:txXfrm>
        <a:off x="1090712" y="1896865"/>
        <a:ext cx="4683618" cy="889887"/>
      </dsp:txXfrm>
    </dsp:sp>
    <dsp:sp modelId="{B530D2A7-0C23-4471-B647-E1341F72E4ED}">
      <dsp:nvSpPr>
        <dsp:cNvPr id="0" name=""/>
        <dsp:cNvSpPr/>
      </dsp:nvSpPr>
      <dsp:spPr>
        <a:xfrm>
          <a:off x="4461230" y="1340685"/>
          <a:ext cx="2918830" cy="8898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i="1" kern="1200" dirty="0">
              <a:solidFill>
                <a:srgbClr val="002060"/>
              </a:solidFill>
            </a:rPr>
            <a:t>мистецтво міркування (діалектика)</a:t>
          </a:r>
          <a:endParaRPr lang="uk-UA" sz="2000" kern="1200" dirty="0">
            <a:solidFill>
              <a:srgbClr val="002060"/>
            </a:solidFill>
          </a:endParaRPr>
        </a:p>
      </dsp:txBody>
      <dsp:txXfrm>
        <a:off x="4461230" y="1340685"/>
        <a:ext cx="2918830" cy="889887"/>
      </dsp:txXfrm>
    </dsp:sp>
    <dsp:sp modelId="{9E6D8542-5246-4D42-848A-C890662863AE}">
      <dsp:nvSpPr>
        <dsp:cNvPr id="0" name=""/>
        <dsp:cNvSpPr/>
      </dsp:nvSpPr>
      <dsp:spPr>
        <a:xfrm>
          <a:off x="4461230" y="2453044"/>
          <a:ext cx="2918830" cy="8898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i="1" kern="1200" dirty="0">
              <a:solidFill>
                <a:srgbClr val="002060"/>
              </a:solidFill>
            </a:rPr>
            <a:t>мистецтво спілкування (риторика).</a:t>
          </a:r>
          <a:r>
            <a:rPr lang="uk-UA" sz="2000" kern="1200" dirty="0">
              <a:solidFill>
                <a:srgbClr val="002060"/>
              </a:solidFill>
            </a:rPr>
            <a:t> </a:t>
          </a:r>
        </a:p>
      </dsp:txBody>
      <dsp:txXfrm>
        <a:off x="4461230" y="2453044"/>
        <a:ext cx="2918830" cy="8898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D535F-C7CF-4C11-856A-0CF6CC066F17}">
      <dsp:nvSpPr>
        <dsp:cNvPr id="0" name=""/>
        <dsp:cNvSpPr/>
      </dsp:nvSpPr>
      <dsp:spPr>
        <a:xfrm>
          <a:off x="889500" y="0"/>
          <a:ext cx="10081010" cy="389709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E3E4C-D0C2-40DD-B2EC-6175928A9540}">
      <dsp:nvSpPr>
        <dsp:cNvPr id="0" name=""/>
        <dsp:cNvSpPr/>
      </dsp:nvSpPr>
      <dsp:spPr>
        <a:xfrm>
          <a:off x="742" y="1169127"/>
          <a:ext cx="1574433" cy="15588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 err="1"/>
            <a:t>Перікл</a:t>
          </a:r>
          <a:endParaRPr lang="uk-UA" sz="2200" kern="1200" dirty="0"/>
        </a:p>
      </dsp:txBody>
      <dsp:txXfrm>
        <a:off x="76838" y="1245223"/>
        <a:ext cx="1422241" cy="1406645"/>
      </dsp:txXfrm>
    </dsp:sp>
    <dsp:sp modelId="{84483DF9-BC6A-4FA3-9C68-AB8C0CB9CCF6}">
      <dsp:nvSpPr>
        <dsp:cNvPr id="0" name=""/>
        <dsp:cNvSpPr/>
      </dsp:nvSpPr>
      <dsp:spPr>
        <a:xfrm>
          <a:off x="1675940" y="1169127"/>
          <a:ext cx="1574433" cy="1558837"/>
        </a:xfrm>
        <a:prstGeom prst="roundRect">
          <a:avLst/>
        </a:prstGeom>
        <a:solidFill>
          <a:schemeClr val="accent2">
            <a:hueOff val="-2146400"/>
            <a:satOff val="289"/>
            <a:lumOff val="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 err="1"/>
            <a:t>Горгій</a:t>
          </a:r>
          <a:r>
            <a:rPr lang="uk-UA" sz="2200" kern="1200" dirty="0"/>
            <a:t> (</a:t>
          </a:r>
          <a:r>
            <a:rPr lang="uk-UA" sz="2200" kern="1200" dirty="0" err="1"/>
            <a:t>горгійські</a:t>
          </a:r>
          <a:r>
            <a:rPr lang="uk-UA" sz="2200" kern="1200" dirty="0"/>
            <a:t> фігури)</a:t>
          </a:r>
        </a:p>
      </dsp:txBody>
      <dsp:txXfrm>
        <a:off x="1752036" y="1245223"/>
        <a:ext cx="1422241" cy="1406645"/>
      </dsp:txXfrm>
    </dsp:sp>
    <dsp:sp modelId="{70B3164A-8D37-40D8-AF1E-036953683584}">
      <dsp:nvSpPr>
        <dsp:cNvPr id="0" name=""/>
        <dsp:cNvSpPr/>
      </dsp:nvSpPr>
      <dsp:spPr>
        <a:xfrm>
          <a:off x="3351138" y="1169127"/>
          <a:ext cx="1574433" cy="1558837"/>
        </a:xfrm>
        <a:prstGeom prst="roundRect">
          <a:avLst/>
        </a:prstGeom>
        <a:solidFill>
          <a:schemeClr val="accent2">
            <a:hueOff val="-4292801"/>
            <a:satOff val="577"/>
            <a:lumOff val="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 err="1"/>
            <a:t>Ісократ</a:t>
          </a:r>
          <a:endParaRPr lang="uk-UA" sz="2200" kern="1200" dirty="0"/>
        </a:p>
      </dsp:txBody>
      <dsp:txXfrm>
        <a:off x="3427234" y="1245223"/>
        <a:ext cx="1422241" cy="1406645"/>
      </dsp:txXfrm>
    </dsp:sp>
    <dsp:sp modelId="{FDFA77A2-D14D-430D-B954-2A84A078C440}">
      <dsp:nvSpPr>
        <dsp:cNvPr id="0" name=""/>
        <dsp:cNvSpPr/>
      </dsp:nvSpPr>
      <dsp:spPr>
        <a:xfrm>
          <a:off x="5026336" y="1169127"/>
          <a:ext cx="1574433" cy="1558837"/>
        </a:xfrm>
        <a:prstGeom prst="roundRect">
          <a:avLst/>
        </a:prstGeom>
        <a:solidFill>
          <a:schemeClr val="accent2">
            <a:hueOff val="-6439200"/>
            <a:satOff val="866"/>
            <a:lumOff val="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solidFill>
                <a:srgbClr val="FFFF00"/>
              </a:solidFill>
            </a:rPr>
            <a:t>Сократ</a:t>
          </a:r>
        </a:p>
      </dsp:txBody>
      <dsp:txXfrm>
        <a:off x="5102432" y="1245223"/>
        <a:ext cx="1422241" cy="1406645"/>
      </dsp:txXfrm>
    </dsp:sp>
    <dsp:sp modelId="{03D9274F-7C21-465C-9892-2D4CC03A3370}">
      <dsp:nvSpPr>
        <dsp:cNvPr id="0" name=""/>
        <dsp:cNvSpPr/>
      </dsp:nvSpPr>
      <dsp:spPr>
        <a:xfrm>
          <a:off x="6701533" y="1169127"/>
          <a:ext cx="1574433" cy="1558837"/>
        </a:xfrm>
        <a:prstGeom prst="roundRect">
          <a:avLst/>
        </a:prstGeom>
        <a:solidFill>
          <a:schemeClr val="accent2">
            <a:hueOff val="-8585601"/>
            <a:satOff val="1155"/>
            <a:lumOff val="13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solidFill>
                <a:srgbClr val="FFFF00"/>
              </a:solidFill>
            </a:rPr>
            <a:t>Платон</a:t>
          </a:r>
        </a:p>
      </dsp:txBody>
      <dsp:txXfrm>
        <a:off x="6777629" y="1245223"/>
        <a:ext cx="1422241" cy="1406645"/>
      </dsp:txXfrm>
    </dsp:sp>
    <dsp:sp modelId="{8B02AFF1-BF45-4378-BFE1-0179DC7BFFE0}">
      <dsp:nvSpPr>
        <dsp:cNvPr id="0" name=""/>
        <dsp:cNvSpPr/>
      </dsp:nvSpPr>
      <dsp:spPr>
        <a:xfrm>
          <a:off x="8376731" y="1169127"/>
          <a:ext cx="1574433" cy="1558837"/>
        </a:xfrm>
        <a:prstGeom prst="roundRect">
          <a:avLst/>
        </a:prstGeom>
        <a:solidFill>
          <a:schemeClr val="accent2">
            <a:hueOff val="-10732000"/>
            <a:satOff val="1443"/>
            <a:lumOff val="16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rgbClr val="FFFF00"/>
              </a:solidFill>
            </a:rPr>
            <a:t>Демосфен</a:t>
          </a:r>
        </a:p>
      </dsp:txBody>
      <dsp:txXfrm>
        <a:off x="8452827" y="1245223"/>
        <a:ext cx="1422241" cy="1406645"/>
      </dsp:txXfrm>
    </dsp:sp>
    <dsp:sp modelId="{1A9A9D66-3EBB-4307-BA8D-058483713354}">
      <dsp:nvSpPr>
        <dsp:cNvPr id="0" name=""/>
        <dsp:cNvSpPr/>
      </dsp:nvSpPr>
      <dsp:spPr>
        <a:xfrm>
          <a:off x="10051929" y="1162767"/>
          <a:ext cx="1807339" cy="1571557"/>
        </a:xfrm>
        <a:prstGeom prst="roundRect">
          <a:avLst/>
        </a:prstGeom>
        <a:solidFill>
          <a:schemeClr val="accent2">
            <a:hueOff val="-12878401"/>
            <a:satOff val="1732"/>
            <a:lumOff val="1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 err="1">
              <a:solidFill>
                <a:srgbClr val="FFFF00"/>
              </a:solidFill>
            </a:rPr>
            <a:t>Арестотель</a:t>
          </a:r>
          <a:endParaRPr lang="uk-UA" sz="2400" kern="1200" dirty="0">
            <a:solidFill>
              <a:srgbClr val="FFFF00"/>
            </a:solidFill>
          </a:endParaRPr>
        </a:p>
      </dsp:txBody>
      <dsp:txXfrm>
        <a:off x="10128646" y="1239484"/>
        <a:ext cx="1653905" cy="14181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CFB88-3678-46F0-A0BB-3248FFF2C71F}">
      <dsp:nvSpPr>
        <dsp:cNvPr id="0" name=""/>
        <dsp:cNvSpPr/>
      </dsp:nvSpPr>
      <dsp:spPr>
        <a:xfrm>
          <a:off x="754379" y="0"/>
          <a:ext cx="8549640" cy="384968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8F4B5-D4C1-4914-9D53-6E47B3E7A85B}">
      <dsp:nvSpPr>
        <dsp:cNvPr id="0" name=""/>
        <dsp:cNvSpPr/>
      </dsp:nvSpPr>
      <dsp:spPr>
        <a:xfrm>
          <a:off x="128799" y="1154906"/>
          <a:ext cx="4777740" cy="15398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kern="1200" dirty="0">
              <a:solidFill>
                <a:srgbClr val="FFFF00"/>
              </a:solidFill>
            </a:rPr>
            <a:t>Цицерон: </a:t>
          </a:r>
          <a:r>
            <a:rPr lang="uk-UA" sz="2300" kern="1200" dirty="0"/>
            <a:t>Красномовство – завжди супутник миру, товариш спокою і дитя впорядкованої держави. </a:t>
          </a:r>
        </a:p>
      </dsp:txBody>
      <dsp:txXfrm>
        <a:off x="203969" y="1230076"/>
        <a:ext cx="4627400" cy="1389534"/>
      </dsp:txXfrm>
    </dsp:sp>
    <dsp:sp modelId="{A63BBD55-5E57-4098-A372-17F2F42CAC3B}">
      <dsp:nvSpPr>
        <dsp:cNvPr id="0" name=""/>
        <dsp:cNvSpPr/>
      </dsp:nvSpPr>
      <dsp:spPr>
        <a:xfrm>
          <a:off x="5151860" y="1154906"/>
          <a:ext cx="4777740" cy="15398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 err="1">
              <a:solidFill>
                <a:srgbClr val="FFFF00"/>
              </a:solidFill>
            </a:rPr>
            <a:t>Квінтіліан</a:t>
          </a:r>
          <a:r>
            <a:rPr lang="uk-UA" sz="2300" kern="1200" dirty="0">
              <a:solidFill>
                <a:srgbClr val="FFFF00"/>
              </a:solidFill>
            </a:rPr>
            <a:t> </a:t>
          </a:r>
          <a:r>
            <a:rPr lang="uk-UA" sz="2300" kern="1200" dirty="0"/>
            <a:t> «Дванадцять книг риторичних настанов»</a:t>
          </a:r>
        </a:p>
      </dsp:txBody>
      <dsp:txXfrm>
        <a:off x="5227030" y="1230076"/>
        <a:ext cx="4627400" cy="13895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82380-0914-4DD3-8A20-255BE5C384EF}">
      <dsp:nvSpPr>
        <dsp:cNvPr id="0" name=""/>
        <dsp:cNvSpPr/>
      </dsp:nvSpPr>
      <dsp:spPr>
        <a:xfrm rot="16200000">
          <a:off x="1881" y="1"/>
          <a:ext cx="3845569" cy="3849684"/>
        </a:xfrm>
        <a:prstGeom prst="downArrow">
          <a:avLst>
            <a:gd name="adj1" fmla="val 50000"/>
            <a:gd name="adj2" fmla="val 35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>
              <a:solidFill>
                <a:srgbClr val="FFFF00"/>
              </a:solidFill>
            </a:rPr>
            <a:t>Антична риторика - це висловлення думки (немає авторитетів)</a:t>
          </a:r>
        </a:p>
      </dsp:txBody>
      <dsp:txXfrm rot="5400000">
        <a:off x="-176" y="963451"/>
        <a:ext cx="3176709" cy="1922785"/>
      </dsp:txXfrm>
    </dsp:sp>
    <dsp:sp modelId="{8AFDC3E7-328C-4348-B888-B6A46C87A8B4}">
      <dsp:nvSpPr>
        <dsp:cNvPr id="0" name=""/>
        <dsp:cNvSpPr/>
      </dsp:nvSpPr>
      <dsp:spPr>
        <a:xfrm rot="5400000">
          <a:off x="6210948" y="2058"/>
          <a:ext cx="3845569" cy="3845569"/>
        </a:xfrm>
        <a:prstGeom prst="downArrow">
          <a:avLst>
            <a:gd name="adj1" fmla="val 50000"/>
            <a:gd name="adj2" fmla="val 35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>
              <a:solidFill>
                <a:srgbClr val="002060"/>
              </a:solidFill>
            </a:rPr>
            <a:t>Християнська риторика(гомілетика) – висловлення істини (авторитет-Святе Письмо)</a:t>
          </a:r>
        </a:p>
      </dsp:txBody>
      <dsp:txXfrm rot="-5400000">
        <a:off x="6883924" y="963449"/>
        <a:ext cx="3172594" cy="19227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1F538-6C52-4B1A-9722-D23846906F32}">
      <dsp:nvSpPr>
        <dsp:cNvPr id="0" name=""/>
        <dsp:cNvSpPr/>
      </dsp:nvSpPr>
      <dsp:spPr>
        <a:xfrm>
          <a:off x="3473126" y="529114"/>
          <a:ext cx="2035827" cy="22460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C00000"/>
              </a:solidFill>
            </a:rPr>
            <a:t>західне (європейське) красномовство</a:t>
          </a:r>
        </a:p>
      </dsp:txBody>
      <dsp:txXfrm>
        <a:off x="3532753" y="588741"/>
        <a:ext cx="1916573" cy="2126794"/>
      </dsp:txXfrm>
    </dsp:sp>
    <dsp:sp modelId="{9AD3479F-B461-4776-A5C6-ED5200DBD4CE}">
      <dsp:nvSpPr>
        <dsp:cNvPr id="0" name=""/>
        <dsp:cNvSpPr/>
      </dsp:nvSpPr>
      <dsp:spPr>
        <a:xfrm>
          <a:off x="6316107" y="278758"/>
          <a:ext cx="2035827" cy="113101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b="1" kern="1200" dirty="0">
              <a:solidFill>
                <a:srgbClr val="0070C0"/>
              </a:solidFill>
            </a:rPr>
            <a:t>східне (візантійське) красномовство</a:t>
          </a:r>
        </a:p>
      </dsp:txBody>
      <dsp:txXfrm>
        <a:off x="6349233" y="311884"/>
        <a:ext cx="1969575" cy="1064763"/>
      </dsp:txXfrm>
    </dsp:sp>
    <dsp:sp modelId="{0F6BDC85-E823-4F48-9FFC-67AFBED7EF94}">
      <dsp:nvSpPr>
        <dsp:cNvPr id="0" name=""/>
        <dsp:cNvSpPr/>
      </dsp:nvSpPr>
      <dsp:spPr>
        <a:xfrm>
          <a:off x="5439570" y="5085572"/>
          <a:ext cx="848261" cy="848261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9D185C-07FF-4FFC-878D-2578BBD2D877}">
      <dsp:nvSpPr>
        <dsp:cNvPr id="0" name=""/>
        <dsp:cNvSpPr/>
      </dsp:nvSpPr>
      <dsp:spPr>
        <a:xfrm rot="240000">
          <a:off x="3318140" y="4722082"/>
          <a:ext cx="5091121" cy="35600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87AF8E-6151-4275-8BF8-AB24E029EC70}">
      <dsp:nvSpPr>
        <dsp:cNvPr id="0" name=""/>
        <dsp:cNvSpPr/>
      </dsp:nvSpPr>
      <dsp:spPr>
        <a:xfrm rot="240000">
          <a:off x="6374916" y="3831980"/>
          <a:ext cx="2031309" cy="9463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Василій Великий</a:t>
          </a:r>
        </a:p>
      </dsp:txBody>
      <dsp:txXfrm>
        <a:off x="6421115" y="3878179"/>
        <a:ext cx="1938911" cy="853984"/>
      </dsp:txXfrm>
    </dsp:sp>
    <dsp:sp modelId="{1A5E0670-AF75-4468-A15A-E61C0158A94B}">
      <dsp:nvSpPr>
        <dsp:cNvPr id="0" name=""/>
        <dsp:cNvSpPr/>
      </dsp:nvSpPr>
      <dsp:spPr>
        <a:xfrm rot="240000">
          <a:off x="6448432" y="2814066"/>
          <a:ext cx="2031309" cy="94638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 Григорій Богослов</a:t>
          </a:r>
        </a:p>
      </dsp:txBody>
      <dsp:txXfrm>
        <a:off x="6494631" y="2860265"/>
        <a:ext cx="1938911" cy="853984"/>
      </dsp:txXfrm>
    </dsp:sp>
    <dsp:sp modelId="{FB6CD9AF-EA69-4666-A3FA-F0C62A1D40E7}">
      <dsp:nvSpPr>
        <dsp:cNvPr id="0" name=""/>
        <dsp:cNvSpPr/>
      </dsp:nvSpPr>
      <dsp:spPr>
        <a:xfrm rot="240000">
          <a:off x="6521948" y="1818773"/>
          <a:ext cx="2031309" cy="94638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 Іоанн Златоуст</a:t>
          </a:r>
        </a:p>
      </dsp:txBody>
      <dsp:txXfrm>
        <a:off x="6568147" y="1864972"/>
        <a:ext cx="1938911" cy="853984"/>
      </dsp:txXfrm>
    </dsp:sp>
    <dsp:sp modelId="{84CCC698-A805-418D-9CA9-58872E87F082}">
      <dsp:nvSpPr>
        <dsp:cNvPr id="0" name=""/>
        <dsp:cNvSpPr/>
      </dsp:nvSpPr>
      <dsp:spPr>
        <a:xfrm rot="240000">
          <a:off x="3462552" y="3628397"/>
          <a:ext cx="2031309" cy="94638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Аврелій Августин</a:t>
          </a:r>
        </a:p>
      </dsp:txBody>
      <dsp:txXfrm>
        <a:off x="3508751" y="3674596"/>
        <a:ext cx="1938911" cy="8539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C7CCB-E723-466B-9F84-56104F586600}">
      <dsp:nvSpPr>
        <dsp:cNvPr id="0" name=""/>
        <dsp:cNvSpPr/>
      </dsp:nvSpPr>
      <dsp:spPr>
        <a:xfrm rot="21300000">
          <a:off x="14312" y="1608629"/>
          <a:ext cx="4635449" cy="530828"/>
        </a:xfrm>
        <a:prstGeom prst="mathMinus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B5B35-FC37-4D9E-B1C7-E1F796F29FD5}">
      <dsp:nvSpPr>
        <dsp:cNvPr id="0" name=""/>
        <dsp:cNvSpPr/>
      </dsp:nvSpPr>
      <dsp:spPr>
        <a:xfrm>
          <a:off x="559689" y="187404"/>
          <a:ext cx="1399222" cy="1499234"/>
        </a:xfrm>
        <a:prstGeom prst="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835CA-2801-4CC6-A974-38831D6FD78A}">
      <dsp:nvSpPr>
        <dsp:cNvPr id="0" name=""/>
        <dsp:cNvSpPr/>
      </dsp:nvSpPr>
      <dsp:spPr>
        <a:xfrm>
          <a:off x="2471959" y="0"/>
          <a:ext cx="1492504" cy="157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rgbClr val="FF0000"/>
              </a:solidFill>
            </a:rPr>
            <a:t>Церковна риторика: </a:t>
          </a:r>
          <a:r>
            <a:rPr lang="uk-UA" sz="2000" kern="1200" dirty="0"/>
            <a:t>церква й освіта</a:t>
          </a:r>
        </a:p>
      </dsp:txBody>
      <dsp:txXfrm>
        <a:off x="2471959" y="0"/>
        <a:ext cx="1492504" cy="1574196"/>
      </dsp:txXfrm>
    </dsp:sp>
    <dsp:sp modelId="{DB184F90-DBFC-4128-9305-8BE381F399DF}">
      <dsp:nvSpPr>
        <dsp:cNvPr id="0" name=""/>
        <dsp:cNvSpPr/>
      </dsp:nvSpPr>
      <dsp:spPr>
        <a:xfrm>
          <a:off x="2705163" y="2061447"/>
          <a:ext cx="1399222" cy="1499234"/>
        </a:xfrm>
        <a:prstGeom prst="upArrow">
          <a:avLst/>
        </a:prstGeom>
        <a:solidFill>
          <a:schemeClr val="accent3">
            <a:hueOff val="1078323"/>
            <a:satOff val="73754"/>
            <a:lumOff val="1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83D11-EB86-4947-B63D-2A4E3F823DC8}">
      <dsp:nvSpPr>
        <dsp:cNvPr id="0" name=""/>
        <dsp:cNvSpPr/>
      </dsp:nvSpPr>
      <dsp:spPr>
        <a:xfrm>
          <a:off x="699611" y="2173890"/>
          <a:ext cx="1492504" cy="1574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solidFill>
                <a:srgbClr val="7030A0"/>
              </a:solidFill>
            </a:rPr>
            <a:t>Світська риторика: </a:t>
          </a:r>
          <a:r>
            <a:rPr lang="uk-UA" sz="2000" kern="1200" dirty="0"/>
            <a:t>панегірики</a:t>
          </a:r>
        </a:p>
      </dsp:txBody>
      <dsp:txXfrm>
        <a:off x="699611" y="2173890"/>
        <a:ext cx="1492504" cy="15741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85E27-D788-4FC5-B68C-9DA31192EA67}">
      <dsp:nvSpPr>
        <dsp:cNvPr id="0" name=""/>
        <dsp:cNvSpPr/>
      </dsp:nvSpPr>
      <dsp:spPr>
        <a:xfrm>
          <a:off x="1286621" y="1874043"/>
          <a:ext cx="467161" cy="890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3580" y="0"/>
              </a:lnTo>
              <a:lnTo>
                <a:pt x="233580" y="890170"/>
              </a:lnTo>
              <a:lnTo>
                <a:pt x="467161" y="89017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1495069" y="2293996"/>
        <a:ext cx="50265" cy="50265"/>
      </dsp:txXfrm>
    </dsp:sp>
    <dsp:sp modelId="{E241CEDB-BC41-46AB-87A2-B35630E7E5E1}">
      <dsp:nvSpPr>
        <dsp:cNvPr id="0" name=""/>
        <dsp:cNvSpPr/>
      </dsp:nvSpPr>
      <dsp:spPr>
        <a:xfrm>
          <a:off x="1286621" y="1828323"/>
          <a:ext cx="4671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7161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1508522" y="1862364"/>
        <a:ext cx="23358" cy="23358"/>
      </dsp:txXfrm>
    </dsp:sp>
    <dsp:sp modelId="{6CF28AA5-B5A8-44F4-920C-DFC026D381D3}">
      <dsp:nvSpPr>
        <dsp:cNvPr id="0" name=""/>
        <dsp:cNvSpPr/>
      </dsp:nvSpPr>
      <dsp:spPr>
        <a:xfrm>
          <a:off x="1286621" y="983872"/>
          <a:ext cx="467161" cy="890170"/>
        </a:xfrm>
        <a:custGeom>
          <a:avLst/>
          <a:gdLst/>
          <a:ahLst/>
          <a:cxnLst/>
          <a:rect l="0" t="0" r="0" b="0"/>
          <a:pathLst>
            <a:path>
              <a:moveTo>
                <a:pt x="0" y="890170"/>
              </a:moveTo>
              <a:lnTo>
                <a:pt x="233580" y="890170"/>
              </a:lnTo>
              <a:lnTo>
                <a:pt x="233580" y="0"/>
              </a:lnTo>
              <a:lnTo>
                <a:pt x="467161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/>
        </a:p>
      </dsp:txBody>
      <dsp:txXfrm>
        <a:off x="1495069" y="1403825"/>
        <a:ext cx="50265" cy="50265"/>
      </dsp:txXfrm>
    </dsp:sp>
    <dsp:sp modelId="{213D9154-55DE-4DF1-9BBD-998E0115735C}">
      <dsp:nvSpPr>
        <dsp:cNvPr id="0" name=""/>
        <dsp:cNvSpPr/>
      </dsp:nvSpPr>
      <dsp:spPr>
        <a:xfrm rot="16200000">
          <a:off x="-943490" y="1517975"/>
          <a:ext cx="3748087" cy="7121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FFFF00"/>
              </a:solidFill>
            </a:rPr>
            <a:t>Середньовічна  риторика</a:t>
          </a:r>
        </a:p>
      </dsp:txBody>
      <dsp:txXfrm>
        <a:off x="-943490" y="1517975"/>
        <a:ext cx="3748087" cy="712136"/>
      </dsp:txXfrm>
    </dsp:sp>
    <dsp:sp modelId="{EAA527C7-618C-48E3-854B-39D041F16A84}">
      <dsp:nvSpPr>
        <dsp:cNvPr id="0" name=""/>
        <dsp:cNvSpPr/>
      </dsp:nvSpPr>
      <dsp:spPr>
        <a:xfrm>
          <a:off x="1753782" y="627804"/>
          <a:ext cx="2335807" cy="7121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7030A0"/>
              </a:solidFill>
            </a:rPr>
            <a:t>змістова(логос), </a:t>
          </a:r>
        </a:p>
      </dsp:txBody>
      <dsp:txXfrm>
        <a:off x="1753782" y="627804"/>
        <a:ext cx="2335807" cy="712136"/>
      </dsp:txXfrm>
    </dsp:sp>
    <dsp:sp modelId="{B930070B-A5C5-4517-A3E0-10811E1CE467}">
      <dsp:nvSpPr>
        <dsp:cNvPr id="0" name=""/>
        <dsp:cNvSpPr/>
      </dsp:nvSpPr>
      <dsp:spPr>
        <a:xfrm>
          <a:off x="1753782" y="1517975"/>
          <a:ext cx="2335807" cy="7121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7030A0"/>
              </a:solidFill>
            </a:rPr>
            <a:t>прикрашальна (</a:t>
          </a:r>
          <a:r>
            <a:rPr lang="uk-UA" sz="2400" b="1" kern="1200" dirty="0" err="1">
              <a:solidFill>
                <a:srgbClr val="7030A0"/>
              </a:solidFill>
            </a:rPr>
            <a:t>епідейктична</a:t>
          </a:r>
          <a:r>
            <a:rPr lang="uk-UA" sz="2400" b="1" kern="1200" dirty="0">
              <a:solidFill>
                <a:srgbClr val="7030A0"/>
              </a:solidFill>
            </a:rPr>
            <a:t>)</a:t>
          </a:r>
        </a:p>
      </dsp:txBody>
      <dsp:txXfrm>
        <a:off x="1753782" y="1517975"/>
        <a:ext cx="2335807" cy="712136"/>
      </dsp:txXfrm>
    </dsp:sp>
    <dsp:sp modelId="{28FBA79F-2B62-4E40-AFD9-E84B22FC2EFE}">
      <dsp:nvSpPr>
        <dsp:cNvPr id="0" name=""/>
        <dsp:cNvSpPr/>
      </dsp:nvSpPr>
      <dsp:spPr>
        <a:xfrm>
          <a:off x="1753782" y="2408145"/>
          <a:ext cx="2335807" cy="7121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7030A0"/>
              </a:solidFill>
            </a:rPr>
            <a:t>Формальна (схоластична).</a:t>
          </a:r>
        </a:p>
      </dsp:txBody>
      <dsp:txXfrm>
        <a:off x="1753782" y="2408145"/>
        <a:ext cx="2335807" cy="712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AFD7059-3730-4CC6-9BE6-F44642CD9C7D}" type="datetime1">
              <a:rPr lang="uk-UA" smtClean="0"/>
              <a:t>16.02.2026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D62D957-BCCA-4E51-9DC4-FEADDA336173}" type="datetime1">
              <a:rPr lang="uk-UA" smtClean="0"/>
              <a:t>16.02.2026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"/>
              <a:t>Зразки заголовків</a:t>
            </a:r>
            <a:endParaRPr lang="en-US"/>
          </a:p>
          <a:p>
            <a:pPr lvl="1" rtl="0"/>
            <a:r>
              <a:rPr lang="uk"/>
              <a:t>Другий рівень</a:t>
            </a:r>
          </a:p>
          <a:p>
            <a:pPr lvl="2" rtl="0"/>
            <a:r>
              <a:rPr lang="uk"/>
              <a:t>Третій рівень</a:t>
            </a:r>
          </a:p>
          <a:p>
            <a:pPr lvl="3" rtl="0"/>
            <a:r>
              <a:rPr lang="uk"/>
              <a:t>Четвертий рівень</a:t>
            </a:r>
          </a:p>
          <a:p>
            <a:pPr lvl="4" rtl="0"/>
            <a:r>
              <a:rPr lang="uk"/>
              <a:t>П’ятий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 useBgFill="1">
        <p:nvSpPr>
          <p:cNvPr id="10" name="Прямокут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кут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кут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 сполучна ліні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 сполучна лінія 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 сполучна ліні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20" name="Місце для дати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6C7B74F-BC04-4BDB-88B3-804B596BE4D0}" type="datetime1">
              <a:rPr lang="uk-UA" smtClean="0"/>
              <a:t>16.02.2026</a:t>
            </a:fld>
            <a:endParaRPr lang="en-US" dirty="0"/>
          </a:p>
        </p:txBody>
      </p:sp>
      <p:sp>
        <p:nvSpPr>
          <p:cNvPr id="21" name="Місце для нижнього колонтитула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Місце для номера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04CC38-D0D4-4A43-AEDC-F3FBF70A273B}" type="datetime1">
              <a:rPr lang="uk-UA" smtClean="0"/>
              <a:t>16.02.2026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56F57D2-D3FA-43DD-8E49-FFC44D04CD92}" type="datetime1">
              <a:rPr lang="uk-UA" smtClean="0"/>
              <a:t>16.02.2026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 useBgFill="1">
        <p:nvSpPr>
          <p:cNvPr id="23" name="Прямокут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кут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кут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grpSp>
        <p:nvGrpSpPr>
          <p:cNvPr id="16" name="Гру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 сполучна лінія 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 сполучна лінія 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 сполучна ліні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fld id="{8AE1B601-58FC-46A5-B215-D00BE76BC9F2}" type="datetime1">
              <a:rPr lang="uk-UA" smtClean="0"/>
              <a:t>16.02.2026</a:t>
            </a:fld>
            <a:endParaRPr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16CB902-F502-4490-9091-46C69B2CCE83}" type="datetime1">
              <a:rPr lang="uk-UA" smtClean="0"/>
              <a:t>16.02.2026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uk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0643C22-3DCD-4382-B95F-515C3D5CABF1}" type="datetime1">
              <a:rPr lang="uk-UA" smtClean="0"/>
              <a:t>16.02.2026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165F000-D59B-429A-A801-1425FF2FC926}" type="datetime1">
              <a:rPr lang="uk-UA" smtClean="0"/>
              <a:t>16.02.2026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A5CA1C-F97F-4F33-B6EB-049AC2A675A5}" type="datetime1">
              <a:rPr lang="uk-UA" smtClean="0"/>
              <a:t>16.02.2026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  <a:p>
            <a:pPr lvl="1" rtl="0"/>
            <a:r>
              <a:rPr lang="uk-UA"/>
              <a:t>Другий рівень</a:t>
            </a:r>
          </a:p>
          <a:p>
            <a:pPr lvl="2" rtl="0"/>
            <a:r>
              <a:rPr lang="uk-UA"/>
              <a:t>Третій рівень</a:t>
            </a:r>
          </a:p>
          <a:p>
            <a:pPr lvl="3" rtl="0"/>
            <a:r>
              <a:rPr lang="uk-UA"/>
              <a:t>Четвертий рівень</a:t>
            </a:r>
          </a:p>
          <a:p>
            <a:pPr lvl="4" rtl="0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Місце для дати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7D72BFE-4384-439A-A03D-D270EE373474}" type="datetime1">
              <a:rPr lang="uk-UA" smtClean="0"/>
              <a:t>16.02.2026</a:t>
            </a:fld>
            <a:endParaRPr lang="en-US"/>
          </a:p>
        </p:txBody>
      </p:sp>
      <p:sp>
        <p:nvSpPr>
          <p:cNvPr id="9" name="Місце для нижнього колонтитула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Місце для номера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Місце для зображення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5AB0646-915A-4FCC-82F1-5CF79185B7BF}" type="datetime1">
              <a:rPr lang="uk-UA" smtClean="0"/>
              <a:t>16.02.2026</a:t>
            </a:fld>
            <a:endParaRPr lang="en-US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algn="l"/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uk-UA"/>
              <a:t>Клацніть, щоб відредагувати стилі зразків тексту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кут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кутник 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кут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" dirty="0"/>
              <a:t>Зразок заголовка</a:t>
            </a:r>
            <a:endParaRPr lang="en-US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"/>
              <a:t>Зразки заголовків</a:t>
            </a:r>
          </a:p>
          <a:p>
            <a:pPr lvl="1" rtl="0"/>
            <a:r>
              <a:rPr lang="uk"/>
              <a:t>Другий рівень</a:t>
            </a:r>
          </a:p>
          <a:p>
            <a:pPr lvl="2" rtl="0"/>
            <a:r>
              <a:rPr lang="uk"/>
              <a:t>Третій рівень</a:t>
            </a:r>
          </a:p>
          <a:p>
            <a:pPr lvl="3" rtl="0"/>
            <a:r>
              <a:rPr lang="uk"/>
              <a:t>Четвертий рівень</a:t>
            </a:r>
          </a:p>
          <a:p>
            <a:pPr lvl="4" rtl="0"/>
            <a:r>
              <a:rPr lang="uk"/>
              <a:t>П’ятий рівень</a:t>
            </a:r>
            <a:endParaRPr lang="en-US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59BCBF3-45BE-4CA9-9ED7-C50D2FD67A9B}" type="datetime1">
              <a:rPr lang="uk-UA" smtClean="0"/>
              <a:t>16.02.2026</a:t>
            </a:fld>
            <a:endParaRPr lang="en-US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опис якого включає слова: тканина, стіл, червона, накритий&#10;&#10;Автоматично створений опис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Прямокутник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Прямокутник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Autofit/>
          </a:bodyPr>
          <a:lstStyle/>
          <a:p>
            <a:r>
              <a:rPr lang="uk-UA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Історія риторичного мистецтва </a:t>
            </a:r>
            <a:br>
              <a:rPr lang="uk-UA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2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реалії сьогодення</a:t>
            </a:r>
            <a:br>
              <a:rPr lang="uk-UA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uk" sz="3600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 rtlCol="0">
            <a:normAutofit/>
          </a:bodyPr>
          <a:lstStyle/>
          <a:p>
            <a:pPr rtl="0"/>
            <a:r>
              <a:rPr lang="uk-UA" dirty="0">
                <a:solidFill>
                  <a:schemeClr val="tx1"/>
                </a:solidFill>
              </a:rPr>
              <a:t>Т</a:t>
            </a:r>
            <a:r>
              <a:rPr lang="uk" dirty="0">
                <a:solidFill>
                  <a:schemeClr val="tx1"/>
                </a:solidFill>
              </a:rPr>
              <a:t>ема 1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90855-8649-4E6A-9D2B-4A49A54D7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493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Християнське </a:t>
            </a:r>
            <a:r>
              <a:rPr lang="ru-RU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красномовство</a:t>
            </a:r>
            <a:endParaRPr lang="uk-UA" dirty="0"/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3497C354-76B4-4456-BA33-0B63D5F679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997608"/>
              </p:ext>
            </p:extLst>
          </p:nvPr>
        </p:nvGraphicFramePr>
        <p:xfrm>
          <a:off x="266330" y="1091953"/>
          <a:ext cx="11727402" cy="5655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08CB9F-E204-4FE2-93E9-1416D15E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89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A88C4-553D-45ED-9B68-15963813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9140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Середньовічна риторика</a:t>
            </a:r>
          </a:p>
        </p:txBody>
      </p:sp>
      <p:graphicFrame>
        <p:nvGraphicFramePr>
          <p:cNvPr id="6" name="Місце для вмісту 5">
            <a:extLst>
              <a:ext uri="{FF2B5EF4-FFF2-40B4-BE49-F238E27FC236}">
                <a16:creationId xmlns:a16="http://schemas.microsoft.com/office/drawing/2014/main" id="{E28FB2DC-FA79-4AB0-A9C6-3277CC150DA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80806466"/>
              </p:ext>
            </p:extLst>
          </p:nvPr>
        </p:nvGraphicFramePr>
        <p:xfrm>
          <a:off x="1066800" y="2103438"/>
          <a:ext cx="4664075" cy="3748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Місце для вмісту 6">
            <a:extLst>
              <a:ext uri="{FF2B5EF4-FFF2-40B4-BE49-F238E27FC236}">
                <a16:creationId xmlns:a16="http://schemas.microsoft.com/office/drawing/2014/main" id="{6AC5F5E1-947F-4767-919B-04A1C71DB11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9678995"/>
              </p:ext>
            </p:extLst>
          </p:nvPr>
        </p:nvGraphicFramePr>
        <p:xfrm>
          <a:off x="6461125" y="2138379"/>
          <a:ext cx="4664075" cy="3748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3BA82A-49A9-4CCF-A33B-092F76D61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B902-F502-4490-9091-46C69B2CCE83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1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72CA2-7D06-4A58-A745-3C584624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231" y="904875"/>
            <a:ext cx="10058400" cy="9410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Вітчизняна </a:t>
            </a:r>
            <a:r>
              <a:rPr lang="ru-RU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риторика</a:t>
            </a:r>
            <a:r>
              <a:rPr lang="uk-UA" sz="3100" dirty="0"/>
              <a:t> : </a:t>
            </a:r>
            <a:r>
              <a:rPr lang="uk-UA" sz="2700" dirty="0" err="1">
                <a:solidFill>
                  <a:schemeClr val="tx1"/>
                </a:solidFill>
              </a:rPr>
              <a:t>піджанри</a:t>
            </a:r>
            <a:br>
              <a:rPr lang="uk-UA" sz="1000" dirty="0"/>
            </a:b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B6BCE39E-8DDF-4F56-9443-B9BB83B5EA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744620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81E44C-21F2-4552-8C23-6FF82EE29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57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3E5C4-7B72-46A5-9CC4-AEF3DAF0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015" y="302579"/>
            <a:ext cx="10058400" cy="520381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Вітчизняна риторика</a:t>
            </a:r>
            <a:r>
              <a:rPr lang="uk-UA" sz="4000" dirty="0"/>
              <a:t> : персоналії</a:t>
            </a:r>
            <a:endParaRPr lang="uk-UA" dirty="0"/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A5B12306-573C-4A1C-B51A-6966357061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27678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BEFAEA-C354-4FAF-87FA-F984B9B2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9B7BCD-792B-44A4-9620-11C54F30D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213" y="977581"/>
            <a:ext cx="1580064" cy="23670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CB4496-AF4A-46C1-AAD3-35F9A2DB0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785" y="964331"/>
            <a:ext cx="1584430" cy="24646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5D3456-46D0-485C-A66A-6C0DB59E6D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5833" y="904875"/>
            <a:ext cx="1691243" cy="25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2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3F5F9-557E-4B74-BC49-DD9D6158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Вітчизняна риторика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ХVІІ–початку ХVІІІ ст.</a:t>
            </a:r>
            <a:endParaRPr lang="uk-UA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3D28C6C3-0CB2-4559-83A4-E04185E07C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798061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02EE08-2272-4430-AEC8-55F3FDBE1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87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0290B-3345-4493-93BA-2B216E26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381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Вітчизняна риторика</a:t>
            </a:r>
            <a:r>
              <a:rPr lang="uk-UA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ХVІІ–початку ХVІІІ ст. : </a:t>
            </a:r>
            <a:r>
              <a:rPr lang="uk-UA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персоналії</a:t>
            </a:r>
            <a:endParaRPr lang="uk-UA" sz="2800" dirty="0">
              <a:solidFill>
                <a:schemeClr val="tx1"/>
              </a:solidFill>
            </a:endParaRPr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CD768198-B89C-4EF3-99F2-6F05D9CF3C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742882"/>
              </p:ext>
            </p:extLst>
          </p:nvPr>
        </p:nvGraphicFramePr>
        <p:xfrm>
          <a:off x="230819" y="1970843"/>
          <a:ext cx="11647503" cy="3982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C6A163-402E-4786-B3CB-3A2C15C71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F686C2-B7DD-4310-8FEF-8ECE71569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32" y="1340527"/>
            <a:ext cx="1627737" cy="21815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F9719B-3512-40A7-B4DA-BDB820059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1119" y="1361142"/>
            <a:ext cx="1786493" cy="21913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BACD66-ECFD-47EA-96E1-5A994E9C4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2962" y="1306499"/>
            <a:ext cx="1581822" cy="22459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47B9E8-85E2-4CDF-A798-270ACC319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5849" y="1180730"/>
            <a:ext cx="1784701" cy="21608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D765322-E9F9-4100-BF9D-DF2598EA27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8677" y="1180730"/>
            <a:ext cx="1491819" cy="222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0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95888-D638-4BE9-B395-F5AB7E9D1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600200" lvl="3" indent="-228600"/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ПИТАННЯ 3. Структура,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закони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класичної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риторики</a:t>
            </a:r>
            <a:br>
              <a:rPr lang="uk-UA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A37594EC-F751-424C-8036-CFA1D9315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418958"/>
              </p:ext>
            </p:extLst>
          </p:nvPr>
        </p:nvGraphicFramePr>
        <p:xfrm>
          <a:off x="1066799" y="1216242"/>
          <a:ext cx="10838155" cy="4736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CFC507-AA41-4333-AC64-FD0C68B40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04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9EA8E-0FE2-4976-9F19-9544E18AF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’ять розділів класичної </a:t>
            </a:r>
            <a:endParaRPr lang="uk-UA" sz="3200" dirty="0">
              <a:solidFill>
                <a:srgbClr val="FF0000"/>
              </a:solidFill>
            </a:endParaRPr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1610554D-2987-4E34-847D-373BCDDBD6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278265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A8119D-7D94-49F2-9705-4A53CA71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38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E98D1-7071-4F53-970D-B5F4C948F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Сім з</a:t>
            </a:r>
            <a:r>
              <a:rPr lang="uk-UA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аконів риторики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uk-UA" dirty="0"/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7267A30F-F6FC-4A2C-8841-0F1D821C1C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83141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75B0B6-3AC2-452E-8FEB-6C9FEEB8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4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3597B-35BB-489E-91DE-D58D4AEBC3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Риторика як наука й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дисципліна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Риторичні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Античності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й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середньовіччя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поняття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класичної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риторики.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Історичні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паралелі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сучасні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неориторики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дієві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й правила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830AC85-F8E3-41EB-9DE1-FD73B8DDE3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Проблемні питання</a:t>
            </a:r>
            <a:endParaRPr lang="uk-UA" dirty="0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137A00F-FA34-499D-A912-83C8BB89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7B74F-BC04-4BDB-88B3-804B596BE4D0}" type="datetime1">
              <a:rPr lang="uk-UA" smtClean="0"/>
              <a:t>16.02.2026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178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4F4A5-43C0-43C4-8FA6-86A8E256D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Питання</a:t>
            </a: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b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Риторика як наука й </a:t>
            </a:r>
            <a:r>
              <a:rPr lang="ru-RU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навчальна</a:t>
            </a: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дисципліна</a:t>
            </a:r>
            <a:endParaRPr lang="uk-UA" dirty="0">
              <a:solidFill>
                <a:srgbClr val="FF0000"/>
              </a:solidFill>
            </a:endParaRPr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64EE797D-1AC5-4AC3-9202-ECCBC52E65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3384320"/>
              </p:ext>
            </p:extLst>
          </p:nvPr>
        </p:nvGraphicFramePr>
        <p:xfrm>
          <a:off x="1066799" y="1455938"/>
          <a:ext cx="11125201" cy="449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FCCB53-E36D-4470-995E-871F1AEA4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04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0649A-0CA3-4980-B5B4-DF762DF02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353" y="-73241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Риторика - наука переконання засобами мови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98D2C4A-0A8D-45A2-9DC1-D7E1A747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94BC4-EF48-4FCB-8C6D-0972710F36F2}"/>
              </a:ext>
            </a:extLst>
          </p:cNvPr>
          <p:cNvSpPr txBox="1"/>
          <p:nvPr/>
        </p:nvSpPr>
        <p:spPr>
          <a:xfrm>
            <a:off x="5240375" y="728933"/>
            <a:ext cx="700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квіти – </a:t>
            </a:r>
            <a:r>
              <a:rPr lang="uk-UA" sz="18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мовні</a:t>
            </a:r>
            <a:r>
              <a:rPr lang="uk-UA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засоби, як роблять виступ виразним і ефектним</a:t>
            </a:r>
            <a:endParaRPr lang="uk-UA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-модель 9" descr="Create a tropical scene">
                <a:extLst>
                  <a:ext uri="{FF2B5EF4-FFF2-40B4-BE49-F238E27FC236}">
                    <a16:creationId xmlns:a16="http://schemas.microsoft.com/office/drawing/2014/main" id="{FFFA4305-3512-4FB5-B1A7-9315C26E41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5592737"/>
                  </p:ext>
                </p:extLst>
              </p:nvPr>
            </p:nvGraphicFramePr>
            <p:xfrm>
              <a:off x="712474" y="159798"/>
              <a:ext cx="5444892" cy="704201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444892" cy="7042014"/>
                    </a:xfrm>
                    <a:prstGeom prst="rect">
                      <a:avLst/>
                    </a:prstGeom>
                  </am3d:spPr>
                  <am3d:camera>
                    <am3d:pos x="0" y="0" z="700456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333987" d="1000000"/>
                    <am3d:preTrans dx="0" dy="-1796259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4618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-модель 9" descr="Create a tropical scene">
                <a:extLst>
                  <a:ext uri="{FF2B5EF4-FFF2-40B4-BE49-F238E27FC236}">
                    <a16:creationId xmlns:a16="http://schemas.microsoft.com/office/drawing/2014/main" id="{FFFA4305-3512-4FB5-B1A7-9315C26E41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474" y="159798"/>
                <a:ext cx="5444892" cy="7042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-модель 12" descr="Daisy">
                <a:extLst>
                  <a:ext uri="{FF2B5EF4-FFF2-40B4-BE49-F238E27FC236}">
                    <a16:creationId xmlns:a16="http://schemas.microsoft.com/office/drawing/2014/main" id="{B62C6812-B7BC-4784-9330-C6C6A7054A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0476505"/>
                  </p:ext>
                </p:extLst>
              </p:nvPr>
            </p:nvGraphicFramePr>
            <p:xfrm>
              <a:off x="4673659" y="728933"/>
              <a:ext cx="456435" cy="95879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56435" cy="958790"/>
                    </a:xfrm>
                    <a:prstGeom prst="rect">
                      <a:avLst/>
                    </a:prstGeom>
                  </am3d:spPr>
                  <am3d:camera>
                    <am3d:pos x="0" y="0" z="547908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785581" d="1000000"/>
                    <am3d:preTrans dx="-684973" dy="-18000002" dz="-109555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152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-модель 12" descr="Daisy">
                <a:extLst>
                  <a:ext uri="{FF2B5EF4-FFF2-40B4-BE49-F238E27FC236}">
                    <a16:creationId xmlns:a16="http://schemas.microsoft.com/office/drawing/2014/main" id="{B62C6812-B7BC-4784-9330-C6C6A7054A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3659" y="728933"/>
                <a:ext cx="456435" cy="95879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BF3C962-9B31-4BA5-86A6-231ADD962C6B}"/>
              </a:ext>
            </a:extLst>
          </p:cNvPr>
          <p:cNvSpPr txBox="1"/>
          <p:nvPr/>
        </p:nvSpPr>
        <p:spPr>
          <a:xfrm>
            <a:off x="889247" y="1122872"/>
            <a:ext cx="6502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</a:t>
            </a:r>
            <a:r>
              <a:rPr lang="uk-UA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крона дерева </a:t>
            </a:r>
            <a:r>
              <a:rPr lang="uk-UA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листя, тобто слова, у які оратор </a:t>
            </a:r>
            <a:r>
              <a:rPr lang="uk-UA" sz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«одягає свій виступ»</a:t>
            </a:r>
            <a:endParaRPr lang="uk-UA" dirty="0">
              <a:solidFill>
                <a:srgbClr val="FFC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4FE0D7-A41D-4947-88A8-5DC0F0CED9B0}"/>
              </a:ext>
            </a:extLst>
          </p:cNvPr>
          <p:cNvSpPr txBox="1"/>
          <p:nvPr/>
        </p:nvSpPr>
        <p:spPr>
          <a:xfrm>
            <a:off x="4731339" y="1589180"/>
            <a:ext cx="7138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дрібніші гілки </a:t>
            </a:r>
            <a:r>
              <a:rPr lang="uk-UA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підпитання, на які поділяють кожне питання теми</a:t>
            </a: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D33765-C734-44D7-8F02-A663F890FC88}"/>
              </a:ext>
            </a:extLst>
          </p:cNvPr>
          <p:cNvSpPr txBox="1"/>
          <p:nvPr/>
        </p:nvSpPr>
        <p:spPr>
          <a:xfrm>
            <a:off x="889247" y="2072192"/>
            <a:ext cx="7138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основні гілки – основні питання плану (3 гілки в класичній риториці)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FA24B1-E0E7-4908-AB1D-97FBC96F3E2A}"/>
              </a:ext>
            </a:extLst>
          </p:cNvPr>
          <p:cNvSpPr txBox="1"/>
          <p:nvPr/>
        </p:nvSpPr>
        <p:spPr>
          <a:xfrm>
            <a:off x="4737668" y="2586409"/>
            <a:ext cx="6502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стовбур</a:t>
            </a:r>
            <a:r>
              <a:rPr lang="uk-UA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тема виступу (основна проблема ораторського мовлення)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A00BA8-1093-4F7E-8657-D38D8CAA4BAE}"/>
              </a:ext>
            </a:extLst>
          </p:cNvPr>
          <p:cNvSpPr txBox="1"/>
          <p:nvPr/>
        </p:nvSpPr>
        <p:spPr>
          <a:xfrm>
            <a:off x="5551801" y="3483549"/>
            <a:ext cx="6502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корінь</a:t>
            </a:r>
            <a:r>
              <a:rPr lang="uk-UA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дерева (прихований від очей аудиторії) – причина виступу (прагнення прославитися, фінансові інтереси, корисність аудиторії)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1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6F683-9322-4676-87E1-0141C719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Риторичний трикутник</a:t>
            </a:r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C48D3D62-C0ED-4D0C-A848-CDD9A84AFC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056864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673A38C-B11C-4D70-8917-346109458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1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0B48A-65DC-4260-94D3-7BCDDC1E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864788" cy="76895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Питання 2. Риторичні школи Античності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ередньовіччя</a:t>
            </a:r>
            <a:endParaRPr lang="uk-UA" dirty="0">
              <a:solidFill>
                <a:srgbClr val="FF0000"/>
              </a:solidFill>
            </a:endParaRPr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B0515F88-291A-4B2B-8BCF-FA70E481BC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859531"/>
              </p:ext>
            </p:extLst>
          </p:nvPr>
        </p:nvGraphicFramePr>
        <p:xfrm>
          <a:off x="1066799" y="1269508"/>
          <a:ext cx="10367639" cy="4683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B02E259-B27E-43E2-AD9A-5C7E8C32D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94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B103-82B6-4C3E-9C84-E909648F0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8252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Антична риторика(грецька): </a:t>
            </a:r>
            <a:r>
              <a:rPr lang="uk-UA" dirty="0" err="1">
                <a:solidFill>
                  <a:schemeClr val="tx1"/>
                </a:solidFill>
              </a:rPr>
              <a:t>персналії</a:t>
            </a:r>
            <a:endParaRPr lang="uk-UA" dirty="0">
              <a:solidFill>
                <a:schemeClr val="tx1"/>
              </a:solidFill>
            </a:endParaRPr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D3AC720E-EF4A-4CF9-92DD-C3B87056A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234712"/>
              </p:ext>
            </p:extLst>
          </p:nvPr>
        </p:nvGraphicFramePr>
        <p:xfrm>
          <a:off x="231374" y="2032986"/>
          <a:ext cx="11860012" cy="3897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4FAC0A6-2CD5-43AE-A11E-22F6DA31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2526"/>
            <a:ext cx="2893045" cy="365760"/>
          </a:xfrm>
        </p:spPr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B30225-07AC-4EDE-8356-A45CB310A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092" y="1527487"/>
            <a:ext cx="1425422" cy="19015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5B4642-0404-4295-ABA7-DBBC63963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871" y="1526542"/>
            <a:ext cx="1268305" cy="190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89C8F4C-4F10-493A-B43B-E6BF8316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534" y="1526542"/>
            <a:ext cx="1268305" cy="190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717BCB-41F6-41B9-A7E0-F9AC73FEF9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8259" y="927921"/>
            <a:ext cx="1869267" cy="250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3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3D36-F1A6-49F8-9D80-2D78D62B3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8487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Антична риторика (римська): </a:t>
            </a:r>
            <a:r>
              <a:rPr lang="uk-UA" dirty="0">
                <a:solidFill>
                  <a:schemeClr val="tx1"/>
                </a:solidFill>
              </a:rPr>
              <a:t>персоналії</a:t>
            </a:r>
          </a:p>
        </p:txBody>
      </p:sp>
      <p:graphicFrame>
        <p:nvGraphicFramePr>
          <p:cNvPr id="7" name="Місце для вмісту 6">
            <a:extLst>
              <a:ext uri="{FF2B5EF4-FFF2-40B4-BE49-F238E27FC236}">
                <a16:creationId xmlns:a16="http://schemas.microsoft.com/office/drawing/2014/main" id="{BDE907C4-B09B-475E-9844-2D58A570BF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907644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93F52B-1553-47EF-A888-1559F29F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7A53E9-E743-4449-AF7D-974A970E5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120" y="1167412"/>
            <a:ext cx="1507725" cy="22615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1C5ADF-A4B5-4E8B-A26B-4C63423C1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7781" y="1127464"/>
            <a:ext cx="1605877" cy="22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70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1A1DF-6CAB-444D-9A18-EAB0DED9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9140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Християнське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красномовство</a:t>
            </a:r>
            <a:br>
              <a:rPr lang="uk-UA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2400" dirty="0"/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50E99948-9C00-418E-BA7E-7CC5DC9D8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439788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29764A-E27B-4B45-8936-6CAD3CB0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8BBE-F1FC-4196-A160-D9D3866333D4}" type="datetime1">
              <a:rPr lang="uk-UA" smtClean="0"/>
              <a:t>16.02.2026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139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112_TF56410444" id="{A9F2C4FD-CBFB-4859-A002-F48A6544719F}" vid="{A0A8FB41-2422-42C7-AAED-B8A15B652D7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{832115EA-AD4A-4C2A-9038-EBE908360D61}TF6ca04e33-feaa-4cf5-9b27-d56362f12ac048084a3a_win32-95836f1fb9a4</Template>
  <TotalTime>263</TotalTime>
  <Words>538</Words>
  <Application>Microsoft Office PowerPoint</Application>
  <PresentationFormat>Широкий екран</PresentationFormat>
  <Paragraphs>111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5" baseType="lpstr">
      <vt:lpstr>Arial</vt:lpstr>
      <vt:lpstr>Avenir Next LT Pro</vt:lpstr>
      <vt:lpstr>Avenir Next LT Pro Light</vt:lpstr>
      <vt:lpstr>Calibri</vt:lpstr>
      <vt:lpstr>Garamond</vt:lpstr>
      <vt:lpstr>Times New Roman</vt:lpstr>
      <vt:lpstr>SavonVTI</vt:lpstr>
      <vt:lpstr>Історія риторичного мистецтва  й реалії сьогодення </vt:lpstr>
      <vt:lpstr>Риторика як наука й навчальна дисципліна.  2. Риторичні школи Античності  й середньовіччя  3. Структура, основні поняття та закони класичної риторики.   4. Історичні паралелі й сучасні закони розвитку неориторики: дієві закони й правила </vt:lpstr>
      <vt:lpstr>Питання 1 Риторика як наука й навчальна дисципліна</vt:lpstr>
      <vt:lpstr>Риторика - наука переконання засобами мови</vt:lpstr>
      <vt:lpstr>Риторичний трикутник</vt:lpstr>
      <vt:lpstr>Питання 2. Риторичні школи Античності й Середньовіччя</vt:lpstr>
      <vt:lpstr>Антична риторика(грецька): персналії</vt:lpstr>
      <vt:lpstr>Антична риторика (римська): персоналії</vt:lpstr>
      <vt:lpstr>Християнське красномовство </vt:lpstr>
      <vt:lpstr>Християнське красномовство</vt:lpstr>
      <vt:lpstr>Середньовічна риторика</vt:lpstr>
      <vt:lpstr>Вітчизняна риторика : піджанри  </vt:lpstr>
      <vt:lpstr>Вітчизняна риторика : персоналії</vt:lpstr>
      <vt:lpstr>Вітчизняна риторика ХVІІ–початку ХVІІІ ст.</vt:lpstr>
      <vt:lpstr>Вітчизняна риторика ХVІІ–початку ХVІІІ ст. : персоналії</vt:lpstr>
      <vt:lpstr>ПИТАННЯ 3. Структура, основні поняття й закони класичної риторики   </vt:lpstr>
      <vt:lpstr>П’ять розділів класичної </vt:lpstr>
      <vt:lpstr>Сім законів риторики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Sablina Svitlana</dc:creator>
  <cp:lastModifiedBy>Sablina Svitlana</cp:lastModifiedBy>
  <cp:revision>23</cp:revision>
  <dcterms:created xsi:type="dcterms:W3CDTF">2026-02-16T15:43:56Z</dcterms:created>
  <dcterms:modified xsi:type="dcterms:W3CDTF">2026-02-16T20:07:52Z</dcterms:modified>
</cp:coreProperties>
</file>