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8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8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2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5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00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4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7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6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7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7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7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1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8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24C165-6195-46EC-8B11-336E8B649BD4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FE43B7-6B27-4789-8E3D-E5C4732D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8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СЕНСОРИ </a:t>
            </a:r>
            <a:r>
              <a:rPr lang="uk-UA" b="1" dirty="0"/>
              <a:t>РАДІОАКТИВНОГО ВИПРОМІНЮВАННЯ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6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9738" y="-355210"/>
            <a:ext cx="10018713" cy="1752599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Сцинтиляційні детектори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1618" y="866474"/>
            <a:ext cx="10861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7480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10617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детекторів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базується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деяких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перетворювати</a:t>
            </a:r>
            <a:r>
              <a:rPr lang="uk-UA" spc="3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ядерне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видиме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світло, а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точніше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світлові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спалахи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pc="-1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сцинтиляції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6085"/>
            <a:ext cx="6766560" cy="38016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66560" y="2568768"/>
            <a:ext cx="52144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875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радіоактивних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променів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сцинтиляторі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виникають</a:t>
            </a:r>
            <a:r>
              <a:rPr lang="uk-UA" spc="1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короткі</a:t>
            </a:r>
            <a:r>
              <a:rPr lang="uk-UA" spc="1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світлові</a:t>
            </a:r>
            <a:r>
              <a:rPr lang="uk-UA" spc="1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спалахи.</a:t>
            </a:r>
            <a:r>
              <a:rPr lang="uk-UA" spc="1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Світло</a:t>
            </a:r>
            <a:r>
              <a:rPr lang="uk-UA" spc="1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сцинтиляцій</a:t>
            </a:r>
            <a:r>
              <a:rPr lang="uk-UA" spc="1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потрапляє</a:t>
            </a:r>
            <a:r>
              <a:rPr lang="uk-UA" spc="1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 світлочутливий фотокатод, вибиваючи з нього фотоелектрони, що утворюють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фотострум.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фотоструму,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підсиленому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фотопомножувачі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 інтенсивність радіоактивного випромінювання.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19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9838" y="228279"/>
            <a:ext cx="10264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Радіоактивне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супроводжує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явище радіоактивності (радіоактивного розпаду). </a:t>
            </a:r>
          </a:p>
          <a:p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Радіоактивність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це явище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мимовільного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нестійкого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ізотопа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ізотоп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(зазвичай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гамма-квантів,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елементарних частинок (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та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-частинки) або ядерних фрагментів (нейтронів).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9838" y="2100435"/>
            <a:ext cx="999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Іонізаційне випромінювання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випромінювання, яке здатне іонізувати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(повітря,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воду,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метали,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будівельні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людський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2949" y="2746766"/>
            <a:ext cx="8839202" cy="4106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6845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Іонізаційне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умовно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групу</a:t>
            </a:r>
            <a:r>
              <a:rPr lang="uk-UA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корпускулярного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</a:t>
            </a:r>
            <a:r>
              <a:rPr lang="uk-UA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хвильового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0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корпускулярного</a:t>
            </a:r>
            <a:r>
              <a:rPr lang="uk-UA" spc="-1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1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4940" lvl="0" indent="-342900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  <a:buSzPts val="1400"/>
              <a:buFont typeface="+mj-lt"/>
              <a:buAutoNum type="arabicPeriod"/>
              <a:tabLst>
                <a:tab pos="372110" algn="l"/>
                <a:tab pos="2288540" algn="l"/>
                <a:tab pos="2882265" algn="l"/>
                <a:tab pos="4257675" algn="l"/>
                <a:tab pos="4622800" algn="l"/>
                <a:tab pos="5386070" algn="l"/>
                <a:tab pos="6003925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альфа-випромінювання	(потік альфа-частинок, що являють собою 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ядра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гелію),</a:t>
            </a:r>
            <a:endParaRPr lang="ru-RU" sz="1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5575" lvl="0" indent="-34290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372110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бета-випромінювання</a:t>
            </a:r>
            <a:r>
              <a:rPr lang="uk-UA" spc="2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(потік</a:t>
            </a:r>
            <a:r>
              <a:rPr lang="uk-UA" spc="2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бета-частинок,</a:t>
            </a:r>
            <a:r>
              <a:rPr lang="uk-UA" spc="2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2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являють</a:t>
            </a:r>
            <a:r>
              <a:rPr lang="uk-UA" spc="2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собою</a:t>
            </a:r>
            <a:r>
              <a:rPr lang="uk-UA" spc="2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електрони</a:t>
            </a:r>
            <a:r>
              <a:rPr lang="uk-UA" spc="2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високою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енергією),</a:t>
            </a:r>
            <a:endParaRPr lang="ru-RU" sz="1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85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372110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нейтроне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(потік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нейтронів).</a:t>
            </a:r>
            <a:endParaRPr lang="ru-RU" sz="1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0">
              <a:spcBef>
                <a:spcPts val="32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хвильового</a:t>
            </a:r>
            <a:r>
              <a:rPr lang="uk-UA" spc="-2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1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82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372110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гамма-випромінювання</a:t>
            </a:r>
            <a:r>
              <a:rPr lang="uk-UA" spc="-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(потік</a:t>
            </a:r>
            <a:r>
              <a:rPr lang="uk-UA" spc="-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гамма-променів),</a:t>
            </a:r>
            <a:endParaRPr lang="ru-RU" sz="1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8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372110" algn="l"/>
              </a:tabLst>
            </a:pP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рентгенівське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(потік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ікс-променів).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604" y="4855009"/>
            <a:ext cx="2304219" cy="17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60" y="-466106"/>
            <a:ext cx="10018713" cy="1752599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радіації та одиниці вимірювання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547" y="582949"/>
            <a:ext cx="1145573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7480" lvl="2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400"/>
              <a:tabLst>
                <a:tab pos="1113790" algn="l"/>
              </a:tabLst>
            </a:pPr>
            <a:r>
              <a:rPr lang="uk-UA" spc="-1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Потік іонізуючого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відношення кількості іонізуючих частинок, що проходять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крізь поверхню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певний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інтервал часу,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величини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 інтервалу,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[с</a:t>
            </a:r>
            <a:r>
              <a:rPr lang="uk-UA" spc="-15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spc="-1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6210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Густина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потоку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іонізуючого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потоку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іонізуючого випромінювання до площі поперечного перерізу поверхні, яку він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пронизує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[м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684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Поглинута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доза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радіації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енергія,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речовиною</a:t>
            </a:r>
            <a:r>
              <a:rPr lang="uk-UA" spc="3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(чи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організмом)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іонізуючого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віднесена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опроміненої речовини (чи організму). Одиницею поглинутої дози радіації є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грей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/кг) або рад (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Radioation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Absorbed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Dose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(1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=100 рад). Для живих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організмів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допустимою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дозою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-7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-10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-8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4940" indent="44894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Для боротьби з радіацією вчені створили спеціальні л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11" y="3786927"/>
            <a:ext cx="4295610" cy="28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2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8056" y="1372589"/>
            <a:ext cx="102841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Еквівалентна</a:t>
            </a:r>
            <a:r>
              <a:rPr lang="uk-UA" spc="21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доза</a:t>
            </a:r>
            <a:r>
              <a:rPr lang="uk-UA" spc="21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радіації</a:t>
            </a:r>
            <a:r>
              <a:rPr lang="uk-UA" spc="23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2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2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добуток</a:t>
            </a:r>
            <a:r>
              <a:rPr lang="uk-UA" spc="2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поглинутої</a:t>
            </a:r>
            <a:r>
              <a:rPr lang="uk-UA" spc="2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</a:t>
            </a:r>
            <a:r>
              <a:rPr lang="uk-UA" spc="2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2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коефіцієнту якості. </a:t>
            </a:r>
          </a:p>
          <a:p>
            <a:pPr marL="19177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Одиницею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поглинутої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 радіації є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зіверт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 Зв=1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/кг) або бер (біологічний еквівалент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(1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Зв=100 бер).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557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Експозиційна доза радіації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сума електричних зарядів одного знаку 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певному об’ємі повітря, поділена на масу повітря в цьому об’ємі. Одиницею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експозиційної дози радіації є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Р=2,58*10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-4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/кг).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6002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 кількість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енергії,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поглинута в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одиницю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часу.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6129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 еквівалентної дози природного фону становить 0,15мкЗв/год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15мкР/год.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граничного значення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річної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</a:t>
            </a:r>
            <a:r>
              <a:rPr lang="uk-UA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5мЗв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 0,5Р.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8035" y="-23719"/>
            <a:ext cx="10018713" cy="1372589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радіації та одиниці вимірювання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адіоактивне випромінювання та його види - Фізика та астрономія -  електронний підруч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63" y="0"/>
            <a:ext cx="2394857" cy="15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0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916" y="-213604"/>
            <a:ext cx="10018713" cy="1752599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Детектори на основі іонізації газів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4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9442" y="1595250"/>
            <a:ext cx="4870116" cy="2976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70215" y="4684507"/>
            <a:ext cx="83285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25015" marR="474980" indent="-1506220" algn="ctr">
              <a:spcBef>
                <a:spcPts val="119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Вольт-амперна характеристика газонаповнених </a:t>
            </a:r>
          </a:p>
          <a:p>
            <a:pPr marL="2025015" marR="474980" indent="-1506220" algn="ctr">
              <a:spcBef>
                <a:spcPts val="119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детекторів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радіоактивного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1168" y="2177018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5575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 2 –газонаповнені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іонізаційні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камери.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1168" y="2794612"/>
            <a:ext cx="6096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621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–пропорційні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лічильники.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41168" y="3496331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9385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 5 –лічильники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Гейгера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-Мюллера.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435" y="-276101"/>
            <a:ext cx="10018713" cy="1752599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Газонаповнені детектори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4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44437"/>
            <a:ext cx="5000799" cy="28500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12623" y="1154566"/>
            <a:ext cx="75052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4940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214755" algn="l"/>
              </a:tabLst>
            </a:pPr>
            <a:r>
              <a:rPr lang="uk-UA" b="1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Іонізаційна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камера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іонізаційного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(густини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потоку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випромінювання). Представляє собою металеву камеру (зовнішній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електрод), заповнену газом, та розташований в ній по осі металевий стержень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(внутрішній електрод). До електродів під'єднають джерело живлення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вимірювальний резистор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конденсатор, 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 пристрій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індикації.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Густину потоку випромінювання визначають за іонізаційним струмом (~10</a:t>
            </a:r>
            <a:r>
              <a:rPr lang="uk-UA" spc="-15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А),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вимірюють по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падінню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високоомному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резисторі (&gt;10</a:t>
            </a:r>
            <a:r>
              <a:rPr lang="uk-UA" spc="-15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Ом).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Дозу випромінювання, яка пропорційна інтегралу струму в часі, визначають по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напрузі,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зарядиться конденсатор.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3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833" y="2453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Пропорційні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лічильники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вихідного сигналу, більшого, аніж в іонізаційній камері, або для детектування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типу радіації в присутності інших типів.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9833" y="14456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Амплітуда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вихідного сигналу пропорційна енергії, які частинка втрачає, проходячи через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газовий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об’єм.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амплітуд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розділити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9205" y="290036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Лічильники 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Гейгера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-Мюллера.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дії лічильників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Гейгера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Мюллера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наступному: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досить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іони,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утворились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радіоактивного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випромінювання,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набувають енергії, достатньої для того, щоб вторинні іони, утворені під час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зіткнень, перевести у збуджений стан. Далі ці вторинні іони повертаються 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основний стан, випромінюючи фотони в УФ області спектру, які в результаті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фотоелектричного ефекту викликають іонізацію газу та випускання електронів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металевим катодом. </a:t>
            </a:r>
            <a:endParaRPr lang="ru-RU" dirty="0"/>
          </a:p>
        </p:txBody>
      </p:sp>
      <p:pic>
        <p:nvPicPr>
          <p:cNvPr id="5" name="Picture 4" descr="Лічильник Гейгера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61" y="2045847"/>
            <a:ext cx="4345049" cy="34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35833" y="947020"/>
            <a:ext cx="416248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1770" marR="156845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Лічильник</a:t>
            </a:r>
            <a:r>
              <a:rPr lang="uk-UA" sz="2000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Гейгера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-Мюллера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0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ектор гамма-випромінювання інтелектуальний УДКГ-01, Gamma Sapiens - цена  в Украине. концентратоміри, дозиметри купить от &amp;quot;ООО &amp;quot;СПЕКТРО ЛАБ&amp;quot;&amp;quot; -  279379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80" y="1790803"/>
            <a:ext cx="3822659" cy="38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5013" y="801013"/>
            <a:ext cx="6037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Інтелектуальний</a:t>
            </a:r>
            <a:r>
              <a:rPr lang="uk-UA" sz="2000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детектор</a:t>
            </a:r>
            <a:r>
              <a:rPr lang="uk-UA" sz="2000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g-променів</a:t>
            </a:r>
            <a:r>
              <a:rPr lang="uk-UA" sz="2000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uk-UA" sz="2000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Sapiens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4826" y="199397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6845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інтелектуального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детектору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-променів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Gamma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Sapiens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смартфонів та планшетів на ОС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Android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Сам детектор виготовлено у вигляді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флешки,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радіаційного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смартфон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інформацію через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Bluetooth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де встановлено спеціальне програмне забезпечення.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детектор також побудований на основі лічильника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Гейгера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-Мюллера.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9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02" y="-453683"/>
            <a:ext cx="10018713" cy="1752599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Напівпровідникові детектори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702" y="859446"/>
            <a:ext cx="4395984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940" indent="448945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напівпровідникових</a:t>
            </a:r>
            <a:r>
              <a:rPr lang="uk-UA" spc="5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детекторів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відносять: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габарити,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лінійність (сигнал є пропорційним отриманій енергії), більший вихідний сигнал,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висока швидкодія. </a:t>
            </a:r>
          </a:p>
          <a:p>
            <a:pPr marL="191770" marR="154940" indent="448945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 таких детекторів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наявність зони нечутливості,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необхідність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робочих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радіаційного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пошкодження напівпровідникового</a:t>
            </a:r>
            <a:r>
              <a:rPr lang="uk-UA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Дозиметр - що це таке, принцип рабо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95" y="963732"/>
            <a:ext cx="6000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0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78</TotalTime>
  <Words>752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Corbel</vt:lpstr>
      <vt:lpstr>Symbol</vt:lpstr>
      <vt:lpstr>Times New Roman</vt:lpstr>
      <vt:lpstr>Параллакс</vt:lpstr>
      <vt:lpstr>СЕНСОРИ РАДІОАКТИВНОГО ВИПРОМІНЮВАННЯ </vt:lpstr>
      <vt:lpstr>Презентация PowerPoint</vt:lpstr>
      <vt:lpstr>Параметри радіації та одиниці вимірювання</vt:lpstr>
      <vt:lpstr>Параметри радіації та одиниці вимірювання</vt:lpstr>
      <vt:lpstr>Детектори на основі іонізації газів </vt:lpstr>
      <vt:lpstr>Газонаповнені детектори випромінювання </vt:lpstr>
      <vt:lpstr>Презентация PowerPoint</vt:lpstr>
      <vt:lpstr>Презентация PowerPoint</vt:lpstr>
      <vt:lpstr>Напівпровідникові детектори</vt:lpstr>
      <vt:lpstr>Сцинтиляційні детектори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СЕНСОРИ РАДІОАКТИВНОГО ВИПРОМІНЮВАННЯ</dc:title>
  <dc:creator>User</dc:creator>
  <cp:lastModifiedBy>User</cp:lastModifiedBy>
  <cp:revision>6</cp:revision>
  <dcterms:created xsi:type="dcterms:W3CDTF">2021-11-02T17:29:47Z</dcterms:created>
  <dcterms:modified xsi:type="dcterms:W3CDTF">2022-05-17T15:09:54Z</dcterms:modified>
</cp:coreProperties>
</file>