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5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3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30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74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1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6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0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44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1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4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3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2D9E4-E9F5-4137-9414-A6BEF05C1B4A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284F8-2756-40EF-8B1B-B0ECEB55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8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054" y="722960"/>
            <a:ext cx="8811491" cy="513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Арт-терапевтичні </a:t>
            </a:r>
            <a:r>
              <a:rPr lang="uk-UA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музикотерапії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1.Використання можливостей музичної терапії у корекційній роботі з дітьми із особливими освітніми потребами.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2.Методи і прийоми музичної терапії в корекційній роботі.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3.Критерії добору музичних творів.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4.Музично-терапевтичні вправи.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Иоганн Леопольд Моцарт. Тетрадь для Вольфганга « Детский альбом « Книги по  сериям « Книги « Интернет-магазин « Воскресный ден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955" flipH="1">
            <a:off x="8878300" y="1306061"/>
            <a:ext cx="3352800" cy="2369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оганн Леопольд Моцарт. Тетрадь для Вольфганга « Детский альбом « Книги по  сериям « Книги « Интернет-магазин « Воскресный ден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404">
            <a:off x="8865650" y="3937136"/>
            <a:ext cx="3110328" cy="219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37221" y="863088"/>
            <a:ext cx="7283115" cy="5586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 </a:t>
            </a: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«діти з особливими потребами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об’єднують у собі категорії дітей від тих, що мають незначні відхилення у поведінці, до тих, які мають значні складні порушення фізичного, психічного та розумового розвитку.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Загальним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всіх цих дітей є те, що певні порушення розвитку деформують особистість </a:t>
            </a: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(«Я»)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дитини, пов’язану з його емоційною сферою, мовленням та індивідуальністю, що призводить до проблем соціалізації дитини, порушенню процесів сприйняття навколишнього світу та будування відносин з ним, зниженню діяльності, що в свою чергу, з часом, частково або зовсім вилучає людину із соціального життя.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Инклюзия: реальность или утопия? Опыт кузбассовцев, воспитывающих особых  детей - Лабиринт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4" y="805819"/>
            <a:ext cx="4483254" cy="2623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ебенок с быстрой ракетой мигрирует с загрязненной планеты в чистый мир. |  Премиум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0" y="3638688"/>
            <a:ext cx="4571228" cy="2811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32403"/>
            <a:ext cx="7620000" cy="611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Музикотерапію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розглядаємо, як засіб, що впливає на всі основні сфери дитини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 в роботі з дитиною з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порушеннями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розвитку: </a:t>
            </a:r>
            <a:b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встановити контакт з навколишнім світом; </a:t>
            </a:r>
            <a:b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закласти уяви про правила та життя суспільства (чоловік та жінка, сім’я, суспільство взагалі); </a:t>
            </a:r>
            <a:b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активізувати важливі фізичні та психічні функції дитини (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рух,мовлення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мислення); </a:t>
            </a:r>
            <a:b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залучити дитину до процесів діяльності, до життя суспільства в цілому.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Инклюзия, которая работает: мировой опы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29" y="185768"/>
            <a:ext cx="4577114" cy="257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 инклюзии не готовы ни учителя, ни родите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5593"/>
            <a:ext cx="3872008" cy="2582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Профессия педагога начальных классов коррекционного образования,  особенности специальности, где учиться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2916" y="4336331"/>
            <a:ext cx="3780613" cy="252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500" y="1575793"/>
            <a:ext cx="11983452" cy="541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занять різна в групах для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аутичних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дітей і дітей з іншими захворюваннями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(розумова відсталість, ДЦП, синдром Дауна та ін.); </a:t>
            </a:r>
            <a:endParaRPr lang="uk-UA" sz="2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необхідності присутні батьки або асистент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(допомога в пересуванні для дітей з порушеннями опорно-рухового апарату, зі складнощами орієнтування у просторі, виконання завдання разом з дитиною – «рука-в-руці» при попередній тривалій соціальній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депривації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освоєння прийомів взаємодії з дитиною, наглядати за динамікою її розвитку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uk-UA" sz="2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той же музичний матеріал використовується багаторазово, щоб діти в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своєму індивідуальному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темпі змогли його засвоїти; </a:t>
            </a:r>
            <a:b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музичний матеріал частково дублюється в різних групах для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спадкоємності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просуваються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починають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вести себе деструктивно. У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легше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вливатися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знаючи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безоціночна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атмосфера особливо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довірчих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прийнятим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оточуючими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усяких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умов.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4912" y="579906"/>
            <a:ext cx="10195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Особлива специфіка занять полягає в наступному: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99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506" y="86916"/>
            <a:ext cx="1199949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Рухове розслаблення і злиття з ритмом музики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Мета: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свідоме й чуттєве сприймання музичного ритму, що відбувається в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русі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 в одному з найхарактерніших спонтанних життєвих виявів у дітей, а також вироблення здатності психічно й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соматично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підкорятися ритму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музики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зливатися з ним; повноцінне переживання почуття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евритмії,гармонійного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поєднання ритму рухів свого тіла з ритмом музики.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Інструкція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виконання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звуки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музики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заплющеними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очима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погойдуватись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ритм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музики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стоячи в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тримаючись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руки.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Орієнтовні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музичні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твори: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Адамець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Зірочне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дитячих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танцювальних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пісень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ворота»).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Адисалл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Варшавський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концерт.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Бінгел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Серенада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Альжбеті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Чайковський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маленьких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лебедів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(балет «Лебедине озеро»).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 Дворжак.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Слов'янський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1, до мажор»,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Слов'янський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2, ля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мінор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Слов'янський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No6, ре мажор»,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Слов'янський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15, до мажор».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Гріг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Пісня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Сольвейг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сюїти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«Пер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Гюнт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Ф. Шопен.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Етюд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мажор.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М. Равель. Болеро.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Римський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-Корсаков.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Пісня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індійського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гостя з опери «Садко».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Еіднінг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Розквіт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весни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Вівальді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Симфонія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мінор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336" y="0"/>
            <a:ext cx="12304295" cy="713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Музично-рухові ігри та вправи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стимуляція та концентрація уваги, координація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аудіовізуальної, моторної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тактильної корекції, створення умов для комунікації та взаємодії у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зв'язку індивіда з групою та групи з індивідом. 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Орієнтовні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твори: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Бернар.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Пісенька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«М» (з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танцювальних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пісень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ворота»).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Чайковський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танцювальні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Марш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дерев'яних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солдатиків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балету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Лускунчик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Доніцетті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Увертюра до опери «Дочка полку».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Глінка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Увертюра до опери «Руслан і Людмила».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Хачатурян.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шаблями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балету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Гаяне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музичної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сюїти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«Маскарад».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Шопен. Вальс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бемоль-мажор.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Революційний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етюд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дієз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мінор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Ліст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Угорська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рапсодія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Мусоргський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Картинки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виставки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Розбійницька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сонатина/ С.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Прокоф'єв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Марш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збірника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 Шуман.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сцени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Одинокі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Мисливська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Марш з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«Альбому для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Й. Штраус. «На прекрасному голубому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Дунаї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Піцикато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Марш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Радецького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83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ru-RU" sz="20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психосоматична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релаксація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глибока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психічними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соматичними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соціальними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відхиленнями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формою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пасивного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сприймання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Людина не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концентрувати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змісті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сприймати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поле»,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розслаблення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занурення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вільну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течію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асоціацій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зумовлених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виразністю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динамічністю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біозвукову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комбінуються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варіаціях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17-20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гучність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звучання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30-40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дб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сторонніх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шумів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повинен бути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нижчим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релаксацію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звукоізольованому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приміщенні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неяскравим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стереофонічною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музикою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Найсприятливішими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твори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музичного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бароко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класицизму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ліричні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твори,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задушевні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мелодії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плавні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твори з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м'яким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ритмічним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малюнком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негучним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звучанням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Темп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плавний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повільний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заспокійливий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Орієнтовні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твори: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 С. Бах. Концерт для клавесина з оркестром ре-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мінор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ч. Концерт для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скрипок ре-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мінор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ч.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Вівальді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Пори року.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«Зима». Концерт фа-мажор.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А. Моцарт. Дивертисмент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 2 ч.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Дворжак.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Симфонія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соль-мажор, 2 ч.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Кореллі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Концерте гроссо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8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4922" y="0"/>
            <a:ext cx="1070810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Термін «</a:t>
            </a: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музикотерапія</a:t>
            </a: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який найчастіше використовується </a:t>
            </a:r>
            <a:r>
              <a:rPr lang="uk-UA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літературі</a:t>
            </a: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 греко-латинське </a:t>
            </a: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походження і в перекладі означає </a:t>
            </a:r>
            <a:r>
              <a:rPr lang="uk-UA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зцілення музикою</a:t>
            </a: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543" y="1655919"/>
            <a:ext cx="11365832" cy="5337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Можливості використання музикотерапії: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грамотно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підібрана музика сприяє загальній гармонізації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психічних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станів зростаючої особистості; </a:t>
            </a:r>
            <a:b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емоційність і розвинений музичний слух надають змогу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дітям в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доступній формі відгукнутися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позитивні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почуття і вчинки, допомагають активізувати розумову діяльність; </a:t>
            </a:r>
            <a:b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однією з важливих цілей музикотерапії є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інтеграція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 в соціальну групу;</a:t>
            </a:r>
            <a:endParaRPr lang="ru-RU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використання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засобів музики допомагає сформувати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гармонійну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особистість і сприяти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соціальній адаптації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дитини; </a:t>
            </a:r>
            <a:b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здатність музики моделювати поведінку дає зростаючій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 оволодівати навичками самоконтролю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музику можна вважати невербальною формою комунікації, яка, за певних обставин, є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 результативною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ніж вербальне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щодо людських взаємин. </a:t>
            </a:r>
            <a:r>
              <a:rPr lang="uk-UA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pic>
        <p:nvPicPr>
          <p:cNvPr id="2050" name="Picture 2" descr="10 000+ Бесплатные Музыка &amp;amp; Звук изобра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9643" y="860884"/>
            <a:ext cx="5884198" cy="392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945" y="-119816"/>
            <a:ext cx="12393787" cy="260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115" y="2482459"/>
            <a:ext cx="2660734" cy="405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Книга &amp;quot;Суперобучение 2000. Новейшие способы ускоренного обучения, которые  принесут вам успех в XXI веке&amp;quot; - Острандер Шейла - Читать - Скачать djvu -  Купить, Отзывы - ЛитМи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24" y="2482459"/>
            <a:ext cx="2632130" cy="435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страндер Шейла, Шредер Линн. Книги онлай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62" y="2816198"/>
            <a:ext cx="3601601" cy="352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295" y="229110"/>
            <a:ext cx="6625389" cy="639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Музична терапія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народилася як поняття в середині ХХ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насправді має багатовікову історію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 з терапевтичною метою бере свій початок з доісторичної доби, адже музика була частиною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магічних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релігійних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цілющих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ритуалів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першими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письмовими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пам’ятками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згадується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людське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єгипетські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папіруси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знайдені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англійським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археологом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Пітрі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1889 р.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папіруси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датуються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1500-м р. до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них описана як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зцілювати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заспокоювати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очищувати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душу.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Питри, Флиндерс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629" y="0"/>
            <a:ext cx="30099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ог музыки в Егип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4" y="1708041"/>
            <a:ext cx="2805863" cy="3289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узыка в Древнем Египте - Энциклопедия Древнего Егип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093" y="3598043"/>
            <a:ext cx="3277436" cy="3259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4098" name="Picture 2" descr="Блог о Греции - Пифагор. Часть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90" y="2581733"/>
            <a:ext cx="3914273" cy="2656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7" y="-60632"/>
            <a:ext cx="11871552" cy="285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121" y="2581733"/>
            <a:ext cx="2487496" cy="3915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4" descr="Традиционные китайские музыкальные инструменты (первая часть) - Russ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ЭНЦИКЛОПЕДИЯ КИТАЯ - Кунхоу - Музыкальные инструменты Китая - Музыка -  Литература, искусство, архитектура... - Культура и мировоззрение - Китай:  Остальное - Кита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30" y="2581733"/>
            <a:ext cx="2732004" cy="289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Мифы древней греции о музыке | Vasque-Russia.r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79" y="4338920"/>
            <a:ext cx="42672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1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20" y="3347"/>
            <a:ext cx="12192000" cy="6854653"/>
          </a:xfrm>
          <a:prstGeom prst="rect">
            <a:avLst/>
          </a:prstGeom>
        </p:spPr>
      </p:pic>
      <p:pic>
        <p:nvPicPr>
          <p:cNvPr id="5128" name="Picture 8" descr="Хто придумав ноти і що означають їхні назви / ГОРД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207" y="-118858"/>
            <a:ext cx="4265176" cy="3985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488" y="272715"/>
            <a:ext cx="82296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Зазначимо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інструментах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напис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лікує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душу і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стародавні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загублені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Лише з ХХ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музикотерапевтичної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практики: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французький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психіатр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Еск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почав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музичну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терапію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психіатричних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закладах.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досліджують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механізм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з’явилися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наприкінці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 – на початку XX ст. У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працях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Бехтерєва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Догеля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І. Тарханова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з’являються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благотворний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ЦНС,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кровообіг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Эскироль, Жан-Этьен Доминик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490" y="0"/>
            <a:ext cx="3610339" cy="3679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Музыка и мозг картинки, стоковые фото Музыка и мозг | Deposit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584" y="3586738"/>
            <a:ext cx="3271262" cy="327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85347" y="834443"/>
            <a:ext cx="7305109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1913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ініціативою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академіка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Бехтерєва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засновано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з’ясування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лікувально-виховного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гігієни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Вчений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переконливо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довів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теоретично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обґрунтував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слуху над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зором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помітивши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глуха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гірше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сліпа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Знают только Бог и он». Какие тайны мозга разгадал Бехтерев | Персона |  ОБЩЕСТВО | АиФ Каза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8" y="597664"/>
            <a:ext cx="3895256" cy="524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6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238217"/>
            <a:ext cx="7058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Рецептивна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музикотерапія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пасивна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відрізняється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тим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дитина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процесі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музикотерапевтичного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процесу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бере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ньому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активної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участі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займаючи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позицію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простого слухача.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792754"/>
            <a:ext cx="6833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Активні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методи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музичної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терапії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засновані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активній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роботі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музичним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матеріалом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інструментальна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спів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39915" y="4608628"/>
            <a:ext cx="73793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Інтегративна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музикотерапія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поряд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музикою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задіює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можливості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інших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видів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мистецтва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малювання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музично-рухливі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ігри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пантоміма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пластична драма-</a:t>
            </a:r>
            <a:r>
              <a:rPr lang="ru-RU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тизація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музику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створення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віршів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малюнків,опові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-дань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після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прослуховування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музики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і т.п.</a:t>
            </a:r>
            <a:endParaRPr lang="ru-RU" sz="2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" y="0"/>
            <a:ext cx="45399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Розрізняють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рецептивну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активну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інтегративну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музикотерапії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  <p:pic>
        <p:nvPicPr>
          <p:cNvPr id="7170" name="Picture 2" descr="Глухих.нет. Новостной портал для глухих и слабослышащих - В Свердловской  филармонии слабослышащие и глухие дети учатся слушать музы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2" y="2481625"/>
            <a:ext cx="4139987" cy="3277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462" y="406602"/>
            <a:ext cx="6930191" cy="6044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Однією з основних цілей </a:t>
            </a:r>
            <a:r>
              <a:rPr lang="uk-UA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музикотерапевтичних</a:t>
            </a:r>
            <a: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занять з дітьми з </a:t>
            </a:r>
            <a:r>
              <a:rPr lang="uk-UA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особливими </a:t>
            </a:r>
            <a: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потребами – інтеграція дитини в соціальну групу, оскільки в музичній співтворчості добре відпрацьовуються різні комунікативні навички, усувається підвищена соромливість, формується витримка і самоконтроль. В корекційній педагогіці нам близький </a:t>
            </a:r>
            <a:r>
              <a:rPr lang="uk-UA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підхід Карла </a:t>
            </a:r>
            <a:r>
              <a:rPr lang="uk-UA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Кеніга</a:t>
            </a:r>
            <a: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музикотерапії: щоб досягти глибокого впливу музики на організм, хворий повинен сам активно діяти (співати, грати на музичному інструменті, втілювати </a:t>
            </a:r>
            <a:b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музику в рухах).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ениг Карл. Книги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32" y="263251"/>
            <a:ext cx="4796589" cy="6331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6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619</Words>
  <Application>Microsoft Office PowerPoint</Application>
  <PresentationFormat>Произвольный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Schernina Anastasiya</dc:creator>
  <cp:lastModifiedBy>ПК</cp:lastModifiedBy>
  <cp:revision>14</cp:revision>
  <dcterms:created xsi:type="dcterms:W3CDTF">2021-11-05T11:36:50Z</dcterms:created>
  <dcterms:modified xsi:type="dcterms:W3CDTF">2021-11-14T12:13:56Z</dcterms:modified>
</cp:coreProperties>
</file>