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omments/comment1.xml" ContentType="application/vnd.openxmlformats-officedocument.presentationml.comment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73" r:id="rId3"/>
    <p:sldId id="522" r:id="rId4"/>
    <p:sldId id="436" r:id="rId5"/>
    <p:sldId id="506" r:id="rId6"/>
    <p:sldId id="533" r:id="rId7"/>
    <p:sldId id="532" r:id="rId8"/>
    <p:sldId id="534" r:id="rId9"/>
    <p:sldId id="525" r:id="rId10"/>
    <p:sldId id="530" r:id="rId11"/>
    <p:sldId id="518" r:id="rId12"/>
    <p:sldId id="531" r:id="rId13"/>
    <p:sldId id="535" r:id="rId14"/>
    <p:sldId id="321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1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5214" autoAdjust="0"/>
  </p:normalViewPr>
  <p:slideViewPr>
    <p:cSldViewPr>
      <p:cViewPr varScale="1">
        <p:scale>
          <a:sx n="79" d="100"/>
          <a:sy n="79" d="100"/>
        </p:scale>
        <p:origin x="202" y="94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30T13:42:01.264" idx="1">
    <p:pos x="11759" y="-4009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30T13:42:01.264" idx="1">
    <p:pos x="11759" y="-4009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06982-E679-49F2-A4E6-660C36527F4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893C7AE-5281-4EF2-8B6A-EB5081F1B883}">
      <dgm:prSet phldrT="[Текст]" custT="1"/>
      <dgm:spPr/>
      <dgm:t>
        <a:bodyPr/>
        <a:lstStyle/>
        <a:p>
          <a:r>
            <a:rPr lang="uk-UA" sz="2800" b="1" dirty="0" smtClean="0"/>
            <a:t>Підсумкова оцінка дозволяє</a:t>
          </a:r>
          <a:r>
            <a:rPr lang="uk-UA" sz="2800" dirty="0" smtClean="0"/>
            <a:t>: </a:t>
          </a:r>
          <a:endParaRPr lang="uk-UA" sz="2800" dirty="0"/>
        </a:p>
      </dgm:t>
    </dgm:pt>
    <dgm:pt modelId="{8C06BE33-F4C6-4893-AD51-6218D8CC2DC7}" type="parTrans" cxnId="{FB67282F-0845-47CF-A955-C96A1515FA5F}">
      <dgm:prSet/>
      <dgm:spPr/>
      <dgm:t>
        <a:bodyPr/>
        <a:lstStyle/>
        <a:p>
          <a:endParaRPr lang="uk-UA"/>
        </a:p>
      </dgm:t>
    </dgm:pt>
    <dgm:pt modelId="{EC4C6484-9480-4DD7-9FD3-F177F5DB2295}" type="sibTrans" cxnId="{FB67282F-0845-47CF-A955-C96A1515FA5F}">
      <dgm:prSet/>
      <dgm:spPr/>
      <dgm:t>
        <a:bodyPr/>
        <a:lstStyle/>
        <a:p>
          <a:endParaRPr lang="uk-UA"/>
        </a:p>
      </dgm:t>
    </dgm:pt>
    <dgm:pt modelId="{6321736A-B2E5-4DDC-8A38-7C2F1C60FD43}">
      <dgm:prSet custT="1"/>
      <dgm:spPr/>
      <dgm:t>
        <a:bodyPr/>
        <a:lstStyle/>
        <a:p>
          <a:pPr algn="l"/>
          <a:r>
            <a:rPr lang="uk-UA" sz="2800" i="1" dirty="0" smtClean="0"/>
            <a:t>Зрозуміти, чи було досягнуто поставлених цілей.</a:t>
          </a:r>
          <a:endParaRPr lang="uk-UA" sz="2800" i="1" dirty="0"/>
        </a:p>
      </dgm:t>
    </dgm:pt>
    <dgm:pt modelId="{16D29731-C4DE-495A-A052-AF70437E3962}" type="parTrans" cxnId="{56758880-612C-41E8-B0A9-99A1259A2425}">
      <dgm:prSet/>
      <dgm:spPr/>
      <dgm:t>
        <a:bodyPr/>
        <a:lstStyle/>
        <a:p>
          <a:endParaRPr lang="uk-UA"/>
        </a:p>
      </dgm:t>
    </dgm:pt>
    <dgm:pt modelId="{3A6589F8-C12A-4F54-984A-01855573FE01}" type="sibTrans" cxnId="{56758880-612C-41E8-B0A9-99A1259A2425}">
      <dgm:prSet/>
      <dgm:spPr/>
      <dgm:t>
        <a:bodyPr/>
        <a:lstStyle/>
        <a:p>
          <a:endParaRPr lang="uk-UA"/>
        </a:p>
      </dgm:t>
    </dgm:pt>
    <dgm:pt modelId="{B0EACBDC-FDFE-4895-91D4-108B42545416}">
      <dgm:prSet custT="1"/>
      <dgm:spPr/>
      <dgm:t>
        <a:bodyPr/>
        <a:lstStyle/>
        <a:p>
          <a:pPr algn="l"/>
          <a:r>
            <a:rPr lang="uk-UA" sz="2800" i="1" dirty="0" smtClean="0"/>
            <a:t>Визначити слабкі місця в організації.</a:t>
          </a:r>
          <a:endParaRPr lang="uk-UA" sz="2800" i="1" dirty="0"/>
        </a:p>
      </dgm:t>
    </dgm:pt>
    <dgm:pt modelId="{2E131406-4D0E-4BFD-ADCF-4548F1634919}" type="parTrans" cxnId="{A36F3EE3-14A6-4733-86BE-C08A62B92E05}">
      <dgm:prSet/>
      <dgm:spPr/>
      <dgm:t>
        <a:bodyPr/>
        <a:lstStyle/>
        <a:p>
          <a:endParaRPr lang="uk-UA"/>
        </a:p>
      </dgm:t>
    </dgm:pt>
    <dgm:pt modelId="{91C581F1-3E97-4C4E-8078-CFE7BE17535E}" type="sibTrans" cxnId="{A36F3EE3-14A6-4733-86BE-C08A62B92E05}">
      <dgm:prSet/>
      <dgm:spPr/>
      <dgm:t>
        <a:bodyPr/>
        <a:lstStyle/>
        <a:p>
          <a:endParaRPr lang="uk-UA"/>
        </a:p>
      </dgm:t>
    </dgm:pt>
    <dgm:pt modelId="{43B3A899-BB79-4321-9B50-EB8C1F9584E2}">
      <dgm:prSet custT="1"/>
      <dgm:spPr/>
      <dgm:t>
        <a:bodyPr/>
        <a:lstStyle/>
        <a:p>
          <a:pPr algn="l"/>
          <a:r>
            <a:rPr lang="uk-UA" sz="2800" i="1" dirty="0" smtClean="0"/>
            <a:t>Пропонувати рекомендації для майбутніх подій.</a:t>
          </a:r>
          <a:endParaRPr lang="uk-UA" sz="2800" i="1" dirty="0"/>
        </a:p>
      </dgm:t>
    </dgm:pt>
    <dgm:pt modelId="{3EFDB0A5-3221-455B-B852-91B75A89999F}" type="parTrans" cxnId="{C0700DD0-6141-435A-80FE-22AD37F6191F}">
      <dgm:prSet/>
      <dgm:spPr/>
      <dgm:t>
        <a:bodyPr/>
        <a:lstStyle/>
        <a:p>
          <a:endParaRPr lang="uk-UA"/>
        </a:p>
      </dgm:t>
    </dgm:pt>
    <dgm:pt modelId="{4188D243-48B8-4300-91E2-630DF6FEB84F}" type="sibTrans" cxnId="{C0700DD0-6141-435A-80FE-22AD37F6191F}">
      <dgm:prSet/>
      <dgm:spPr/>
      <dgm:t>
        <a:bodyPr/>
        <a:lstStyle/>
        <a:p>
          <a:endParaRPr lang="uk-UA"/>
        </a:p>
      </dgm:t>
    </dgm:pt>
    <dgm:pt modelId="{43CF577E-EDF3-4E2E-8AF2-E7D49F03D870}" type="pres">
      <dgm:prSet presAssocID="{83906982-E679-49F2-A4E6-660C36527F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1C82E3-EF90-46B6-8CC1-725D33DB04CF}" type="pres">
      <dgm:prSet presAssocID="{5893C7AE-5281-4EF2-8B6A-EB5081F1B8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AB73BC-2C97-41E6-9FAB-6F9325DE9409}" type="pres">
      <dgm:prSet presAssocID="{5893C7AE-5281-4EF2-8B6A-EB5081F1B88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777B00E-6EAA-48F5-94A4-C5B97E6714C4}" type="presOf" srcId="{6321736A-B2E5-4DDC-8A38-7C2F1C60FD43}" destId="{49AB73BC-2C97-41E6-9FAB-6F9325DE9409}" srcOrd="0" destOrd="0" presId="urn:microsoft.com/office/officeart/2005/8/layout/vList2"/>
    <dgm:cxn modelId="{AA79183E-6BB1-4C73-A0ED-BCC4611155F2}" type="presOf" srcId="{B0EACBDC-FDFE-4895-91D4-108B42545416}" destId="{49AB73BC-2C97-41E6-9FAB-6F9325DE9409}" srcOrd="0" destOrd="1" presId="urn:microsoft.com/office/officeart/2005/8/layout/vList2"/>
    <dgm:cxn modelId="{339A3DF7-A1D7-494C-9C7D-629149D03B72}" type="presOf" srcId="{83906982-E679-49F2-A4E6-660C36527F4B}" destId="{43CF577E-EDF3-4E2E-8AF2-E7D49F03D870}" srcOrd="0" destOrd="0" presId="urn:microsoft.com/office/officeart/2005/8/layout/vList2"/>
    <dgm:cxn modelId="{C0700DD0-6141-435A-80FE-22AD37F6191F}" srcId="{5893C7AE-5281-4EF2-8B6A-EB5081F1B883}" destId="{43B3A899-BB79-4321-9B50-EB8C1F9584E2}" srcOrd="2" destOrd="0" parTransId="{3EFDB0A5-3221-455B-B852-91B75A89999F}" sibTransId="{4188D243-48B8-4300-91E2-630DF6FEB84F}"/>
    <dgm:cxn modelId="{68946E75-A011-4420-BD74-36F9C80B2580}" type="presOf" srcId="{43B3A899-BB79-4321-9B50-EB8C1F9584E2}" destId="{49AB73BC-2C97-41E6-9FAB-6F9325DE9409}" srcOrd="0" destOrd="2" presId="urn:microsoft.com/office/officeart/2005/8/layout/vList2"/>
    <dgm:cxn modelId="{56758880-612C-41E8-B0A9-99A1259A2425}" srcId="{5893C7AE-5281-4EF2-8B6A-EB5081F1B883}" destId="{6321736A-B2E5-4DDC-8A38-7C2F1C60FD43}" srcOrd="0" destOrd="0" parTransId="{16D29731-C4DE-495A-A052-AF70437E3962}" sibTransId="{3A6589F8-C12A-4F54-984A-01855573FE01}"/>
    <dgm:cxn modelId="{FB67282F-0845-47CF-A955-C96A1515FA5F}" srcId="{83906982-E679-49F2-A4E6-660C36527F4B}" destId="{5893C7AE-5281-4EF2-8B6A-EB5081F1B883}" srcOrd="0" destOrd="0" parTransId="{8C06BE33-F4C6-4893-AD51-6218D8CC2DC7}" sibTransId="{EC4C6484-9480-4DD7-9FD3-F177F5DB2295}"/>
    <dgm:cxn modelId="{A36F3EE3-14A6-4733-86BE-C08A62B92E05}" srcId="{5893C7AE-5281-4EF2-8B6A-EB5081F1B883}" destId="{B0EACBDC-FDFE-4895-91D4-108B42545416}" srcOrd="1" destOrd="0" parTransId="{2E131406-4D0E-4BFD-ADCF-4548F1634919}" sibTransId="{91C581F1-3E97-4C4E-8078-CFE7BE17535E}"/>
    <dgm:cxn modelId="{CE0C9D6B-ADFD-4063-856A-909863CF616B}" type="presOf" srcId="{5893C7AE-5281-4EF2-8B6A-EB5081F1B883}" destId="{401C82E3-EF90-46B6-8CC1-725D33DB04CF}" srcOrd="0" destOrd="0" presId="urn:microsoft.com/office/officeart/2005/8/layout/vList2"/>
    <dgm:cxn modelId="{7F31E06F-3D05-4A42-892C-C072E9DA09A9}" type="presParOf" srcId="{43CF577E-EDF3-4E2E-8AF2-E7D49F03D870}" destId="{401C82E3-EF90-46B6-8CC1-725D33DB04CF}" srcOrd="0" destOrd="0" presId="urn:microsoft.com/office/officeart/2005/8/layout/vList2"/>
    <dgm:cxn modelId="{A69990D8-DC95-4CF9-8859-81E4BF0CFD54}" type="presParOf" srcId="{43CF577E-EDF3-4E2E-8AF2-E7D49F03D870}" destId="{49AB73BC-2C97-41E6-9FAB-6F9325DE940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60B99-E0FD-4A51-AB22-5E08F67A3CC8}" type="doc">
      <dgm:prSet loTypeId="urn:microsoft.com/office/officeart/2005/8/layout/list1" loCatId="list" qsTypeId="urn:microsoft.com/office/officeart/2005/8/quickstyle/simple3" qsCatId="simple" csTypeId="urn:microsoft.com/office/officeart/2005/8/colors/accent0_3" csCatId="mainScheme" phldr="1"/>
      <dgm:spPr/>
    </dgm:pt>
    <dgm:pt modelId="{42249A16-8EF8-4752-9D8E-49CFC632219F}">
      <dgm:prSet phldrT="[Текст]" custT="1"/>
      <dgm:spPr/>
      <dgm:t>
        <a:bodyPr/>
        <a:lstStyle/>
        <a:p>
          <a:r>
            <a:rPr lang="uk-UA" sz="1800" b="1" dirty="0" smtClean="0"/>
            <a:t>1. Збір даних</a:t>
          </a:r>
          <a:endParaRPr lang="uk-UA" sz="1800" b="1" noProof="0" dirty="0"/>
        </a:p>
      </dgm:t>
    </dgm:pt>
    <dgm:pt modelId="{39125D43-CED9-4049-B17A-9457B5C6D01D}" type="parTrans" cxnId="{B277924C-CA36-43BE-B8CF-1CF51E486C1F}">
      <dgm:prSet/>
      <dgm:spPr/>
      <dgm:t>
        <a:bodyPr/>
        <a:lstStyle/>
        <a:p>
          <a:endParaRPr lang="uk-UA" sz="1800" b="1"/>
        </a:p>
      </dgm:t>
    </dgm:pt>
    <dgm:pt modelId="{2B96DD88-5826-472E-8323-7351DDB65D72}" type="sibTrans" cxnId="{B277924C-CA36-43BE-B8CF-1CF51E486C1F}">
      <dgm:prSet/>
      <dgm:spPr/>
      <dgm:t>
        <a:bodyPr/>
        <a:lstStyle/>
        <a:p>
          <a:endParaRPr lang="uk-UA" sz="1800" b="1"/>
        </a:p>
      </dgm:t>
    </dgm:pt>
    <dgm:pt modelId="{D34E89EF-B7EF-47FA-8A26-A99E684C5FDF}">
      <dgm:prSet custT="1"/>
      <dgm:spPr/>
      <dgm:t>
        <a:bodyPr/>
        <a:lstStyle/>
        <a:p>
          <a:r>
            <a:rPr lang="uk-UA" sz="1800" b="1" i="1" dirty="0" smtClean="0"/>
            <a:t>Спостереження</a:t>
          </a:r>
          <a:r>
            <a:rPr lang="uk-UA" sz="1800" dirty="0" smtClean="0"/>
            <a:t> за поведінкою учасників під час події.</a:t>
          </a:r>
          <a:endParaRPr lang="uk-UA" sz="1800" dirty="0"/>
        </a:p>
      </dgm:t>
    </dgm:pt>
    <dgm:pt modelId="{9523C045-3F04-47B4-A8DB-44F46420F457}" type="parTrans" cxnId="{6D278247-40AB-47A2-9865-773CF0D25F3F}">
      <dgm:prSet/>
      <dgm:spPr/>
      <dgm:t>
        <a:bodyPr/>
        <a:lstStyle/>
        <a:p>
          <a:endParaRPr lang="uk-UA" sz="1800"/>
        </a:p>
      </dgm:t>
    </dgm:pt>
    <dgm:pt modelId="{41B54E37-DD32-4693-A5D3-C586617153F8}" type="sibTrans" cxnId="{6D278247-40AB-47A2-9865-773CF0D25F3F}">
      <dgm:prSet/>
      <dgm:spPr/>
      <dgm:t>
        <a:bodyPr/>
        <a:lstStyle/>
        <a:p>
          <a:endParaRPr lang="uk-UA" sz="1800"/>
        </a:p>
      </dgm:t>
    </dgm:pt>
    <dgm:pt modelId="{0633ACBE-E002-4A41-9EA3-B93F44D8E611}">
      <dgm:prSet custT="1"/>
      <dgm:spPr/>
      <dgm:t>
        <a:bodyPr/>
        <a:lstStyle/>
        <a:p>
          <a:r>
            <a:rPr lang="uk-UA" sz="1800" b="1" i="1" dirty="0" smtClean="0"/>
            <a:t>Збір статистичних даних </a:t>
          </a:r>
          <a:r>
            <a:rPr lang="uk-UA" sz="1800" dirty="0" smtClean="0"/>
            <a:t>(відвідуваність, продажі, доходи, витрати).</a:t>
          </a:r>
          <a:endParaRPr lang="uk-UA" sz="1800" dirty="0"/>
        </a:p>
      </dgm:t>
    </dgm:pt>
    <dgm:pt modelId="{4EB586FA-3906-4AF9-AA1B-C24B294C8D62}" type="parTrans" cxnId="{FC7B50A6-31C0-489C-A77A-A0060056DD76}">
      <dgm:prSet/>
      <dgm:spPr/>
      <dgm:t>
        <a:bodyPr/>
        <a:lstStyle/>
        <a:p>
          <a:endParaRPr lang="uk-UA" sz="1800"/>
        </a:p>
      </dgm:t>
    </dgm:pt>
    <dgm:pt modelId="{D94A43E5-FB5B-4592-B969-0B87B7E18BDC}" type="sibTrans" cxnId="{FC7B50A6-31C0-489C-A77A-A0060056DD76}">
      <dgm:prSet/>
      <dgm:spPr/>
      <dgm:t>
        <a:bodyPr/>
        <a:lstStyle/>
        <a:p>
          <a:endParaRPr lang="uk-UA" sz="1800"/>
        </a:p>
      </dgm:t>
    </dgm:pt>
    <dgm:pt modelId="{A252C50C-34A7-48E7-A73C-1E0A4314FC71}">
      <dgm:prSet custT="1"/>
      <dgm:spPr/>
      <dgm:t>
        <a:bodyPr/>
        <a:lstStyle/>
        <a:p>
          <a:r>
            <a:rPr lang="uk-UA" sz="1800" b="1" i="1" dirty="0" smtClean="0"/>
            <a:t>Аналіз медійного висвітлення </a:t>
          </a:r>
          <a:r>
            <a:rPr lang="uk-UA" sz="1800" dirty="0" smtClean="0"/>
            <a:t>та соціальних мереж.</a:t>
          </a:r>
          <a:endParaRPr lang="uk-UA" sz="1800" dirty="0"/>
        </a:p>
      </dgm:t>
    </dgm:pt>
    <dgm:pt modelId="{073752D2-53F8-42D8-876A-4176E1F7649A}" type="parTrans" cxnId="{EDAF7520-80E7-43D1-AEF3-930E3D3FF21A}">
      <dgm:prSet/>
      <dgm:spPr/>
      <dgm:t>
        <a:bodyPr/>
        <a:lstStyle/>
        <a:p>
          <a:endParaRPr lang="uk-UA" sz="1800"/>
        </a:p>
      </dgm:t>
    </dgm:pt>
    <dgm:pt modelId="{C7F838D2-4363-477C-BAB2-C56C41708E1D}" type="sibTrans" cxnId="{EDAF7520-80E7-43D1-AEF3-930E3D3FF21A}">
      <dgm:prSet/>
      <dgm:spPr/>
      <dgm:t>
        <a:bodyPr/>
        <a:lstStyle/>
        <a:p>
          <a:endParaRPr lang="uk-UA" sz="1800"/>
        </a:p>
      </dgm:t>
    </dgm:pt>
    <dgm:pt modelId="{89EEE281-8307-4264-9CB1-3A5E9B73F224}">
      <dgm:prSet custT="1"/>
      <dgm:spPr/>
      <dgm:t>
        <a:bodyPr/>
        <a:lstStyle/>
        <a:p>
          <a:r>
            <a:rPr lang="uk-UA" sz="1800" b="1" dirty="0" smtClean="0"/>
            <a:t>2. Визначення критеріїв оцінки та показників для кожного критерію :</a:t>
          </a:r>
          <a:endParaRPr lang="uk-UA" sz="1800" b="1" dirty="0"/>
        </a:p>
      </dgm:t>
    </dgm:pt>
    <dgm:pt modelId="{96F7780A-8986-47E2-B89D-CD03BE88E3A1}" type="parTrans" cxnId="{179B4C04-BBE7-4CCF-BC2F-EE54FCC8EE5F}">
      <dgm:prSet/>
      <dgm:spPr/>
      <dgm:t>
        <a:bodyPr/>
        <a:lstStyle/>
        <a:p>
          <a:endParaRPr lang="uk-UA" sz="1800"/>
        </a:p>
      </dgm:t>
    </dgm:pt>
    <dgm:pt modelId="{7FC6A4E0-6B4B-4B3C-90FA-A1CB73541973}" type="sibTrans" cxnId="{179B4C04-BBE7-4CCF-BC2F-EE54FCC8EE5F}">
      <dgm:prSet/>
      <dgm:spPr/>
      <dgm:t>
        <a:bodyPr/>
        <a:lstStyle/>
        <a:p>
          <a:endParaRPr lang="uk-UA" sz="1800"/>
        </a:p>
      </dgm:t>
    </dgm:pt>
    <dgm:pt modelId="{EB10D38F-43C0-41AB-9428-792BB25CDE6E}">
      <dgm:prSet custT="1"/>
      <dgm:spPr/>
      <dgm:t>
        <a:bodyPr/>
        <a:lstStyle/>
        <a:p>
          <a:r>
            <a:rPr lang="uk-UA" sz="1800" b="1" i="1" dirty="0" smtClean="0"/>
            <a:t>Організаційна</a:t>
          </a:r>
          <a:r>
            <a:rPr lang="uk-UA" sz="1800" dirty="0" smtClean="0"/>
            <a:t> ефективність (управлінські процеси, логістика, час, ресурси).</a:t>
          </a:r>
          <a:endParaRPr lang="uk-UA" sz="1800" dirty="0"/>
        </a:p>
      </dgm:t>
    </dgm:pt>
    <dgm:pt modelId="{C69A866C-A9C7-433F-9591-46CA3C55D4AB}" type="parTrans" cxnId="{0AF30014-8AB3-4D10-88F4-FB96EDF4B791}">
      <dgm:prSet/>
      <dgm:spPr/>
      <dgm:t>
        <a:bodyPr/>
        <a:lstStyle/>
        <a:p>
          <a:endParaRPr lang="uk-UA" sz="1800"/>
        </a:p>
      </dgm:t>
    </dgm:pt>
    <dgm:pt modelId="{73922B31-24A2-4383-BBD2-C229EC668045}" type="sibTrans" cxnId="{0AF30014-8AB3-4D10-88F4-FB96EDF4B791}">
      <dgm:prSet/>
      <dgm:spPr/>
      <dgm:t>
        <a:bodyPr/>
        <a:lstStyle/>
        <a:p>
          <a:endParaRPr lang="uk-UA" sz="1800"/>
        </a:p>
      </dgm:t>
    </dgm:pt>
    <dgm:pt modelId="{4B18CFD3-E354-4E6A-A7C5-88D040723886}">
      <dgm:prSet custT="1"/>
      <dgm:spPr/>
      <dgm:t>
        <a:bodyPr/>
        <a:lstStyle/>
        <a:p>
          <a:r>
            <a:rPr lang="uk-UA" sz="1800" b="1" i="1" dirty="0" smtClean="0"/>
            <a:t>Соціальний</a:t>
          </a:r>
          <a:r>
            <a:rPr lang="uk-UA" sz="1800" dirty="0" smtClean="0"/>
            <a:t> вплив (взаємодія учасників, соціальні зміни).</a:t>
          </a:r>
          <a:endParaRPr lang="uk-UA" sz="1800" dirty="0"/>
        </a:p>
      </dgm:t>
    </dgm:pt>
    <dgm:pt modelId="{2FDD25EC-EFF8-441D-A63D-F102923A4337}" type="parTrans" cxnId="{5CDA6910-BF3D-47AE-98A2-5C5300D3607A}">
      <dgm:prSet/>
      <dgm:spPr/>
      <dgm:t>
        <a:bodyPr/>
        <a:lstStyle/>
        <a:p>
          <a:endParaRPr lang="uk-UA" sz="1800"/>
        </a:p>
      </dgm:t>
    </dgm:pt>
    <dgm:pt modelId="{05B8F4A4-07E0-4C88-85D2-77E66F028787}" type="sibTrans" cxnId="{5CDA6910-BF3D-47AE-98A2-5C5300D3607A}">
      <dgm:prSet/>
      <dgm:spPr/>
      <dgm:t>
        <a:bodyPr/>
        <a:lstStyle/>
        <a:p>
          <a:endParaRPr lang="uk-UA" sz="1800"/>
        </a:p>
      </dgm:t>
    </dgm:pt>
    <dgm:pt modelId="{3870C4B8-1EDB-4791-BD03-AF9F340E82A0}">
      <dgm:prSet custT="1"/>
      <dgm:spPr/>
      <dgm:t>
        <a:bodyPr/>
        <a:lstStyle/>
        <a:p>
          <a:r>
            <a:rPr lang="uk-UA" sz="1800" b="1" i="1" dirty="0" smtClean="0"/>
            <a:t>Економічна</a:t>
          </a:r>
          <a:r>
            <a:rPr lang="uk-UA" sz="1800" dirty="0" smtClean="0"/>
            <a:t> ефективність (витрати, прибутки, вплив на місцеву економіку).</a:t>
          </a:r>
          <a:endParaRPr lang="uk-UA" sz="1800" dirty="0"/>
        </a:p>
      </dgm:t>
    </dgm:pt>
    <dgm:pt modelId="{4C17ECB7-4670-497A-B059-866ADA11FB28}" type="parTrans" cxnId="{AB906F87-4003-47F3-B11C-3A27A2A7F8B5}">
      <dgm:prSet/>
      <dgm:spPr/>
      <dgm:t>
        <a:bodyPr/>
        <a:lstStyle/>
        <a:p>
          <a:endParaRPr lang="uk-UA" sz="1800"/>
        </a:p>
      </dgm:t>
    </dgm:pt>
    <dgm:pt modelId="{66AB3331-7C68-47B4-847F-656497F02B9E}" type="sibTrans" cxnId="{AB906F87-4003-47F3-B11C-3A27A2A7F8B5}">
      <dgm:prSet/>
      <dgm:spPr/>
      <dgm:t>
        <a:bodyPr/>
        <a:lstStyle/>
        <a:p>
          <a:endParaRPr lang="uk-UA" sz="1800"/>
        </a:p>
      </dgm:t>
    </dgm:pt>
    <dgm:pt modelId="{D452ED22-16D0-4D58-AE9C-B70A19E517A6}">
      <dgm:prSet custT="1"/>
      <dgm:spPr/>
      <dgm:t>
        <a:bodyPr/>
        <a:lstStyle/>
        <a:p>
          <a:r>
            <a:rPr lang="uk-UA" sz="1800" b="1" i="1" dirty="0" smtClean="0"/>
            <a:t>Культурний</a:t>
          </a:r>
          <a:r>
            <a:rPr lang="uk-UA" sz="1800" dirty="0" smtClean="0"/>
            <a:t> вплив (підвищення культурної обізнаності, збереження традицій).</a:t>
          </a:r>
          <a:endParaRPr lang="uk-UA" sz="1800" dirty="0"/>
        </a:p>
      </dgm:t>
    </dgm:pt>
    <dgm:pt modelId="{8260DAE3-71CB-4BD2-AEBC-B6E0C72A2484}" type="parTrans" cxnId="{CA2A2F04-8782-49EE-AB8A-57856708B8C9}">
      <dgm:prSet/>
      <dgm:spPr/>
      <dgm:t>
        <a:bodyPr/>
        <a:lstStyle/>
        <a:p>
          <a:endParaRPr lang="uk-UA" sz="1800"/>
        </a:p>
      </dgm:t>
    </dgm:pt>
    <dgm:pt modelId="{3ACB4CC0-DDD4-4500-9AB7-E329CC5379E0}" type="sibTrans" cxnId="{CA2A2F04-8782-49EE-AB8A-57856708B8C9}">
      <dgm:prSet/>
      <dgm:spPr/>
      <dgm:t>
        <a:bodyPr/>
        <a:lstStyle/>
        <a:p>
          <a:endParaRPr lang="uk-UA" sz="1800"/>
        </a:p>
      </dgm:t>
    </dgm:pt>
    <dgm:pt modelId="{326618CA-C887-45D5-A592-8C757161BED7}">
      <dgm:prSet custT="1"/>
      <dgm:spPr/>
      <dgm:t>
        <a:bodyPr/>
        <a:lstStyle/>
        <a:p>
          <a:r>
            <a:rPr lang="uk-UA" sz="1800" dirty="0" smtClean="0"/>
            <a:t>Задоволеність учасників та відвідувачів.</a:t>
          </a:r>
          <a:endParaRPr lang="uk-UA" sz="1800" dirty="0"/>
        </a:p>
      </dgm:t>
    </dgm:pt>
    <dgm:pt modelId="{9A3E9427-0652-412D-AA05-AE624CDBEA10}" type="parTrans" cxnId="{BBD9D88C-D392-4F50-9D59-7DFCF021BA49}">
      <dgm:prSet/>
      <dgm:spPr/>
      <dgm:t>
        <a:bodyPr/>
        <a:lstStyle/>
        <a:p>
          <a:endParaRPr lang="uk-UA" sz="1800"/>
        </a:p>
      </dgm:t>
    </dgm:pt>
    <dgm:pt modelId="{CFEB7CA9-4DCA-4180-96EE-220B9137A7E2}" type="sibTrans" cxnId="{BBD9D88C-D392-4F50-9D59-7DFCF021BA49}">
      <dgm:prSet/>
      <dgm:spPr/>
      <dgm:t>
        <a:bodyPr/>
        <a:lstStyle/>
        <a:p>
          <a:endParaRPr lang="uk-UA" sz="1800"/>
        </a:p>
      </dgm:t>
    </dgm:pt>
    <dgm:pt modelId="{A1587BD5-C270-4F70-9DEE-35D1E8C096A0}">
      <dgm:prSet custT="1"/>
      <dgm:spPr/>
      <dgm:t>
        <a:bodyPr/>
        <a:lstStyle/>
        <a:p>
          <a:r>
            <a:rPr lang="uk-UA" sz="1800" b="1" dirty="0" smtClean="0"/>
            <a:t>3. Аналіз результатів:</a:t>
          </a:r>
          <a:endParaRPr lang="uk-UA" sz="1800" dirty="0"/>
        </a:p>
      </dgm:t>
    </dgm:pt>
    <dgm:pt modelId="{991F0F6C-EBF4-40A9-9700-E1F6535C81B9}" type="parTrans" cxnId="{6D4CB67C-27B0-4355-9C74-1C2E583DDC2C}">
      <dgm:prSet/>
      <dgm:spPr/>
      <dgm:t>
        <a:bodyPr/>
        <a:lstStyle/>
        <a:p>
          <a:endParaRPr lang="uk-UA" sz="1800"/>
        </a:p>
      </dgm:t>
    </dgm:pt>
    <dgm:pt modelId="{30BD50DD-2E31-4555-AB14-CE737DF2238C}" type="sibTrans" cxnId="{6D4CB67C-27B0-4355-9C74-1C2E583DDC2C}">
      <dgm:prSet/>
      <dgm:spPr/>
      <dgm:t>
        <a:bodyPr/>
        <a:lstStyle/>
        <a:p>
          <a:endParaRPr lang="uk-UA" sz="1800"/>
        </a:p>
      </dgm:t>
    </dgm:pt>
    <dgm:pt modelId="{AE87600D-7197-45D7-98B8-876261D93530}">
      <dgm:prSet custT="1"/>
      <dgm:spPr/>
      <dgm:t>
        <a:bodyPr/>
        <a:lstStyle/>
        <a:p>
          <a:r>
            <a:rPr lang="uk-UA" sz="1800" dirty="0" smtClean="0"/>
            <a:t>Оцінка зібраних даних та їх інтерпретація: </a:t>
          </a:r>
          <a:endParaRPr lang="uk-UA" sz="1800" dirty="0"/>
        </a:p>
      </dgm:t>
    </dgm:pt>
    <dgm:pt modelId="{58B9C36C-BBA2-4C4E-BCB2-B907DBF4D6BB}" type="parTrans" cxnId="{FDB7CBC4-8C16-44DF-9FE3-5FE026CD117D}">
      <dgm:prSet/>
      <dgm:spPr/>
      <dgm:t>
        <a:bodyPr/>
        <a:lstStyle/>
        <a:p>
          <a:endParaRPr lang="uk-UA" sz="1800"/>
        </a:p>
      </dgm:t>
    </dgm:pt>
    <dgm:pt modelId="{5E7E3A39-0D1D-402C-9FEF-98F7523EBC10}" type="sibTrans" cxnId="{FDB7CBC4-8C16-44DF-9FE3-5FE026CD117D}">
      <dgm:prSet/>
      <dgm:spPr/>
      <dgm:t>
        <a:bodyPr/>
        <a:lstStyle/>
        <a:p>
          <a:endParaRPr lang="uk-UA" sz="1800"/>
        </a:p>
      </dgm:t>
    </dgm:pt>
    <dgm:pt modelId="{1EAFB4E4-C9CE-4562-B5A9-780230C8060B}">
      <dgm:prSet custT="1"/>
      <dgm:spPr/>
      <dgm:t>
        <a:bodyPr/>
        <a:lstStyle/>
        <a:p>
          <a:r>
            <a:rPr lang="uk-UA" sz="1800" b="1" i="1" dirty="0" smtClean="0"/>
            <a:t>Як порівнювати </a:t>
          </a:r>
          <a:r>
            <a:rPr lang="uk-UA" sz="1800" dirty="0" smtClean="0"/>
            <a:t>отримані результати з очікуваними цілями події.</a:t>
          </a:r>
          <a:endParaRPr lang="uk-UA" sz="1800" dirty="0"/>
        </a:p>
      </dgm:t>
    </dgm:pt>
    <dgm:pt modelId="{F52FD291-FE78-471C-B21E-8BAD8A9008D9}" type="parTrans" cxnId="{73D4E8D1-69EC-42C2-B16F-F6A3DBE5C75E}">
      <dgm:prSet/>
      <dgm:spPr/>
      <dgm:t>
        <a:bodyPr/>
        <a:lstStyle/>
        <a:p>
          <a:endParaRPr lang="uk-UA" sz="1800"/>
        </a:p>
      </dgm:t>
    </dgm:pt>
    <dgm:pt modelId="{1183E505-4494-4C0B-AB76-021D76445818}" type="sibTrans" cxnId="{73D4E8D1-69EC-42C2-B16F-F6A3DBE5C75E}">
      <dgm:prSet/>
      <dgm:spPr/>
      <dgm:t>
        <a:bodyPr/>
        <a:lstStyle/>
        <a:p>
          <a:endParaRPr lang="uk-UA" sz="1800"/>
        </a:p>
      </dgm:t>
    </dgm:pt>
    <dgm:pt modelId="{A280BC1D-1E55-440A-B95E-97E7593F06FF}">
      <dgm:prSet custT="1"/>
      <dgm:spPr/>
      <dgm:t>
        <a:bodyPr/>
        <a:lstStyle/>
        <a:p>
          <a:r>
            <a:rPr lang="uk-UA" sz="1800" b="1" i="1" dirty="0" smtClean="0"/>
            <a:t>Визначення успішності </a:t>
          </a:r>
          <a:r>
            <a:rPr lang="uk-UA" sz="1800" dirty="0" smtClean="0"/>
            <a:t>події за допомогою порівняння кількості учасників, рівня задоволеності, економічних показників.</a:t>
          </a:r>
          <a:endParaRPr lang="uk-UA" sz="1800" dirty="0"/>
        </a:p>
      </dgm:t>
    </dgm:pt>
    <dgm:pt modelId="{EDA86140-E256-43D1-9BD4-EB163BCF6681}" type="parTrans" cxnId="{7FA75555-B3ED-49DA-85EE-FDCFDF5E5447}">
      <dgm:prSet/>
      <dgm:spPr/>
      <dgm:t>
        <a:bodyPr/>
        <a:lstStyle/>
        <a:p>
          <a:endParaRPr lang="uk-UA" sz="1800"/>
        </a:p>
      </dgm:t>
    </dgm:pt>
    <dgm:pt modelId="{CF556C7D-FD83-4527-9069-5B4DF895D427}" type="sibTrans" cxnId="{7FA75555-B3ED-49DA-85EE-FDCFDF5E5447}">
      <dgm:prSet/>
      <dgm:spPr/>
      <dgm:t>
        <a:bodyPr/>
        <a:lstStyle/>
        <a:p>
          <a:endParaRPr lang="uk-UA" sz="1800"/>
        </a:p>
      </dgm:t>
    </dgm:pt>
    <dgm:pt modelId="{548437AB-A889-4AA0-A983-21A4D59DB6C1}">
      <dgm:prSet phldrT="[Текст]" custT="1"/>
      <dgm:spPr/>
      <dgm:t>
        <a:bodyPr/>
        <a:lstStyle/>
        <a:p>
          <a:r>
            <a:rPr lang="uk-UA" sz="1800" b="1" i="1" dirty="0" smtClean="0"/>
            <a:t>Опитування</a:t>
          </a:r>
          <a:r>
            <a:rPr lang="uk-UA" sz="1800" dirty="0" smtClean="0"/>
            <a:t> учасників події (анкетування, інтерв’ю, фокус-групи).</a:t>
          </a:r>
          <a:endParaRPr lang="uk-UA" sz="1800" b="1" noProof="0" dirty="0"/>
        </a:p>
      </dgm:t>
    </dgm:pt>
    <dgm:pt modelId="{65853AA8-3DFE-4548-A5A1-23576EDE598B}" type="parTrans" cxnId="{D2AABB19-1D20-4BD5-BFB7-D575E73D676C}">
      <dgm:prSet/>
      <dgm:spPr/>
      <dgm:t>
        <a:bodyPr/>
        <a:lstStyle/>
        <a:p>
          <a:endParaRPr lang="uk-UA" sz="1800"/>
        </a:p>
      </dgm:t>
    </dgm:pt>
    <dgm:pt modelId="{6CA0A096-0E6E-419C-9B17-DBC806CFDFAA}" type="sibTrans" cxnId="{D2AABB19-1D20-4BD5-BFB7-D575E73D676C}">
      <dgm:prSet/>
      <dgm:spPr/>
      <dgm:t>
        <a:bodyPr/>
        <a:lstStyle/>
        <a:p>
          <a:endParaRPr lang="uk-UA" sz="1800"/>
        </a:p>
      </dgm:t>
    </dgm:pt>
    <dgm:pt modelId="{FC56893D-5F41-4D11-A439-2D71699BC51D}">
      <dgm:prSet custT="1"/>
      <dgm:spPr/>
      <dgm:t>
        <a:bodyPr/>
        <a:lstStyle/>
        <a:p>
          <a:r>
            <a:rPr lang="uk-UA" sz="1800" dirty="0" smtClean="0"/>
            <a:t>Виявлення </a:t>
          </a:r>
          <a:r>
            <a:rPr lang="uk-UA" sz="1800" b="1" i="1" dirty="0" smtClean="0"/>
            <a:t>позитивних та негативних аспектів </a:t>
          </a:r>
          <a:r>
            <a:rPr lang="uk-UA" sz="1800" dirty="0" smtClean="0"/>
            <a:t>організації</a:t>
          </a:r>
          <a:endParaRPr lang="uk-UA" sz="1800" dirty="0"/>
        </a:p>
      </dgm:t>
    </dgm:pt>
    <dgm:pt modelId="{59AB34CC-E6EA-4E23-B2B3-32D972CC5713}" type="parTrans" cxnId="{58E00786-16F1-40A4-BD94-FEFAD63F0240}">
      <dgm:prSet/>
      <dgm:spPr/>
      <dgm:t>
        <a:bodyPr/>
        <a:lstStyle/>
        <a:p>
          <a:endParaRPr lang="uk-UA" sz="1800"/>
        </a:p>
      </dgm:t>
    </dgm:pt>
    <dgm:pt modelId="{32EE393B-2865-4735-BE03-7CD08AED9402}" type="sibTrans" cxnId="{58E00786-16F1-40A4-BD94-FEFAD63F0240}">
      <dgm:prSet/>
      <dgm:spPr/>
      <dgm:t>
        <a:bodyPr/>
        <a:lstStyle/>
        <a:p>
          <a:endParaRPr lang="uk-UA" sz="1800"/>
        </a:p>
      </dgm:t>
    </dgm:pt>
    <dgm:pt modelId="{4FE36C1C-C281-4A14-8FA5-98D592D0434B}" type="pres">
      <dgm:prSet presAssocID="{98060B99-E0FD-4A51-AB22-5E08F67A3CC8}" presName="linear" presStyleCnt="0">
        <dgm:presLayoutVars>
          <dgm:dir/>
          <dgm:animLvl val="lvl"/>
          <dgm:resizeHandles val="exact"/>
        </dgm:presLayoutVars>
      </dgm:prSet>
      <dgm:spPr/>
    </dgm:pt>
    <dgm:pt modelId="{79792D04-1AD4-4ED3-94A1-6170BCA0076D}" type="pres">
      <dgm:prSet presAssocID="{42249A16-8EF8-4752-9D8E-49CFC632219F}" presName="parentLin" presStyleCnt="0"/>
      <dgm:spPr/>
    </dgm:pt>
    <dgm:pt modelId="{92A3AA14-E5F5-4F27-9AA5-40DD01272059}" type="pres">
      <dgm:prSet presAssocID="{42249A16-8EF8-4752-9D8E-49CFC632219F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07A7007D-5DA3-472C-8F32-03D509F8C1E4}" type="pres">
      <dgm:prSet presAssocID="{42249A16-8EF8-4752-9D8E-49CFC63221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1070FA-253D-4BDF-A1F6-1C95256670F6}" type="pres">
      <dgm:prSet presAssocID="{42249A16-8EF8-4752-9D8E-49CFC632219F}" presName="negativeSpace" presStyleCnt="0"/>
      <dgm:spPr/>
    </dgm:pt>
    <dgm:pt modelId="{F371819F-5370-4F54-A853-AE2B19E1869D}" type="pres">
      <dgm:prSet presAssocID="{42249A16-8EF8-4752-9D8E-49CFC632219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B64356-921F-42BB-AF58-C2AAB23FF415}" type="pres">
      <dgm:prSet presAssocID="{2B96DD88-5826-472E-8323-7351DDB65D72}" presName="spaceBetweenRectangles" presStyleCnt="0"/>
      <dgm:spPr/>
    </dgm:pt>
    <dgm:pt modelId="{9003B11F-2DEA-42B5-9E36-FA61D6043A01}" type="pres">
      <dgm:prSet presAssocID="{89EEE281-8307-4264-9CB1-3A5E9B73F224}" presName="parentLin" presStyleCnt="0"/>
      <dgm:spPr/>
    </dgm:pt>
    <dgm:pt modelId="{72FCF639-229F-4CB5-B7AC-82B4683C0CC1}" type="pres">
      <dgm:prSet presAssocID="{89EEE281-8307-4264-9CB1-3A5E9B73F224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C26BCAA3-8DD1-467A-BE3A-7801BFB5F2F7}" type="pres">
      <dgm:prSet presAssocID="{89EEE281-8307-4264-9CB1-3A5E9B73F224}" presName="parentText" presStyleLbl="node1" presStyleIdx="1" presStyleCnt="3" custLinFactNeighborX="-24666" custLinFactNeighborY="-1629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FFC261-1A29-4204-99E8-D564D5325740}" type="pres">
      <dgm:prSet presAssocID="{89EEE281-8307-4264-9CB1-3A5E9B73F224}" presName="negativeSpace" presStyleCnt="0"/>
      <dgm:spPr/>
    </dgm:pt>
    <dgm:pt modelId="{DE56F706-6323-4EC4-90DB-8BEB3FC36788}" type="pres">
      <dgm:prSet presAssocID="{89EEE281-8307-4264-9CB1-3A5E9B73F22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522636-53E6-411B-B107-171492727B1B}" type="pres">
      <dgm:prSet presAssocID="{7FC6A4E0-6B4B-4B3C-90FA-A1CB73541973}" presName="spaceBetweenRectangles" presStyleCnt="0"/>
      <dgm:spPr/>
    </dgm:pt>
    <dgm:pt modelId="{51850E70-FDF7-4164-9D39-F597A21521C7}" type="pres">
      <dgm:prSet presAssocID="{A1587BD5-C270-4F70-9DEE-35D1E8C096A0}" presName="parentLin" presStyleCnt="0"/>
      <dgm:spPr/>
    </dgm:pt>
    <dgm:pt modelId="{CBD2CD95-64B5-49EC-938C-DF2D390B6BFF}" type="pres">
      <dgm:prSet presAssocID="{A1587BD5-C270-4F70-9DEE-35D1E8C096A0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FFA28FC4-0209-4873-9FDF-9564D3DB6F8D}" type="pres">
      <dgm:prSet presAssocID="{A1587BD5-C270-4F70-9DEE-35D1E8C096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232CCE-3F2C-405F-8AB7-D982EB88D698}" type="pres">
      <dgm:prSet presAssocID="{A1587BD5-C270-4F70-9DEE-35D1E8C096A0}" presName="negativeSpace" presStyleCnt="0"/>
      <dgm:spPr/>
    </dgm:pt>
    <dgm:pt modelId="{40933A67-00BD-4934-AD11-AC9AADBA391F}" type="pres">
      <dgm:prSet presAssocID="{A1587BD5-C270-4F70-9DEE-35D1E8C096A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7DB6E83-FF01-4DA9-BE5F-1F99113495E6}" type="presOf" srcId="{A252C50C-34A7-48E7-A73C-1E0A4314FC71}" destId="{F371819F-5370-4F54-A853-AE2B19E1869D}" srcOrd="0" destOrd="3" presId="urn:microsoft.com/office/officeart/2005/8/layout/list1"/>
    <dgm:cxn modelId="{DDEAC7DF-5628-4BE8-979F-906A7EAE4C19}" type="presOf" srcId="{1EAFB4E4-C9CE-4562-B5A9-780230C8060B}" destId="{40933A67-00BD-4934-AD11-AC9AADBA391F}" srcOrd="0" destOrd="1" presId="urn:microsoft.com/office/officeart/2005/8/layout/list1"/>
    <dgm:cxn modelId="{98F37FC2-777C-46B7-A514-7618951DE630}" type="presOf" srcId="{3870C4B8-1EDB-4791-BD03-AF9F340E82A0}" destId="{DE56F706-6323-4EC4-90DB-8BEB3FC36788}" srcOrd="0" destOrd="2" presId="urn:microsoft.com/office/officeart/2005/8/layout/list1"/>
    <dgm:cxn modelId="{FDB7CBC4-8C16-44DF-9FE3-5FE026CD117D}" srcId="{A1587BD5-C270-4F70-9DEE-35D1E8C096A0}" destId="{AE87600D-7197-45D7-98B8-876261D93530}" srcOrd="0" destOrd="0" parTransId="{58B9C36C-BBA2-4C4E-BCB2-B907DBF4D6BB}" sibTransId="{5E7E3A39-0D1D-402C-9FEF-98F7523EBC10}"/>
    <dgm:cxn modelId="{10E33C51-EEF3-4466-BB79-141EB3512A91}" type="presOf" srcId="{FC56893D-5F41-4D11-A439-2D71699BC51D}" destId="{40933A67-00BD-4934-AD11-AC9AADBA391F}" srcOrd="0" destOrd="3" presId="urn:microsoft.com/office/officeart/2005/8/layout/list1"/>
    <dgm:cxn modelId="{F5A16856-148B-49C5-8B90-7E0633C5AD3B}" type="presOf" srcId="{AE87600D-7197-45D7-98B8-876261D93530}" destId="{40933A67-00BD-4934-AD11-AC9AADBA391F}" srcOrd="0" destOrd="0" presId="urn:microsoft.com/office/officeart/2005/8/layout/list1"/>
    <dgm:cxn modelId="{F24F9423-B556-4671-9037-3A4555348559}" type="presOf" srcId="{42249A16-8EF8-4752-9D8E-49CFC632219F}" destId="{92A3AA14-E5F5-4F27-9AA5-40DD01272059}" srcOrd="0" destOrd="0" presId="urn:microsoft.com/office/officeart/2005/8/layout/list1"/>
    <dgm:cxn modelId="{5CDA6910-BF3D-47AE-98A2-5C5300D3607A}" srcId="{89EEE281-8307-4264-9CB1-3A5E9B73F224}" destId="{4B18CFD3-E354-4E6A-A7C5-88D040723886}" srcOrd="1" destOrd="0" parTransId="{2FDD25EC-EFF8-441D-A63D-F102923A4337}" sibTransId="{05B8F4A4-07E0-4C88-85D2-77E66F028787}"/>
    <dgm:cxn modelId="{C6903178-18DD-4E11-86F1-3823191331F2}" type="presOf" srcId="{D34E89EF-B7EF-47FA-8A26-A99E684C5FDF}" destId="{F371819F-5370-4F54-A853-AE2B19E1869D}" srcOrd="0" destOrd="1" presId="urn:microsoft.com/office/officeart/2005/8/layout/list1"/>
    <dgm:cxn modelId="{5F9C78A7-3355-4EE3-BA17-7AE29939C959}" type="presOf" srcId="{98060B99-E0FD-4A51-AB22-5E08F67A3CC8}" destId="{4FE36C1C-C281-4A14-8FA5-98D592D0434B}" srcOrd="0" destOrd="0" presId="urn:microsoft.com/office/officeart/2005/8/layout/list1"/>
    <dgm:cxn modelId="{6D4CB67C-27B0-4355-9C74-1C2E583DDC2C}" srcId="{98060B99-E0FD-4A51-AB22-5E08F67A3CC8}" destId="{A1587BD5-C270-4F70-9DEE-35D1E8C096A0}" srcOrd="2" destOrd="0" parTransId="{991F0F6C-EBF4-40A9-9700-E1F6535C81B9}" sibTransId="{30BD50DD-2E31-4555-AB14-CE737DF2238C}"/>
    <dgm:cxn modelId="{CA2A2F04-8782-49EE-AB8A-57856708B8C9}" srcId="{89EEE281-8307-4264-9CB1-3A5E9B73F224}" destId="{D452ED22-16D0-4D58-AE9C-B70A19E517A6}" srcOrd="3" destOrd="0" parTransId="{8260DAE3-71CB-4BD2-AEBC-B6E0C72A2484}" sibTransId="{3ACB4CC0-DDD4-4500-9AB7-E329CC5379E0}"/>
    <dgm:cxn modelId="{EDAF7520-80E7-43D1-AEF3-930E3D3FF21A}" srcId="{42249A16-8EF8-4752-9D8E-49CFC632219F}" destId="{A252C50C-34A7-48E7-A73C-1E0A4314FC71}" srcOrd="3" destOrd="0" parTransId="{073752D2-53F8-42D8-876A-4176E1F7649A}" sibTransId="{C7F838D2-4363-477C-BAB2-C56C41708E1D}"/>
    <dgm:cxn modelId="{3718D255-4008-4BEB-9EFD-70F9D822C0F8}" type="presOf" srcId="{42249A16-8EF8-4752-9D8E-49CFC632219F}" destId="{07A7007D-5DA3-472C-8F32-03D509F8C1E4}" srcOrd="1" destOrd="0" presId="urn:microsoft.com/office/officeart/2005/8/layout/list1"/>
    <dgm:cxn modelId="{D2AABB19-1D20-4BD5-BFB7-D575E73D676C}" srcId="{42249A16-8EF8-4752-9D8E-49CFC632219F}" destId="{548437AB-A889-4AA0-A983-21A4D59DB6C1}" srcOrd="0" destOrd="0" parTransId="{65853AA8-3DFE-4548-A5A1-23576EDE598B}" sibTransId="{6CA0A096-0E6E-419C-9B17-DBC806CFDFAA}"/>
    <dgm:cxn modelId="{73D4E8D1-69EC-42C2-B16F-F6A3DBE5C75E}" srcId="{AE87600D-7197-45D7-98B8-876261D93530}" destId="{1EAFB4E4-C9CE-4562-B5A9-780230C8060B}" srcOrd="0" destOrd="0" parTransId="{F52FD291-FE78-471C-B21E-8BAD8A9008D9}" sibTransId="{1183E505-4494-4C0B-AB76-021D76445818}"/>
    <dgm:cxn modelId="{0FD9BFA4-3668-4028-909C-5736DAC7CCDB}" type="presOf" srcId="{89EEE281-8307-4264-9CB1-3A5E9B73F224}" destId="{C26BCAA3-8DD1-467A-BE3A-7801BFB5F2F7}" srcOrd="1" destOrd="0" presId="urn:microsoft.com/office/officeart/2005/8/layout/list1"/>
    <dgm:cxn modelId="{179B4C04-BBE7-4CCF-BC2F-EE54FCC8EE5F}" srcId="{98060B99-E0FD-4A51-AB22-5E08F67A3CC8}" destId="{89EEE281-8307-4264-9CB1-3A5E9B73F224}" srcOrd="1" destOrd="0" parTransId="{96F7780A-8986-47E2-B89D-CD03BE88E3A1}" sibTransId="{7FC6A4E0-6B4B-4B3C-90FA-A1CB73541973}"/>
    <dgm:cxn modelId="{6D278247-40AB-47A2-9865-773CF0D25F3F}" srcId="{42249A16-8EF8-4752-9D8E-49CFC632219F}" destId="{D34E89EF-B7EF-47FA-8A26-A99E684C5FDF}" srcOrd="1" destOrd="0" parTransId="{9523C045-3F04-47B4-A8DB-44F46420F457}" sibTransId="{41B54E37-DD32-4693-A5D3-C586617153F8}"/>
    <dgm:cxn modelId="{0A7C5833-2775-4321-9E72-55564A5A37A6}" type="presOf" srcId="{EB10D38F-43C0-41AB-9428-792BB25CDE6E}" destId="{DE56F706-6323-4EC4-90DB-8BEB3FC36788}" srcOrd="0" destOrd="0" presId="urn:microsoft.com/office/officeart/2005/8/layout/list1"/>
    <dgm:cxn modelId="{A8EEC8D8-C12C-4170-B79A-730BB7373477}" type="presOf" srcId="{89EEE281-8307-4264-9CB1-3A5E9B73F224}" destId="{72FCF639-229F-4CB5-B7AC-82B4683C0CC1}" srcOrd="0" destOrd="0" presId="urn:microsoft.com/office/officeart/2005/8/layout/list1"/>
    <dgm:cxn modelId="{58E00786-16F1-40A4-BD94-FEFAD63F0240}" srcId="{AE87600D-7197-45D7-98B8-876261D93530}" destId="{FC56893D-5F41-4D11-A439-2D71699BC51D}" srcOrd="2" destOrd="0" parTransId="{59AB34CC-E6EA-4E23-B2B3-32D972CC5713}" sibTransId="{32EE393B-2865-4735-BE03-7CD08AED9402}"/>
    <dgm:cxn modelId="{7FA75555-B3ED-49DA-85EE-FDCFDF5E5447}" srcId="{AE87600D-7197-45D7-98B8-876261D93530}" destId="{A280BC1D-1E55-440A-B95E-97E7593F06FF}" srcOrd="1" destOrd="0" parTransId="{EDA86140-E256-43D1-9BD4-EB163BCF6681}" sibTransId="{CF556C7D-FD83-4527-9069-5B4DF895D427}"/>
    <dgm:cxn modelId="{45A293E6-CAA0-495E-AF4F-146B90DDB44C}" type="presOf" srcId="{548437AB-A889-4AA0-A983-21A4D59DB6C1}" destId="{F371819F-5370-4F54-A853-AE2B19E1869D}" srcOrd="0" destOrd="0" presId="urn:microsoft.com/office/officeart/2005/8/layout/list1"/>
    <dgm:cxn modelId="{748C0273-914A-40D3-AAC7-A6CC2842FC1C}" type="presOf" srcId="{A280BC1D-1E55-440A-B95E-97E7593F06FF}" destId="{40933A67-00BD-4934-AD11-AC9AADBA391F}" srcOrd="0" destOrd="2" presId="urn:microsoft.com/office/officeart/2005/8/layout/list1"/>
    <dgm:cxn modelId="{1F9B74F7-0107-4C62-A045-264253A9D5EB}" type="presOf" srcId="{D452ED22-16D0-4D58-AE9C-B70A19E517A6}" destId="{DE56F706-6323-4EC4-90DB-8BEB3FC36788}" srcOrd="0" destOrd="3" presId="urn:microsoft.com/office/officeart/2005/8/layout/list1"/>
    <dgm:cxn modelId="{0AF30014-8AB3-4D10-88F4-FB96EDF4B791}" srcId="{89EEE281-8307-4264-9CB1-3A5E9B73F224}" destId="{EB10D38F-43C0-41AB-9428-792BB25CDE6E}" srcOrd="0" destOrd="0" parTransId="{C69A866C-A9C7-433F-9591-46CA3C55D4AB}" sibTransId="{73922B31-24A2-4383-BBD2-C229EC668045}"/>
    <dgm:cxn modelId="{BBD9D88C-D392-4F50-9D59-7DFCF021BA49}" srcId="{89EEE281-8307-4264-9CB1-3A5E9B73F224}" destId="{326618CA-C887-45D5-A592-8C757161BED7}" srcOrd="4" destOrd="0" parTransId="{9A3E9427-0652-412D-AA05-AE624CDBEA10}" sibTransId="{CFEB7CA9-4DCA-4180-96EE-220B9137A7E2}"/>
    <dgm:cxn modelId="{8577C69B-0A47-4D02-B8C7-0F6715E8765B}" type="presOf" srcId="{0633ACBE-E002-4A41-9EA3-B93F44D8E611}" destId="{F371819F-5370-4F54-A853-AE2B19E1869D}" srcOrd="0" destOrd="2" presId="urn:microsoft.com/office/officeart/2005/8/layout/list1"/>
    <dgm:cxn modelId="{8348C13E-A12F-4961-AC0D-499F41E0D868}" type="presOf" srcId="{A1587BD5-C270-4F70-9DEE-35D1E8C096A0}" destId="{FFA28FC4-0209-4873-9FDF-9564D3DB6F8D}" srcOrd="1" destOrd="0" presId="urn:microsoft.com/office/officeart/2005/8/layout/list1"/>
    <dgm:cxn modelId="{FC7B50A6-31C0-489C-A77A-A0060056DD76}" srcId="{42249A16-8EF8-4752-9D8E-49CFC632219F}" destId="{0633ACBE-E002-4A41-9EA3-B93F44D8E611}" srcOrd="2" destOrd="0" parTransId="{4EB586FA-3906-4AF9-AA1B-C24B294C8D62}" sibTransId="{D94A43E5-FB5B-4592-B969-0B87B7E18BDC}"/>
    <dgm:cxn modelId="{AB906F87-4003-47F3-B11C-3A27A2A7F8B5}" srcId="{89EEE281-8307-4264-9CB1-3A5E9B73F224}" destId="{3870C4B8-1EDB-4791-BD03-AF9F340E82A0}" srcOrd="2" destOrd="0" parTransId="{4C17ECB7-4670-497A-B059-866ADA11FB28}" sibTransId="{66AB3331-7C68-47B4-847F-656497F02B9E}"/>
    <dgm:cxn modelId="{67973486-428C-4593-AD2F-35DC0CEA9D46}" type="presOf" srcId="{A1587BD5-C270-4F70-9DEE-35D1E8C096A0}" destId="{CBD2CD95-64B5-49EC-938C-DF2D390B6BFF}" srcOrd="0" destOrd="0" presId="urn:microsoft.com/office/officeart/2005/8/layout/list1"/>
    <dgm:cxn modelId="{D1A4E7EF-DC49-431C-8869-53F2370E08E6}" type="presOf" srcId="{4B18CFD3-E354-4E6A-A7C5-88D040723886}" destId="{DE56F706-6323-4EC4-90DB-8BEB3FC36788}" srcOrd="0" destOrd="1" presId="urn:microsoft.com/office/officeart/2005/8/layout/list1"/>
    <dgm:cxn modelId="{B277924C-CA36-43BE-B8CF-1CF51E486C1F}" srcId="{98060B99-E0FD-4A51-AB22-5E08F67A3CC8}" destId="{42249A16-8EF8-4752-9D8E-49CFC632219F}" srcOrd="0" destOrd="0" parTransId="{39125D43-CED9-4049-B17A-9457B5C6D01D}" sibTransId="{2B96DD88-5826-472E-8323-7351DDB65D72}"/>
    <dgm:cxn modelId="{9701044F-73AE-468D-AF55-DA9974A14619}" type="presOf" srcId="{326618CA-C887-45D5-A592-8C757161BED7}" destId="{DE56F706-6323-4EC4-90DB-8BEB3FC36788}" srcOrd="0" destOrd="4" presId="urn:microsoft.com/office/officeart/2005/8/layout/list1"/>
    <dgm:cxn modelId="{153AE67A-66A0-448F-9587-86D8174090DF}" type="presParOf" srcId="{4FE36C1C-C281-4A14-8FA5-98D592D0434B}" destId="{79792D04-1AD4-4ED3-94A1-6170BCA0076D}" srcOrd="0" destOrd="0" presId="urn:microsoft.com/office/officeart/2005/8/layout/list1"/>
    <dgm:cxn modelId="{26A1B18A-F263-4F99-A1AD-464CBBA2CDDF}" type="presParOf" srcId="{79792D04-1AD4-4ED3-94A1-6170BCA0076D}" destId="{92A3AA14-E5F5-4F27-9AA5-40DD01272059}" srcOrd="0" destOrd="0" presId="urn:microsoft.com/office/officeart/2005/8/layout/list1"/>
    <dgm:cxn modelId="{11DCC63F-9B79-4080-945F-D2464B1B838F}" type="presParOf" srcId="{79792D04-1AD4-4ED3-94A1-6170BCA0076D}" destId="{07A7007D-5DA3-472C-8F32-03D509F8C1E4}" srcOrd="1" destOrd="0" presId="urn:microsoft.com/office/officeart/2005/8/layout/list1"/>
    <dgm:cxn modelId="{1AB5F418-0D73-4F41-891F-CE83B732991A}" type="presParOf" srcId="{4FE36C1C-C281-4A14-8FA5-98D592D0434B}" destId="{2D1070FA-253D-4BDF-A1F6-1C95256670F6}" srcOrd="1" destOrd="0" presId="urn:microsoft.com/office/officeart/2005/8/layout/list1"/>
    <dgm:cxn modelId="{A4907E20-4A1A-4DED-A249-8715B480E12B}" type="presParOf" srcId="{4FE36C1C-C281-4A14-8FA5-98D592D0434B}" destId="{F371819F-5370-4F54-A853-AE2B19E1869D}" srcOrd="2" destOrd="0" presId="urn:microsoft.com/office/officeart/2005/8/layout/list1"/>
    <dgm:cxn modelId="{D745B6DD-60FE-4221-9185-C22BAE440A9D}" type="presParOf" srcId="{4FE36C1C-C281-4A14-8FA5-98D592D0434B}" destId="{F9B64356-921F-42BB-AF58-C2AAB23FF415}" srcOrd="3" destOrd="0" presId="urn:microsoft.com/office/officeart/2005/8/layout/list1"/>
    <dgm:cxn modelId="{CCEF1A90-9964-4845-AA88-E9C27F57B06E}" type="presParOf" srcId="{4FE36C1C-C281-4A14-8FA5-98D592D0434B}" destId="{9003B11F-2DEA-42B5-9E36-FA61D6043A01}" srcOrd="4" destOrd="0" presId="urn:microsoft.com/office/officeart/2005/8/layout/list1"/>
    <dgm:cxn modelId="{936DF301-473B-484D-94A3-D5B98F5F5F7A}" type="presParOf" srcId="{9003B11F-2DEA-42B5-9E36-FA61D6043A01}" destId="{72FCF639-229F-4CB5-B7AC-82B4683C0CC1}" srcOrd="0" destOrd="0" presId="urn:microsoft.com/office/officeart/2005/8/layout/list1"/>
    <dgm:cxn modelId="{E9B14F21-F493-464C-B27A-E5EC8DE028C3}" type="presParOf" srcId="{9003B11F-2DEA-42B5-9E36-FA61D6043A01}" destId="{C26BCAA3-8DD1-467A-BE3A-7801BFB5F2F7}" srcOrd="1" destOrd="0" presId="urn:microsoft.com/office/officeart/2005/8/layout/list1"/>
    <dgm:cxn modelId="{EACD044D-93CB-499C-B5D0-58ECD1A01BD8}" type="presParOf" srcId="{4FE36C1C-C281-4A14-8FA5-98D592D0434B}" destId="{8BFFC261-1A29-4204-99E8-D564D5325740}" srcOrd="5" destOrd="0" presId="urn:microsoft.com/office/officeart/2005/8/layout/list1"/>
    <dgm:cxn modelId="{03B11175-5112-4B90-B1A8-45912C9E49C0}" type="presParOf" srcId="{4FE36C1C-C281-4A14-8FA5-98D592D0434B}" destId="{DE56F706-6323-4EC4-90DB-8BEB3FC36788}" srcOrd="6" destOrd="0" presId="urn:microsoft.com/office/officeart/2005/8/layout/list1"/>
    <dgm:cxn modelId="{D8005DC1-EE55-42E1-B786-489414E667C5}" type="presParOf" srcId="{4FE36C1C-C281-4A14-8FA5-98D592D0434B}" destId="{44522636-53E6-411B-B107-171492727B1B}" srcOrd="7" destOrd="0" presId="urn:microsoft.com/office/officeart/2005/8/layout/list1"/>
    <dgm:cxn modelId="{037F2B6B-4F25-44B2-BC2C-01E926AB7638}" type="presParOf" srcId="{4FE36C1C-C281-4A14-8FA5-98D592D0434B}" destId="{51850E70-FDF7-4164-9D39-F597A21521C7}" srcOrd="8" destOrd="0" presId="urn:microsoft.com/office/officeart/2005/8/layout/list1"/>
    <dgm:cxn modelId="{1609CCA3-3CF5-47F4-BCD8-B722E66A8258}" type="presParOf" srcId="{51850E70-FDF7-4164-9D39-F597A21521C7}" destId="{CBD2CD95-64B5-49EC-938C-DF2D390B6BFF}" srcOrd="0" destOrd="0" presId="urn:microsoft.com/office/officeart/2005/8/layout/list1"/>
    <dgm:cxn modelId="{2C0D6B9B-4B11-4148-A4B4-03C0CB6323CF}" type="presParOf" srcId="{51850E70-FDF7-4164-9D39-F597A21521C7}" destId="{FFA28FC4-0209-4873-9FDF-9564D3DB6F8D}" srcOrd="1" destOrd="0" presId="urn:microsoft.com/office/officeart/2005/8/layout/list1"/>
    <dgm:cxn modelId="{41464B91-AA09-44AC-9209-9CC8A64BFA1F}" type="presParOf" srcId="{4FE36C1C-C281-4A14-8FA5-98D592D0434B}" destId="{C3232CCE-3F2C-405F-8AB7-D982EB88D698}" srcOrd="9" destOrd="0" presId="urn:microsoft.com/office/officeart/2005/8/layout/list1"/>
    <dgm:cxn modelId="{7C3DDEBC-0D38-4D37-BFE2-84E5E8FD9F4E}" type="presParOf" srcId="{4FE36C1C-C281-4A14-8FA5-98D592D0434B}" destId="{40933A67-00BD-4934-AD11-AC9AADBA391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23F7B6-7450-4E05-A5D7-684894CF1A97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D17FCE69-73D9-4A29-8CA8-F42ED8745B7D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uk-UA" sz="2400" b="1" dirty="0" smtClean="0">
              <a:solidFill>
                <a:schemeClr val="accent3">
                  <a:lumMod val="75000"/>
                </a:schemeClr>
              </a:solidFill>
            </a:rPr>
            <a:t>1. Анкетування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uk-UA" sz="2400" dirty="0" smtClean="0"/>
            <a:t>(опитування)</a:t>
          </a:r>
          <a:endParaRPr lang="uk-UA" sz="2400" dirty="0"/>
        </a:p>
      </dgm:t>
    </dgm:pt>
    <dgm:pt modelId="{159BAAC7-977F-484A-BE7F-99A8F7D3D870}" type="parTrans" cxnId="{3EF97961-A49A-4985-8701-422C9CF9B48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uk-UA" sz="2000"/>
        </a:p>
      </dgm:t>
    </dgm:pt>
    <dgm:pt modelId="{E033154C-D325-4BB5-B9AD-81AF63FA061A}" type="sibTrans" cxnId="{3EF97961-A49A-4985-8701-422C9CF9B48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uk-UA" sz="2000"/>
        </a:p>
      </dgm:t>
    </dgm:pt>
    <dgm:pt modelId="{63390ED6-8D98-42C6-9185-C4759CD274E8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uk-UA" sz="2200" b="1" i="1" noProof="0" dirty="0" smtClean="0"/>
            <a:t>кількісне</a:t>
          </a:r>
          <a:r>
            <a:rPr lang="uk-UA" sz="2200" noProof="0" dirty="0" smtClean="0"/>
            <a:t>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uk-UA" sz="2000" noProof="0" dirty="0" smtClean="0"/>
            <a:t>(закриті запитання, рейтинги, шкали</a:t>
          </a:r>
          <a:r>
            <a:rPr lang="ru-RU" sz="2000" dirty="0" smtClean="0"/>
            <a:t>);</a:t>
          </a:r>
          <a:endParaRPr lang="uk-UA" sz="2000" dirty="0"/>
        </a:p>
      </dgm:t>
    </dgm:pt>
    <dgm:pt modelId="{0E97C36F-0E34-4815-9C5F-38DE13993E53}" type="parTrans" cxnId="{D2798AE2-A5BA-4082-B189-92CEFEC4393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uk-UA" sz="2000"/>
        </a:p>
      </dgm:t>
    </dgm:pt>
    <dgm:pt modelId="{CA4F88D7-E25F-4DF5-9ADB-87FE83EE7274}" type="sibTrans" cxnId="{D2798AE2-A5BA-4082-B189-92CEFEC4393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uk-UA" sz="2000"/>
        </a:p>
      </dgm:t>
    </dgm:pt>
    <dgm:pt modelId="{2DA2B559-18DB-4602-8BB7-414A4BF7BF2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uk-UA" sz="2200" b="1" i="1" dirty="0" smtClean="0"/>
            <a:t>якісне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uk-UA" sz="2000" dirty="0" smtClean="0"/>
            <a:t>(відкриті запитання, вільні відповіді).</a:t>
          </a:r>
          <a:endParaRPr lang="uk-UA" sz="2000" dirty="0"/>
        </a:p>
      </dgm:t>
    </dgm:pt>
    <dgm:pt modelId="{0F9C22B1-76F6-4F39-ADBE-291D75022B78}" type="parTrans" cxnId="{3B52833D-69EE-4F7E-8306-54CB29DAA90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uk-UA" sz="2000"/>
        </a:p>
      </dgm:t>
    </dgm:pt>
    <dgm:pt modelId="{D999A55F-CFDA-4301-8E65-A9A7E793883A}" type="sibTrans" cxnId="{3B52833D-69EE-4F7E-8306-54CB29DAA90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uk-UA" sz="2000"/>
        </a:p>
      </dgm:t>
    </dgm:pt>
    <dgm:pt modelId="{E0796B95-3469-4F73-8DCE-AA66E8EA5460}" type="pres">
      <dgm:prSet presAssocID="{DC23F7B6-7450-4E05-A5D7-684894CF1A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0D4E5FDF-B179-40E9-A662-175F144FA481}" type="pres">
      <dgm:prSet presAssocID="{D17FCE69-73D9-4A29-8CA8-F42ED8745B7D}" presName="hierRoot1" presStyleCnt="0">
        <dgm:presLayoutVars>
          <dgm:hierBranch val="init"/>
        </dgm:presLayoutVars>
      </dgm:prSet>
      <dgm:spPr/>
    </dgm:pt>
    <dgm:pt modelId="{B82E6A2B-C740-4781-B266-54D70C7EF8E6}" type="pres">
      <dgm:prSet presAssocID="{D17FCE69-73D9-4A29-8CA8-F42ED8745B7D}" presName="rootComposite1" presStyleCnt="0"/>
      <dgm:spPr/>
    </dgm:pt>
    <dgm:pt modelId="{7A74DF0A-5019-41EC-9FA0-FE5C997DFC78}" type="pres">
      <dgm:prSet presAssocID="{D17FCE69-73D9-4A29-8CA8-F42ED8745B7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07E847A-23A9-4DA3-AAF3-0EF5E56F32B1}" type="pres">
      <dgm:prSet presAssocID="{D17FCE69-73D9-4A29-8CA8-F42ED8745B7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1CD6ADF0-AADE-4D1B-ADD2-75E574595F14}" type="pres">
      <dgm:prSet presAssocID="{D17FCE69-73D9-4A29-8CA8-F42ED8745B7D}" presName="hierChild2" presStyleCnt="0"/>
      <dgm:spPr/>
    </dgm:pt>
    <dgm:pt modelId="{602646A0-00CC-44EC-AD3C-C3923BC833E4}" type="pres">
      <dgm:prSet presAssocID="{0E97C36F-0E34-4815-9C5F-38DE13993E53}" presName="Name64" presStyleLbl="parChTrans1D2" presStyleIdx="0" presStyleCnt="2"/>
      <dgm:spPr/>
      <dgm:t>
        <a:bodyPr/>
        <a:lstStyle/>
        <a:p>
          <a:endParaRPr lang="uk-UA"/>
        </a:p>
      </dgm:t>
    </dgm:pt>
    <dgm:pt modelId="{886C3713-9286-4905-835F-23C23928096B}" type="pres">
      <dgm:prSet presAssocID="{63390ED6-8D98-42C6-9185-C4759CD274E8}" presName="hierRoot2" presStyleCnt="0">
        <dgm:presLayoutVars>
          <dgm:hierBranch val="init"/>
        </dgm:presLayoutVars>
      </dgm:prSet>
      <dgm:spPr/>
    </dgm:pt>
    <dgm:pt modelId="{719590A7-3E8E-4E34-A7B2-DE28D30FB17F}" type="pres">
      <dgm:prSet presAssocID="{63390ED6-8D98-42C6-9185-C4759CD274E8}" presName="rootComposite" presStyleCnt="0"/>
      <dgm:spPr/>
    </dgm:pt>
    <dgm:pt modelId="{904E1568-B3BC-445C-BDCA-F940EE75C188}" type="pres">
      <dgm:prSet presAssocID="{63390ED6-8D98-42C6-9185-C4759CD274E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A05DC61-55A6-45AC-9995-2C7DFC9075D2}" type="pres">
      <dgm:prSet presAssocID="{63390ED6-8D98-42C6-9185-C4759CD274E8}" presName="rootConnector" presStyleLbl="node2" presStyleIdx="0" presStyleCnt="2"/>
      <dgm:spPr/>
      <dgm:t>
        <a:bodyPr/>
        <a:lstStyle/>
        <a:p>
          <a:endParaRPr lang="uk-UA"/>
        </a:p>
      </dgm:t>
    </dgm:pt>
    <dgm:pt modelId="{8CEC5E51-8BFB-457F-896C-142B41BE4332}" type="pres">
      <dgm:prSet presAssocID="{63390ED6-8D98-42C6-9185-C4759CD274E8}" presName="hierChild4" presStyleCnt="0"/>
      <dgm:spPr/>
    </dgm:pt>
    <dgm:pt modelId="{D14CD932-55A4-4EE6-97BB-EB2EA9C01DEC}" type="pres">
      <dgm:prSet presAssocID="{63390ED6-8D98-42C6-9185-C4759CD274E8}" presName="hierChild5" presStyleCnt="0"/>
      <dgm:spPr/>
    </dgm:pt>
    <dgm:pt modelId="{7BE03EB8-9CB9-4A26-9A24-0478398B679C}" type="pres">
      <dgm:prSet presAssocID="{0F9C22B1-76F6-4F39-ADBE-291D75022B78}" presName="Name64" presStyleLbl="parChTrans1D2" presStyleIdx="1" presStyleCnt="2"/>
      <dgm:spPr/>
      <dgm:t>
        <a:bodyPr/>
        <a:lstStyle/>
        <a:p>
          <a:endParaRPr lang="uk-UA"/>
        </a:p>
      </dgm:t>
    </dgm:pt>
    <dgm:pt modelId="{C7E064B2-AD5F-4856-ACAA-7DD6FB668EBE}" type="pres">
      <dgm:prSet presAssocID="{2DA2B559-18DB-4602-8BB7-414A4BF7BF27}" presName="hierRoot2" presStyleCnt="0">
        <dgm:presLayoutVars>
          <dgm:hierBranch val="init"/>
        </dgm:presLayoutVars>
      </dgm:prSet>
      <dgm:spPr/>
    </dgm:pt>
    <dgm:pt modelId="{8D943DDF-407A-4B64-AF74-BE68256B7FC6}" type="pres">
      <dgm:prSet presAssocID="{2DA2B559-18DB-4602-8BB7-414A4BF7BF27}" presName="rootComposite" presStyleCnt="0"/>
      <dgm:spPr/>
    </dgm:pt>
    <dgm:pt modelId="{38DB921E-60E8-4BC3-8FFE-A40E1F0BE03D}" type="pres">
      <dgm:prSet presAssocID="{2DA2B559-18DB-4602-8BB7-414A4BF7BF2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32AB790-2B1F-47BB-96F8-5D59AB81A4F6}" type="pres">
      <dgm:prSet presAssocID="{2DA2B559-18DB-4602-8BB7-414A4BF7BF27}" presName="rootConnector" presStyleLbl="node2" presStyleIdx="1" presStyleCnt="2"/>
      <dgm:spPr/>
      <dgm:t>
        <a:bodyPr/>
        <a:lstStyle/>
        <a:p>
          <a:endParaRPr lang="uk-UA"/>
        </a:p>
      </dgm:t>
    </dgm:pt>
    <dgm:pt modelId="{CD68DA6F-5178-4269-85BD-697D4E2C8765}" type="pres">
      <dgm:prSet presAssocID="{2DA2B559-18DB-4602-8BB7-414A4BF7BF27}" presName="hierChild4" presStyleCnt="0"/>
      <dgm:spPr/>
    </dgm:pt>
    <dgm:pt modelId="{BA3E7B63-16AF-4732-BA24-B2AF6F421B25}" type="pres">
      <dgm:prSet presAssocID="{2DA2B559-18DB-4602-8BB7-414A4BF7BF27}" presName="hierChild5" presStyleCnt="0"/>
      <dgm:spPr/>
    </dgm:pt>
    <dgm:pt modelId="{4CAAE9B3-B819-4E37-8F99-5E209E948373}" type="pres">
      <dgm:prSet presAssocID="{D17FCE69-73D9-4A29-8CA8-F42ED8745B7D}" presName="hierChild3" presStyleCnt="0"/>
      <dgm:spPr/>
    </dgm:pt>
  </dgm:ptLst>
  <dgm:cxnLst>
    <dgm:cxn modelId="{D2798AE2-A5BA-4082-B189-92CEFEC4393B}" srcId="{D17FCE69-73D9-4A29-8CA8-F42ED8745B7D}" destId="{63390ED6-8D98-42C6-9185-C4759CD274E8}" srcOrd="0" destOrd="0" parTransId="{0E97C36F-0E34-4815-9C5F-38DE13993E53}" sibTransId="{CA4F88D7-E25F-4DF5-9ADB-87FE83EE7274}"/>
    <dgm:cxn modelId="{ED9D6FF5-416A-4DCC-9ECB-FDFB36B5DAA2}" type="presOf" srcId="{2DA2B559-18DB-4602-8BB7-414A4BF7BF27}" destId="{38DB921E-60E8-4BC3-8FFE-A40E1F0BE03D}" srcOrd="0" destOrd="0" presId="urn:microsoft.com/office/officeart/2009/3/layout/HorizontalOrganizationChart"/>
    <dgm:cxn modelId="{103DAC65-452F-4E2A-B78B-7536CAF24576}" type="presOf" srcId="{DC23F7B6-7450-4E05-A5D7-684894CF1A97}" destId="{E0796B95-3469-4F73-8DCE-AA66E8EA5460}" srcOrd="0" destOrd="0" presId="urn:microsoft.com/office/officeart/2009/3/layout/HorizontalOrganizationChart"/>
    <dgm:cxn modelId="{4F2EFE91-6DE9-411D-BC7E-03813EEF8FF0}" type="presOf" srcId="{63390ED6-8D98-42C6-9185-C4759CD274E8}" destId="{7A05DC61-55A6-45AC-9995-2C7DFC9075D2}" srcOrd="1" destOrd="0" presId="urn:microsoft.com/office/officeart/2009/3/layout/HorizontalOrganizationChart"/>
    <dgm:cxn modelId="{3EF97961-A49A-4985-8701-422C9CF9B484}" srcId="{DC23F7B6-7450-4E05-A5D7-684894CF1A97}" destId="{D17FCE69-73D9-4A29-8CA8-F42ED8745B7D}" srcOrd="0" destOrd="0" parTransId="{159BAAC7-977F-484A-BE7F-99A8F7D3D870}" sibTransId="{E033154C-D325-4BB5-B9AD-81AF63FA061A}"/>
    <dgm:cxn modelId="{70F845B8-9BA1-424F-B461-C79FFCABF662}" type="presOf" srcId="{D17FCE69-73D9-4A29-8CA8-F42ED8745B7D}" destId="{7A74DF0A-5019-41EC-9FA0-FE5C997DFC78}" srcOrd="0" destOrd="0" presId="urn:microsoft.com/office/officeart/2009/3/layout/HorizontalOrganizationChart"/>
    <dgm:cxn modelId="{5675FF68-F6FD-409D-9C21-2E35C9894EDA}" type="presOf" srcId="{2DA2B559-18DB-4602-8BB7-414A4BF7BF27}" destId="{E32AB790-2B1F-47BB-96F8-5D59AB81A4F6}" srcOrd="1" destOrd="0" presId="urn:microsoft.com/office/officeart/2009/3/layout/HorizontalOrganizationChart"/>
    <dgm:cxn modelId="{38F43218-DB67-4AEA-8F21-2C44C60A224D}" type="presOf" srcId="{0E97C36F-0E34-4815-9C5F-38DE13993E53}" destId="{602646A0-00CC-44EC-AD3C-C3923BC833E4}" srcOrd="0" destOrd="0" presId="urn:microsoft.com/office/officeart/2009/3/layout/HorizontalOrganizationChart"/>
    <dgm:cxn modelId="{4781F1DA-ED70-4626-9FFA-C6C9B7C3E885}" type="presOf" srcId="{D17FCE69-73D9-4A29-8CA8-F42ED8745B7D}" destId="{607E847A-23A9-4DA3-AAF3-0EF5E56F32B1}" srcOrd="1" destOrd="0" presId="urn:microsoft.com/office/officeart/2009/3/layout/HorizontalOrganizationChart"/>
    <dgm:cxn modelId="{B635B3AF-3B03-4D90-A381-CCFEE0182D5A}" type="presOf" srcId="{0F9C22B1-76F6-4F39-ADBE-291D75022B78}" destId="{7BE03EB8-9CB9-4A26-9A24-0478398B679C}" srcOrd="0" destOrd="0" presId="urn:microsoft.com/office/officeart/2009/3/layout/HorizontalOrganizationChart"/>
    <dgm:cxn modelId="{ED7863E6-D6DE-4A71-8C5D-9D55D35ACAFF}" type="presOf" srcId="{63390ED6-8D98-42C6-9185-C4759CD274E8}" destId="{904E1568-B3BC-445C-BDCA-F940EE75C188}" srcOrd="0" destOrd="0" presId="urn:microsoft.com/office/officeart/2009/3/layout/HorizontalOrganizationChart"/>
    <dgm:cxn modelId="{3B52833D-69EE-4F7E-8306-54CB29DAA908}" srcId="{D17FCE69-73D9-4A29-8CA8-F42ED8745B7D}" destId="{2DA2B559-18DB-4602-8BB7-414A4BF7BF27}" srcOrd="1" destOrd="0" parTransId="{0F9C22B1-76F6-4F39-ADBE-291D75022B78}" sibTransId="{D999A55F-CFDA-4301-8E65-A9A7E793883A}"/>
    <dgm:cxn modelId="{7ABA6F45-4359-4EF7-81B2-787E2121F58A}" type="presParOf" srcId="{E0796B95-3469-4F73-8DCE-AA66E8EA5460}" destId="{0D4E5FDF-B179-40E9-A662-175F144FA481}" srcOrd="0" destOrd="0" presId="urn:microsoft.com/office/officeart/2009/3/layout/HorizontalOrganizationChart"/>
    <dgm:cxn modelId="{A51B2E52-84F3-4DD4-848D-4C9B35377DE6}" type="presParOf" srcId="{0D4E5FDF-B179-40E9-A662-175F144FA481}" destId="{B82E6A2B-C740-4781-B266-54D70C7EF8E6}" srcOrd="0" destOrd="0" presId="urn:microsoft.com/office/officeart/2009/3/layout/HorizontalOrganizationChart"/>
    <dgm:cxn modelId="{A0805B16-158F-4445-8DF5-00E9B1D4AF9E}" type="presParOf" srcId="{B82E6A2B-C740-4781-B266-54D70C7EF8E6}" destId="{7A74DF0A-5019-41EC-9FA0-FE5C997DFC78}" srcOrd="0" destOrd="0" presId="urn:microsoft.com/office/officeart/2009/3/layout/HorizontalOrganizationChart"/>
    <dgm:cxn modelId="{514E29F1-0CDD-4880-AC87-6B57731E41F5}" type="presParOf" srcId="{B82E6A2B-C740-4781-B266-54D70C7EF8E6}" destId="{607E847A-23A9-4DA3-AAF3-0EF5E56F32B1}" srcOrd="1" destOrd="0" presId="urn:microsoft.com/office/officeart/2009/3/layout/HorizontalOrganizationChart"/>
    <dgm:cxn modelId="{ACF89820-33B6-49B2-B2DC-76340EB521C8}" type="presParOf" srcId="{0D4E5FDF-B179-40E9-A662-175F144FA481}" destId="{1CD6ADF0-AADE-4D1B-ADD2-75E574595F14}" srcOrd="1" destOrd="0" presId="urn:microsoft.com/office/officeart/2009/3/layout/HorizontalOrganizationChart"/>
    <dgm:cxn modelId="{98DBF651-453A-4310-8C2A-696C39DF332C}" type="presParOf" srcId="{1CD6ADF0-AADE-4D1B-ADD2-75E574595F14}" destId="{602646A0-00CC-44EC-AD3C-C3923BC833E4}" srcOrd="0" destOrd="0" presId="urn:microsoft.com/office/officeart/2009/3/layout/HorizontalOrganizationChart"/>
    <dgm:cxn modelId="{A5A8CE32-B75B-466C-89B0-8ED0A8A7BC3E}" type="presParOf" srcId="{1CD6ADF0-AADE-4D1B-ADD2-75E574595F14}" destId="{886C3713-9286-4905-835F-23C23928096B}" srcOrd="1" destOrd="0" presId="urn:microsoft.com/office/officeart/2009/3/layout/HorizontalOrganizationChart"/>
    <dgm:cxn modelId="{F53A0666-966B-4902-9377-6607C4A8336A}" type="presParOf" srcId="{886C3713-9286-4905-835F-23C23928096B}" destId="{719590A7-3E8E-4E34-A7B2-DE28D30FB17F}" srcOrd="0" destOrd="0" presId="urn:microsoft.com/office/officeart/2009/3/layout/HorizontalOrganizationChart"/>
    <dgm:cxn modelId="{220D5CE4-5D52-4FDE-AB00-948005793865}" type="presParOf" srcId="{719590A7-3E8E-4E34-A7B2-DE28D30FB17F}" destId="{904E1568-B3BC-445C-BDCA-F940EE75C188}" srcOrd="0" destOrd="0" presId="urn:microsoft.com/office/officeart/2009/3/layout/HorizontalOrganizationChart"/>
    <dgm:cxn modelId="{8F88F05C-7929-4EEC-B017-3E7077B2B04C}" type="presParOf" srcId="{719590A7-3E8E-4E34-A7B2-DE28D30FB17F}" destId="{7A05DC61-55A6-45AC-9995-2C7DFC9075D2}" srcOrd="1" destOrd="0" presId="urn:microsoft.com/office/officeart/2009/3/layout/HorizontalOrganizationChart"/>
    <dgm:cxn modelId="{4A8BC84B-9C43-4958-94C7-79017D1D0ED0}" type="presParOf" srcId="{886C3713-9286-4905-835F-23C23928096B}" destId="{8CEC5E51-8BFB-457F-896C-142B41BE4332}" srcOrd="1" destOrd="0" presId="urn:microsoft.com/office/officeart/2009/3/layout/HorizontalOrganizationChart"/>
    <dgm:cxn modelId="{DF73809F-AA07-4C1E-B968-C172B5F93195}" type="presParOf" srcId="{886C3713-9286-4905-835F-23C23928096B}" destId="{D14CD932-55A4-4EE6-97BB-EB2EA9C01DEC}" srcOrd="2" destOrd="0" presId="urn:microsoft.com/office/officeart/2009/3/layout/HorizontalOrganizationChart"/>
    <dgm:cxn modelId="{3B109747-D051-436C-8C04-99071CA1FB47}" type="presParOf" srcId="{1CD6ADF0-AADE-4D1B-ADD2-75E574595F14}" destId="{7BE03EB8-9CB9-4A26-9A24-0478398B679C}" srcOrd="2" destOrd="0" presId="urn:microsoft.com/office/officeart/2009/3/layout/HorizontalOrganizationChart"/>
    <dgm:cxn modelId="{9E521920-6BDC-4A59-8C51-3018B6139C61}" type="presParOf" srcId="{1CD6ADF0-AADE-4D1B-ADD2-75E574595F14}" destId="{C7E064B2-AD5F-4856-ACAA-7DD6FB668EBE}" srcOrd="3" destOrd="0" presId="urn:microsoft.com/office/officeart/2009/3/layout/HorizontalOrganizationChart"/>
    <dgm:cxn modelId="{2DDF63C4-B0B7-4B12-A3BF-A0D191C5D743}" type="presParOf" srcId="{C7E064B2-AD5F-4856-ACAA-7DD6FB668EBE}" destId="{8D943DDF-407A-4B64-AF74-BE68256B7FC6}" srcOrd="0" destOrd="0" presId="urn:microsoft.com/office/officeart/2009/3/layout/HorizontalOrganizationChart"/>
    <dgm:cxn modelId="{8CD1D232-D6DF-4909-839B-4C6E238003E1}" type="presParOf" srcId="{8D943DDF-407A-4B64-AF74-BE68256B7FC6}" destId="{38DB921E-60E8-4BC3-8FFE-A40E1F0BE03D}" srcOrd="0" destOrd="0" presId="urn:microsoft.com/office/officeart/2009/3/layout/HorizontalOrganizationChart"/>
    <dgm:cxn modelId="{F65A4981-FFA4-4777-ADB1-91675A36AEC3}" type="presParOf" srcId="{8D943DDF-407A-4B64-AF74-BE68256B7FC6}" destId="{E32AB790-2B1F-47BB-96F8-5D59AB81A4F6}" srcOrd="1" destOrd="0" presId="urn:microsoft.com/office/officeart/2009/3/layout/HorizontalOrganizationChart"/>
    <dgm:cxn modelId="{F301CDDA-FEB4-4841-BBE1-39A51427F770}" type="presParOf" srcId="{C7E064B2-AD5F-4856-ACAA-7DD6FB668EBE}" destId="{CD68DA6F-5178-4269-85BD-697D4E2C8765}" srcOrd="1" destOrd="0" presId="urn:microsoft.com/office/officeart/2009/3/layout/HorizontalOrganizationChart"/>
    <dgm:cxn modelId="{1402BF36-D66B-4532-9F92-71734BC070B1}" type="presParOf" srcId="{C7E064B2-AD5F-4856-ACAA-7DD6FB668EBE}" destId="{BA3E7B63-16AF-4732-BA24-B2AF6F421B25}" srcOrd="2" destOrd="0" presId="urn:microsoft.com/office/officeart/2009/3/layout/HorizontalOrganizationChart"/>
    <dgm:cxn modelId="{494FEB57-1120-42EC-9B27-51109BFB1EE4}" type="presParOf" srcId="{0D4E5FDF-B179-40E9-A662-175F144FA481}" destId="{4CAAE9B3-B819-4E37-8F99-5E209E94837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23F7B6-7450-4E05-A5D7-684894CF1A97}" type="doc">
      <dgm:prSet loTypeId="urn:microsoft.com/office/officeart/2009/3/layout/PlusandMinus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D17FCE69-73D9-4A29-8CA8-F42ED8745B7D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uk-UA" sz="2200" b="1" dirty="0" smtClean="0"/>
            <a:t>Переваги:</a:t>
          </a:r>
          <a:endParaRPr lang="uk-UA" sz="2200" dirty="0"/>
        </a:p>
      </dgm:t>
    </dgm:pt>
    <dgm:pt modelId="{159BAAC7-977F-484A-BE7F-99A8F7D3D870}" type="parTrans" cxnId="{3EF97961-A49A-4985-8701-422C9CF9B48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uk-UA" sz="2200"/>
        </a:p>
      </dgm:t>
    </dgm:pt>
    <dgm:pt modelId="{E033154C-D325-4BB5-B9AD-81AF63FA061A}" type="sibTrans" cxnId="{3EF97961-A49A-4985-8701-422C9CF9B48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uk-UA" sz="2200"/>
        </a:p>
      </dgm:t>
    </dgm:pt>
    <dgm:pt modelId="{1CEB016A-A1D5-4453-BCBB-EE312C8F9B26}">
      <dgm:prSet custT="1"/>
      <dgm:spPr/>
      <dgm:t>
        <a:bodyPr/>
        <a:lstStyle/>
        <a:p>
          <a:r>
            <a:rPr lang="uk-UA" sz="2200" noProof="0" dirty="0" smtClean="0"/>
            <a:t>дають змогу виявити причини оцінок;</a:t>
          </a:r>
          <a:endParaRPr lang="uk-UA" sz="2200" noProof="0" dirty="0"/>
        </a:p>
      </dgm:t>
    </dgm:pt>
    <dgm:pt modelId="{D1564403-ACC5-48B4-B3DA-F014E913FD8D}" type="parTrans" cxnId="{5C121FA6-535C-4624-AAEB-FC37DCC44C73}">
      <dgm:prSet/>
      <dgm:spPr/>
      <dgm:t>
        <a:bodyPr/>
        <a:lstStyle/>
        <a:p>
          <a:endParaRPr lang="uk-UA" sz="2200"/>
        </a:p>
      </dgm:t>
    </dgm:pt>
    <dgm:pt modelId="{94831744-B3C1-4DA2-9D1F-46021E739078}" type="sibTrans" cxnId="{5C121FA6-535C-4624-AAEB-FC37DCC44C73}">
      <dgm:prSet/>
      <dgm:spPr/>
      <dgm:t>
        <a:bodyPr/>
        <a:lstStyle/>
        <a:p>
          <a:endParaRPr lang="uk-UA" sz="2200"/>
        </a:p>
      </dgm:t>
    </dgm:pt>
    <dgm:pt modelId="{8C94D1F9-A55C-4362-81F7-389D24B3DF17}">
      <dgm:prSet custT="1"/>
      <dgm:spPr/>
      <dgm:t>
        <a:bodyPr/>
        <a:lstStyle/>
        <a:p>
          <a:r>
            <a:rPr lang="uk-UA" sz="2200" dirty="0" smtClean="0"/>
            <a:t>виявляють неочевидні проблеми.</a:t>
          </a:r>
          <a:endParaRPr lang="uk-UA" sz="2200" dirty="0"/>
        </a:p>
      </dgm:t>
    </dgm:pt>
    <dgm:pt modelId="{E6781792-8F59-4660-904C-9B3CE30833AA}" type="parTrans" cxnId="{FE060C75-C655-4309-99FF-423C669F758D}">
      <dgm:prSet/>
      <dgm:spPr/>
      <dgm:t>
        <a:bodyPr/>
        <a:lstStyle/>
        <a:p>
          <a:endParaRPr lang="uk-UA" sz="2200"/>
        </a:p>
      </dgm:t>
    </dgm:pt>
    <dgm:pt modelId="{7B56D701-22A8-4A0E-8C52-7A0E4FFE78BA}" type="sibTrans" cxnId="{FE060C75-C655-4309-99FF-423C669F758D}">
      <dgm:prSet/>
      <dgm:spPr/>
      <dgm:t>
        <a:bodyPr/>
        <a:lstStyle/>
        <a:p>
          <a:endParaRPr lang="uk-UA" sz="2200"/>
        </a:p>
      </dgm:t>
    </dgm:pt>
    <dgm:pt modelId="{39332B48-FE0E-41A0-BB5D-06FBCDB0EDA3}">
      <dgm:prSet custT="1"/>
      <dgm:spPr/>
      <dgm:t>
        <a:bodyPr/>
        <a:lstStyle/>
        <a:p>
          <a:r>
            <a:rPr lang="uk-UA" sz="2200" b="1" dirty="0" smtClean="0"/>
            <a:t>Недоліки:</a:t>
          </a:r>
          <a:endParaRPr lang="uk-UA" sz="2200" dirty="0"/>
        </a:p>
      </dgm:t>
    </dgm:pt>
    <dgm:pt modelId="{75F808DB-F82E-4DEC-9736-97109A673104}" type="parTrans" cxnId="{DB20906D-7918-45A2-BBD3-70EE1CDA79EA}">
      <dgm:prSet/>
      <dgm:spPr/>
      <dgm:t>
        <a:bodyPr/>
        <a:lstStyle/>
        <a:p>
          <a:endParaRPr lang="uk-UA" sz="2200"/>
        </a:p>
      </dgm:t>
    </dgm:pt>
    <dgm:pt modelId="{AB52B496-7600-4BBF-9007-B5079CDBE0DF}" type="sibTrans" cxnId="{DB20906D-7918-45A2-BBD3-70EE1CDA79EA}">
      <dgm:prSet/>
      <dgm:spPr/>
      <dgm:t>
        <a:bodyPr/>
        <a:lstStyle/>
        <a:p>
          <a:endParaRPr lang="uk-UA" sz="2200"/>
        </a:p>
      </dgm:t>
    </dgm:pt>
    <dgm:pt modelId="{B4CC458A-1410-4AD8-AA79-D399E04919C1}">
      <dgm:prSet custT="1"/>
      <dgm:spPr/>
      <dgm:t>
        <a:bodyPr/>
        <a:lstStyle/>
        <a:p>
          <a:r>
            <a:rPr lang="uk-UA" sz="2200" dirty="0" smtClean="0"/>
            <a:t>потребують часу та ресурсу;</a:t>
          </a:r>
          <a:endParaRPr lang="uk-UA" sz="2200" dirty="0"/>
        </a:p>
      </dgm:t>
    </dgm:pt>
    <dgm:pt modelId="{2651F34D-81F0-47E3-A1EE-FC94881B8569}" type="parTrans" cxnId="{90159EB7-7BEF-4D41-A3FB-D1C4145A4762}">
      <dgm:prSet/>
      <dgm:spPr/>
      <dgm:t>
        <a:bodyPr/>
        <a:lstStyle/>
        <a:p>
          <a:endParaRPr lang="uk-UA" sz="2200"/>
        </a:p>
      </dgm:t>
    </dgm:pt>
    <dgm:pt modelId="{E74890A2-40AE-4213-8299-BEB67C1BE61B}" type="sibTrans" cxnId="{90159EB7-7BEF-4D41-A3FB-D1C4145A4762}">
      <dgm:prSet/>
      <dgm:spPr/>
      <dgm:t>
        <a:bodyPr/>
        <a:lstStyle/>
        <a:p>
          <a:endParaRPr lang="uk-UA" sz="2200"/>
        </a:p>
      </dgm:t>
    </dgm:pt>
    <dgm:pt modelId="{6C047586-56A1-43F0-954E-51E5FE18E416}">
      <dgm:prSet custT="1"/>
      <dgm:spPr/>
      <dgm:t>
        <a:bodyPr/>
        <a:lstStyle/>
        <a:p>
          <a:r>
            <a:rPr lang="uk-UA" sz="2200" noProof="0" dirty="0" smtClean="0"/>
            <a:t>не завжди зручні для великої кількості учасників.</a:t>
          </a:r>
          <a:endParaRPr lang="uk-UA" sz="2200" noProof="0" dirty="0"/>
        </a:p>
      </dgm:t>
    </dgm:pt>
    <dgm:pt modelId="{131C1842-8A4C-487F-8357-88D0411CA11B}" type="parTrans" cxnId="{D93E2AB5-0228-4737-9406-F414950FE5D5}">
      <dgm:prSet/>
      <dgm:spPr/>
      <dgm:t>
        <a:bodyPr/>
        <a:lstStyle/>
        <a:p>
          <a:endParaRPr lang="uk-UA" sz="2200"/>
        </a:p>
      </dgm:t>
    </dgm:pt>
    <dgm:pt modelId="{416C3489-B0E4-4E08-83D3-22B1BF96200D}" type="sibTrans" cxnId="{D93E2AB5-0228-4737-9406-F414950FE5D5}">
      <dgm:prSet/>
      <dgm:spPr/>
      <dgm:t>
        <a:bodyPr/>
        <a:lstStyle/>
        <a:p>
          <a:endParaRPr lang="uk-UA" sz="2200"/>
        </a:p>
      </dgm:t>
    </dgm:pt>
    <dgm:pt modelId="{67BF6130-7F9B-46DE-A05A-3FF98396B103}" type="pres">
      <dgm:prSet presAssocID="{DC23F7B6-7450-4E05-A5D7-684894CF1A97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63C7AD-7B5E-418E-8286-3C11B3AF4EB2}" type="pres">
      <dgm:prSet presAssocID="{DC23F7B6-7450-4E05-A5D7-684894CF1A97}" presName="Background" presStyleLbl="bgImgPlace1" presStyleIdx="0" presStyleCnt="1"/>
      <dgm:spPr/>
    </dgm:pt>
    <dgm:pt modelId="{FBC4725B-F39F-4684-965E-1B6A55A7D6FE}" type="pres">
      <dgm:prSet presAssocID="{DC23F7B6-7450-4E05-A5D7-684894CF1A97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2ACCA4-2724-4396-82BC-8728C7F7617E}" type="pres">
      <dgm:prSet presAssocID="{DC23F7B6-7450-4E05-A5D7-684894CF1A97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C5A260-3F04-4BD3-B4BF-BC3A45F515EC}" type="pres">
      <dgm:prSet presAssocID="{DC23F7B6-7450-4E05-A5D7-684894CF1A97}" presName="Plus" presStyleLbl="alignNode1" presStyleIdx="0" presStyleCnt="2"/>
      <dgm:spPr/>
    </dgm:pt>
    <dgm:pt modelId="{3DDC5F37-7EA8-4810-A0FC-C6403D7E38C3}" type="pres">
      <dgm:prSet presAssocID="{DC23F7B6-7450-4E05-A5D7-684894CF1A97}" presName="Minus" presStyleLbl="alignNode1" presStyleIdx="1" presStyleCnt="2"/>
      <dgm:spPr/>
    </dgm:pt>
    <dgm:pt modelId="{581900CD-B637-46FF-AA01-B401755CAA53}" type="pres">
      <dgm:prSet presAssocID="{DC23F7B6-7450-4E05-A5D7-684894CF1A97}" presName="Divider" presStyleLbl="parChTrans1D1" presStyleIdx="0" presStyleCnt="1"/>
      <dgm:spPr/>
    </dgm:pt>
  </dgm:ptLst>
  <dgm:cxnLst>
    <dgm:cxn modelId="{C8FF4E50-870C-4BF8-99AE-3096BAB011CB}" type="presOf" srcId="{B4CC458A-1410-4AD8-AA79-D399E04919C1}" destId="{D92ACCA4-2724-4396-82BC-8728C7F7617E}" srcOrd="0" destOrd="1" presId="urn:microsoft.com/office/officeart/2009/3/layout/PlusandMinus"/>
    <dgm:cxn modelId="{3EF97961-A49A-4985-8701-422C9CF9B484}" srcId="{DC23F7B6-7450-4E05-A5D7-684894CF1A97}" destId="{D17FCE69-73D9-4A29-8CA8-F42ED8745B7D}" srcOrd="0" destOrd="0" parTransId="{159BAAC7-977F-484A-BE7F-99A8F7D3D870}" sibTransId="{E033154C-D325-4BB5-B9AD-81AF63FA061A}"/>
    <dgm:cxn modelId="{90159EB7-7BEF-4D41-A3FB-D1C4145A4762}" srcId="{39332B48-FE0E-41A0-BB5D-06FBCDB0EDA3}" destId="{B4CC458A-1410-4AD8-AA79-D399E04919C1}" srcOrd="0" destOrd="0" parTransId="{2651F34D-81F0-47E3-A1EE-FC94881B8569}" sibTransId="{E74890A2-40AE-4213-8299-BEB67C1BE61B}"/>
    <dgm:cxn modelId="{7FB7990D-4A62-4C49-A3A5-865215C27979}" type="presOf" srcId="{6C047586-56A1-43F0-954E-51E5FE18E416}" destId="{D92ACCA4-2724-4396-82BC-8728C7F7617E}" srcOrd="0" destOrd="2" presId="urn:microsoft.com/office/officeart/2009/3/layout/PlusandMinus"/>
    <dgm:cxn modelId="{DB20906D-7918-45A2-BBD3-70EE1CDA79EA}" srcId="{DC23F7B6-7450-4E05-A5D7-684894CF1A97}" destId="{39332B48-FE0E-41A0-BB5D-06FBCDB0EDA3}" srcOrd="1" destOrd="0" parTransId="{75F808DB-F82E-4DEC-9736-97109A673104}" sibTransId="{AB52B496-7600-4BBF-9007-B5079CDBE0DF}"/>
    <dgm:cxn modelId="{20C0462E-9FE5-4DD0-9FF4-8F5FF5D9E4AF}" type="presOf" srcId="{39332B48-FE0E-41A0-BB5D-06FBCDB0EDA3}" destId="{D92ACCA4-2724-4396-82BC-8728C7F7617E}" srcOrd="0" destOrd="0" presId="urn:microsoft.com/office/officeart/2009/3/layout/PlusandMinus"/>
    <dgm:cxn modelId="{D93E2AB5-0228-4737-9406-F414950FE5D5}" srcId="{39332B48-FE0E-41A0-BB5D-06FBCDB0EDA3}" destId="{6C047586-56A1-43F0-954E-51E5FE18E416}" srcOrd="1" destOrd="0" parTransId="{131C1842-8A4C-487F-8357-88D0411CA11B}" sibTransId="{416C3489-B0E4-4E08-83D3-22B1BF96200D}"/>
    <dgm:cxn modelId="{8BC9F173-9CB4-4E0C-AAA2-11D01A82A032}" type="presOf" srcId="{D17FCE69-73D9-4A29-8CA8-F42ED8745B7D}" destId="{FBC4725B-F39F-4684-965E-1B6A55A7D6FE}" srcOrd="0" destOrd="0" presId="urn:microsoft.com/office/officeart/2009/3/layout/PlusandMinus"/>
    <dgm:cxn modelId="{FE060C75-C655-4309-99FF-423C669F758D}" srcId="{D17FCE69-73D9-4A29-8CA8-F42ED8745B7D}" destId="{8C94D1F9-A55C-4362-81F7-389D24B3DF17}" srcOrd="1" destOrd="0" parTransId="{E6781792-8F59-4660-904C-9B3CE30833AA}" sibTransId="{7B56D701-22A8-4A0E-8C52-7A0E4FFE78BA}"/>
    <dgm:cxn modelId="{03B12D3A-437F-449F-B377-2CB2F9B0654C}" type="presOf" srcId="{DC23F7B6-7450-4E05-A5D7-684894CF1A97}" destId="{67BF6130-7F9B-46DE-A05A-3FF98396B103}" srcOrd="0" destOrd="0" presId="urn:microsoft.com/office/officeart/2009/3/layout/PlusandMinus"/>
    <dgm:cxn modelId="{D469C4C0-6041-4225-A876-E5FB4C62B7A8}" type="presOf" srcId="{1CEB016A-A1D5-4453-BCBB-EE312C8F9B26}" destId="{FBC4725B-F39F-4684-965E-1B6A55A7D6FE}" srcOrd="0" destOrd="1" presId="urn:microsoft.com/office/officeart/2009/3/layout/PlusandMinus"/>
    <dgm:cxn modelId="{48D8EB35-92C3-4590-8CF0-09473CFE67E0}" type="presOf" srcId="{8C94D1F9-A55C-4362-81F7-389D24B3DF17}" destId="{FBC4725B-F39F-4684-965E-1B6A55A7D6FE}" srcOrd="0" destOrd="2" presId="urn:microsoft.com/office/officeart/2009/3/layout/PlusandMinus"/>
    <dgm:cxn modelId="{5C121FA6-535C-4624-AAEB-FC37DCC44C73}" srcId="{D17FCE69-73D9-4A29-8CA8-F42ED8745B7D}" destId="{1CEB016A-A1D5-4453-BCBB-EE312C8F9B26}" srcOrd="0" destOrd="0" parTransId="{D1564403-ACC5-48B4-B3DA-F014E913FD8D}" sibTransId="{94831744-B3C1-4DA2-9D1F-46021E739078}"/>
    <dgm:cxn modelId="{D6B2E603-9850-441E-A1D8-631C533EEDB5}" type="presParOf" srcId="{67BF6130-7F9B-46DE-A05A-3FF98396B103}" destId="{9063C7AD-7B5E-418E-8286-3C11B3AF4EB2}" srcOrd="0" destOrd="0" presId="urn:microsoft.com/office/officeart/2009/3/layout/PlusandMinus"/>
    <dgm:cxn modelId="{BE8EE8A4-74B8-4824-8CE4-438A02C15FE1}" type="presParOf" srcId="{67BF6130-7F9B-46DE-A05A-3FF98396B103}" destId="{FBC4725B-F39F-4684-965E-1B6A55A7D6FE}" srcOrd="1" destOrd="0" presId="urn:microsoft.com/office/officeart/2009/3/layout/PlusandMinus"/>
    <dgm:cxn modelId="{3085634A-1665-490B-9A9B-C5D24F06CD35}" type="presParOf" srcId="{67BF6130-7F9B-46DE-A05A-3FF98396B103}" destId="{D92ACCA4-2724-4396-82BC-8728C7F7617E}" srcOrd="2" destOrd="0" presId="urn:microsoft.com/office/officeart/2009/3/layout/PlusandMinus"/>
    <dgm:cxn modelId="{90DB0CB2-7CDF-4208-8736-326586EA9187}" type="presParOf" srcId="{67BF6130-7F9B-46DE-A05A-3FF98396B103}" destId="{A0C5A260-3F04-4BD3-B4BF-BC3A45F515EC}" srcOrd="3" destOrd="0" presId="urn:microsoft.com/office/officeart/2009/3/layout/PlusandMinus"/>
    <dgm:cxn modelId="{6DA9EB23-8255-455F-88C0-F3BB392A3A90}" type="presParOf" srcId="{67BF6130-7F9B-46DE-A05A-3FF98396B103}" destId="{3DDC5F37-7EA8-4810-A0FC-C6403D7E38C3}" srcOrd="4" destOrd="0" presId="urn:microsoft.com/office/officeart/2009/3/layout/PlusandMinus"/>
    <dgm:cxn modelId="{0A6DE25C-AE8F-4C1E-B811-78248C7C69D5}" type="presParOf" srcId="{67BF6130-7F9B-46DE-A05A-3FF98396B103}" destId="{581900CD-B637-46FF-AA01-B401755CAA53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317EAA-3DC8-43D4-9D3F-AF63084C2E30}" type="doc">
      <dgm:prSet loTypeId="urn:microsoft.com/office/officeart/2005/8/layout/vList5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35F167A0-730C-46CD-80DA-C3A6DAD0B555}">
      <dgm:prSet phldrT="[Текст]" custT="1"/>
      <dgm:spPr/>
      <dgm:t>
        <a:bodyPr/>
        <a:lstStyle/>
        <a:p>
          <a:r>
            <a:rPr lang="uk-UA" sz="1800" b="0" i="0" dirty="0" smtClean="0"/>
            <a:t>Започаткування та підвищення інтересу</a:t>
          </a:r>
          <a:endParaRPr lang="uk-UA" sz="1800" b="0" i="0" dirty="0"/>
        </a:p>
      </dgm:t>
    </dgm:pt>
    <dgm:pt modelId="{E4964F24-61C2-464B-B668-BA77C4AF3FB7}" type="parTrans" cxnId="{19864C77-9768-4206-8FAD-002025C0563B}">
      <dgm:prSet/>
      <dgm:spPr/>
      <dgm:t>
        <a:bodyPr/>
        <a:lstStyle/>
        <a:p>
          <a:endParaRPr lang="uk-UA" b="0" i="0"/>
        </a:p>
      </dgm:t>
    </dgm:pt>
    <dgm:pt modelId="{F81CE71B-4D48-40B7-BC0E-609F154F29B8}" type="sibTrans" cxnId="{19864C77-9768-4206-8FAD-002025C0563B}">
      <dgm:prSet/>
      <dgm:spPr/>
      <dgm:t>
        <a:bodyPr/>
        <a:lstStyle/>
        <a:p>
          <a:endParaRPr lang="uk-UA" b="0" i="0"/>
        </a:p>
      </dgm:t>
    </dgm:pt>
    <dgm:pt modelId="{9D68F6E2-66E6-4FF9-BEF4-97A817EE6777}">
      <dgm:prSet custT="1"/>
      <dgm:spPr/>
      <dgm:t>
        <a:bodyPr/>
        <a:lstStyle/>
        <a:p>
          <a:r>
            <a:rPr lang="uk-UA" sz="1800" b="0" i="0" dirty="0" smtClean="0"/>
            <a:t>Визначення областей змін</a:t>
          </a:r>
          <a:endParaRPr lang="uk-UA" sz="1800" b="0" i="0" dirty="0"/>
        </a:p>
      </dgm:t>
    </dgm:pt>
    <dgm:pt modelId="{E94A99E3-7219-46B0-A518-F14818BD5970}" type="parTrans" cxnId="{2A237D2E-B1FD-4721-B1EE-38665170D511}">
      <dgm:prSet/>
      <dgm:spPr/>
      <dgm:t>
        <a:bodyPr/>
        <a:lstStyle/>
        <a:p>
          <a:endParaRPr lang="uk-UA" b="0" i="0"/>
        </a:p>
      </dgm:t>
    </dgm:pt>
    <dgm:pt modelId="{8A6F9010-BB4D-4DEE-AE70-C0734A3445F0}" type="sibTrans" cxnId="{2A237D2E-B1FD-4721-B1EE-38665170D511}">
      <dgm:prSet/>
      <dgm:spPr/>
      <dgm:t>
        <a:bodyPr/>
        <a:lstStyle/>
        <a:p>
          <a:endParaRPr lang="uk-UA" b="0" i="0"/>
        </a:p>
      </dgm:t>
    </dgm:pt>
    <dgm:pt modelId="{1F216EB0-0312-4067-A9C7-6C90D53D16F0}">
      <dgm:prSet custT="1"/>
      <dgm:spPr/>
      <dgm:t>
        <a:bodyPr/>
        <a:lstStyle/>
        <a:p>
          <a:r>
            <a:rPr lang="uk-UA" sz="1800" b="0" i="0" dirty="0" smtClean="0"/>
            <a:t>Визначення звітного періоду</a:t>
          </a:r>
          <a:endParaRPr lang="uk-UA" sz="1800" b="0" i="0" dirty="0"/>
        </a:p>
      </dgm:t>
    </dgm:pt>
    <dgm:pt modelId="{AF770ED9-1D8C-4F35-8BC6-D65EA3C79D3A}" type="parTrans" cxnId="{6DA7CEEB-A079-4227-B024-3CB1D6B87807}">
      <dgm:prSet/>
      <dgm:spPr/>
      <dgm:t>
        <a:bodyPr/>
        <a:lstStyle/>
        <a:p>
          <a:endParaRPr lang="uk-UA" b="0" i="0"/>
        </a:p>
      </dgm:t>
    </dgm:pt>
    <dgm:pt modelId="{430041A8-D050-4154-9E95-3B6049250556}" type="sibTrans" cxnId="{6DA7CEEB-A079-4227-B024-3CB1D6B87807}">
      <dgm:prSet/>
      <dgm:spPr/>
      <dgm:t>
        <a:bodyPr/>
        <a:lstStyle/>
        <a:p>
          <a:endParaRPr lang="uk-UA" b="0" i="0"/>
        </a:p>
      </dgm:t>
    </dgm:pt>
    <dgm:pt modelId="{FDB1770D-D7E4-4C05-B3FA-EC156CFEF079}">
      <dgm:prSet custT="1"/>
      <dgm:spPr/>
      <dgm:t>
        <a:bodyPr/>
        <a:lstStyle/>
        <a:p>
          <a:r>
            <a:rPr lang="uk-UA" sz="1800" b="0" i="0" dirty="0" smtClean="0"/>
            <a:t>Збір історій значних змін</a:t>
          </a:r>
          <a:endParaRPr lang="uk-UA" sz="1800" b="0" i="0" dirty="0"/>
        </a:p>
      </dgm:t>
    </dgm:pt>
    <dgm:pt modelId="{BF888FF5-4723-4AD7-8385-DDCD3D352F21}" type="parTrans" cxnId="{6C2AE10B-6CF1-473D-BBB0-24DB9EC42B1E}">
      <dgm:prSet/>
      <dgm:spPr/>
      <dgm:t>
        <a:bodyPr/>
        <a:lstStyle/>
        <a:p>
          <a:endParaRPr lang="uk-UA" b="0" i="0"/>
        </a:p>
      </dgm:t>
    </dgm:pt>
    <dgm:pt modelId="{C6D85699-624C-415C-94BD-548E5F3B87CC}" type="sibTrans" cxnId="{6C2AE10B-6CF1-473D-BBB0-24DB9EC42B1E}">
      <dgm:prSet/>
      <dgm:spPr/>
      <dgm:t>
        <a:bodyPr/>
        <a:lstStyle/>
        <a:p>
          <a:endParaRPr lang="uk-UA" b="0" i="0"/>
        </a:p>
      </dgm:t>
    </dgm:pt>
    <dgm:pt modelId="{87359F86-20B2-40CE-B8B1-F226177D0C3E}">
      <dgm:prSet custT="1"/>
      <dgm:spPr/>
      <dgm:t>
        <a:bodyPr/>
        <a:lstStyle/>
        <a:p>
          <a:r>
            <a:rPr lang="uk-UA" sz="1800" b="0" i="0" dirty="0" smtClean="0"/>
            <a:t>Вибір найзначніших із цих історій</a:t>
          </a:r>
          <a:endParaRPr lang="uk-UA" sz="1800" b="0" i="0" dirty="0"/>
        </a:p>
      </dgm:t>
    </dgm:pt>
    <dgm:pt modelId="{69C61FDE-815C-47E9-B8E4-9220436CC9E0}" type="parTrans" cxnId="{1A92DA91-83CE-4C38-8A23-C7ECB491BC14}">
      <dgm:prSet/>
      <dgm:spPr/>
      <dgm:t>
        <a:bodyPr/>
        <a:lstStyle/>
        <a:p>
          <a:endParaRPr lang="uk-UA" b="0" i="0"/>
        </a:p>
      </dgm:t>
    </dgm:pt>
    <dgm:pt modelId="{819926D0-DBBE-4679-9A57-F8904A3E61D9}" type="sibTrans" cxnId="{1A92DA91-83CE-4C38-8A23-C7ECB491BC14}">
      <dgm:prSet/>
      <dgm:spPr/>
      <dgm:t>
        <a:bodyPr/>
        <a:lstStyle/>
        <a:p>
          <a:endParaRPr lang="uk-UA" b="0" i="0"/>
        </a:p>
      </dgm:t>
    </dgm:pt>
    <dgm:pt modelId="{C3CAAA61-35AA-48DA-AB3A-C4687564841F}">
      <dgm:prSet custT="1"/>
      <dgm:spPr/>
      <dgm:t>
        <a:bodyPr/>
        <a:lstStyle/>
        <a:p>
          <a:r>
            <a:rPr lang="uk-UA" sz="1800" b="0" i="0" noProof="0" dirty="0" smtClean="0"/>
            <a:t>Зворотній зв'язок щодо результатів процесу відбору</a:t>
          </a:r>
          <a:endParaRPr lang="uk-UA" sz="1800" b="0" i="0" noProof="0" dirty="0"/>
        </a:p>
      </dgm:t>
    </dgm:pt>
    <dgm:pt modelId="{7638BBF2-7B68-4194-ABFC-45A546B4418B}" type="parTrans" cxnId="{E426DBE4-275B-4B7E-BD5A-881F49801355}">
      <dgm:prSet/>
      <dgm:spPr/>
      <dgm:t>
        <a:bodyPr/>
        <a:lstStyle/>
        <a:p>
          <a:endParaRPr lang="uk-UA" b="0" i="0"/>
        </a:p>
      </dgm:t>
    </dgm:pt>
    <dgm:pt modelId="{6981C675-0FB6-4E06-863A-E65F8667045E}" type="sibTrans" cxnId="{E426DBE4-275B-4B7E-BD5A-881F49801355}">
      <dgm:prSet/>
      <dgm:spPr/>
      <dgm:t>
        <a:bodyPr/>
        <a:lstStyle/>
        <a:p>
          <a:endParaRPr lang="uk-UA" b="0" i="0"/>
        </a:p>
      </dgm:t>
    </dgm:pt>
    <dgm:pt modelId="{812B8679-B2F3-4ACE-A326-AE55031817F1}">
      <dgm:prSet custT="1"/>
      <dgm:spPr/>
      <dgm:t>
        <a:bodyPr/>
        <a:lstStyle/>
        <a:p>
          <a:r>
            <a:rPr lang="uk-UA" sz="1800" b="0" i="0" smtClean="0"/>
            <a:t>Перевірка історій</a:t>
          </a:r>
          <a:endParaRPr lang="uk-UA" sz="1800" b="0" i="0"/>
        </a:p>
      </dgm:t>
    </dgm:pt>
    <dgm:pt modelId="{03F83409-2258-4510-B607-0DBA16F509BF}" type="parTrans" cxnId="{3676A6B7-CC1C-47F9-BD5D-B91EF19E8BA0}">
      <dgm:prSet/>
      <dgm:spPr/>
      <dgm:t>
        <a:bodyPr/>
        <a:lstStyle/>
        <a:p>
          <a:endParaRPr lang="uk-UA" b="0" i="0"/>
        </a:p>
      </dgm:t>
    </dgm:pt>
    <dgm:pt modelId="{3C7F2C2C-7D36-4C50-A82C-0859853F6D2F}" type="sibTrans" cxnId="{3676A6B7-CC1C-47F9-BD5D-B91EF19E8BA0}">
      <dgm:prSet/>
      <dgm:spPr/>
      <dgm:t>
        <a:bodyPr/>
        <a:lstStyle/>
        <a:p>
          <a:endParaRPr lang="uk-UA" b="0" i="0"/>
        </a:p>
      </dgm:t>
    </dgm:pt>
    <dgm:pt modelId="{8B4BDE85-E7D7-49DC-8745-CDA7C6E8A65A}">
      <dgm:prSet custT="1"/>
      <dgm:spPr/>
      <dgm:t>
        <a:bodyPr/>
        <a:lstStyle/>
        <a:p>
          <a:r>
            <a:rPr lang="uk-UA" sz="1800" b="0" i="0" dirty="0" smtClean="0"/>
            <a:t>Кількісна оцінка</a:t>
          </a:r>
          <a:endParaRPr lang="uk-UA" sz="1800" b="0" i="0" dirty="0"/>
        </a:p>
      </dgm:t>
    </dgm:pt>
    <dgm:pt modelId="{D1DB3DF6-2423-4E73-9168-612B501C4600}" type="parTrans" cxnId="{E4ED5846-2E26-48FA-AE61-C8900C9B2BD1}">
      <dgm:prSet/>
      <dgm:spPr/>
      <dgm:t>
        <a:bodyPr/>
        <a:lstStyle/>
        <a:p>
          <a:endParaRPr lang="uk-UA" b="0" i="0"/>
        </a:p>
      </dgm:t>
    </dgm:pt>
    <dgm:pt modelId="{94983248-CB48-4DC6-925A-65032DBD4544}" type="sibTrans" cxnId="{E4ED5846-2E26-48FA-AE61-C8900C9B2BD1}">
      <dgm:prSet/>
      <dgm:spPr/>
      <dgm:t>
        <a:bodyPr/>
        <a:lstStyle/>
        <a:p>
          <a:endParaRPr lang="uk-UA" b="0" i="0"/>
        </a:p>
      </dgm:t>
    </dgm:pt>
    <dgm:pt modelId="{52F1ECC8-9CC7-4DC2-B0D2-C9BB0D64F473}">
      <dgm:prSet custT="1"/>
      <dgm:spPr/>
      <dgm:t>
        <a:bodyPr/>
        <a:lstStyle/>
        <a:p>
          <a:r>
            <a:rPr lang="uk-UA" sz="1800" b="0" i="0" dirty="0" smtClean="0"/>
            <a:t>Вторинний аналіз та </a:t>
          </a:r>
          <a:r>
            <a:rPr lang="uk-UA" sz="1800" b="0" i="0" dirty="0" err="1" smtClean="0"/>
            <a:t>метамоніторинг</a:t>
          </a:r>
          <a:endParaRPr lang="uk-UA" sz="1800" b="0" i="0" dirty="0"/>
        </a:p>
      </dgm:t>
    </dgm:pt>
    <dgm:pt modelId="{20CF86CB-117C-4546-903E-24F29D5DBA26}" type="parTrans" cxnId="{A70A7BED-68C6-4F15-8D21-1166CA4BB675}">
      <dgm:prSet/>
      <dgm:spPr/>
      <dgm:t>
        <a:bodyPr/>
        <a:lstStyle/>
        <a:p>
          <a:endParaRPr lang="uk-UA" b="0" i="0"/>
        </a:p>
      </dgm:t>
    </dgm:pt>
    <dgm:pt modelId="{21752391-7D37-41E1-B85D-B3047343A513}" type="sibTrans" cxnId="{A70A7BED-68C6-4F15-8D21-1166CA4BB675}">
      <dgm:prSet/>
      <dgm:spPr/>
      <dgm:t>
        <a:bodyPr/>
        <a:lstStyle/>
        <a:p>
          <a:endParaRPr lang="uk-UA" b="0" i="0"/>
        </a:p>
      </dgm:t>
    </dgm:pt>
    <dgm:pt modelId="{FBCB647E-3A32-4B10-94F8-5172305AB76A}">
      <dgm:prSet custT="1"/>
      <dgm:spPr/>
      <dgm:t>
        <a:bodyPr/>
        <a:lstStyle/>
        <a:p>
          <a:r>
            <a:rPr lang="uk-UA" sz="1800" b="0" i="0" dirty="0" smtClean="0"/>
            <a:t>Перегляд системи</a:t>
          </a:r>
          <a:endParaRPr lang="uk-UA" sz="1800" b="0" i="0" dirty="0"/>
        </a:p>
      </dgm:t>
    </dgm:pt>
    <dgm:pt modelId="{85F2F063-89FD-4653-A3E1-A228B3F7D13B}" type="parTrans" cxnId="{1B209B3A-B9B6-43D3-BEB0-30BDE4DCD02D}">
      <dgm:prSet/>
      <dgm:spPr/>
      <dgm:t>
        <a:bodyPr/>
        <a:lstStyle/>
        <a:p>
          <a:endParaRPr lang="uk-UA" b="0" i="0"/>
        </a:p>
      </dgm:t>
    </dgm:pt>
    <dgm:pt modelId="{05BF5162-E506-4C52-8B5A-A70DF438147B}" type="sibTrans" cxnId="{1B209B3A-B9B6-43D3-BEB0-30BDE4DCD02D}">
      <dgm:prSet/>
      <dgm:spPr/>
      <dgm:t>
        <a:bodyPr/>
        <a:lstStyle/>
        <a:p>
          <a:endParaRPr lang="uk-UA" b="0" i="0"/>
        </a:p>
      </dgm:t>
    </dgm:pt>
    <dgm:pt modelId="{F8DBC20E-D216-4BFE-AB80-42ADA9A0E45A}" type="pres">
      <dgm:prSet presAssocID="{AE317EAA-3DC8-43D4-9D3F-AF63084C2E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18980C2-A36C-4AAB-983C-E394515BAD76}" type="pres">
      <dgm:prSet presAssocID="{35F167A0-730C-46CD-80DA-C3A6DAD0B555}" presName="linNode" presStyleCnt="0"/>
      <dgm:spPr/>
    </dgm:pt>
    <dgm:pt modelId="{A55D96E9-1C45-4F29-9E54-8F2E6337C543}" type="pres">
      <dgm:prSet presAssocID="{35F167A0-730C-46CD-80DA-C3A6DAD0B555}" presName="parentText" presStyleLbl="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55286A-C0B1-481D-A59D-C3F9CB9BEC8B}" type="pres">
      <dgm:prSet presAssocID="{F81CE71B-4D48-40B7-BC0E-609F154F29B8}" presName="sp" presStyleCnt="0"/>
      <dgm:spPr/>
    </dgm:pt>
    <dgm:pt modelId="{A150A78E-3EEE-465C-9DCD-3AC3914F6538}" type="pres">
      <dgm:prSet presAssocID="{9D68F6E2-66E6-4FF9-BEF4-97A817EE6777}" presName="linNode" presStyleCnt="0"/>
      <dgm:spPr/>
    </dgm:pt>
    <dgm:pt modelId="{1F457911-CED4-441D-9056-29FEB9F26FBF}" type="pres">
      <dgm:prSet presAssocID="{9D68F6E2-66E6-4FF9-BEF4-97A817EE6777}" presName="parentText" presStyleLbl="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E4A8A4-A3FB-4686-92A8-B6F6D24563C5}" type="pres">
      <dgm:prSet presAssocID="{8A6F9010-BB4D-4DEE-AE70-C0734A3445F0}" presName="sp" presStyleCnt="0"/>
      <dgm:spPr/>
    </dgm:pt>
    <dgm:pt modelId="{C6454B58-950D-4E77-91CD-3B46569046CB}" type="pres">
      <dgm:prSet presAssocID="{1F216EB0-0312-4067-A9C7-6C90D53D16F0}" presName="linNode" presStyleCnt="0"/>
      <dgm:spPr/>
    </dgm:pt>
    <dgm:pt modelId="{6697A3A8-BE26-4B43-8514-04209A70CEB5}" type="pres">
      <dgm:prSet presAssocID="{1F216EB0-0312-4067-A9C7-6C90D53D16F0}" presName="parentText" presStyleLbl="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99A168-FA2B-4CEB-901B-7AD6B2F9902E}" type="pres">
      <dgm:prSet presAssocID="{430041A8-D050-4154-9E95-3B6049250556}" presName="sp" presStyleCnt="0"/>
      <dgm:spPr/>
    </dgm:pt>
    <dgm:pt modelId="{A7EACB43-9D0E-4B30-9422-431BCFE2D7D4}" type="pres">
      <dgm:prSet presAssocID="{FDB1770D-D7E4-4C05-B3FA-EC156CFEF079}" presName="linNode" presStyleCnt="0"/>
      <dgm:spPr/>
    </dgm:pt>
    <dgm:pt modelId="{410B1817-29E1-42A2-81F0-D7044DBBAB2C}" type="pres">
      <dgm:prSet presAssocID="{FDB1770D-D7E4-4C05-B3FA-EC156CFEF079}" presName="parentText" presStyleLbl="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F72011-DEC3-4982-9612-9AECB3C2281A}" type="pres">
      <dgm:prSet presAssocID="{C6D85699-624C-415C-94BD-548E5F3B87CC}" presName="sp" presStyleCnt="0"/>
      <dgm:spPr/>
    </dgm:pt>
    <dgm:pt modelId="{663026A0-BF8F-4B49-AB13-8796FF502972}" type="pres">
      <dgm:prSet presAssocID="{87359F86-20B2-40CE-B8B1-F226177D0C3E}" presName="linNode" presStyleCnt="0"/>
      <dgm:spPr/>
    </dgm:pt>
    <dgm:pt modelId="{9EC1E1E0-06A7-4FC1-8911-9FC8BE9B7D22}" type="pres">
      <dgm:prSet presAssocID="{87359F86-20B2-40CE-B8B1-F226177D0C3E}" presName="parentText" presStyleLbl="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70FA26-ED8F-47D2-9634-6CC331FB8183}" type="pres">
      <dgm:prSet presAssocID="{819926D0-DBBE-4679-9A57-F8904A3E61D9}" presName="sp" presStyleCnt="0"/>
      <dgm:spPr/>
    </dgm:pt>
    <dgm:pt modelId="{7FB37F12-8F21-4FFD-860B-BEC313D4320F}" type="pres">
      <dgm:prSet presAssocID="{C3CAAA61-35AA-48DA-AB3A-C4687564841F}" presName="linNode" presStyleCnt="0"/>
      <dgm:spPr/>
    </dgm:pt>
    <dgm:pt modelId="{BB94DB47-17FF-4AC9-8FEE-CC2FD4A568AE}" type="pres">
      <dgm:prSet presAssocID="{C3CAAA61-35AA-48DA-AB3A-C4687564841F}" presName="parentText" presStyleLbl="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C14AC7-576E-45DE-B8CD-990040E54818}" type="pres">
      <dgm:prSet presAssocID="{6981C675-0FB6-4E06-863A-E65F8667045E}" presName="sp" presStyleCnt="0"/>
      <dgm:spPr/>
    </dgm:pt>
    <dgm:pt modelId="{30D4EF70-5632-488E-9AC4-6AA6424AE345}" type="pres">
      <dgm:prSet presAssocID="{812B8679-B2F3-4ACE-A326-AE55031817F1}" presName="linNode" presStyleCnt="0"/>
      <dgm:spPr/>
    </dgm:pt>
    <dgm:pt modelId="{963D3B16-D83A-44F0-BEF6-0E5CAB7816F1}" type="pres">
      <dgm:prSet presAssocID="{812B8679-B2F3-4ACE-A326-AE55031817F1}" presName="parentText" presStyleLbl="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04ECBC-6C81-4D2C-A08C-1DE7568962B8}" type="pres">
      <dgm:prSet presAssocID="{3C7F2C2C-7D36-4C50-A82C-0859853F6D2F}" presName="sp" presStyleCnt="0"/>
      <dgm:spPr/>
    </dgm:pt>
    <dgm:pt modelId="{D3ED2943-5A7B-42E1-A288-095B63033C74}" type="pres">
      <dgm:prSet presAssocID="{8B4BDE85-E7D7-49DC-8745-CDA7C6E8A65A}" presName="linNode" presStyleCnt="0"/>
      <dgm:spPr/>
    </dgm:pt>
    <dgm:pt modelId="{1054DD62-7E97-4A2A-B7A2-021DA2998029}" type="pres">
      <dgm:prSet presAssocID="{8B4BDE85-E7D7-49DC-8745-CDA7C6E8A65A}" presName="parentText" presStyleLbl="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542168-DC82-4909-9B79-1417742FBB35}" type="pres">
      <dgm:prSet presAssocID="{94983248-CB48-4DC6-925A-65032DBD4544}" presName="sp" presStyleCnt="0"/>
      <dgm:spPr/>
    </dgm:pt>
    <dgm:pt modelId="{3C4021A1-FF62-4855-A5A8-4BFC587DFD08}" type="pres">
      <dgm:prSet presAssocID="{52F1ECC8-9CC7-4DC2-B0D2-C9BB0D64F473}" presName="linNode" presStyleCnt="0"/>
      <dgm:spPr/>
    </dgm:pt>
    <dgm:pt modelId="{5EDE3517-4EFF-4B2B-9D49-B0F71FD39EAC}" type="pres">
      <dgm:prSet presAssocID="{52F1ECC8-9CC7-4DC2-B0D2-C9BB0D64F473}" presName="parentText" presStyleLbl="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9C352F-87C5-4BC3-9A94-97C8F98F4960}" type="pres">
      <dgm:prSet presAssocID="{21752391-7D37-41E1-B85D-B3047343A513}" presName="sp" presStyleCnt="0"/>
      <dgm:spPr/>
    </dgm:pt>
    <dgm:pt modelId="{7EE35E11-BDD0-4140-AF0B-24CA281B7037}" type="pres">
      <dgm:prSet presAssocID="{FBCB647E-3A32-4B10-94F8-5172305AB76A}" presName="linNode" presStyleCnt="0"/>
      <dgm:spPr/>
    </dgm:pt>
    <dgm:pt modelId="{B62A4811-4408-4B2E-BBF3-87C77DD05A8B}" type="pres">
      <dgm:prSet presAssocID="{FBCB647E-3A32-4B10-94F8-5172305AB76A}" presName="parentText" presStyleLbl="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AC69B1E-4CF7-4191-9ADF-0FB7B5FAF428}" type="presOf" srcId="{87359F86-20B2-40CE-B8B1-F226177D0C3E}" destId="{9EC1E1E0-06A7-4FC1-8911-9FC8BE9B7D22}" srcOrd="0" destOrd="0" presId="urn:microsoft.com/office/officeart/2005/8/layout/vList5"/>
    <dgm:cxn modelId="{1B209B3A-B9B6-43D3-BEB0-30BDE4DCD02D}" srcId="{AE317EAA-3DC8-43D4-9D3F-AF63084C2E30}" destId="{FBCB647E-3A32-4B10-94F8-5172305AB76A}" srcOrd="9" destOrd="0" parTransId="{85F2F063-89FD-4653-A3E1-A228B3F7D13B}" sibTransId="{05BF5162-E506-4C52-8B5A-A70DF438147B}"/>
    <dgm:cxn modelId="{2A237D2E-B1FD-4721-B1EE-38665170D511}" srcId="{AE317EAA-3DC8-43D4-9D3F-AF63084C2E30}" destId="{9D68F6E2-66E6-4FF9-BEF4-97A817EE6777}" srcOrd="1" destOrd="0" parTransId="{E94A99E3-7219-46B0-A518-F14818BD5970}" sibTransId="{8A6F9010-BB4D-4DEE-AE70-C0734A3445F0}"/>
    <dgm:cxn modelId="{6DA7CEEB-A079-4227-B024-3CB1D6B87807}" srcId="{AE317EAA-3DC8-43D4-9D3F-AF63084C2E30}" destId="{1F216EB0-0312-4067-A9C7-6C90D53D16F0}" srcOrd="2" destOrd="0" parTransId="{AF770ED9-1D8C-4F35-8BC6-D65EA3C79D3A}" sibTransId="{430041A8-D050-4154-9E95-3B6049250556}"/>
    <dgm:cxn modelId="{F20FA1A6-7C61-40FD-AD48-17FEB8A9E2F3}" type="presOf" srcId="{C3CAAA61-35AA-48DA-AB3A-C4687564841F}" destId="{BB94DB47-17FF-4AC9-8FEE-CC2FD4A568AE}" srcOrd="0" destOrd="0" presId="urn:microsoft.com/office/officeart/2005/8/layout/vList5"/>
    <dgm:cxn modelId="{3676A6B7-CC1C-47F9-BD5D-B91EF19E8BA0}" srcId="{AE317EAA-3DC8-43D4-9D3F-AF63084C2E30}" destId="{812B8679-B2F3-4ACE-A326-AE55031817F1}" srcOrd="6" destOrd="0" parTransId="{03F83409-2258-4510-B607-0DBA16F509BF}" sibTransId="{3C7F2C2C-7D36-4C50-A82C-0859853F6D2F}"/>
    <dgm:cxn modelId="{393933AF-D06C-4486-B64A-83DD371E0081}" type="presOf" srcId="{FDB1770D-D7E4-4C05-B3FA-EC156CFEF079}" destId="{410B1817-29E1-42A2-81F0-D7044DBBAB2C}" srcOrd="0" destOrd="0" presId="urn:microsoft.com/office/officeart/2005/8/layout/vList5"/>
    <dgm:cxn modelId="{C083BB7E-C560-4E9D-A33C-683026BC034B}" type="presOf" srcId="{1F216EB0-0312-4067-A9C7-6C90D53D16F0}" destId="{6697A3A8-BE26-4B43-8514-04209A70CEB5}" srcOrd="0" destOrd="0" presId="urn:microsoft.com/office/officeart/2005/8/layout/vList5"/>
    <dgm:cxn modelId="{6C2AE10B-6CF1-473D-BBB0-24DB9EC42B1E}" srcId="{AE317EAA-3DC8-43D4-9D3F-AF63084C2E30}" destId="{FDB1770D-D7E4-4C05-B3FA-EC156CFEF079}" srcOrd="3" destOrd="0" parTransId="{BF888FF5-4723-4AD7-8385-DDCD3D352F21}" sibTransId="{C6D85699-624C-415C-94BD-548E5F3B87CC}"/>
    <dgm:cxn modelId="{ED74851D-CBDA-41FB-A1A2-20520A61C76C}" type="presOf" srcId="{FBCB647E-3A32-4B10-94F8-5172305AB76A}" destId="{B62A4811-4408-4B2E-BBF3-87C77DD05A8B}" srcOrd="0" destOrd="0" presId="urn:microsoft.com/office/officeart/2005/8/layout/vList5"/>
    <dgm:cxn modelId="{8C7A5331-F46B-4794-A602-B881E860BCC8}" type="presOf" srcId="{AE317EAA-3DC8-43D4-9D3F-AF63084C2E30}" destId="{F8DBC20E-D216-4BFE-AB80-42ADA9A0E45A}" srcOrd="0" destOrd="0" presId="urn:microsoft.com/office/officeart/2005/8/layout/vList5"/>
    <dgm:cxn modelId="{1A92DA91-83CE-4C38-8A23-C7ECB491BC14}" srcId="{AE317EAA-3DC8-43D4-9D3F-AF63084C2E30}" destId="{87359F86-20B2-40CE-B8B1-F226177D0C3E}" srcOrd="4" destOrd="0" parTransId="{69C61FDE-815C-47E9-B8E4-9220436CC9E0}" sibTransId="{819926D0-DBBE-4679-9A57-F8904A3E61D9}"/>
    <dgm:cxn modelId="{67156AA0-9932-46D1-9DFC-2A83C3B2FFDA}" type="presOf" srcId="{35F167A0-730C-46CD-80DA-C3A6DAD0B555}" destId="{A55D96E9-1C45-4F29-9E54-8F2E6337C543}" srcOrd="0" destOrd="0" presId="urn:microsoft.com/office/officeart/2005/8/layout/vList5"/>
    <dgm:cxn modelId="{E4ED5846-2E26-48FA-AE61-C8900C9B2BD1}" srcId="{AE317EAA-3DC8-43D4-9D3F-AF63084C2E30}" destId="{8B4BDE85-E7D7-49DC-8745-CDA7C6E8A65A}" srcOrd="7" destOrd="0" parTransId="{D1DB3DF6-2423-4E73-9168-612B501C4600}" sibTransId="{94983248-CB48-4DC6-925A-65032DBD4544}"/>
    <dgm:cxn modelId="{91CA8590-E081-4678-956B-A7DCCC5D2D7A}" type="presOf" srcId="{8B4BDE85-E7D7-49DC-8745-CDA7C6E8A65A}" destId="{1054DD62-7E97-4A2A-B7A2-021DA2998029}" srcOrd="0" destOrd="0" presId="urn:microsoft.com/office/officeart/2005/8/layout/vList5"/>
    <dgm:cxn modelId="{AA923219-BBD3-435C-980E-68EA60AF4CDD}" type="presOf" srcId="{812B8679-B2F3-4ACE-A326-AE55031817F1}" destId="{963D3B16-D83A-44F0-BEF6-0E5CAB7816F1}" srcOrd="0" destOrd="0" presId="urn:microsoft.com/office/officeart/2005/8/layout/vList5"/>
    <dgm:cxn modelId="{A70A7BED-68C6-4F15-8D21-1166CA4BB675}" srcId="{AE317EAA-3DC8-43D4-9D3F-AF63084C2E30}" destId="{52F1ECC8-9CC7-4DC2-B0D2-C9BB0D64F473}" srcOrd="8" destOrd="0" parTransId="{20CF86CB-117C-4546-903E-24F29D5DBA26}" sibTransId="{21752391-7D37-41E1-B85D-B3047343A513}"/>
    <dgm:cxn modelId="{E426DBE4-275B-4B7E-BD5A-881F49801355}" srcId="{AE317EAA-3DC8-43D4-9D3F-AF63084C2E30}" destId="{C3CAAA61-35AA-48DA-AB3A-C4687564841F}" srcOrd="5" destOrd="0" parTransId="{7638BBF2-7B68-4194-ABFC-45A546B4418B}" sibTransId="{6981C675-0FB6-4E06-863A-E65F8667045E}"/>
    <dgm:cxn modelId="{19864C77-9768-4206-8FAD-002025C0563B}" srcId="{AE317EAA-3DC8-43D4-9D3F-AF63084C2E30}" destId="{35F167A0-730C-46CD-80DA-C3A6DAD0B555}" srcOrd="0" destOrd="0" parTransId="{E4964F24-61C2-464B-B668-BA77C4AF3FB7}" sibTransId="{F81CE71B-4D48-40B7-BC0E-609F154F29B8}"/>
    <dgm:cxn modelId="{2C318704-8012-4D4E-B108-96AFC076EB33}" type="presOf" srcId="{9D68F6E2-66E6-4FF9-BEF4-97A817EE6777}" destId="{1F457911-CED4-441D-9056-29FEB9F26FBF}" srcOrd="0" destOrd="0" presId="urn:microsoft.com/office/officeart/2005/8/layout/vList5"/>
    <dgm:cxn modelId="{D6BE2A31-E342-4394-9E8D-468F10F9235D}" type="presOf" srcId="{52F1ECC8-9CC7-4DC2-B0D2-C9BB0D64F473}" destId="{5EDE3517-4EFF-4B2B-9D49-B0F71FD39EAC}" srcOrd="0" destOrd="0" presId="urn:microsoft.com/office/officeart/2005/8/layout/vList5"/>
    <dgm:cxn modelId="{4107EA44-1F74-42D1-871D-FF9EF43DBC3F}" type="presParOf" srcId="{F8DBC20E-D216-4BFE-AB80-42ADA9A0E45A}" destId="{A18980C2-A36C-4AAB-983C-E394515BAD76}" srcOrd="0" destOrd="0" presId="urn:microsoft.com/office/officeart/2005/8/layout/vList5"/>
    <dgm:cxn modelId="{7133A6AA-EDD2-4508-8F3A-4EC28727ADAA}" type="presParOf" srcId="{A18980C2-A36C-4AAB-983C-E394515BAD76}" destId="{A55D96E9-1C45-4F29-9E54-8F2E6337C543}" srcOrd="0" destOrd="0" presId="urn:microsoft.com/office/officeart/2005/8/layout/vList5"/>
    <dgm:cxn modelId="{6FDED2C4-4037-4DA9-9BF6-0558DCAC18AE}" type="presParOf" srcId="{F8DBC20E-D216-4BFE-AB80-42ADA9A0E45A}" destId="{6255286A-C0B1-481D-A59D-C3F9CB9BEC8B}" srcOrd="1" destOrd="0" presId="urn:microsoft.com/office/officeart/2005/8/layout/vList5"/>
    <dgm:cxn modelId="{AFBEEC1D-68C2-4B12-A51A-F2DA2F0C8847}" type="presParOf" srcId="{F8DBC20E-D216-4BFE-AB80-42ADA9A0E45A}" destId="{A150A78E-3EEE-465C-9DCD-3AC3914F6538}" srcOrd="2" destOrd="0" presId="urn:microsoft.com/office/officeart/2005/8/layout/vList5"/>
    <dgm:cxn modelId="{050F8F42-3BA7-4E14-B0AB-2BCF58E6FEE7}" type="presParOf" srcId="{A150A78E-3EEE-465C-9DCD-3AC3914F6538}" destId="{1F457911-CED4-441D-9056-29FEB9F26FBF}" srcOrd="0" destOrd="0" presId="urn:microsoft.com/office/officeart/2005/8/layout/vList5"/>
    <dgm:cxn modelId="{01A23DDD-46DE-454C-AABD-70D8C7B1101E}" type="presParOf" srcId="{F8DBC20E-D216-4BFE-AB80-42ADA9A0E45A}" destId="{01E4A8A4-A3FB-4686-92A8-B6F6D24563C5}" srcOrd="3" destOrd="0" presId="urn:microsoft.com/office/officeart/2005/8/layout/vList5"/>
    <dgm:cxn modelId="{D3320FE7-8344-400E-B719-904A0A184C0C}" type="presParOf" srcId="{F8DBC20E-D216-4BFE-AB80-42ADA9A0E45A}" destId="{C6454B58-950D-4E77-91CD-3B46569046CB}" srcOrd="4" destOrd="0" presId="urn:microsoft.com/office/officeart/2005/8/layout/vList5"/>
    <dgm:cxn modelId="{8F9534DC-92CF-4E9C-BD29-465A6D88FB11}" type="presParOf" srcId="{C6454B58-950D-4E77-91CD-3B46569046CB}" destId="{6697A3A8-BE26-4B43-8514-04209A70CEB5}" srcOrd="0" destOrd="0" presId="urn:microsoft.com/office/officeart/2005/8/layout/vList5"/>
    <dgm:cxn modelId="{870DEC0A-4673-44AB-8724-A70439FA9E84}" type="presParOf" srcId="{F8DBC20E-D216-4BFE-AB80-42ADA9A0E45A}" destId="{7599A168-FA2B-4CEB-901B-7AD6B2F9902E}" srcOrd="5" destOrd="0" presId="urn:microsoft.com/office/officeart/2005/8/layout/vList5"/>
    <dgm:cxn modelId="{1DC79259-D967-4051-BED6-9970D81D049F}" type="presParOf" srcId="{F8DBC20E-D216-4BFE-AB80-42ADA9A0E45A}" destId="{A7EACB43-9D0E-4B30-9422-431BCFE2D7D4}" srcOrd="6" destOrd="0" presId="urn:microsoft.com/office/officeart/2005/8/layout/vList5"/>
    <dgm:cxn modelId="{3F022F61-C080-464C-9C26-ED269D46E78F}" type="presParOf" srcId="{A7EACB43-9D0E-4B30-9422-431BCFE2D7D4}" destId="{410B1817-29E1-42A2-81F0-D7044DBBAB2C}" srcOrd="0" destOrd="0" presId="urn:microsoft.com/office/officeart/2005/8/layout/vList5"/>
    <dgm:cxn modelId="{16BC8559-CFE6-491F-AD57-EC972E7F456A}" type="presParOf" srcId="{F8DBC20E-D216-4BFE-AB80-42ADA9A0E45A}" destId="{BCF72011-DEC3-4982-9612-9AECB3C2281A}" srcOrd="7" destOrd="0" presId="urn:microsoft.com/office/officeart/2005/8/layout/vList5"/>
    <dgm:cxn modelId="{BEF47B93-8B21-4D31-80AB-F9CC8C5CECE6}" type="presParOf" srcId="{F8DBC20E-D216-4BFE-AB80-42ADA9A0E45A}" destId="{663026A0-BF8F-4B49-AB13-8796FF502972}" srcOrd="8" destOrd="0" presId="urn:microsoft.com/office/officeart/2005/8/layout/vList5"/>
    <dgm:cxn modelId="{15B0CDAD-CAC6-46D2-8777-440E59C813D0}" type="presParOf" srcId="{663026A0-BF8F-4B49-AB13-8796FF502972}" destId="{9EC1E1E0-06A7-4FC1-8911-9FC8BE9B7D22}" srcOrd="0" destOrd="0" presId="urn:microsoft.com/office/officeart/2005/8/layout/vList5"/>
    <dgm:cxn modelId="{4BE4A29C-53EB-4EC7-B609-27D03AF3D023}" type="presParOf" srcId="{F8DBC20E-D216-4BFE-AB80-42ADA9A0E45A}" destId="{8970FA26-ED8F-47D2-9634-6CC331FB8183}" srcOrd="9" destOrd="0" presId="urn:microsoft.com/office/officeart/2005/8/layout/vList5"/>
    <dgm:cxn modelId="{91F6F171-70A8-4D8C-97D5-A2DCEE9D6122}" type="presParOf" srcId="{F8DBC20E-D216-4BFE-AB80-42ADA9A0E45A}" destId="{7FB37F12-8F21-4FFD-860B-BEC313D4320F}" srcOrd="10" destOrd="0" presId="urn:microsoft.com/office/officeart/2005/8/layout/vList5"/>
    <dgm:cxn modelId="{C5746A10-1268-4AC0-AF0E-F99458B63DEF}" type="presParOf" srcId="{7FB37F12-8F21-4FFD-860B-BEC313D4320F}" destId="{BB94DB47-17FF-4AC9-8FEE-CC2FD4A568AE}" srcOrd="0" destOrd="0" presId="urn:microsoft.com/office/officeart/2005/8/layout/vList5"/>
    <dgm:cxn modelId="{4536CDE2-510A-4984-AC8B-2AF865152067}" type="presParOf" srcId="{F8DBC20E-D216-4BFE-AB80-42ADA9A0E45A}" destId="{CCC14AC7-576E-45DE-B8CD-990040E54818}" srcOrd="11" destOrd="0" presId="urn:microsoft.com/office/officeart/2005/8/layout/vList5"/>
    <dgm:cxn modelId="{CEDDF43E-273E-4568-82D7-1C9ED739EF80}" type="presParOf" srcId="{F8DBC20E-D216-4BFE-AB80-42ADA9A0E45A}" destId="{30D4EF70-5632-488E-9AC4-6AA6424AE345}" srcOrd="12" destOrd="0" presId="urn:microsoft.com/office/officeart/2005/8/layout/vList5"/>
    <dgm:cxn modelId="{64167EF6-B9E5-4898-8AA7-D2583CAD5C74}" type="presParOf" srcId="{30D4EF70-5632-488E-9AC4-6AA6424AE345}" destId="{963D3B16-D83A-44F0-BEF6-0E5CAB7816F1}" srcOrd="0" destOrd="0" presId="urn:microsoft.com/office/officeart/2005/8/layout/vList5"/>
    <dgm:cxn modelId="{9C2A700E-1897-454F-875F-F2949D996505}" type="presParOf" srcId="{F8DBC20E-D216-4BFE-AB80-42ADA9A0E45A}" destId="{9D04ECBC-6C81-4D2C-A08C-1DE7568962B8}" srcOrd="13" destOrd="0" presId="urn:microsoft.com/office/officeart/2005/8/layout/vList5"/>
    <dgm:cxn modelId="{C918CE91-88B7-4A4F-AEBF-C39537A34A15}" type="presParOf" srcId="{F8DBC20E-D216-4BFE-AB80-42ADA9A0E45A}" destId="{D3ED2943-5A7B-42E1-A288-095B63033C74}" srcOrd="14" destOrd="0" presId="urn:microsoft.com/office/officeart/2005/8/layout/vList5"/>
    <dgm:cxn modelId="{1511B858-CD3A-4AEB-B807-592BDFBE2772}" type="presParOf" srcId="{D3ED2943-5A7B-42E1-A288-095B63033C74}" destId="{1054DD62-7E97-4A2A-B7A2-021DA2998029}" srcOrd="0" destOrd="0" presId="urn:microsoft.com/office/officeart/2005/8/layout/vList5"/>
    <dgm:cxn modelId="{62198AFA-5280-4AEB-908E-092DAD781F91}" type="presParOf" srcId="{F8DBC20E-D216-4BFE-AB80-42ADA9A0E45A}" destId="{83542168-DC82-4909-9B79-1417742FBB35}" srcOrd="15" destOrd="0" presId="urn:microsoft.com/office/officeart/2005/8/layout/vList5"/>
    <dgm:cxn modelId="{BB2313EE-38D2-46AC-A6B5-666BAA022F1D}" type="presParOf" srcId="{F8DBC20E-D216-4BFE-AB80-42ADA9A0E45A}" destId="{3C4021A1-FF62-4855-A5A8-4BFC587DFD08}" srcOrd="16" destOrd="0" presId="urn:microsoft.com/office/officeart/2005/8/layout/vList5"/>
    <dgm:cxn modelId="{42F87BE2-3383-4955-9553-286C661633DC}" type="presParOf" srcId="{3C4021A1-FF62-4855-A5A8-4BFC587DFD08}" destId="{5EDE3517-4EFF-4B2B-9D49-B0F71FD39EAC}" srcOrd="0" destOrd="0" presId="urn:microsoft.com/office/officeart/2005/8/layout/vList5"/>
    <dgm:cxn modelId="{35E35E22-1875-453B-BB24-B59D9536B17D}" type="presParOf" srcId="{F8DBC20E-D216-4BFE-AB80-42ADA9A0E45A}" destId="{A69C352F-87C5-4BC3-9A94-97C8F98F4960}" srcOrd="17" destOrd="0" presId="urn:microsoft.com/office/officeart/2005/8/layout/vList5"/>
    <dgm:cxn modelId="{B058F53F-2DCF-4FE2-BAF0-33BB2C628AE1}" type="presParOf" srcId="{F8DBC20E-D216-4BFE-AB80-42ADA9A0E45A}" destId="{7EE35E11-BDD0-4140-AF0B-24CA281B7037}" srcOrd="18" destOrd="0" presId="urn:microsoft.com/office/officeart/2005/8/layout/vList5"/>
    <dgm:cxn modelId="{A67B01D1-4C48-46E7-81FF-3DB5F50A8B8F}" type="presParOf" srcId="{7EE35E11-BDD0-4140-AF0B-24CA281B7037}" destId="{B62A4811-4408-4B2E-BBF3-87C77DD05A8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710F08-5E67-43F5-8D42-D8244E6E09ED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81C2965-BDBE-4DCC-B5A2-9991CC03279B}">
      <dgm:prSet phldrT="[Текст]" custT="1"/>
      <dgm:spPr/>
      <dgm:t>
        <a:bodyPr/>
        <a:lstStyle/>
        <a:p>
          <a:pPr algn="l"/>
          <a:r>
            <a:rPr lang="uk-UA" sz="1800" b="1" dirty="0" smtClean="0"/>
            <a:t>Марш рівності в Києві:</a:t>
          </a:r>
          <a:r>
            <a:rPr lang="uk-UA" sz="1800" dirty="0" smtClean="0"/>
            <a:t> організатори щороку збирають відгуки учасників через анонімні онлайн-форми, аналізують зворотній зв’язок для врахування в наступному році.</a:t>
          </a:r>
          <a:endParaRPr lang="uk-UA" sz="1800" u="sng" dirty="0"/>
        </a:p>
      </dgm:t>
    </dgm:pt>
    <dgm:pt modelId="{15669CDC-A0EF-4E1D-B661-3BE18FB5D0FE}" type="parTrans" cxnId="{3BBFEB2D-FB37-4F68-86E3-CD64A83E82C3}">
      <dgm:prSet/>
      <dgm:spPr/>
      <dgm:t>
        <a:bodyPr/>
        <a:lstStyle/>
        <a:p>
          <a:endParaRPr lang="uk-UA" sz="1800"/>
        </a:p>
      </dgm:t>
    </dgm:pt>
    <dgm:pt modelId="{747BF540-46E5-4751-B124-D175BB80AB61}" type="sibTrans" cxnId="{3BBFEB2D-FB37-4F68-86E3-CD64A83E82C3}">
      <dgm:prSet/>
      <dgm:spPr/>
      <dgm:t>
        <a:bodyPr/>
        <a:lstStyle/>
        <a:p>
          <a:endParaRPr lang="uk-UA" sz="1800"/>
        </a:p>
      </dgm:t>
    </dgm:pt>
    <dgm:pt modelId="{A8D205CC-12F9-4A25-9CBE-753B43694968}">
      <dgm:prSet custT="1"/>
      <dgm:spPr/>
      <dgm:t>
        <a:bodyPr/>
        <a:lstStyle/>
        <a:p>
          <a:r>
            <a:rPr lang="uk-UA" sz="1800" b="1" noProof="0" dirty="0" smtClean="0"/>
            <a:t>Фестиваль думок у Маріуполі (до 2022):</a:t>
          </a:r>
          <a:r>
            <a:rPr lang="uk-UA" sz="1800" noProof="0" dirty="0" smtClean="0"/>
            <a:t> проводилося анкетування учасників, що дозволило на наступний рік врахувати потребу в зоні для дітей.</a:t>
          </a:r>
          <a:endParaRPr lang="uk-UA" sz="1800" noProof="0" dirty="0"/>
        </a:p>
      </dgm:t>
    </dgm:pt>
    <dgm:pt modelId="{B2ADD847-80F3-46C3-9CFD-02DD9D3250AC}" type="parTrans" cxnId="{C75927F5-0B7D-4305-9555-34895DB12AD2}">
      <dgm:prSet/>
      <dgm:spPr/>
      <dgm:t>
        <a:bodyPr/>
        <a:lstStyle/>
        <a:p>
          <a:endParaRPr lang="uk-UA" sz="1800"/>
        </a:p>
      </dgm:t>
    </dgm:pt>
    <dgm:pt modelId="{D41C9C55-4438-4C11-B400-ED78B5BC7BD1}" type="sibTrans" cxnId="{C75927F5-0B7D-4305-9555-34895DB12AD2}">
      <dgm:prSet/>
      <dgm:spPr/>
      <dgm:t>
        <a:bodyPr/>
        <a:lstStyle/>
        <a:p>
          <a:endParaRPr lang="uk-UA" sz="1800"/>
        </a:p>
      </dgm:t>
    </dgm:pt>
    <dgm:pt modelId="{5CD8FF2B-66A3-4A65-B5E7-613BDE9BFDC9}">
      <dgm:prSet custT="1"/>
      <dgm:spPr/>
      <dgm:t>
        <a:bodyPr/>
        <a:lstStyle/>
        <a:p>
          <a:r>
            <a:rPr lang="uk-UA" sz="1800" b="1" dirty="0" smtClean="0"/>
            <a:t>Громадський простір «</a:t>
          </a:r>
          <a:r>
            <a:rPr lang="en-US" sz="1800" b="1" dirty="0" smtClean="0"/>
            <a:t>Urban Space 100» </a:t>
          </a:r>
          <a:r>
            <a:rPr lang="uk-UA" sz="1800" b="1" dirty="0" smtClean="0"/>
            <a:t>в Івано-Франківську:</a:t>
          </a:r>
          <a:r>
            <a:rPr lang="uk-UA" sz="1800" dirty="0" smtClean="0"/>
            <a:t> регулярно збирає цифровий </a:t>
          </a:r>
          <a:r>
            <a:rPr lang="uk-UA" sz="1800" dirty="0" err="1" smtClean="0"/>
            <a:t>фідбек</a:t>
          </a:r>
          <a:r>
            <a:rPr lang="uk-UA" sz="1800" dirty="0" smtClean="0"/>
            <a:t> через </a:t>
          </a:r>
          <a:r>
            <a:rPr lang="uk-UA" sz="1800" dirty="0" err="1" smtClean="0"/>
            <a:t>соцмережі</a:t>
          </a:r>
          <a:r>
            <a:rPr lang="uk-UA" sz="1800" dirty="0" smtClean="0"/>
            <a:t> та застосовує принцип відкритого звіту.</a:t>
          </a:r>
          <a:endParaRPr lang="uk-UA" sz="1800" dirty="0"/>
        </a:p>
      </dgm:t>
    </dgm:pt>
    <dgm:pt modelId="{BABB1046-6E62-4DBC-9BCC-430186E7C192}" type="parTrans" cxnId="{525DEB0F-3E2D-4861-B760-EEB35A8B8F57}">
      <dgm:prSet/>
      <dgm:spPr/>
      <dgm:t>
        <a:bodyPr/>
        <a:lstStyle/>
        <a:p>
          <a:endParaRPr lang="uk-UA" sz="1800"/>
        </a:p>
      </dgm:t>
    </dgm:pt>
    <dgm:pt modelId="{09238619-2982-43C9-9AA3-B4A5A87806A8}" type="sibTrans" cxnId="{525DEB0F-3E2D-4861-B760-EEB35A8B8F57}">
      <dgm:prSet/>
      <dgm:spPr/>
      <dgm:t>
        <a:bodyPr/>
        <a:lstStyle/>
        <a:p>
          <a:endParaRPr lang="uk-UA" sz="1800"/>
        </a:p>
      </dgm:t>
    </dgm:pt>
    <dgm:pt modelId="{EE99ACF8-DA23-4E13-A45E-3630B0BCC84A}">
      <dgm:prSet custT="1"/>
      <dgm:spPr/>
      <dgm:t>
        <a:bodyPr/>
        <a:lstStyle/>
        <a:p>
          <a:r>
            <a:rPr lang="uk-UA" sz="1800" b="1" dirty="0" smtClean="0"/>
            <a:t>Події ініціативи "Сильні разом" (</a:t>
          </a:r>
          <a:r>
            <a:rPr lang="en-US" sz="1800" b="1" dirty="0" smtClean="0"/>
            <a:t>Caritas Ukraine):</a:t>
          </a:r>
          <a:r>
            <a:rPr lang="en-US" sz="1800" dirty="0" smtClean="0"/>
            <a:t> </a:t>
          </a:r>
          <a:r>
            <a:rPr lang="uk-UA" sz="1800" dirty="0" smtClean="0"/>
            <a:t>після тренінгів проводиться опитування учасників, збираються кейси «значущих змін», які потім подаються до донорів як результат впливу.</a:t>
          </a:r>
          <a:endParaRPr lang="uk-UA" sz="1800" dirty="0"/>
        </a:p>
      </dgm:t>
    </dgm:pt>
    <dgm:pt modelId="{EFCBBBE3-E4DE-47BE-A98B-786A59A3E009}" type="parTrans" cxnId="{2C6FDD0C-0578-4012-9D96-CD660B5BCD7D}">
      <dgm:prSet/>
      <dgm:spPr/>
      <dgm:t>
        <a:bodyPr/>
        <a:lstStyle/>
        <a:p>
          <a:endParaRPr lang="uk-UA" sz="1800"/>
        </a:p>
      </dgm:t>
    </dgm:pt>
    <dgm:pt modelId="{2C83E40F-86CA-4FC3-AA30-4290776A9FA3}" type="sibTrans" cxnId="{2C6FDD0C-0578-4012-9D96-CD660B5BCD7D}">
      <dgm:prSet/>
      <dgm:spPr/>
      <dgm:t>
        <a:bodyPr/>
        <a:lstStyle/>
        <a:p>
          <a:endParaRPr lang="uk-UA" sz="1800"/>
        </a:p>
      </dgm:t>
    </dgm:pt>
    <dgm:pt modelId="{30A4A68F-88AD-43FF-9183-3F9DC078F0C4}" type="pres">
      <dgm:prSet presAssocID="{24710F08-5E67-43F5-8D42-D8244E6E09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A400B9A-A4BC-4A8C-B9C1-1B4F6C89F137}" type="pres">
      <dgm:prSet presAssocID="{081C2965-BDBE-4DCC-B5A2-9991CC03279B}" presName="compNode" presStyleCnt="0"/>
      <dgm:spPr/>
    </dgm:pt>
    <dgm:pt modelId="{70A762A2-841F-4DBE-A1F9-0D5C2641B76C}" type="pres">
      <dgm:prSet presAssocID="{081C2965-BDBE-4DCC-B5A2-9991CC03279B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590B579A-6453-4736-8785-57EBF842C023}" type="pres">
      <dgm:prSet presAssocID="{081C2965-BDBE-4DCC-B5A2-9991CC03279B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B01456-2E1A-4A04-BDFC-7E466FF99168}" type="pres">
      <dgm:prSet presAssocID="{747BF540-46E5-4751-B124-D175BB80AB61}" presName="sibTrans" presStyleLbl="sibTrans2D1" presStyleIdx="0" presStyleCnt="0"/>
      <dgm:spPr/>
      <dgm:t>
        <a:bodyPr/>
        <a:lstStyle/>
        <a:p>
          <a:endParaRPr lang="uk-UA"/>
        </a:p>
      </dgm:t>
    </dgm:pt>
    <dgm:pt modelId="{B3354A07-90DD-413B-9528-13D4DE0076A1}" type="pres">
      <dgm:prSet presAssocID="{A8D205CC-12F9-4A25-9CBE-753B43694968}" presName="compNode" presStyleCnt="0"/>
      <dgm:spPr/>
    </dgm:pt>
    <dgm:pt modelId="{70B4AF1A-5C4C-4F57-B995-3C0ABEBBDE1F}" type="pres">
      <dgm:prSet presAssocID="{A8D205CC-12F9-4A25-9CBE-753B43694968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DD646AB-52E8-40C2-91D3-A2B20DD83E44}" type="pres">
      <dgm:prSet presAssocID="{A8D205CC-12F9-4A25-9CBE-753B43694968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35FE90-7508-4627-B1EE-63E49AF022C8}" type="pres">
      <dgm:prSet presAssocID="{D41C9C55-4438-4C11-B400-ED78B5BC7BD1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3296508-640E-43EE-8C5B-D43BFBA39BB0}" type="pres">
      <dgm:prSet presAssocID="{5CD8FF2B-66A3-4A65-B5E7-613BDE9BFDC9}" presName="compNode" presStyleCnt="0"/>
      <dgm:spPr/>
    </dgm:pt>
    <dgm:pt modelId="{F1BCA9BD-A171-4095-A3E8-B1ADCBF5A7C1}" type="pres">
      <dgm:prSet presAssocID="{5CD8FF2B-66A3-4A65-B5E7-613BDE9BFDC9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1D5A5BF2-BA15-4CA2-925E-E8552BA54826}" type="pres">
      <dgm:prSet presAssocID="{5CD8FF2B-66A3-4A65-B5E7-613BDE9BFDC9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7F2D0E-7C8D-4A50-A5BE-43EDC2838E43}" type="pres">
      <dgm:prSet presAssocID="{09238619-2982-43C9-9AA3-B4A5A87806A8}" presName="sibTrans" presStyleLbl="sibTrans2D1" presStyleIdx="0" presStyleCnt="0"/>
      <dgm:spPr/>
      <dgm:t>
        <a:bodyPr/>
        <a:lstStyle/>
        <a:p>
          <a:endParaRPr lang="uk-UA"/>
        </a:p>
      </dgm:t>
    </dgm:pt>
    <dgm:pt modelId="{78CE0B5D-61C7-49A5-9020-391C59CC96A4}" type="pres">
      <dgm:prSet presAssocID="{EE99ACF8-DA23-4E13-A45E-3630B0BCC84A}" presName="compNode" presStyleCnt="0"/>
      <dgm:spPr/>
    </dgm:pt>
    <dgm:pt modelId="{D7806763-018D-4392-BFAC-CCD250ED7330}" type="pres">
      <dgm:prSet presAssocID="{EE99ACF8-DA23-4E13-A45E-3630B0BCC84A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78CF108A-57DA-4B26-ACEC-E7A60A2D33FE}" type="pres">
      <dgm:prSet presAssocID="{EE99ACF8-DA23-4E13-A45E-3630B0BCC84A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9443CE3-29B3-45AC-8B04-80ADF056D688}" type="presOf" srcId="{5CD8FF2B-66A3-4A65-B5E7-613BDE9BFDC9}" destId="{1D5A5BF2-BA15-4CA2-925E-E8552BA54826}" srcOrd="0" destOrd="0" presId="urn:microsoft.com/office/officeart/2005/8/layout/pList1"/>
    <dgm:cxn modelId="{C75927F5-0B7D-4305-9555-34895DB12AD2}" srcId="{24710F08-5E67-43F5-8D42-D8244E6E09ED}" destId="{A8D205CC-12F9-4A25-9CBE-753B43694968}" srcOrd="1" destOrd="0" parTransId="{B2ADD847-80F3-46C3-9CFD-02DD9D3250AC}" sibTransId="{D41C9C55-4438-4C11-B400-ED78B5BC7BD1}"/>
    <dgm:cxn modelId="{2C6FDD0C-0578-4012-9D96-CD660B5BCD7D}" srcId="{24710F08-5E67-43F5-8D42-D8244E6E09ED}" destId="{EE99ACF8-DA23-4E13-A45E-3630B0BCC84A}" srcOrd="3" destOrd="0" parTransId="{EFCBBBE3-E4DE-47BE-A98B-786A59A3E009}" sibTransId="{2C83E40F-86CA-4FC3-AA30-4290776A9FA3}"/>
    <dgm:cxn modelId="{EDFAF8CA-FA0D-468C-9CC6-5EBA29892166}" type="presOf" srcId="{747BF540-46E5-4751-B124-D175BB80AB61}" destId="{A7B01456-2E1A-4A04-BDFC-7E466FF99168}" srcOrd="0" destOrd="0" presId="urn:microsoft.com/office/officeart/2005/8/layout/pList1"/>
    <dgm:cxn modelId="{6373FF02-B74B-41EB-9BB6-FDCD9D2F988C}" type="presOf" srcId="{081C2965-BDBE-4DCC-B5A2-9991CC03279B}" destId="{590B579A-6453-4736-8785-57EBF842C023}" srcOrd="0" destOrd="0" presId="urn:microsoft.com/office/officeart/2005/8/layout/pList1"/>
    <dgm:cxn modelId="{51EEEFF8-DE04-4190-AED3-F2158BD1D3E2}" type="presOf" srcId="{A8D205CC-12F9-4A25-9CBE-753B43694968}" destId="{8DD646AB-52E8-40C2-91D3-A2B20DD83E44}" srcOrd="0" destOrd="0" presId="urn:microsoft.com/office/officeart/2005/8/layout/pList1"/>
    <dgm:cxn modelId="{6373D6BF-5C12-4621-BF0E-3F6AA7FF2C19}" type="presOf" srcId="{D41C9C55-4438-4C11-B400-ED78B5BC7BD1}" destId="{C435FE90-7508-4627-B1EE-63E49AF022C8}" srcOrd="0" destOrd="0" presId="urn:microsoft.com/office/officeart/2005/8/layout/pList1"/>
    <dgm:cxn modelId="{1AAFB7A5-F791-4C97-B1DA-BF4685117974}" type="presOf" srcId="{09238619-2982-43C9-9AA3-B4A5A87806A8}" destId="{3F7F2D0E-7C8D-4A50-A5BE-43EDC2838E43}" srcOrd="0" destOrd="0" presId="urn:microsoft.com/office/officeart/2005/8/layout/pList1"/>
    <dgm:cxn modelId="{525DEB0F-3E2D-4861-B760-EEB35A8B8F57}" srcId="{24710F08-5E67-43F5-8D42-D8244E6E09ED}" destId="{5CD8FF2B-66A3-4A65-B5E7-613BDE9BFDC9}" srcOrd="2" destOrd="0" parTransId="{BABB1046-6E62-4DBC-9BCC-430186E7C192}" sibTransId="{09238619-2982-43C9-9AA3-B4A5A87806A8}"/>
    <dgm:cxn modelId="{4C92D209-A1BF-459B-AEDE-3035CF415730}" type="presOf" srcId="{EE99ACF8-DA23-4E13-A45E-3630B0BCC84A}" destId="{78CF108A-57DA-4B26-ACEC-E7A60A2D33FE}" srcOrd="0" destOrd="0" presId="urn:microsoft.com/office/officeart/2005/8/layout/pList1"/>
    <dgm:cxn modelId="{3BBFEB2D-FB37-4F68-86E3-CD64A83E82C3}" srcId="{24710F08-5E67-43F5-8D42-D8244E6E09ED}" destId="{081C2965-BDBE-4DCC-B5A2-9991CC03279B}" srcOrd="0" destOrd="0" parTransId="{15669CDC-A0EF-4E1D-B661-3BE18FB5D0FE}" sibTransId="{747BF540-46E5-4751-B124-D175BB80AB61}"/>
    <dgm:cxn modelId="{FBBA1B46-1EEF-4FF8-9211-A38D6E7913D4}" type="presOf" srcId="{24710F08-5E67-43F5-8D42-D8244E6E09ED}" destId="{30A4A68F-88AD-43FF-9183-3F9DC078F0C4}" srcOrd="0" destOrd="0" presId="urn:microsoft.com/office/officeart/2005/8/layout/pList1"/>
    <dgm:cxn modelId="{1B0DB607-BEBC-4F0B-8BF0-6C71D5C2F1C2}" type="presParOf" srcId="{30A4A68F-88AD-43FF-9183-3F9DC078F0C4}" destId="{EA400B9A-A4BC-4A8C-B9C1-1B4F6C89F137}" srcOrd="0" destOrd="0" presId="urn:microsoft.com/office/officeart/2005/8/layout/pList1"/>
    <dgm:cxn modelId="{3669E457-A3F0-41B7-88A8-C765CA2BD646}" type="presParOf" srcId="{EA400B9A-A4BC-4A8C-B9C1-1B4F6C89F137}" destId="{70A762A2-841F-4DBE-A1F9-0D5C2641B76C}" srcOrd="0" destOrd="0" presId="urn:microsoft.com/office/officeart/2005/8/layout/pList1"/>
    <dgm:cxn modelId="{D7FCAB3A-3924-425E-8D2E-267739E68C71}" type="presParOf" srcId="{EA400B9A-A4BC-4A8C-B9C1-1B4F6C89F137}" destId="{590B579A-6453-4736-8785-57EBF842C023}" srcOrd="1" destOrd="0" presId="urn:microsoft.com/office/officeart/2005/8/layout/pList1"/>
    <dgm:cxn modelId="{43F61667-2BD2-4272-894F-9FE519315718}" type="presParOf" srcId="{30A4A68F-88AD-43FF-9183-3F9DC078F0C4}" destId="{A7B01456-2E1A-4A04-BDFC-7E466FF99168}" srcOrd="1" destOrd="0" presId="urn:microsoft.com/office/officeart/2005/8/layout/pList1"/>
    <dgm:cxn modelId="{F5AB5848-BE57-4913-881B-9D8990CCC55F}" type="presParOf" srcId="{30A4A68F-88AD-43FF-9183-3F9DC078F0C4}" destId="{B3354A07-90DD-413B-9528-13D4DE0076A1}" srcOrd="2" destOrd="0" presId="urn:microsoft.com/office/officeart/2005/8/layout/pList1"/>
    <dgm:cxn modelId="{02C391C4-5A1B-4BA8-8D61-A138357C2C7A}" type="presParOf" srcId="{B3354A07-90DD-413B-9528-13D4DE0076A1}" destId="{70B4AF1A-5C4C-4F57-B995-3C0ABEBBDE1F}" srcOrd="0" destOrd="0" presId="urn:microsoft.com/office/officeart/2005/8/layout/pList1"/>
    <dgm:cxn modelId="{B5ABC0AD-CA33-4E62-972E-EC9DA1F74BCF}" type="presParOf" srcId="{B3354A07-90DD-413B-9528-13D4DE0076A1}" destId="{8DD646AB-52E8-40C2-91D3-A2B20DD83E44}" srcOrd="1" destOrd="0" presId="urn:microsoft.com/office/officeart/2005/8/layout/pList1"/>
    <dgm:cxn modelId="{94745867-D859-42E2-A620-9050A8DA3D26}" type="presParOf" srcId="{30A4A68F-88AD-43FF-9183-3F9DC078F0C4}" destId="{C435FE90-7508-4627-B1EE-63E49AF022C8}" srcOrd="3" destOrd="0" presId="urn:microsoft.com/office/officeart/2005/8/layout/pList1"/>
    <dgm:cxn modelId="{814D56F2-2CA1-44AA-A212-D791331FDA3F}" type="presParOf" srcId="{30A4A68F-88AD-43FF-9183-3F9DC078F0C4}" destId="{83296508-640E-43EE-8C5B-D43BFBA39BB0}" srcOrd="4" destOrd="0" presId="urn:microsoft.com/office/officeart/2005/8/layout/pList1"/>
    <dgm:cxn modelId="{3831D5D3-211E-479A-ADF8-08E5026BD093}" type="presParOf" srcId="{83296508-640E-43EE-8C5B-D43BFBA39BB0}" destId="{F1BCA9BD-A171-4095-A3E8-B1ADCBF5A7C1}" srcOrd="0" destOrd="0" presId="urn:microsoft.com/office/officeart/2005/8/layout/pList1"/>
    <dgm:cxn modelId="{520F1EE7-8028-4C84-8786-55C889D63C8D}" type="presParOf" srcId="{83296508-640E-43EE-8C5B-D43BFBA39BB0}" destId="{1D5A5BF2-BA15-4CA2-925E-E8552BA54826}" srcOrd="1" destOrd="0" presId="urn:microsoft.com/office/officeart/2005/8/layout/pList1"/>
    <dgm:cxn modelId="{6F621714-2208-471A-B7A0-2D40F422A9C4}" type="presParOf" srcId="{30A4A68F-88AD-43FF-9183-3F9DC078F0C4}" destId="{3F7F2D0E-7C8D-4A50-A5BE-43EDC2838E43}" srcOrd="5" destOrd="0" presId="urn:microsoft.com/office/officeart/2005/8/layout/pList1"/>
    <dgm:cxn modelId="{2B8535BA-17F0-4C53-B31B-39C646A484C2}" type="presParOf" srcId="{30A4A68F-88AD-43FF-9183-3F9DC078F0C4}" destId="{78CE0B5D-61C7-49A5-9020-391C59CC96A4}" srcOrd="6" destOrd="0" presId="urn:microsoft.com/office/officeart/2005/8/layout/pList1"/>
    <dgm:cxn modelId="{1C714321-89E7-4942-B7AA-A595E0590881}" type="presParOf" srcId="{78CE0B5D-61C7-49A5-9020-391C59CC96A4}" destId="{D7806763-018D-4392-BFAC-CCD250ED7330}" srcOrd="0" destOrd="0" presId="urn:microsoft.com/office/officeart/2005/8/layout/pList1"/>
    <dgm:cxn modelId="{DA0A0BAF-142B-4B27-BC63-0BF8981188A3}" type="presParOf" srcId="{78CE0B5D-61C7-49A5-9020-391C59CC96A4}" destId="{78CF108A-57DA-4B26-ACEC-E7A60A2D33F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29195E-BCC0-475C-AC52-5203F731CE7A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DDE8C78-7557-4814-AB04-00DDE9629F52}">
      <dgm:prSet phldrT="[Текст]"/>
      <dgm:spPr/>
      <dgm:t>
        <a:bodyPr/>
        <a:lstStyle/>
        <a:p>
          <a:r>
            <a:rPr lang="uk-UA" dirty="0" smtClean="0"/>
            <a:t>Етапи корекції:</a:t>
          </a:r>
          <a:endParaRPr lang="uk-UA" dirty="0"/>
        </a:p>
      </dgm:t>
    </dgm:pt>
    <dgm:pt modelId="{6B2C6105-75B8-45F0-996A-60526F5ABE21}" type="parTrans" cxnId="{D3E9FB90-184B-4749-9AA5-9FBFE75F6901}">
      <dgm:prSet/>
      <dgm:spPr/>
      <dgm:t>
        <a:bodyPr/>
        <a:lstStyle/>
        <a:p>
          <a:endParaRPr lang="uk-UA"/>
        </a:p>
      </dgm:t>
    </dgm:pt>
    <dgm:pt modelId="{17B68A3A-DC79-4196-8428-3BB6EE73BD4B}" type="sibTrans" cxnId="{D3E9FB90-184B-4749-9AA5-9FBFE75F6901}">
      <dgm:prSet/>
      <dgm:spPr/>
      <dgm:t>
        <a:bodyPr/>
        <a:lstStyle/>
        <a:p>
          <a:endParaRPr lang="uk-UA"/>
        </a:p>
      </dgm:t>
    </dgm:pt>
    <dgm:pt modelId="{7D3799EC-9A58-4041-8A76-D486C7BFA1D4}">
      <dgm:prSet/>
      <dgm:spPr/>
      <dgm:t>
        <a:bodyPr/>
        <a:lstStyle/>
        <a:p>
          <a:pPr algn="just"/>
          <a:r>
            <a:rPr lang="uk-UA" dirty="0" smtClean="0"/>
            <a:t>1.	Узагальнення зібраних даних (кількісних і якісних).</a:t>
          </a:r>
          <a:endParaRPr lang="uk-UA" dirty="0"/>
        </a:p>
      </dgm:t>
    </dgm:pt>
    <dgm:pt modelId="{CFF7B227-43FD-4D99-A6E0-ACB13A2B4679}" type="parTrans" cxnId="{A9F7A541-4A0F-46B7-88D5-38233E73DF68}">
      <dgm:prSet/>
      <dgm:spPr/>
      <dgm:t>
        <a:bodyPr/>
        <a:lstStyle/>
        <a:p>
          <a:endParaRPr lang="uk-UA"/>
        </a:p>
      </dgm:t>
    </dgm:pt>
    <dgm:pt modelId="{8BF7C1AA-6253-40FB-A589-56EC7D84AF70}" type="sibTrans" cxnId="{A9F7A541-4A0F-46B7-88D5-38233E73DF68}">
      <dgm:prSet/>
      <dgm:spPr/>
      <dgm:t>
        <a:bodyPr/>
        <a:lstStyle/>
        <a:p>
          <a:endParaRPr lang="uk-UA"/>
        </a:p>
      </dgm:t>
    </dgm:pt>
    <dgm:pt modelId="{0354B26A-142A-4137-BDA5-F031F945D177}">
      <dgm:prSet/>
      <dgm:spPr/>
      <dgm:t>
        <a:bodyPr/>
        <a:lstStyle/>
        <a:p>
          <a:pPr algn="just"/>
          <a:r>
            <a:rPr lang="ru-RU" dirty="0" smtClean="0"/>
            <a:t>2.	</a:t>
          </a:r>
          <a:r>
            <a:rPr lang="ru-RU" dirty="0" err="1" smtClean="0"/>
            <a:t>Виявлення</a:t>
          </a:r>
          <a:r>
            <a:rPr lang="ru-RU" dirty="0" smtClean="0"/>
            <a:t> </a:t>
          </a:r>
          <a:r>
            <a:rPr lang="ru-RU" dirty="0" err="1" smtClean="0"/>
            <a:t>шаблонів</a:t>
          </a:r>
          <a:r>
            <a:rPr lang="ru-RU" dirty="0" smtClean="0"/>
            <a:t>, проблем, </a:t>
          </a:r>
          <a:r>
            <a:rPr lang="ru-RU" dirty="0" err="1" smtClean="0"/>
            <a:t>очікувань</a:t>
          </a:r>
          <a:r>
            <a:rPr lang="ru-RU" dirty="0" smtClean="0"/>
            <a:t>.</a:t>
          </a:r>
          <a:endParaRPr lang="uk-UA" dirty="0"/>
        </a:p>
      </dgm:t>
    </dgm:pt>
    <dgm:pt modelId="{DE46A5ED-5D61-4165-A558-B42C1CA75794}" type="parTrans" cxnId="{52C00334-85EC-40E4-98CC-6E7EABBB4C0D}">
      <dgm:prSet/>
      <dgm:spPr/>
      <dgm:t>
        <a:bodyPr/>
        <a:lstStyle/>
        <a:p>
          <a:endParaRPr lang="uk-UA"/>
        </a:p>
      </dgm:t>
    </dgm:pt>
    <dgm:pt modelId="{05D15ECA-75FD-4F44-9B92-3961410E48B5}" type="sibTrans" cxnId="{52C00334-85EC-40E4-98CC-6E7EABBB4C0D}">
      <dgm:prSet/>
      <dgm:spPr/>
      <dgm:t>
        <a:bodyPr/>
        <a:lstStyle/>
        <a:p>
          <a:endParaRPr lang="uk-UA"/>
        </a:p>
      </dgm:t>
    </dgm:pt>
    <dgm:pt modelId="{F6F7C11B-7D27-4DE0-A291-51C136B187E4}">
      <dgm:prSet/>
      <dgm:spPr/>
      <dgm:t>
        <a:bodyPr/>
        <a:lstStyle/>
        <a:p>
          <a:pPr algn="just"/>
          <a:r>
            <a:rPr lang="uk-UA" dirty="0" smtClean="0"/>
            <a:t>3.	Формулювання рекомендацій.</a:t>
          </a:r>
          <a:endParaRPr lang="uk-UA" dirty="0"/>
        </a:p>
      </dgm:t>
    </dgm:pt>
    <dgm:pt modelId="{7E2582E0-BF93-4713-94F5-FAFF88ACB169}" type="parTrans" cxnId="{844CD675-0D89-4332-91A2-92B7DFF89BB5}">
      <dgm:prSet/>
      <dgm:spPr/>
      <dgm:t>
        <a:bodyPr/>
        <a:lstStyle/>
        <a:p>
          <a:endParaRPr lang="uk-UA"/>
        </a:p>
      </dgm:t>
    </dgm:pt>
    <dgm:pt modelId="{39071279-FC01-4FD5-B1C3-6ABE7D19C16E}" type="sibTrans" cxnId="{844CD675-0D89-4332-91A2-92B7DFF89BB5}">
      <dgm:prSet/>
      <dgm:spPr/>
      <dgm:t>
        <a:bodyPr/>
        <a:lstStyle/>
        <a:p>
          <a:endParaRPr lang="uk-UA"/>
        </a:p>
      </dgm:t>
    </dgm:pt>
    <dgm:pt modelId="{9CD91FB2-1B41-431D-8751-7A10E42720F0}">
      <dgm:prSet/>
      <dgm:spPr/>
      <dgm:t>
        <a:bodyPr/>
        <a:lstStyle/>
        <a:p>
          <a:pPr algn="just"/>
          <a:r>
            <a:rPr lang="ru-RU" dirty="0" smtClean="0"/>
            <a:t>4.	</a:t>
          </a:r>
          <a:r>
            <a:rPr lang="ru-RU" dirty="0" err="1" smtClean="0"/>
            <a:t>Внесення</a:t>
          </a:r>
          <a:r>
            <a:rPr lang="ru-RU" dirty="0" smtClean="0"/>
            <a:t> </a:t>
          </a:r>
          <a:r>
            <a:rPr lang="ru-RU" dirty="0" err="1" smtClean="0"/>
            <a:t>змін</a:t>
          </a:r>
          <a:r>
            <a:rPr lang="ru-RU" dirty="0" smtClean="0"/>
            <a:t> до </a:t>
          </a:r>
          <a:r>
            <a:rPr lang="ru-RU" dirty="0" err="1" smtClean="0"/>
            <a:t>планування</a:t>
          </a:r>
          <a:r>
            <a:rPr lang="ru-RU" dirty="0" smtClean="0"/>
            <a:t> </a:t>
          </a:r>
          <a:r>
            <a:rPr lang="ru-RU" dirty="0" err="1" smtClean="0"/>
            <a:t>майбутніх</a:t>
          </a:r>
          <a:r>
            <a:rPr lang="ru-RU" dirty="0" smtClean="0"/>
            <a:t> </a:t>
          </a:r>
          <a:r>
            <a:rPr lang="ru-RU" dirty="0" err="1" smtClean="0"/>
            <a:t>подій</a:t>
          </a:r>
          <a:r>
            <a:rPr lang="ru-RU" dirty="0" smtClean="0"/>
            <a:t>.</a:t>
          </a:r>
          <a:endParaRPr lang="uk-UA" dirty="0"/>
        </a:p>
      </dgm:t>
    </dgm:pt>
    <dgm:pt modelId="{F47C2999-E22C-49A6-8342-0DB2DD6E62CA}" type="parTrans" cxnId="{5DC8B9DF-0967-42E2-AB19-143BDABEBED7}">
      <dgm:prSet/>
      <dgm:spPr/>
      <dgm:t>
        <a:bodyPr/>
        <a:lstStyle/>
        <a:p>
          <a:endParaRPr lang="uk-UA"/>
        </a:p>
      </dgm:t>
    </dgm:pt>
    <dgm:pt modelId="{4CE9C0C0-A1ED-4B57-984D-E2C509A187F2}" type="sibTrans" cxnId="{5DC8B9DF-0967-42E2-AB19-143BDABEBED7}">
      <dgm:prSet/>
      <dgm:spPr/>
      <dgm:t>
        <a:bodyPr/>
        <a:lstStyle/>
        <a:p>
          <a:endParaRPr lang="uk-UA"/>
        </a:p>
      </dgm:t>
    </dgm:pt>
    <dgm:pt modelId="{0BA30435-CFC1-4005-9242-7B5642ED8808}" type="pres">
      <dgm:prSet presAssocID="{8329195E-BCC0-475C-AC52-5203F731CE7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102B01F-E20C-43E4-B4AB-2CA1E68E30F5}" type="pres">
      <dgm:prSet presAssocID="{DDDE8C78-7557-4814-AB04-00DDE9629F52}" presName="compNode" presStyleCnt="0"/>
      <dgm:spPr/>
    </dgm:pt>
    <dgm:pt modelId="{BD5BD60E-C6C5-43D0-AE33-D9CCDCD030D8}" type="pres">
      <dgm:prSet presAssocID="{DDDE8C78-7557-4814-AB04-00DDE9629F52}" presName="aNode" presStyleLbl="bgShp" presStyleIdx="0" presStyleCnt="1" custLinFactNeighborX="42333" custLinFactNeighborY="5469"/>
      <dgm:spPr/>
      <dgm:t>
        <a:bodyPr/>
        <a:lstStyle/>
        <a:p>
          <a:endParaRPr lang="uk-UA"/>
        </a:p>
      </dgm:t>
    </dgm:pt>
    <dgm:pt modelId="{C1EC6896-30D9-491D-A045-DBACE0A1A767}" type="pres">
      <dgm:prSet presAssocID="{DDDE8C78-7557-4814-AB04-00DDE9629F52}" presName="textNode" presStyleLbl="bgShp" presStyleIdx="0" presStyleCnt="1"/>
      <dgm:spPr/>
      <dgm:t>
        <a:bodyPr/>
        <a:lstStyle/>
        <a:p>
          <a:endParaRPr lang="uk-UA"/>
        </a:p>
      </dgm:t>
    </dgm:pt>
    <dgm:pt modelId="{F654B148-FDA7-4523-A2EA-0DCFD71BED6B}" type="pres">
      <dgm:prSet presAssocID="{DDDE8C78-7557-4814-AB04-00DDE9629F52}" presName="compChildNode" presStyleCnt="0"/>
      <dgm:spPr/>
    </dgm:pt>
    <dgm:pt modelId="{CB205B19-6E59-42EC-9707-5177275F5790}" type="pres">
      <dgm:prSet presAssocID="{DDDE8C78-7557-4814-AB04-00DDE9629F52}" presName="theInnerList" presStyleCnt="0"/>
      <dgm:spPr/>
    </dgm:pt>
    <dgm:pt modelId="{23ABE9D4-0013-49A4-B9D1-8A5428ED06B3}" type="pres">
      <dgm:prSet presAssocID="{7D3799EC-9A58-4041-8A76-D486C7BFA1D4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2D7F0F-FED9-4F54-B35D-5C6FE5D60935}" type="pres">
      <dgm:prSet presAssocID="{7D3799EC-9A58-4041-8A76-D486C7BFA1D4}" presName="aSpace2" presStyleCnt="0"/>
      <dgm:spPr/>
    </dgm:pt>
    <dgm:pt modelId="{097908A2-8ACD-4789-B3D8-5D4E04F72B7A}" type="pres">
      <dgm:prSet presAssocID="{0354B26A-142A-4137-BDA5-F031F945D177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0EEF89-B5FF-4D2E-B9F1-99E21D280B57}" type="pres">
      <dgm:prSet presAssocID="{0354B26A-142A-4137-BDA5-F031F945D177}" presName="aSpace2" presStyleCnt="0"/>
      <dgm:spPr/>
    </dgm:pt>
    <dgm:pt modelId="{EEE03E80-2AB9-40A2-A97D-99A5873123CB}" type="pres">
      <dgm:prSet presAssocID="{F6F7C11B-7D27-4DE0-A291-51C136B187E4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EDBD22-AEB2-4A14-B858-3747A5196BD5}" type="pres">
      <dgm:prSet presAssocID="{F6F7C11B-7D27-4DE0-A291-51C136B187E4}" presName="aSpace2" presStyleCnt="0"/>
      <dgm:spPr/>
    </dgm:pt>
    <dgm:pt modelId="{D1F283AB-2336-41B1-A744-81D374F3523F}" type="pres">
      <dgm:prSet presAssocID="{9CD91FB2-1B41-431D-8751-7A10E42720F0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4505157-0BAE-4D14-A6E3-703195BC62D3}" type="presOf" srcId="{0354B26A-142A-4137-BDA5-F031F945D177}" destId="{097908A2-8ACD-4789-B3D8-5D4E04F72B7A}" srcOrd="0" destOrd="0" presId="urn:microsoft.com/office/officeart/2005/8/layout/lProcess2"/>
    <dgm:cxn modelId="{52C00334-85EC-40E4-98CC-6E7EABBB4C0D}" srcId="{DDDE8C78-7557-4814-AB04-00DDE9629F52}" destId="{0354B26A-142A-4137-BDA5-F031F945D177}" srcOrd="1" destOrd="0" parTransId="{DE46A5ED-5D61-4165-A558-B42C1CA75794}" sibTransId="{05D15ECA-75FD-4F44-9B92-3961410E48B5}"/>
    <dgm:cxn modelId="{A9F7A541-4A0F-46B7-88D5-38233E73DF68}" srcId="{DDDE8C78-7557-4814-AB04-00DDE9629F52}" destId="{7D3799EC-9A58-4041-8A76-D486C7BFA1D4}" srcOrd="0" destOrd="0" parTransId="{CFF7B227-43FD-4D99-A6E0-ACB13A2B4679}" sibTransId="{8BF7C1AA-6253-40FB-A589-56EC7D84AF70}"/>
    <dgm:cxn modelId="{5DC8B9DF-0967-42E2-AB19-143BDABEBED7}" srcId="{DDDE8C78-7557-4814-AB04-00DDE9629F52}" destId="{9CD91FB2-1B41-431D-8751-7A10E42720F0}" srcOrd="3" destOrd="0" parTransId="{F47C2999-E22C-49A6-8342-0DB2DD6E62CA}" sibTransId="{4CE9C0C0-A1ED-4B57-984D-E2C509A187F2}"/>
    <dgm:cxn modelId="{122CD846-E174-4220-B995-D3BB7A25027D}" type="presOf" srcId="{F6F7C11B-7D27-4DE0-A291-51C136B187E4}" destId="{EEE03E80-2AB9-40A2-A97D-99A5873123CB}" srcOrd="0" destOrd="0" presId="urn:microsoft.com/office/officeart/2005/8/layout/lProcess2"/>
    <dgm:cxn modelId="{844CD675-0D89-4332-91A2-92B7DFF89BB5}" srcId="{DDDE8C78-7557-4814-AB04-00DDE9629F52}" destId="{F6F7C11B-7D27-4DE0-A291-51C136B187E4}" srcOrd="2" destOrd="0" parTransId="{7E2582E0-BF93-4713-94F5-FAFF88ACB169}" sibTransId="{39071279-FC01-4FD5-B1C3-6ABE7D19C16E}"/>
    <dgm:cxn modelId="{6C22731B-15E0-4865-950C-F0A341AF8C7D}" type="presOf" srcId="{DDDE8C78-7557-4814-AB04-00DDE9629F52}" destId="{BD5BD60E-C6C5-43D0-AE33-D9CCDCD030D8}" srcOrd="0" destOrd="0" presId="urn:microsoft.com/office/officeart/2005/8/layout/lProcess2"/>
    <dgm:cxn modelId="{F4F0A561-BF66-4425-BF90-0B56206A43AE}" type="presOf" srcId="{DDDE8C78-7557-4814-AB04-00DDE9629F52}" destId="{C1EC6896-30D9-491D-A045-DBACE0A1A767}" srcOrd="1" destOrd="0" presId="urn:microsoft.com/office/officeart/2005/8/layout/lProcess2"/>
    <dgm:cxn modelId="{8B6E4E1C-5220-4AAB-8F85-CD4C32D547FD}" type="presOf" srcId="{8329195E-BCC0-475C-AC52-5203F731CE7A}" destId="{0BA30435-CFC1-4005-9242-7B5642ED8808}" srcOrd="0" destOrd="0" presId="urn:microsoft.com/office/officeart/2005/8/layout/lProcess2"/>
    <dgm:cxn modelId="{93DD86F5-670B-4FF8-83D4-5FBF2F951AC2}" type="presOf" srcId="{7D3799EC-9A58-4041-8A76-D486C7BFA1D4}" destId="{23ABE9D4-0013-49A4-B9D1-8A5428ED06B3}" srcOrd="0" destOrd="0" presId="urn:microsoft.com/office/officeart/2005/8/layout/lProcess2"/>
    <dgm:cxn modelId="{2DF044BC-785A-4B63-BF61-5AF5ACA4C2B2}" type="presOf" srcId="{9CD91FB2-1B41-431D-8751-7A10E42720F0}" destId="{D1F283AB-2336-41B1-A744-81D374F3523F}" srcOrd="0" destOrd="0" presId="urn:microsoft.com/office/officeart/2005/8/layout/lProcess2"/>
    <dgm:cxn modelId="{D3E9FB90-184B-4749-9AA5-9FBFE75F6901}" srcId="{8329195E-BCC0-475C-AC52-5203F731CE7A}" destId="{DDDE8C78-7557-4814-AB04-00DDE9629F52}" srcOrd="0" destOrd="0" parTransId="{6B2C6105-75B8-45F0-996A-60526F5ABE21}" sibTransId="{17B68A3A-DC79-4196-8428-3BB6EE73BD4B}"/>
    <dgm:cxn modelId="{45DB0961-0AFE-4517-8932-447341521540}" type="presParOf" srcId="{0BA30435-CFC1-4005-9242-7B5642ED8808}" destId="{8102B01F-E20C-43E4-B4AB-2CA1E68E30F5}" srcOrd="0" destOrd="0" presId="urn:microsoft.com/office/officeart/2005/8/layout/lProcess2"/>
    <dgm:cxn modelId="{7A140F4E-F358-4337-8F54-C39AFC3B5F94}" type="presParOf" srcId="{8102B01F-E20C-43E4-B4AB-2CA1E68E30F5}" destId="{BD5BD60E-C6C5-43D0-AE33-D9CCDCD030D8}" srcOrd="0" destOrd="0" presId="urn:microsoft.com/office/officeart/2005/8/layout/lProcess2"/>
    <dgm:cxn modelId="{CEC1F1FA-5479-45BD-86EB-CE4A468BF652}" type="presParOf" srcId="{8102B01F-E20C-43E4-B4AB-2CA1E68E30F5}" destId="{C1EC6896-30D9-491D-A045-DBACE0A1A767}" srcOrd="1" destOrd="0" presId="urn:microsoft.com/office/officeart/2005/8/layout/lProcess2"/>
    <dgm:cxn modelId="{ACE04A15-9B9F-4204-8A85-FD10003EDD36}" type="presParOf" srcId="{8102B01F-E20C-43E4-B4AB-2CA1E68E30F5}" destId="{F654B148-FDA7-4523-A2EA-0DCFD71BED6B}" srcOrd="2" destOrd="0" presId="urn:microsoft.com/office/officeart/2005/8/layout/lProcess2"/>
    <dgm:cxn modelId="{5F36F1C1-6C1B-4045-9614-915EFA21B791}" type="presParOf" srcId="{F654B148-FDA7-4523-A2EA-0DCFD71BED6B}" destId="{CB205B19-6E59-42EC-9707-5177275F5790}" srcOrd="0" destOrd="0" presId="urn:microsoft.com/office/officeart/2005/8/layout/lProcess2"/>
    <dgm:cxn modelId="{81B55780-1F0C-4E2A-9C32-25543DC802ED}" type="presParOf" srcId="{CB205B19-6E59-42EC-9707-5177275F5790}" destId="{23ABE9D4-0013-49A4-B9D1-8A5428ED06B3}" srcOrd="0" destOrd="0" presId="urn:microsoft.com/office/officeart/2005/8/layout/lProcess2"/>
    <dgm:cxn modelId="{83B83F5A-0C6C-47D1-BBA8-BA85D1851597}" type="presParOf" srcId="{CB205B19-6E59-42EC-9707-5177275F5790}" destId="{F62D7F0F-FED9-4F54-B35D-5C6FE5D60935}" srcOrd="1" destOrd="0" presId="urn:microsoft.com/office/officeart/2005/8/layout/lProcess2"/>
    <dgm:cxn modelId="{0AF3A389-D81B-449A-992C-9817BC3B8E4A}" type="presParOf" srcId="{CB205B19-6E59-42EC-9707-5177275F5790}" destId="{097908A2-8ACD-4789-B3D8-5D4E04F72B7A}" srcOrd="2" destOrd="0" presId="urn:microsoft.com/office/officeart/2005/8/layout/lProcess2"/>
    <dgm:cxn modelId="{3E88E699-76EC-46A6-AF5E-832E50D38F52}" type="presParOf" srcId="{CB205B19-6E59-42EC-9707-5177275F5790}" destId="{560EEF89-B5FF-4D2E-B9F1-99E21D280B57}" srcOrd="3" destOrd="0" presId="urn:microsoft.com/office/officeart/2005/8/layout/lProcess2"/>
    <dgm:cxn modelId="{37C99D1F-3155-458A-90E2-A52C60D9A5BC}" type="presParOf" srcId="{CB205B19-6E59-42EC-9707-5177275F5790}" destId="{EEE03E80-2AB9-40A2-A97D-99A5873123CB}" srcOrd="4" destOrd="0" presId="urn:microsoft.com/office/officeart/2005/8/layout/lProcess2"/>
    <dgm:cxn modelId="{B5A07170-9AF2-4FE1-837C-66D5FFEF7A52}" type="presParOf" srcId="{CB205B19-6E59-42EC-9707-5177275F5790}" destId="{C3EDBD22-AEB2-4A14-B858-3747A5196BD5}" srcOrd="5" destOrd="0" presId="urn:microsoft.com/office/officeart/2005/8/layout/lProcess2"/>
    <dgm:cxn modelId="{48621FD5-B852-4FA8-90AB-D719947097D2}" type="presParOf" srcId="{CB205B19-6E59-42EC-9707-5177275F5790}" destId="{D1F283AB-2336-41B1-A744-81D374F3523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A18EFD-15D0-4E0E-B39F-8851D73F6335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2217FA9-4EBE-4336-BAFD-1C162D3964F6}">
      <dgm:prSet phldrT="[Текст]"/>
      <dgm:spPr/>
      <dgm:t>
        <a:bodyPr/>
        <a:lstStyle/>
        <a:p>
          <a:r>
            <a:rPr lang="uk-UA" dirty="0" smtClean="0"/>
            <a:t>Типи зворотного зв’язку:</a:t>
          </a:r>
          <a:endParaRPr lang="uk-UA" dirty="0"/>
        </a:p>
      </dgm:t>
    </dgm:pt>
    <dgm:pt modelId="{A9DF611A-9D06-4ACD-B7AC-8D3C28A2E086}" type="parTrans" cxnId="{21FA729B-5228-4F22-88FD-D5241EB8A75E}">
      <dgm:prSet/>
      <dgm:spPr/>
      <dgm:t>
        <a:bodyPr/>
        <a:lstStyle/>
        <a:p>
          <a:endParaRPr lang="uk-UA"/>
        </a:p>
      </dgm:t>
    </dgm:pt>
    <dgm:pt modelId="{5E7CC44B-E8AA-4A33-B50F-420EB3C2E1A5}" type="sibTrans" cxnId="{21FA729B-5228-4F22-88FD-D5241EB8A75E}">
      <dgm:prSet/>
      <dgm:spPr/>
      <dgm:t>
        <a:bodyPr/>
        <a:lstStyle/>
        <a:p>
          <a:endParaRPr lang="uk-UA"/>
        </a:p>
      </dgm:t>
    </dgm:pt>
    <dgm:pt modelId="{0E99FB08-B2AA-4415-BE9C-786DA5272304}">
      <dgm:prSet/>
      <dgm:spPr/>
      <dgm:t>
        <a:bodyPr/>
        <a:lstStyle/>
        <a:p>
          <a:r>
            <a:rPr lang="uk-UA" b="1" dirty="0" smtClean="0"/>
            <a:t>Формальний</a:t>
          </a:r>
          <a:r>
            <a:rPr lang="uk-UA" dirty="0" smtClean="0"/>
            <a:t>: анкети, оцінки, звіти.</a:t>
          </a:r>
          <a:endParaRPr lang="uk-UA" dirty="0"/>
        </a:p>
      </dgm:t>
    </dgm:pt>
    <dgm:pt modelId="{072A09CF-57EC-42F4-ADBD-F8DC81723708}" type="parTrans" cxnId="{78ABE7AD-C52C-4CA7-84B8-5DB8140FB225}">
      <dgm:prSet/>
      <dgm:spPr/>
      <dgm:t>
        <a:bodyPr/>
        <a:lstStyle/>
        <a:p>
          <a:endParaRPr lang="uk-UA"/>
        </a:p>
      </dgm:t>
    </dgm:pt>
    <dgm:pt modelId="{346FCE34-84BC-4317-B8CB-B6199A1FCB12}" type="sibTrans" cxnId="{78ABE7AD-C52C-4CA7-84B8-5DB8140FB225}">
      <dgm:prSet/>
      <dgm:spPr/>
      <dgm:t>
        <a:bodyPr/>
        <a:lstStyle/>
        <a:p>
          <a:endParaRPr lang="uk-UA"/>
        </a:p>
      </dgm:t>
    </dgm:pt>
    <dgm:pt modelId="{BA6F874F-5AE0-45C3-9EED-8C415E6EC90A}">
      <dgm:prSet/>
      <dgm:spPr/>
      <dgm:t>
        <a:bodyPr/>
        <a:lstStyle/>
        <a:p>
          <a:r>
            <a:rPr lang="uk-UA" b="1" noProof="0" dirty="0" smtClean="0"/>
            <a:t>Неформальний</a:t>
          </a:r>
          <a:r>
            <a:rPr lang="uk-UA" noProof="0" dirty="0" smtClean="0"/>
            <a:t>: особисті розмови, коментарі, повідомлення в соцмережах.</a:t>
          </a:r>
          <a:endParaRPr lang="uk-UA" noProof="0" dirty="0"/>
        </a:p>
      </dgm:t>
    </dgm:pt>
    <dgm:pt modelId="{A89EB6AE-7CAB-401A-A79E-32490DB9D984}" type="parTrans" cxnId="{9C165B4D-9742-4E1D-A452-22D6B63F7170}">
      <dgm:prSet/>
      <dgm:spPr/>
      <dgm:t>
        <a:bodyPr/>
        <a:lstStyle/>
        <a:p>
          <a:endParaRPr lang="uk-UA"/>
        </a:p>
      </dgm:t>
    </dgm:pt>
    <dgm:pt modelId="{760DDB74-4B0C-4B1A-988C-8B02389D392B}" type="sibTrans" cxnId="{9C165B4D-9742-4E1D-A452-22D6B63F7170}">
      <dgm:prSet/>
      <dgm:spPr/>
      <dgm:t>
        <a:bodyPr/>
        <a:lstStyle/>
        <a:p>
          <a:endParaRPr lang="uk-UA"/>
        </a:p>
      </dgm:t>
    </dgm:pt>
    <dgm:pt modelId="{A327722E-CDE2-4A47-8784-756D3C640176}">
      <dgm:prSet/>
      <dgm:spPr/>
      <dgm:t>
        <a:bodyPr/>
        <a:lstStyle/>
        <a:p>
          <a:r>
            <a:rPr lang="uk-UA" b="1" noProof="0" dirty="0" smtClean="0"/>
            <a:t>Автоматизований</a:t>
          </a:r>
          <a:r>
            <a:rPr lang="uk-UA" noProof="0" dirty="0" smtClean="0"/>
            <a:t>: e-</a:t>
          </a:r>
          <a:r>
            <a:rPr lang="uk-UA" noProof="0" dirty="0" err="1" smtClean="0"/>
            <a:t>mail</a:t>
          </a:r>
          <a:r>
            <a:rPr lang="uk-UA" noProof="0" dirty="0" smtClean="0"/>
            <a:t> або чат-бот після події з проханням оцінити.</a:t>
          </a:r>
          <a:endParaRPr lang="uk-UA" noProof="0" dirty="0"/>
        </a:p>
      </dgm:t>
    </dgm:pt>
    <dgm:pt modelId="{C08556E2-94B5-4A20-A036-C01EAFE8A86F}" type="parTrans" cxnId="{101C5C31-62BB-4CBF-95F1-25FA21334A3C}">
      <dgm:prSet/>
      <dgm:spPr/>
      <dgm:t>
        <a:bodyPr/>
        <a:lstStyle/>
        <a:p>
          <a:endParaRPr lang="uk-UA"/>
        </a:p>
      </dgm:t>
    </dgm:pt>
    <dgm:pt modelId="{ACC60579-C40A-464E-913F-95B7E2F3B7D3}" type="sibTrans" cxnId="{101C5C31-62BB-4CBF-95F1-25FA21334A3C}">
      <dgm:prSet/>
      <dgm:spPr/>
      <dgm:t>
        <a:bodyPr/>
        <a:lstStyle/>
        <a:p>
          <a:endParaRPr lang="uk-UA"/>
        </a:p>
      </dgm:t>
    </dgm:pt>
    <dgm:pt modelId="{A7CEDD74-484A-47E2-B5CB-1D4CC3CE3517}" type="pres">
      <dgm:prSet presAssocID="{15A18EFD-15D0-4E0E-B39F-8851D73F63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0F9355D-B6C7-46D4-9F06-B5ED96567C93}" type="pres">
      <dgm:prSet presAssocID="{A2217FA9-4EBE-4336-BAFD-1C162D3964F6}" presName="root" presStyleCnt="0"/>
      <dgm:spPr/>
    </dgm:pt>
    <dgm:pt modelId="{983FC24B-AD6D-44C1-A5EC-CD06DB634D1D}" type="pres">
      <dgm:prSet presAssocID="{A2217FA9-4EBE-4336-BAFD-1C162D3964F6}" presName="rootComposite" presStyleCnt="0"/>
      <dgm:spPr/>
    </dgm:pt>
    <dgm:pt modelId="{70B4D32C-5C89-41E6-9C4A-27C166CD6001}" type="pres">
      <dgm:prSet presAssocID="{A2217FA9-4EBE-4336-BAFD-1C162D3964F6}" presName="rootText" presStyleLbl="node1" presStyleIdx="0" presStyleCnt="1" custScaleX="181023"/>
      <dgm:spPr/>
      <dgm:t>
        <a:bodyPr/>
        <a:lstStyle/>
        <a:p>
          <a:endParaRPr lang="uk-UA"/>
        </a:p>
      </dgm:t>
    </dgm:pt>
    <dgm:pt modelId="{28B6A3A7-B2E2-43C0-8049-5E30B5FA1D59}" type="pres">
      <dgm:prSet presAssocID="{A2217FA9-4EBE-4336-BAFD-1C162D3964F6}" presName="rootConnector" presStyleLbl="node1" presStyleIdx="0" presStyleCnt="1"/>
      <dgm:spPr/>
      <dgm:t>
        <a:bodyPr/>
        <a:lstStyle/>
        <a:p>
          <a:endParaRPr lang="uk-UA"/>
        </a:p>
      </dgm:t>
    </dgm:pt>
    <dgm:pt modelId="{6BA43DC4-692B-4EC1-A043-2677B133001E}" type="pres">
      <dgm:prSet presAssocID="{A2217FA9-4EBE-4336-BAFD-1C162D3964F6}" presName="childShape" presStyleCnt="0"/>
      <dgm:spPr/>
    </dgm:pt>
    <dgm:pt modelId="{10A0DF64-B6C9-4DA9-8EB6-6B3E91BB0CF3}" type="pres">
      <dgm:prSet presAssocID="{072A09CF-57EC-42F4-ADBD-F8DC81723708}" presName="Name13" presStyleLbl="parChTrans1D2" presStyleIdx="0" presStyleCnt="3"/>
      <dgm:spPr/>
      <dgm:t>
        <a:bodyPr/>
        <a:lstStyle/>
        <a:p>
          <a:endParaRPr lang="uk-UA"/>
        </a:p>
      </dgm:t>
    </dgm:pt>
    <dgm:pt modelId="{9168D455-6508-4DB8-8523-41CEE2987000}" type="pres">
      <dgm:prSet presAssocID="{0E99FB08-B2AA-4415-BE9C-786DA5272304}" presName="childText" presStyleLbl="bgAcc1" presStyleIdx="0" presStyleCnt="3" custScaleX="2034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153165-6730-425A-A630-DF84528BB99E}" type="pres">
      <dgm:prSet presAssocID="{A89EB6AE-7CAB-401A-A79E-32490DB9D984}" presName="Name13" presStyleLbl="parChTrans1D2" presStyleIdx="1" presStyleCnt="3"/>
      <dgm:spPr/>
      <dgm:t>
        <a:bodyPr/>
        <a:lstStyle/>
        <a:p>
          <a:endParaRPr lang="uk-UA"/>
        </a:p>
      </dgm:t>
    </dgm:pt>
    <dgm:pt modelId="{A77CCA4E-9476-4472-9C0A-50CE18E52E0A}" type="pres">
      <dgm:prSet presAssocID="{BA6F874F-5AE0-45C3-9EED-8C415E6EC90A}" presName="childText" presStyleLbl="bgAcc1" presStyleIdx="1" presStyleCnt="3" custScaleX="202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952EF-6F99-463A-B54D-AACCE5D6FC1E}" type="pres">
      <dgm:prSet presAssocID="{C08556E2-94B5-4A20-A036-C01EAFE8A86F}" presName="Name13" presStyleLbl="parChTrans1D2" presStyleIdx="2" presStyleCnt="3"/>
      <dgm:spPr/>
      <dgm:t>
        <a:bodyPr/>
        <a:lstStyle/>
        <a:p>
          <a:endParaRPr lang="uk-UA"/>
        </a:p>
      </dgm:t>
    </dgm:pt>
    <dgm:pt modelId="{CC0A70B1-B331-48A2-A3F2-F52F17C9CA6F}" type="pres">
      <dgm:prSet presAssocID="{A327722E-CDE2-4A47-8784-756D3C640176}" presName="childText" presStyleLbl="bgAcc1" presStyleIdx="2" presStyleCnt="3" custScaleX="2048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5D045D3-0FDC-42BC-A921-76050B5E66FD}" type="presOf" srcId="{A327722E-CDE2-4A47-8784-756D3C640176}" destId="{CC0A70B1-B331-48A2-A3F2-F52F17C9CA6F}" srcOrd="0" destOrd="0" presId="urn:microsoft.com/office/officeart/2005/8/layout/hierarchy3"/>
    <dgm:cxn modelId="{101C5C31-62BB-4CBF-95F1-25FA21334A3C}" srcId="{A2217FA9-4EBE-4336-BAFD-1C162D3964F6}" destId="{A327722E-CDE2-4A47-8784-756D3C640176}" srcOrd="2" destOrd="0" parTransId="{C08556E2-94B5-4A20-A036-C01EAFE8A86F}" sibTransId="{ACC60579-C40A-464E-913F-95B7E2F3B7D3}"/>
    <dgm:cxn modelId="{23E960F7-7F70-4FF8-AA7F-537DECBF7C27}" type="presOf" srcId="{A89EB6AE-7CAB-401A-A79E-32490DB9D984}" destId="{7F153165-6730-425A-A630-DF84528BB99E}" srcOrd="0" destOrd="0" presId="urn:microsoft.com/office/officeart/2005/8/layout/hierarchy3"/>
    <dgm:cxn modelId="{C991000A-2EBA-4477-846C-4C384FF282F3}" type="presOf" srcId="{072A09CF-57EC-42F4-ADBD-F8DC81723708}" destId="{10A0DF64-B6C9-4DA9-8EB6-6B3E91BB0CF3}" srcOrd="0" destOrd="0" presId="urn:microsoft.com/office/officeart/2005/8/layout/hierarchy3"/>
    <dgm:cxn modelId="{B2ABB248-E01C-4ED6-91B4-BD77A295EDC8}" type="presOf" srcId="{A2217FA9-4EBE-4336-BAFD-1C162D3964F6}" destId="{70B4D32C-5C89-41E6-9C4A-27C166CD6001}" srcOrd="0" destOrd="0" presId="urn:microsoft.com/office/officeart/2005/8/layout/hierarchy3"/>
    <dgm:cxn modelId="{325BEC2F-DE09-420A-B6E8-5AE26A8D1894}" type="presOf" srcId="{BA6F874F-5AE0-45C3-9EED-8C415E6EC90A}" destId="{A77CCA4E-9476-4472-9C0A-50CE18E52E0A}" srcOrd="0" destOrd="0" presId="urn:microsoft.com/office/officeart/2005/8/layout/hierarchy3"/>
    <dgm:cxn modelId="{74FE7791-9AF6-499C-AFA7-54BCFFCC5E67}" type="presOf" srcId="{15A18EFD-15D0-4E0E-B39F-8851D73F6335}" destId="{A7CEDD74-484A-47E2-B5CB-1D4CC3CE3517}" srcOrd="0" destOrd="0" presId="urn:microsoft.com/office/officeart/2005/8/layout/hierarchy3"/>
    <dgm:cxn modelId="{CF07E13D-8F60-4D73-8C9C-5E68ECA86A0F}" type="presOf" srcId="{A2217FA9-4EBE-4336-BAFD-1C162D3964F6}" destId="{28B6A3A7-B2E2-43C0-8049-5E30B5FA1D59}" srcOrd="1" destOrd="0" presId="urn:microsoft.com/office/officeart/2005/8/layout/hierarchy3"/>
    <dgm:cxn modelId="{1B7CFD4B-2A2E-4F0A-B201-1E8C2917A208}" type="presOf" srcId="{C08556E2-94B5-4A20-A036-C01EAFE8A86F}" destId="{064952EF-6F99-463A-B54D-AACCE5D6FC1E}" srcOrd="0" destOrd="0" presId="urn:microsoft.com/office/officeart/2005/8/layout/hierarchy3"/>
    <dgm:cxn modelId="{21FA729B-5228-4F22-88FD-D5241EB8A75E}" srcId="{15A18EFD-15D0-4E0E-B39F-8851D73F6335}" destId="{A2217FA9-4EBE-4336-BAFD-1C162D3964F6}" srcOrd="0" destOrd="0" parTransId="{A9DF611A-9D06-4ACD-B7AC-8D3C28A2E086}" sibTransId="{5E7CC44B-E8AA-4A33-B50F-420EB3C2E1A5}"/>
    <dgm:cxn modelId="{78ABE7AD-C52C-4CA7-84B8-5DB8140FB225}" srcId="{A2217FA9-4EBE-4336-BAFD-1C162D3964F6}" destId="{0E99FB08-B2AA-4415-BE9C-786DA5272304}" srcOrd="0" destOrd="0" parTransId="{072A09CF-57EC-42F4-ADBD-F8DC81723708}" sibTransId="{346FCE34-84BC-4317-B8CB-B6199A1FCB12}"/>
    <dgm:cxn modelId="{9C165B4D-9742-4E1D-A452-22D6B63F7170}" srcId="{A2217FA9-4EBE-4336-BAFD-1C162D3964F6}" destId="{BA6F874F-5AE0-45C3-9EED-8C415E6EC90A}" srcOrd="1" destOrd="0" parTransId="{A89EB6AE-7CAB-401A-A79E-32490DB9D984}" sibTransId="{760DDB74-4B0C-4B1A-988C-8B02389D392B}"/>
    <dgm:cxn modelId="{A8B4DFEC-1AD0-432D-A520-B98DC474BBE6}" type="presOf" srcId="{0E99FB08-B2AA-4415-BE9C-786DA5272304}" destId="{9168D455-6508-4DB8-8523-41CEE2987000}" srcOrd="0" destOrd="0" presId="urn:microsoft.com/office/officeart/2005/8/layout/hierarchy3"/>
    <dgm:cxn modelId="{C8289137-9B1F-489B-8507-C44100049B33}" type="presParOf" srcId="{A7CEDD74-484A-47E2-B5CB-1D4CC3CE3517}" destId="{90F9355D-B6C7-46D4-9F06-B5ED96567C93}" srcOrd="0" destOrd="0" presId="urn:microsoft.com/office/officeart/2005/8/layout/hierarchy3"/>
    <dgm:cxn modelId="{FA2F1385-4C72-41AD-9131-A16170C374A6}" type="presParOf" srcId="{90F9355D-B6C7-46D4-9F06-B5ED96567C93}" destId="{983FC24B-AD6D-44C1-A5EC-CD06DB634D1D}" srcOrd="0" destOrd="0" presId="urn:microsoft.com/office/officeart/2005/8/layout/hierarchy3"/>
    <dgm:cxn modelId="{C3E3E9CB-9878-44BD-B41F-579746331C53}" type="presParOf" srcId="{983FC24B-AD6D-44C1-A5EC-CD06DB634D1D}" destId="{70B4D32C-5C89-41E6-9C4A-27C166CD6001}" srcOrd="0" destOrd="0" presId="urn:microsoft.com/office/officeart/2005/8/layout/hierarchy3"/>
    <dgm:cxn modelId="{6696C6FB-D0DF-439B-83CE-4217CB4A7BBC}" type="presParOf" srcId="{983FC24B-AD6D-44C1-A5EC-CD06DB634D1D}" destId="{28B6A3A7-B2E2-43C0-8049-5E30B5FA1D59}" srcOrd="1" destOrd="0" presId="urn:microsoft.com/office/officeart/2005/8/layout/hierarchy3"/>
    <dgm:cxn modelId="{B544DB12-F11A-47C1-A64A-995F6214576B}" type="presParOf" srcId="{90F9355D-B6C7-46D4-9F06-B5ED96567C93}" destId="{6BA43DC4-692B-4EC1-A043-2677B133001E}" srcOrd="1" destOrd="0" presId="urn:microsoft.com/office/officeart/2005/8/layout/hierarchy3"/>
    <dgm:cxn modelId="{E45771F3-3866-419B-A3E8-8D7A7C773389}" type="presParOf" srcId="{6BA43DC4-692B-4EC1-A043-2677B133001E}" destId="{10A0DF64-B6C9-4DA9-8EB6-6B3E91BB0CF3}" srcOrd="0" destOrd="0" presId="urn:microsoft.com/office/officeart/2005/8/layout/hierarchy3"/>
    <dgm:cxn modelId="{FFE5A93E-2031-4740-893E-4B2FCB482F7B}" type="presParOf" srcId="{6BA43DC4-692B-4EC1-A043-2677B133001E}" destId="{9168D455-6508-4DB8-8523-41CEE2987000}" srcOrd="1" destOrd="0" presId="urn:microsoft.com/office/officeart/2005/8/layout/hierarchy3"/>
    <dgm:cxn modelId="{27802FE8-CB70-479B-AF29-626F5982198E}" type="presParOf" srcId="{6BA43DC4-692B-4EC1-A043-2677B133001E}" destId="{7F153165-6730-425A-A630-DF84528BB99E}" srcOrd="2" destOrd="0" presId="urn:microsoft.com/office/officeart/2005/8/layout/hierarchy3"/>
    <dgm:cxn modelId="{DCE9E9F6-A915-45B7-812E-09B471D9AB8D}" type="presParOf" srcId="{6BA43DC4-692B-4EC1-A043-2677B133001E}" destId="{A77CCA4E-9476-4472-9C0A-50CE18E52E0A}" srcOrd="3" destOrd="0" presId="urn:microsoft.com/office/officeart/2005/8/layout/hierarchy3"/>
    <dgm:cxn modelId="{E4D9AAD0-C8D2-47CF-99D7-25FF6FDF0C20}" type="presParOf" srcId="{6BA43DC4-692B-4EC1-A043-2677B133001E}" destId="{064952EF-6F99-463A-B54D-AACCE5D6FC1E}" srcOrd="4" destOrd="0" presId="urn:microsoft.com/office/officeart/2005/8/layout/hierarchy3"/>
    <dgm:cxn modelId="{55C2FE18-F1C8-45BE-8DDC-C1BF431F65D8}" type="presParOf" srcId="{6BA43DC4-692B-4EC1-A043-2677B133001E}" destId="{CC0A70B1-B331-48A2-A3F2-F52F17C9CA6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C82E3-EF90-46B6-8CC1-725D33DB04CF}">
      <dsp:nvSpPr>
        <dsp:cNvPr id="0" name=""/>
        <dsp:cNvSpPr/>
      </dsp:nvSpPr>
      <dsp:spPr>
        <a:xfrm>
          <a:off x="0" y="290180"/>
          <a:ext cx="4896544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Підсумкова оцінка дозволяє</a:t>
          </a:r>
          <a:r>
            <a:rPr lang="uk-UA" sz="2800" kern="1200" dirty="0" smtClean="0"/>
            <a:t>: </a:t>
          </a:r>
          <a:endParaRPr lang="uk-UA" sz="2800" kern="1200" dirty="0"/>
        </a:p>
      </dsp:txBody>
      <dsp:txXfrm>
        <a:off x="59399" y="349579"/>
        <a:ext cx="4777746" cy="1098002"/>
      </dsp:txXfrm>
    </dsp:sp>
    <dsp:sp modelId="{49AB73BC-2C97-41E6-9FAB-6F9325DE9409}">
      <dsp:nvSpPr>
        <dsp:cNvPr id="0" name=""/>
        <dsp:cNvSpPr/>
      </dsp:nvSpPr>
      <dsp:spPr>
        <a:xfrm>
          <a:off x="0" y="1506980"/>
          <a:ext cx="4896544" cy="302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46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800" i="1" kern="1200" dirty="0" smtClean="0"/>
            <a:t>Зрозуміти, чи було досягнуто поставлених цілей.</a:t>
          </a:r>
          <a:endParaRPr lang="uk-UA" sz="2800" i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800" i="1" kern="1200" dirty="0" smtClean="0"/>
            <a:t>Визначити слабкі місця в організації.</a:t>
          </a:r>
          <a:endParaRPr lang="uk-UA" sz="2800" i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800" i="1" kern="1200" dirty="0" smtClean="0"/>
            <a:t>Пропонувати рекомендації для майбутніх подій.</a:t>
          </a:r>
          <a:endParaRPr lang="uk-UA" sz="2800" i="1" kern="1200" dirty="0"/>
        </a:p>
      </dsp:txBody>
      <dsp:txXfrm>
        <a:off x="0" y="1506980"/>
        <a:ext cx="4896544" cy="302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1819F-5370-4F54-A853-AE2B19E1869D}">
      <dsp:nvSpPr>
        <dsp:cNvPr id="0" name=""/>
        <dsp:cNvSpPr/>
      </dsp:nvSpPr>
      <dsp:spPr>
        <a:xfrm>
          <a:off x="0" y="133004"/>
          <a:ext cx="11449271" cy="14458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591" tIns="187452" rIns="8885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/>
            <a:t>Опитування</a:t>
          </a:r>
          <a:r>
            <a:rPr lang="uk-UA" sz="1800" kern="1200" dirty="0" smtClean="0"/>
            <a:t> учасників події (анкетування, інтерв’ю, фокус-групи).</a:t>
          </a:r>
          <a:endParaRPr lang="uk-UA" sz="1800" b="1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/>
            <a:t>Спостереження</a:t>
          </a:r>
          <a:r>
            <a:rPr lang="uk-UA" sz="1800" kern="1200" dirty="0" smtClean="0"/>
            <a:t> за поведінкою учасників під час події.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/>
            <a:t>Збір статистичних даних </a:t>
          </a:r>
          <a:r>
            <a:rPr lang="uk-UA" sz="1800" kern="1200" dirty="0" smtClean="0"/>
            <a:t>(відвідуваність, продажі, доходи, витрати).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/>
            <a:t>Аналіз медійного висвітлення </a:t>
          </a:r>
          <a:r>
            <a:rPr lang="uk-UA" sz="1800" kern="1200" dirty="0" smtClean="0"/>
            <a:t>та соціальних мереж.</a:t>
          </a:r>
          <a:endParaRPr lang="uk-UA" sz="1800" kern="1200" dirty="0"/>
        </a:p>
      </dsp:txBody>
      <dsp:txXfrm>
        <a:off x="0" y="133004"/>
        <a:ext cx="11449271" cy="1445850"/>
      </dsp:txXfrm>
    </dsp:sp>
    <dsp:sp modelId="{07A7007D-5DA3-472C-8F32-03D509F8C1E4}">
      <dsp:nvSpPr>
        <dsp:cNvPr id="0" name=""/>
        <dsp:cNvSpPr/>
      </dsp:nvSpPr>
      <dsp:spPr>
        <a:xfrm>
          <a:off x="572463" y="164"/>
          <a:ext cx="8014490" cy="265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2929" tIns="0" rIns="3029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1. Збір даних</a:t>
          </a:r>
          <a:endParaRPr lang="uk-UA" sz="1800" b="1" kern="1200" noProof="0" dirty="0"/>
        </a:p>
      </dsp:txBody>
      <dsp:txXfrm>
        <a:off x="585432" y="13133"/>
        <a:ext cx="7988552" cy="239742"/>
      </dsp:txXfrm>
    </dsp:sp>
    <dsp:sp modelId="{DE56F706-6323-4EC4-90DB-8BEB3FC36788}">
      <dsp:nvSpPr>
        <dsp:cNvPr id="0" name=""/>
        <dsp:cNvSpPr/>
      </dsp:nvSpPr>
      <dsp:spPr>
        <a:xfrm>
          <a:off x="0" y="1760295"/>
          <a:ext cx="11449271" cy="17577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591" tIns="187452" rIns="8885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/>
            <a:t>Організаційна</a:t>
          </a:r>
          <a:r>
            <a:rPr lang="uk-UA" sz="1800" kern="1200" dirty="0" smtClean="0"/>
            <a:t> ефективність (управлінські процеси, логістика, час, ресурси).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/>
            <a:t>Соціальний</a:t>
          </a:r>
          <a:r>
            <a:rPr lang="uk-UA" sz="1800" kern="1200" dirty="0" smtClean="0"/>
            <a:t> вплив (взаємодія учасників, соціальні зміни).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/>
            <a:t>Економічна</a:t>
          </a:r>
          <a:r>
            <a:rPr lang="uk-UA" sz="1800" kern="1200" dirty="0" smtClean="0"/>
            <a:t> ефективність (витрати, прибутки, вплив на місцеву економіку).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/>
            <a:t>Культурний</a:t>
          </a:r>
          <a:r>
            <a:rPr lang="uk-UA" sz="1800" kern="1200" dirty="0" smtClean="0"/>
            <a:t> вплив (підвищення культурної обізнаності, збереження традицій).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Задоволеність учасників та відвідувачів.</a:t>
          </a:r>
          <a:endParaRPr lang="uk-UA" sz="1800" kern="1200" dirty="0"/>
        </a:p>
      </dsp:txBody>
      <dsp:txXfrm>
        <a:off x="0" y="1760295"/>
        <a:ext cx="11449271" cy="1757700"/>
      </dsp:txXfrm>
    </dsp:sp>
    <dsp:sp modelId="{C26BCAA3-8DD1-467A-BE3A-7801BFB5F2F7}">
      <dsp:nvSpPr>
        <dsp:cNvPr id="0" name=""/>
        <dsp:cNvSpPr/>
      </dsp:nvSpPr>
      <dsp:spPr>
        <a:xfrm>
          <a:off x="431259" y="1584175"/>
          <a:ext cx="8014490" cy="265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2929" tIns="0" rIns="3029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2. Визначення критеріїв оцінки та показників для кожного критерію :</a:t>
          </a:r>
          <a:endParaRPr lang="uk-UA" sz="1800" b="1" kern="1200" dirty="0"/>
        </a:p>
      </dsp:txBody>
      <dsp:txXfrm>
        <a:off x="444228" y="1597144"/>
        <a:ext cx="7988552" cy="239742"/>
      </dsp:txXfrm>
    </dsp:sp>
    <dsp:sp modelId="{40933A67-00BD-4934-AD11-AC9AADBA391F}">
      <dsp:nvSpPr>
        <dsp:cNvPr id="0" name=""/>
        <dsp:cNvSpPr/>
      </dsp:nvSpPr>
      <dsp:spPr>
        <a:xfrm>
          <a:off x="0" y="3699435"/>
          <a:ext cx="11449271" cy="1701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591" tIns="187452" rIns="8885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Оцінка зібраних даних та їх інтерпретація: </a:t>
          </a:r>
          <a:endParaRPr lang="uk-UA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/>
            <a:t>Як порівнювати </a:t>
          </a:r>
          <a:r>
            <a:rPr lang="uk-UA" sz="1800" kern="1200" dirty="0" smtClean="0"/>
            <a:t>отримані результати з очікуваними цілями події.</a:t>
          </a:r>
          <a:endParaRPr lang="uk-UA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i="1" kern="1200" dirty="0" smtClean="0"/>
            <a:t>Визначення успішності </a:t>
          </a:r>
          <a:r>
            <a:rPr lang="uk-UA" sz="1800" kern="1200" dirty="0" smtClean="0"/>
            <a:t>події за допомогою порівняння кількості учасників, рівня задоволеності, економічних показників.</a:t>
          </a:r>
          <a:endParaRPr lang="uk-UA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Виявлення </a:t>
          </a:r>
          <a:r>
            <a:rPr lang="uk-UA" sz="1800" b="1" i="1" kern="1200" dirty="0" smtClean="0"/>
            <a:t>позитивних та негативних аспектів </a:t>
          </a:r>
          <a:r>
            <a:rPr lang="uk-UA" sz="1800" kern="1200" dirty="0" smtClean="0"/>
            <a:t>організації</a:t>
          </a:r>
          <a:endParaRPr lang="uk-UA" sz="1800" kern="1200" dirty="0"/>
        </a:p>
      </dsp:txBody>
      <dsp:txXfrm>
        <a:off x="0" y="3699435"/>
        <a:ext cx="11449271" cy="1701000"/>
      </dsp:txXfrm>
    </dsp:sp>
    <dsp:sp modelId="{FFA28FC4-0209-4873-9FDF-9564D3DB6F8D}">
      <dsp:nvSpPr>
        <dsp:cNvPr id="0" name=""/>
        <dsp:cNvSpPr/>
      </dsp:nvSpPr>
      <dsp:spPr>
        <a:xfrm>
          <a:off x="572463" y="3566595"/>
          <a:ext cx="8014490" cy="265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2929" tIns="0" rIns="3029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3. Аналіз результатів:</a:t>
          </a:r>
          <a:endParaRPr lang="uk-UA" sz="1800" kern="1200" dirty="0"/>
        </a:p>
      </dsp:txBody>
      <dsp:txXfrm>
        <a:off x="585432" y="3579564"/>
        <a:ext cx="7988552" cy="239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03EB8-9CB9-4A26-9A24-0478398B679C}">
      <dsp:nvSpPr>
        <dsp:cNvPr id="0" name=""/>
        <dsp:cNvSpPr/>
      </dsp:nvSpPr>
      <dsp:spPr>
        <a:xfrm>
          <a:off x="2978803" y="1620179"/>
          <a:ext cx="595120" cy="639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7560" y="0"/>
              </a:lnTo>
              <a:lnTo>
                <a:pt x="297560" y="639754"/>
              </a:lnTo>
              <a:lnTo>
                <a:pt x="595120" y="63975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646A0-00CC-44EC-AD3C-C3923BC833E4}">
      <dsp:nvSpPr>
        <dsp:cNvPr id="0" name=""/>
        <dsp:cNvSpPr/>
      </dsp:nvSpPr>
      <dsp:spPr>
        <a:xfrm>
          <a:off x="2978803" y="980425"/>
          <a:ext cx="595120" cy="639754"/>
        </a:xfrm>
        <a:custGeom>
          <a:avLst/>
          <a:gdLst/>
          <a:ahLst/>
          <a:cxnLst/>
          <a:rect l="0" t="0" r="0" b="0"/>
          <a:pathLst>
            <a:path>
              <a:moveTo>
                <a:pt x="0" y="639754"/>
              </a:moveTo>
              <a:lnTo>
                <a:pt x="297560" y="639754"/>
              </a:lnTo>
              <a:lnTo>
                <a:pt x="297560" y="0"/>
              </a:lnTo>
              <a:lnTo>
                <a:pt x="595120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4DF0A-5019-41EC-9FA0-FE5C997DFC78}">
      <dsp:nvSpPr>
        <dsp:cNvPr id="0" name=""/>
        <dsp:cNvSpPr/>
      </dsp:nvSpPr>
      <dsp:spPr>
        <a:xfrm>
          <a:off x="3199" y="1166400"/>
          <a:ext cx="2975604" cy="90755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solidFill>
                <a:schemeClr val="accent3">
                  <a:lumMod val="75000"/>
                </a:schemeClr>
              </a:solidFill>
            </a:rPr>
            <a:t>1. Анкетування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/>
            <a:t>(опитування)</a:t>
          </a:r>
          <a:endParaRPr lang="uk-UA" sz="2400" kern="1200" dirty="0"/>
        </a:p>
      </dsp:txBody>
      <dsp:txXfrm>
        <a:off x="3199" y="1166400"/>
        <a:ext cx="2975604" cy="907559"/>
      </dsp:txXfrm>
    </dsp:sp>
    <dsp:sp modelId="{904E1568-B3BC-445C-BDCA-F940EE75C188}">
      <dsp:nvSpPr>
        <dsp:cNvPr id="0" name=""/>
        <dsp:cNvSpPr/>
      </dsp:nvSpPr>
      <dsp:spPr>
        <a:xfrm>
          <a:off x="3573924" y="526645"/>
          <a:ext cx="2975604" cy="90755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200" b="1" i="1" kern="1200" noProof="0" dirty="0" smtClean="0"/>
            <a:t>кількісне</a:t>
          </a:r>
          <a:r>
            <a:rPr lang="uk-UA" sz="2200" kern="1200" noProof="0" dirty="0" smtClean="0"/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noProof="0" dirty="0" smtClean="0"/>
            <a:t>(закриті запитання, рейтинги, шкали</a:t>
          </a:r>
          <a:r>
            <a:rPr lang="ru-RU" sz="2000" kern="1200" dirty="0" smtClean="0"/>
            <a:t>);</a:t>
          </a:r>
          <a:endParaRPr lang="uk-UA" sz="2000" kern="1200" dirty="0"/>
        </a:p>
      </dsp:txBody>
      <dsp:txXfrm>
        <a:off x="3573924" y="526645"/>
        <a:ext cx="2975604" cy="907559"/>
      </dsp:txXfrm>
    </dsp:sp>
    <dsp:sp modelId="{38DB921E-60E8-4BC3-8FFE-A40E1F0BE03D}">
      <dsp:nvSpPr>
        <dsp:cNvPr id="0" name=""/>
        <dsp:cNvSpPr/>
      </dsp:nvSpPr>
      <dsp:spPr>
        <a:xfrm>
          <a:off x="3573924" y="1806155"/>
          <a:ext cx="2975604" cy="90755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200" b="1" i="1" kern="1200" dirty="0" smtClean="0"/>
            <a:t>якісне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/>
            <a:t>(відкриті запитання, вільні відповіді).</a:t>
          </a:r>
          <a:endParaRPr lang="uk-UA" sz="2000" kern="1200" dirty="0"/>
        </a:p>
      </dsp:txBody>
      <dsp:txXfrm>
        <a:off x="3573924" y="1806155"/>
        <a:ext cx="2975604" cy="9075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3C7AD-7B5E-418E-8286-3C11B3AF4EB2}">
      <dsp:nvSpPr>
        <dsp:cNvPr id="0" name=""/>
        <dsp:cNvSpPr/>
      </dsp:nvSpPr>
      <dsp:spPr>
        <a:xfrm>
          <a:off x="1046796" y="617850"/>
          <a:ext cx="5698032" cy="2944708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C4725B-F39F-4684-965E-1B6A55A7D6FE}">
      <dsp:nvSpPr>
        <dsp:cNvPr id="0" name=""/>
        <dsp:cNvSpPr/>
      </dsp:nvSpPr>
      <dsp:spPr>
        <a:xfrm>
          <a:off x="1217082" y="962237"/>
          <a:ext cx="2645982" cy="25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200" b="1" kern="1200" dirty="0" smtClean="0"/>
            <a:t>Переваги:</a:t>
          </a:r>
          <a:endParaRPr lang="uk-U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/>
            <a:t>дають змогу виявити причини оцінок;</a:t>
          </a:r>
          <a:endParaRPr lang="uk-UA" sz="2200" kern="1200" noProof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виявляють неочевидні проблеми.</a:t>
          </a:r>
          <a:endParaRPr lang="uk-UA" sz="2200" kern="1200" dirty="0"/>
        </a:p>
      </dsp:txBody>
      <dsp:txXfrm>
        <a:off x="1217082" y="962237"/>
        <a:ext cx="2645982" cy="2519162"/>
      </dsp:txXfrm>
    </dsp:sp>
    <dsp:sp modelId="{D92ACCA4-2724-4396-82BC-8728C7F7617E}">
      <dsp:nvSpPr>
        <dsp:cNvPr id="0" name=""/>
        <dsp:cNvSpPr/>
      </dsp:nvSpPr>
      <dsp:spPr>
        <a:xfrm>
          <a:off x="3922010" y="962237"/>
          <a:ext cx="2645982" cy="25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Недоліки:</a:t>
          </a:r>
          <a:endParaRPr lang="uk-U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dirty="0" smtClean="0"/>
            <a:t>потребують часу та ресурсу;</a:t>
          </a:r>
          <a:endParaRPr lang="uk-U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/>
            <a:t>не завжди зручні для великої кількості учасників.</a:t>
          </a:r>
          <a:endParaRPr lang="uk-UA" sz="2200" kern="1200" noProof="0" dirty="0"/>
        </a:p>
      </dsp:txBody>
      <dsp:txXfrm>
        <a:off x="3922010" y="962237"/>
        <a:ext cx="2645982" cy="2519162"/>
      </dsp:txXfrm>
    </dsp:sp>
    <dsp:sp modelId="{A0C5A260-3F04-4BD3-B4BF-BC3A45F515EC}">
      <dsp:nvSpPr>
        <dsp:cNvPr id="0" name=""/>
        <dsp:cNvSpPr/>
      </dsp:nvSpPr>
      <dsp:spPr>
        <a:xfrm>
          <a:off x="457344" y="28549"/>
          <a:ext cx="1113408" cy="1113408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DC5F37-7EA8-4810-A0FC-C6403D7E38C3}">
      <dsp:nvSpPr>
        <dsp:cNvPr id="0" name=""/>
        <dsp:cNvSpPr/>
      </dsp:nvSpPr>
      <dsp:spPr>
        <a:xfrm>
          <a:off x="5958893" y="428957"/>
          <a:ext cx="1047914" cy="3591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1900CD-B637-46FF-AA01-B401755CAA53}">
      <dsp:nvSpPr>
        <dsp:cNvPr id="0" name=""/>
        <dsp:cNvSpPr/>
      </dsp:nvSpPr>
      <dsp:spPr>
        <a:xfrm>
          <a:off x="3895812" y="967624"/>
          <a:ext cx="654" cy="2406042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D96E9-1C45-4F29-9E54-8F2E6337C543}">
      <dsp:nvSpPr>
        <dsp:cNvPr id="0" name=""/>
        <dsp:cNvSpPr/>
      </dsp:nvSpPr>
      <dsp:spPr>
        <a:xfrm>
          <a:off x="3384407" y="3089"/>
          <a:ext cx="3807457" cy="50140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/>
            <a:t>Започаткування та підвищення інтересу</a:t>
          </a:r>
          <a:endParaRPr lang="uk-UA" sz="1800" b="0" i="0" kern="1200" dirty="0"/>
        </a:p>
      </dsp:txBody>
      <dsp:txXfrm>
        <a:off x="3408884" y="27566"/>
        <a:ext cx="3758503" cy="452455"/>
      </dsp:txXfrm>
    </dsp:sp>
    <dsp:sp modelId="{1F457911-CED4-441D-9056-29FEB9F26FBF}">
      <dsp:nvSpPr>
        <dsp:cNvPr id="0" name=""/>
        <dsp:cNvSpPr/>
      </dsp:nvSpPr>
      <dsp:spPr>
        <a:xfrm>
          <a:off x="3384407" y="529570"/>
          <a:ext cx="3807457" cy="50140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/>
            <a:t>Визначення областей змін</a:t>
          </a:r>
          <a:endParaRPr lang="uk-UA" sz="1800" b="0" i="0" kern="1200" dirty="0"/>
        </a:p>
      </dsp:txBody>
      <dsp:txXfrm>
        <a:off x="3408884" y="554047"/>
        <a:ext cx="3758503" cy="452455"/>
      </dsp:txXfrm>
    </dsp:sp>
    <dsp:sp modelId="{6697A3A8-BE26-4B43-8514-04209A70CEB5}">
      <dsp:nvSpPr>
        <dsp:cNvPr id="0" name=""/>
        <dsp:cNvSpPr/>
      </dsp:nvSpPr>
      <dsp:spPr>
        <a:xfrm>
          <a:off x="3384407" y="1056050"/>
          <a:ext cx="3807457" cy="50140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/>
            <a:t>Визначення звітного періоду</a:t>
          </a:r>
          <a:endParaRPr lang="uk-UA" sz="1800" b="0" i="0" kern="1200" dirty="0"/>
        </a:p>
      </dsp:txBody>
      <dsp:txXfrm>
        <a:off x="3408884" y="1080527"/>
        <a:ext cx="3758503" cy="452455"/>
      </dsp:txXfrm>
    </dsp:sp>
    <dsp:sp modelId="{410B1817-29E1-42A2-81F0-D7044DBBAB2C}">
      <dsp:nvSpPr>
        <dsp:cNvPr id="0" name=""/>
        <dsp:cNvSpPr/>
      </dsp:nvSpPr>
      <dsp:spPr>
        <a:xfrm>
          <a:off x="3384407" y="1582530"/>
          <a:ext cx="3807457" cy="50140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/>
            <a:t>Збір історій значних змін</a:t>
          </a:r>
          <a:endParaRPr lang="uk-UA" sz="1800" b="0" i="0" kern="1200" dirty="0"/>
        </a:p>
      </dsp:txBody>
      <dsp:txXfrm>
        <a:off x="3408884" y="1607007"/>
        <a:ext cx="3758503" cy="452455"/>
      </dsp:txXfrm>
    </dsp:sp>
    <dsp:sp modelId="{9EC1E1E0-06A7-4FC1-8911-9FC8BE9B7D22}">
      <dsp:nvSpPr>
        <dsp:cNvPr id="0" name=""/>
        <dsp:cNvSpPr/>
      </dsp:nvSpPr>
      <dsp:spPr>
        <a:xfrm>
          <a:off x="3384407" y="2109010"/>
          <a:ext cx="3807457" cy="50140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/>
            <a:t>Вибір найзначніших із цих історій</a:t>
          </a:r>
          <a:endParaRPr lang="uk-UA" sz="1800" b="0" i="0" kern="1200" dirty="0"/>
        </a:p>
      </dsp:txBody>
      <dsp:txXfrm>
        <a:off x="3408884" y="2133487"/>
        <a:ext cx="3758503" cy="452455"/>
      </dsp:txXfrm>
    </dsp:sp>
    <dsp:sp modelId="{BB94DB47-17FF-4AC9-8FEE-CC2FD4A568AE}">
      <dsp:nvSpPr>
        <dsp:cNvPr id="0" name=""/>
        <dsp:cNvSpPr/>
      </dsp:nvSpPr>
      <dsp:spPr>
        <a:xfrm>
          <a:off x="3384407" y="2635491"/>
          <a:ext cx="3807457" cy="50140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noProof="0" dirty="0" smtClean="0"/>
            <a:t>Зворотній зв'язок щодо результатів процесу відбору</a:t>
          </a:r>
          <a:endParaRPr lang="uk-UA" sz="1800" b="0" i="0" kern="1200" noProof="0" dirty="0"/>
        </a:p>
      </dsp:txBody>
      <dsp:txXfrm>
        <a:off x="3408884" y="2659968"/>
        <a:ext cx="3758503" cy="452455"/>
      </dsp:txXfrm>
    </dsp:sp>
    <dsp:sp modelId="{963D3B16-D83A-44F0-BEF6-0E5CAB7816F1}">
      <dsp:nvSpPr>
        <dsp:cNvPr id="0" name=""/>
        <dsp:cNvSpPr/>
      </dsp:nvSpPr>
      <dsp:spPr>
        <a:xfrm>
          <a:off x="3384407" y="3161971"/>
          <a:ext cx="3807457" cy="50140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smtClean="0"/>
            <a:t>Перевірка історій</a:t>
          </a:r>
          <a:endParaRPr lang="uk-UA" sz="1800" b="0" i="0" kern="1200"/>
        </a:p>
      </dsp:txBody>
      <dsp:txXfrm>
        <a:off x="3408884" y="3186448"/>
        <a:ext cx="3758503" cy="452455"/>
      </dsp:txXfrm>
    </dsp:sp>
    <dsp:sp modelId="{1054DD62-7E97-4A2A-B7A2-021DA2998029}">
      <dsp:nvSpPr>
        <dsp:cNvPr id="0" name=""/>
        <dsp:cNvSpPr/>
      </dsp:nvSpPr>
      <dsp:spPr>
        <a:xfrm>
          <a:off x="3384407" y="3688451"/>
          <a:ext cx="3807457" cy="50140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/>
            <a:t>Кількісна оцінка</a:t>
          </a:r>
          <a:endParaRPr lang="uk-UA" sz="1800" b="0" i="0" kern="1200" dirty="0"/>
        </a:p>
      </dsp:txBody>
      <dsp:txXfrm>
        <a:off x="3408884" y="3712928"/>
        <a:ext cx="3758503" cy="452455"/>
      </dsp:txXfrm>
    </dsp:sp>
    <dsp:sp modelId="{5EDE3517-4EFF-4B2B-9D49-B0F71FD39EAC}">
      <dsp:nvSpPr>
        <dsp:cNvPr id="0" name=""/>
        <dsp:cNvSpPr/>
      </dsp:nvSpPr>
      <dsp:spPr>
        <a:xfrm>
          <a:off x="3384407" y="4214932"/>
          <a:ext cx="3807457" cy="50140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/>
            <a:t>Вторинний аналіз та </a:t>
          </a:r>
          <a:r>
            <a:rPr lang="uk-UA" sz="1800" b="0" i="0" kern="1200" dirty="0" err="1" smtClean="0"/>
            <a:t>метамоніторинг</a:t>
          </a:r>
          <a:endParaRPr lang="uk-UA" sz="1800" b="0" i="0" kern="1200" dirty="0"/>
        </a:p>
      </dsp:txBody>
      <dsp:txXfrm>
        <a:off x="3408884" y="4239409"/>
        <a:ext cx="3758503" cy="452455"/>
      </dsp:txXfrm>
    </dsp:sp>
    <dsp:sp modelId="{B62A4811-4408-4B2E-BBF3-87C77DD05A8B}">
      <dsp:nvSpPr>
        <dsp:cNvPr id="0" name=""/>
        <dsp:cNvSpPr/>
      </dsp:nvSpPr>
      <dsp:spPr>
        <a:xfrm>
          <a:off x="3384407" y="4741412"/>
          <a:ext cx="3807457" cy="50140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/>
            <a:t>Перегляд системи</a:t>
          </a:r>
          <a:endParaRPr lang="uk-UA" sz="1800" b="0" i="0" kern="1200" dirty="0"/>
        </a:p>
      </dsp:txBody>
      <dsp:txXfrm>
        <a:off x="3408884" y="4765889"/>
        <a:ext cx="3758503" cy="452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762A2-841F-4DBE-A1F9-0D5C2641B76C}">
      <dsp:nvSpPr>
        <dsp:cNvPr id="0" name=""/>
        <dsp:cNvSpPr/>
      </dsp:nvSpPr>
      <dsp:spPr>
        <a:xfrm>
          <a:off x="5554" y="1423289"/>
          <a:ext cx="2643214" cy="1821174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0B579A-6453-4736-8785-57EBF842C023}">
      <dsp:nvSpPr>
        <dsp:cNvPr id="0" name=""/>
        <dsp:cNvSpPr/>
      </dsp:nvSpPr>
      <dsp:spPr>
        <a:xfrm>
          <a:off x="5554" y="3244464"/>
          <a:ext cx="2643214" cy="98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Марш рівності в Києві:</a:t>
          </a:r>
          <a:r>
            <a:rPr lang="uk-UA" sz="1800" kern="1200" dirty="0" smtClean="0"/>
            <a:t> організатори щороку збирають відгуки учасників через анонімні онлайн-форми, аналізують зворотній зв’язок для врахування в наступному році.</a:t>
          </a:r>
          <a:endParaRPr lang="uk-UA" sz="1800" u="sng" kern="1200" dirty="0"/>
        </a:p>
      </dsp:txBody>
      <dsp:txXfrm>
        <a:off x="5554" y="3244464"/>
        <a:ext cx="2643214" cy="980632"/>
      </dsp:txXfrm>
    </dsp:sp>
    <dsp:sp modelId="{70B4AF1A-5C4C-4F57-B995-3C0ABEBBDE1F}">
      <dsp:nvSpPr>
        <dsp:cNvPr id="0" name=""/>
        <dsp:cNvSpPr/>
      </dsp:nvSpPr>
      <dsp:spPr>
        <a:xfrm>
          <a:off x="2913201" y="1423289"/>
          <a:ext cx="2643214" cy="1821174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D646AB-52E8-40C2-91D3-A2B20DD83E44}">
      <dsp:nvSpPr>
        <dsp:cNvPr id="0" name=""/>
        <dsp:cNvSpPr/>
      </dsp:nvSpPr>
      <dsp:spPr>
        <a:xfrm>
          <a:off x="2913201" y="3244464"/>
          <a:ext cx="2643214" cy="98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Фестиваль думок у Маріуполі (до 2022):</a:t>
          </a:r>
          <a:r>
            <a:rPr lang="uk-UA" sz="1800" kern="1200" noProof="0" dirty="0" smtClean="0"/>
            <a:t> проводилося анкетування учасників, що дозволило на наступний рік врахувати потребу в зоні для дітей.</a:t>
          </a:r>
          <a:endParaRPr lang="uk-UA" sz="1800" kern="1200" noProof="0" dirty="0"/>
        </a:p>
      </dsp:txBody>
      <dsp:txXfrm>
        <a:off x="2913201" y="3244464"/>
        <a:ext cx="2643214" cy="980632"/>
      </dsp:txXfrm>
    </dsp:sp>
    <dsp:sp modelId="{F1BCA9BD-A171-4095-A3E8-B1ADCBF5A7C1}">
      <dsp:nvSpPr>
        <dsp:cNvPr id="0" name=""/>
        <dsp:cNvSpPr/>
      </dsp:nvSpPr>
      <dsp:spPr>
        <a:xfrm>
          <a:off x="5820848" y="1423289"/>
          <a:ext cx="2643214" cy="1821174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5A5BF2-BA15-4CA2-925E-E8552BA54826}">
      <dsp:nvSpPr>
        <dsp:cNvPr id="0" name=""/>
        <dsp:cNvSpPr/>
      </dsp:nvSpPr>
      <dsp:spPr>
        <a:xfrm>
          <a:off x="5820848" y="3244464"/>
          <a:ext cx="2643214" cy="98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Громадський простір «</a:t>
          </a:r>
          <a:r>
            <a:rPr lang="en-US" sz="1800" b="1" kern="1200" dirty="0" smtClean="0"/>
            <a:t>Urban Space 100» </a:t>
          </a:r>
          <a:r>
            <a:rPr lang="uk-UA" sz="1800" b="1" kern="1200" dirty="0" smtClean="0"/>
            <a:t>в Івано-Франківську:</a:t>
          </a:r>
          <a:r>
            <a:rPr lang="uk-UA" sz="1800" kern="1200" dirty="0" smtClean="0"/>
            <a:t> регулярно збирає цифровий </a:t>
          </a:r>
          <a:r>
            <a:rPr lang="uk-UA" sz="1800" kern="1200" dirty="0" err="1" smtClean="0"/>
            <a:t>фідбек</a:t>
          </a:r>
          <a:r>
            <a:rPr lang="uk-UA" sz="1800" kern="1200" dirty="0" smtClean="0"/>
            <a:t> через </a:t>
          </a:r>
          <a:r>
            <a:rPr lang="uk-UA" sz="1800" kern="1200" dirty="0" err="1" smtClean="0"/>
            <a:t>соцмережі</a:t>
          </a:r>
          <a:r>
            <a:rPr lang="uk-UA" sz="1800" kern="1200" dirty="0" smtClean="0"/>
            <a:t> та застосовує принцип відкритого звіту.</a:t>
          </a:r>
          <a:endParaRPr lang="uk-UA" sz="1800" kern="1200" dirty="0"/>
        </a:p>
      </dsp:txBody>
      <dsp:txXfrm>
        <a:off x="5820848" y="3244464"/>
        <a:ext cx="2643214" cy="980632"/>
      </dsp:txXfrm>
    </dsp:sp>
    <dsp:sp modelId="{D7806763-018D-4392-BFAC-CCD250ED7330}">
      <dsp:nvSpPr>
        <dsp:cNvPr id="0" name=""/>
        <dsp:cNvSpPr/>
      </dsp:nvSpPr>
      <dsp:spPr>
        <a:xfrm>
          <a:off x="8728495" y="1423289"/>
          <a:ext cx="2643214" cy="1821174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CF108A-57DA-4B26-ACEC-E7A60A2D33FE}">
      <dsp:nvSpPr>
        <dsp:cNvPr id="0" name=""/>
        <dsp:cNvSpPr/>
      </dsp:nvSpPr>
      <dsp:spPr>
        <a:xfrm>
          <a:off x="8728495" y="3244464"/>
          <a:ext cx="2643214" cy="980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Події ініціативи "Сильні разом" (</a:t>
          </a:r>
          <a:r>
            <a:rPr lang="en-US" sz="1800" b="1" kern="1200" dirty="0" smtClean="0"/>
            <a:t>Caritas Ukraine):</a:t>
          </a:r>
          <a:r>
            <a:rPr lang="en-US" sz="1800" kern="1200" dirty="0" smtClean="0"/>
            <a:t> </a:t>
          </a:r>
          <a:r>
            <a:rPr lang="uk-UA" sz="1800" kern="1200" dirty="0" smtClean="0"/>
            <a:t>після тренінгів проводиться опитування учасників, збираються кейси «значущих змін», які потім подаються до донорів як результат впливу.</a:t>
          </a:r>
          <a:endParaRPr lang="uk-UA" sz="1800" kern="1200" dirty="0"/>
        </a:p>
      </dsp:txBody>
      <dsp:txXfrm>
        <a:off x="8728495" y="3244464"/>
        <a:ext cx="2643214" cy="98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BD60E-C6C5-43D0-AE33-D9CCDCD030D8}">
      <dsp:nvSpPr>
        <dsp:cNvPr id="0" name=""/>
        <dsp:cNvSpPr/>
      </dsp:nvSpPr>
      <dsp:spPr>
        <a:xfrm>
          <a:off x="0" y="0"/>
          <a:ext cx="5144120" cy="53171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800" kern="1200" dirty="0" smtClean="0"/>
            <a:t>Етапи корекції:</a:t>
          </a:r>
          <a:endParaRPr lang="uk-UA" sz="5800" kern="1200" dirty="0"/>
        </a:p>
      </dsp:txBody>
      <dsp:txXfrm>
        <a:off x="0" y="0"/>
        <a:ext cx="5144120" cy="1595149"/>
      </dsp:txXfrm>
    </dsp:sp>
    <dsp:sp modelId="{23ABE9D4-0013-49A4-B9D1-8A5428ED06B3}">
      <dsp:nvSpPr>
        <dsp:cNvPr id="0" name=""/>
        <dsp:cNvSpPr/>
      </dsp:nvSpPr>
      <dsp:spPr>
        <a:xfrm>
          <a:off x="514412" y="1595279"/>
          <a:ext cx="4115296" cy="77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1.	Узагальнення зібраних даних (кількісних і якісних).</a:t>
          </a:r>
          <a:endParaRPr lang="uk-UA" sz="2200" kern="1200" dirty="0"/>
        </a:p>
      </dsp:txBody>
      <dsp:txXfrm>
        <a:off x="537099" y="1617966"/>
        <a:ext cx="4069922" cy="729223"/>
      </dsp:txXfrm>
    </dsp:sp>
    <dsp:sp modelId="{097908A2-8ACD-4789-B3D8-5D4E04F72B7A}">
      <dsp:nvSpPr>
        <dsp:cNvPr id="0" name=""/>
        <dsp:cNvSpPr/>
      </dsp:nvSpPr>
      <dsp:spPr>
        <a:xfrm>
          <a:off x="514412" y="2489045"/>
          <a:ext cx="4115296" cy="77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2.	</a:t>
          </a:r>
          <a:r>
            <a:rPr lang="ru-RU" sz="2200" kern="1200" dirty="0" err="1" smtClean="0"/>
            <a:t>Виявлення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шаблонів</a:t>
          </a:r>
          <a:r>
            <a:rPr lang="ru-RU" sz="2200" kern="1200" dirty="0" smtClean="0"/>
            <a:t>, проблем, </a:t>
          </a:r>
          <a:r>
            <a:rPr lang="ru-RU" sz="2200" kern="1200" dirty="0" err="1" smtClean="0"/>
            <a:t>очікувань</a:t>
          </a:r>
          <a:r>
            <a:rPr lang="ru-RU" sz="2200" kern="1200" dirty="0" smtClean="0"/>
            <a:t>.</a:t>
          </a:r>
          <a:endParaRPr lang="uk-UA" sz="2200" kern="1200" dirty="0"/>
        </a:p>
      </dsp:txBody>
      <dsp:txXfrm>
        <a:off x="537099" y="2511732"/>
        <a:ext cx="4069922" cy="729223"/>
      </dsp:txXfrm>
    </dsp:sp>
    <dsp:sp modelId="{EEE03E80-2AB9-40A2-A97D-99A5873123CB}">
      <dsp:nvSpPr>
        <dsp:cNvPr id="0" name=""/>
        <dsp:cNvSpPr/>
      </dsp:nvSpPr>
      <dsp:spPr>
        <a:xfrm>
          <a:off x="514412" y="3382812"/>
          <a:ext cx="4115296" cy="77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3.	Формулювання рекомендацій.</a:t>
          </a:r>
          <a:endParaRPr lang="uk-UA" sz="2200" kern="1200" dirty="0"/>
        </a:p>
      </dsp:txBody>
      <dsp:txXfrm>
        <a:off x="537099" y="3405499"/>
        <a:ext cx="4069922" cy="729223"/>
      </dsp:txXfrm>
    </dsp:sp>
    <dsp:sp modelId="{D1F283AB-2336-41B1-A744-81D374F3523F}">
      <dsp:nvSpPr>
        <dsp:cNvPr id="0" name=""/>
        <dsp:cNvSpPr/>
      </dsp:nvSpPr>
      <dsp:spPr>
        <a:xfrm>
          <a:off x="514412" y="4276579"/>
          <a:ext cx="4115296" cy="774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4.	</a:t>
          </a:r>
          <a:r>
            <a:rPr lang="ru-RU" sz="2200" kern="1200" dirty="0" err="1" smtClean="0"/>
            <a:t>Внесення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змін</a:t>
          </a:r>
          <a:r>
            <a:rPr lang="ru-RU" sz="2200" kern="1200" dirty="0" smtClean="0"/>
            <a:t> до </a:t>
          </a:r>
          <a:r>
            <a:rPr lang="ru-RU" sz="2200" kern="1200" dirty="0" err="1" smtClean="0"/>
            <a:t>планування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майбутніх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подій</a:t>
          </a:r>
          <a:r>
            <a:rPr lang="ru-RU" sz="2200" kern="1200" dirty="0" smtClean="0"/>
            <a:t>.</a:t>
          </a:r>
          <a:endParaRPr lang="uk-UA" sz="2200" kern="1200" dirty="0"/>
        </a:p>
      </dsp:txBody>
      <dsp:txXfrm>
        <a:off x="537099" y="4299266"/>
        <a:ext cx="4069922" cy="7292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4D32C-5C89-41E6-9C4A-27C166CD6001}">
      <dsp:nvSpPr>
        <dsp:cNvPr id="0" name=""/>
        <dsp:cNvSpPr/>
      </dsp:nvSpPr>
      <dsp:spPr>
        <a:xfrm>
          <a:off x="1377275" y="2838"/>
          <a:ext cx="4022551" cy="11110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Типи зворотного зв’язку:</a:t>
          </a:r>
          <a:endParaRPr lang="uk-UA" sz="3400" kern="1200" dirty="0"/>
        </a:p>
      </dsp:txBody>
      <dsp:txXfrm>
        <a:off x="1409817" y="35380"/>
        <a:ext cx="3957467" cy="1045976"/>
      </dsp:txXfrm>
    </dsp:sp>
    <dsp:sp modelId="{10A0DF64-B6C9-4DA9-8EB6-6B3E91BB0CF3}">
      <dsp:nvSpPr>
        <dsp:cNvPr id="0" name=""/>
        <dsp:cNvSpPr/>
      </dsp:nvSpPr>
      <dsp:spPr>
        <a:xfrm>
          <a:off x="1779531" y="1113899"/>
          <a:ext cx="402255" cy="833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295"/>
              </a:lnTo>
              <a:lnTo>
                <a:pt x="402255" y="833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8D455-6508-4DB8-8523-41CEE2987000}">
      <dsp:nvSpPr>
        <dsp:cNvPr id="0" name=""/>
        <dsp:cNvSpPr/>
      </dsp:nvSpPr>
      <dsp:spPr>
        <a:xfrm>
          <a:off x="2181786" y="1391664"/>
          <a:ext cx="3617027" cy="1111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Формальний</a:t>
          </a:r>
          <a:r>
            <a:rPr lang="uk-UA" sz="2100" kern="1200" dirty="0" smtClean="0"/>
            <a:t>: анкети, оцінки, звіти.</a:t>
          </a:r>
          <a:endParaRPr lang="uk-UA" sz="2100" kern="1200" dirty="0"/>
        </a:p>
      </dsp:txBody>
      <dsp:txXfrm>
        <a:off x="2214328" y="1424206"/>
        <a:ext cx="3551943" cy="1045976"/>
      </dsp:txXfrm>
    </dsp:sp>
    <dsp:sp modelId="{7F153165-6730-425A-A630-DF84528BB99E}">
      <dsp:nvSpPr>
        <dsp:cNvPr id="0" name=""/>
        <dsp:cNvSpPr/>
      </dsp:nvSpPr>
      <dsp:spPr>
        <a:xfrm>
          <a:off x="1779531" y="1113899"/>
          <a:ext cx="402255" cy="2222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2121"/>
              </a:lnTo>
              <a:lnTo>
                <a:pt x="402255" y="2222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CCA4E-9476-4472-9C0A-50CE18E52E0A}">
      <dsp:nvSpPr>
        <dsp:cNvPr id="0" name=""/>
        <dsp:cNvSpPr/>
      </dsp:nvSpPr>
      <dsp:spPr>
        <a:xfrm>
          <a:off x="2181786" y="2780491"/>
          <a:ext cx="3592335" cy="1111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noProof="0" dirty="0" smtClean="0"/>
            <a:t>Неформальний</a:t>
          </a:r>
          <a:r>
            <a:rPr lang="uk-UA" sz="2100" kern="1200" noProof="0" dirty="0" smtClean="0"/>
            <a:t>: особисті розмови, коментарі, повідомлення в соцмережах.</a:t>
          </a:r>
          <a:endParaRPr lang="uk-UA" sz="2100" kern="1200" noProof="0" dirty="0"/>
        </a:p>
      </dsp:txBody>
      <dsp:txXfrm>
        <a:off x="2214328" y="2813033"/>
        <a:ext cx="3527251" cy="1045976"/>
      </dsp:txXfrm>
    </dsp:sp>
    <dsp:sp modelId="{064952EF-6F99-463A-B54D-AACCE5D6FC1E}">
      <dsp:nvSpPr>
        <dsp:cNvPr id="0" name=""/>
        <dsp:cNvSpPr/>
      </dsp:nvSpPr>
      <dsp:spPr>
        <a:xfrm>
          <a:off x="1779531" y="1113899"/>
          <a:ext cx="402255" cy="3610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0948"/>
              </a:lnTo>
              <a:lnTo>
                <a:pt x="402255" y="3610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A70B1-B331-48A2-A3F2-F52F17C9CA6F}">
      <dsp:nvSpPr>
        <dsp:cNvPr id="0" name=""/>
        <dsp:cNvSpPr/>
      </dsp:nvSpPr>
      <dsp:spPr>
        <a:xfrm>
          <a:off x="2181786" y="4169317"/>
          <a:ext cx="3641737" cy="1111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noProof="0" dirty="0" smtClean="0"/>
            <a:t>Автоматизований</a:t>
          </a:r>
          <a:r>
            <a:rPr lang="uk-UA" sz="2100" kern="1200" noProof="0" dirty="0" smtClean="0"/>
            <a:t>: e-</a:t>
          </a:r>
          <a:r>
            <a:rPr lang="uk-UA" sz="2100" kern="1200" noProof="0" dirty="0" err="1" smtClean="0"/>
            <a:t>mail</a:t>
          </a:r>
          <a:r>
            <a:rPr lang="uk-UA" sz="2100" kern="1200" noProof="0" dirty="0" smtClean="0"/>
            <a:t> або чат-бот після події з проханням оцінити.</a:t>
          </a:r>
          <a:endParaRPr lang="uk-UA" sz="2100" kern="1200" noProof="0" dirty="0"/>
        </a:p>
      </dsp:txBody>
      <dsp:txXfrm>
        <a:off x="2214328" y="4201859"/>
        <a:ext cx="3576653" cy="1045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07.05.2025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1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74062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BE3EB-B43F-45F9-AC99-517BF61573CF}" type="slidenum">
              <a:rPr lang="uk-UA" altLang="uk-UA" smtClean="0"/>
              <a:pPr/>
              <a:t>2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68876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93032" y="-535622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424" y="836712"/>
            <a:ext cx="9825766" cy="376937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Соціальні технології подій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Лекція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21.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Підсумкова оцінка соціальних подій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9045" y="-63640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423592" y="209276"/>
            <a:ext cx="9034666" cy="782879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зібраних даних для корекції майбутніх подій</a:t>
            </a:r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392" y="1268760"/>
            <a:ext cx="48245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/>
              <a:t>Після збору інформації наступним кроком є її </a:t>
            </a:r>
            <a:r>
              <a:rPr lang="uk-UA" sz="2200" b="1" dirty="0"/>
              <a:t>інтерпретація</a:t>
            </a:r>
            <a:r>
              <a:rPr lang="uk-UA" sz="2200" dirty="0"/>
              <a:t> та </a:t>
            </a:r>
            <a:r>
              <a:rPr lang="uk-UA" sz="2200" b="1" dirty="0"/>
              <a:t>впровадження змін</a:t>
            </a:r>
            <a:r>
              <a:rPr lang="uk-UA" sz="2200" dirty="0"/>
              <a:t>. </a:t>
            </a:r>
            <a:endParaRPr lang="uk-UA" sz="2200" dirty="0" smtClean="0"/>
          </a:p>
          <a:p>
            <a:pPr algn="ctr"/>
            <a:endParaRPr lang="uk-UA" sz="2200" dirty="0" smtClean="0"/>
          </a:p>
          <a:p>
            <a:pPr algn="just"/>
            <a:r>
              <a:rPr lang="uk-UA" sz="2200" u="sng" dirty="0" smtClean="0"/>
              <a:t>Це </a:t>
            </a:r>
            <a:r>
              <a:rPr lang="uk-UA" sz="2200" u="sng" dirty="0"/>
              <a:t>не просто звітність, а стратегічне використання даних для: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200" dirty="0"/>
              <a:t>підвищення ефективності подій;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200" dirty="0"/>
              <a:t>поліпшення досвіду учасників;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200" dirty="0"/>
              <a:t>оптимізації витрат;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200" dirty="0"/>
              <a:t>підвищення </a:t>
            </a:r>
            <a:r>
              <a:rPr lang="uk-UA" sz="2200" dirty="0" err="1"/>
              <a:t>інклюзивності</a:t>
            </a:r>
            <a:endParaRPr lang="uk-UA" sz="2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45102924"/>
              </p:ext>
            </p:extLst>
          </p:nvPr>
        </p:nvGraphicFramePr>
        <p:xfrm>
          <a:off x="6240016" y="1268760"/>
          <a:ext cx="5144120" cy="531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65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88640"/>
            <a:ext cx="4493493" cy="2993269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68896" y="-63640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9376" y="2924944"/>
            <a:ext cx="4896544" cy="3456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Приклад:</a:t>
            </a:r>
            <a:endParaRPr lang="uk-UA" sz="2400" dirty="0"/>
          </a:p>
          <a:p>
            <a:pPr lvl="0" algn="ctr"/>
            <a:r>
              <a:rPr lang="uk-UA" sz="2400" b="1" dirty="0"/>
              <a:t>Волонтерська конференція в Івано-Франківську</a:t>
            </a:r>
            <a:r>
              <a:rPr lang="uk-UA" sz="2400" dirty="0"/>
              <a:t> виявила зворотний зв’язок, що частина учасників не чула виступів через погану акустику. На наступному заході організатори орендували інше приміщення та встановили додаткові мікрофони.</a:t>
            </a:r>
          </a:p>
        </p:txBody>
      </p:sp>
      <p:sp>
        <p:nvSpPr>
          <p:cNvPr id="3" name="Выноска-облако 2"/>
          <p:cNvSpPr/>
          <p:nvPr/>
        </p:nvSpPr>
        <p:spPr>
          <a:xfrm>
            <a:off x="5879976" y="404664"/>
            <a:ext cx="5940660" cy="3672408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1"/>
                </a:solidFill>
              </a:rPr>
              <a:t>Що робити, якщо відгуки суперечливі — одні хочуть більш офіційний формат, інші — неформальний?</a:t>
            </a:r>
            <a:r>
              <a:rPr lang="uk-UA" sz="2200" dirty="0"/>
              <a:t/>
            </a:r>
            <a:br>
              <a:rPr lang="uk-UA" sz="2200" dirty="0"/>
            </a:b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2858084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4920" y="-63640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135560" y="332656"/>
            <a:ext cx="9034666" cy="782879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Зворотний зв'язок з учасниками та організаторами подій</a:t>
            </a:r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384" y="1455284"/>
            <a:ext cx="62646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b="1" i="1" dirty="0"/>
              <a:t>Зворотний зв’язок (</a:t>
            </a:r>
            <a:r>
              <a:rPr lang="uk-UA" sz="2200" b="1" i="1" dirty="0" err="1"/>
              <a:t>feedback</a:t>
            </a:r>
            <a:r>
              <a:rPr lang="uk-UA" sz="2200" b="1" i="1" dirty="0"/>
              <a:t>) </a:t>
            </a:r>
            <a:r>
              <a:rPr lang="uk-UA" sz="2200" dirty="0"/>
              <a:t>— це </a:t>
            </a:r>
            <a:r>
              <a:rPr lang="uk-UA" sz="2200" b="1" dirty="0"/>
              <a:t>двосторонній процес обміну інформацією</a:t>
            </a:r>
            <a:r>
              <a:rPr lang="uk-UA" sz="2200" dirty="0"/>
              <a:t>, який формує довіру, прозорість та взаємну відповідальність.</a:t>
            </a:r>
          </a:p>
          <a:p>
            <a:pPr algn="just"/>
            <a:endParaRPr lang="uk-UA" sz="22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51384" y="3176490"/>
            <a:ext cx="6192688" cy="3368777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tx1"/>
                </a:solidFill>
              </a:rPr>
              <a:t>Важливо:</a:t>
            </a:r>
            <a:endParaRPr lang="uk-UA" sz="24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tx1"/>
                </a:solidFill>
              </a:rPr>
              <a:t>не просто отримати </a:t>
            </a:r>
            <a:r>
              <a:rPr lang="uk-UA" sz="2400" dirty="0" err="1">
                <a:solidFill>
                  <a:schemeClr val="tx1"/>
                </a:solidFill>
              </a:rPr>
              <a:t>фідбек</a:t>
            </a:r>
            <a:r>
              <a:rPr lang="uk-UA" sz="2400" dirty="0">
                <a:solidFill>
                  <a:schemeClr val="tx1"/>
                </a:solidFill>
              </a:rPr>
              <a:t>, а й </a:t>
            </a:r>
            <a:r>
              <a:rPr lang="uk-UA" sz="2400" b="1" dirty="0">
                <a:solidFill>
                  <a:schemeClr val="tx1"/>
                </a:solidFill>
              </a:rPr>
              <a:t>відповісти на нього</a:t>
            </a:r>
            <a:r>
              <a:rPr lang="uk-UA" sz="2400" dirty="0">
                <a:solidFill>
                  <a:schemeClr val="tx1"/>
                </a:solidFill>
              </a:rPr>
              <a:t> — подякувати, пояснити зміни.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chemeClr val="tx1"/>
                </a:solidFill>
              </a:rPr>
              <a:t>залучати організаторів</a:t>
            </a:r>
            <a:r>
              <a:rPr lang="uk-UA" sz="2400" dirty="0">
                <a:solidFill>
                  <a:schemeClr val="tx1"/>
                </a:solidFill>
              </a:rPr>
              <a:t> події до обговорення оцінки для створення колективної пам’яті.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19196436"/>
              </p:ext>
            </p:extLst>
          </p:nvPr>
        </p:nvGraphicFramePr>
        <p:xfrm>
          <a:off x="5735960" y="1340768"/>
          <a:ext cx="7200800" cy="528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5917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68896" y="-63640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1384" y="2708920"/>
            <a:ext cx="4896544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Приклад:</a:t>
            </a:r>
            <a:endParaRPr lang="uk-UA" sz="2400" dirty="0"/>
          </a:p>
          <a:p>
            <a:pPr lvl="0" algn="ctr"/>
            <a:r>
              <a:rPr lang="uk-UA" sz="2400" b="1" dirty="0"/>
              <a:t>Ініціатива “Вуличні бібліотеки” у Львові:</a:t>
            </a:r>
            <a:r>
              <a:rPr lang="uk-UA" sz="2400" dirty="0"/>
              <a:t> після отримання відгуків про недостатню кількість дитячих книжок, організатори створили партнерство з дитячими видавництвами та окрему “дитячу поличку”.</a:t>
            </a:r>
          </a:p>
        </p:txBody>
      </p:sp>
      <p:sp>
        <p:nvSpPr>
          <p:cNvPr id="3" name="Выноска-облако 2"/>
          <p:cNvSpPr/>
          <p:nvPr/>
        </p:nvSpPr>
        <p:spPr>
          <a:xfrm>
            <a:off x="5879976" y="404664"/>
            <a:ext cx="5940660" cy="3672408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tx1"/>
                </a:solidFill>
              </a:rPr>
              <a:t>Чи потрібно реагувати на кожен коментар?</a:t>
            </a:r>
            <a:endParaRPr lang="uk-UA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260648"/>
            <a:ext cx="292806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57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2204864"/>
            <a:ext cx="4392488" cy="4392488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24880" y="-650810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4151784" y="260648"/>
            <a:ext cx="7488832" cy="4032448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2400" b="1" dirty="0" smtClean="0">
                <a:solidFill>
                  <a:schemeClr val="tx1"/>
                </a:solidFill>
              </a:rPr>
              <a:t>"</a:t>
            </a:r>
            <a:r>
              <a:rPr lang="uk-UA" sz="2400" b="1" dirty="0">
                <a:solidFill>
                  <a:schemeClr val="tx1"/>
                </a:solidFill>
              </a:rPr>
              <a:t>Чому важливо робити підсумкову оцінку після проведення соціальних подій? </a:t>
            </a:r>
            <a:endParaRPr lang="uk-UA" sz="2400" b="1" dirty="0" smtClean="0">
              <a:solidFill>
                <a:schemeClr val="tx1"/>
              </a:solidFill>
            </a:endParaRPr>
          </a:p>
          <a:p>
            <a:pPr lvl="1" algn="ctr"/>
            <a:r>
              <a:rPr lang="uk-UA" sz="2400" b="1" dirty="0" smtClean="0">
                <a:solidFill>
                  <a:schemeClr val="tx1"/>
                </a:solidFill>
              </a:rPr>
              <a:t>Як </a:t>
            </a:r>
            <a:r>
              <a:rPr lang="uk-UA" sz="2400" b="1" dirty="0">
                <a:solidFill>
                  <a:schemeClr val="tx1"/>
                </a:solidFill>
              </a:rPr>
              <a:t>ви думаєте, які результати можна оцінити після соціальних подій?"</a:t>
            </a:r>
          </a:p>
        </p:txBody>
      </p:sp>
    </p:spTree>
    <p:extLst>
      <p:ext uri="{BB962C8B-B14F-4D97-AF65-F5344CB8AC3E}">
        <p14:creationId xmlns:p14="http://schemas.microsoft.com/office/powerpoint/2010/main" val="1650103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712" y="-67961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844" y="923456"/>
            <a:ext cx="5400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 smtClean="0">
                <a:solidFill>
                  <a:srgbClr val="C00000"/>
                </a:solidFill>
              </a:rPr>
              <a:t>Підсумкова </a:t>
            </a:r>
            <a:r>
              <a:rPr lang="uk-UA" sz="2600" b="1" i="1" dirty="0">
                <a:solidFill>
                  <a:srgbClr val="C00000"/>
                </a:solidFill>
              </a:rPr>
              <a:t>оцінка </a:t>
            </a:r>
            <a:r>
              <a:rPr lang="uk-UA" sz="2600" b="1" i="1" dirty="0"/>
              <a:t>— </a:t>
            </a:r>
            <a:r>
              <a:rPr lang="uk-UA" sz="2600" dirty="0"/>
              <a:t>це процес збору та аналізу даних про результати соціальної події після її проведення з метою оцінити її ефективність, вплив та результати для організаторів, учасників та громади.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01373967"/>
              </p:ext>
            </p:extLst>
          </p:nvPr>
        </p:nvGraphicFramePr>
        <p:xfrm>
          <a:off x="6764884" y="923456"/>
          <a:ext cx="48965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9656" y="3502207"/>
            <a:ext cx="417877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46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64840" y="-69401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775520" y="17340"/>
            <a:ext cx="9898091" cy="86409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Основні етапи підсумкової оцінки соціальних подій </a:t>
            </a:r>
            <a:endParaRPr lang="uk-UA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53228894"/>
              </p:ext>
            </p:extLst>
          </p:nvPr>
        </p:nvGraphicFramePr>
        <p:xfrm>
          <a:off x="407368" y="764704"/>
          <a:ext cx="114492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2873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6848" y="-643609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639616" y="328831"/>
            <a:ext cx="8476175" cy="86021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та інструменти підсумкової оцінки соціальних подій</a:t>
            </a:r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80836993"/>
              </p:ext>
            </p:extLst>
          </p:nvPr>
        </p:nvGraphicFramePr>
        <p:xfrm>
          <a:off x="263352" y="980728"/>
          <a:ext cx="655272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400" y="3890922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/>
              <a:t>Приклад запитань</a:t>
            </a:r>
            <a:r>
              <a:rPr lang="uk-UA" sz="2000" b="1" u="sng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Оцініть </a:t>
            </a:r>
            <a:r>
              <a:rPr lang="uk-UA" sz="2000" dirty="0"/>
              <a:t>подію за шкалою від 1 до 5</a:t>
            </a:r>
            <a:r>
              <a:rPr lang="uk-UA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Що </a:t>
            </a:r>
            <a:r>
              <a:rPr lang="uk-UA" sz="2000" dirty="0"/>
              <a:t>вам найбільше сподобалося/не сподобалося</a:t>
            </a:r>
            <a:r>
              <a:rPr lang="uk-UA" sz="20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 smtClean="0"/>
              <a:t>Що </a:t>
            </a:r>
            <a:r>
              <a:rPr lang="uk-UA" sz="2000" dirty="0"/>
              <a:t>ви порадили б змінити</a:t>
            </a:r>
            <a:r>
              <a:rPr lang="uk-UA" sz="2000" dirty="0" smtClean="0"/>
              <a:t>?</a:t>
            </a:r>
          </a:p>
          <a:p>
            <a:endParaRPr lang="uk-UA" sz="2000" dirty="0"/>
          </a:p>
          <a:p>
            <a:r>
              <a:rPr lang="uk-UA" sz="2000" b="1" u="sng" dirty="0" smtClean="0"/>
              <a:t>Інструменти</a:t>
            </a:r>
            <a:r>
              <a:rPr lang="uk-UA" sz="2000" b="1" u="sng" dirty="0"/>
              <a:t>: </a:t>
            </a:r>
            <a:r>
              <a:rPr lang="en-US" sz="2000" dirty="0"/>
              <a:t>Google Forms, </a:t>
            </a:r>
            <a:r>
              <a:rPr lang="en-US" sz="2000" dirty="0" err="1"/>
              <a:t>SurveyMonkey</a:t>
            </a:r>
            <a:r>
              <a:rPr lang="en-US" sz="2000" dirty="0"/>
              <a:t>, </a:t>
            </a:r>
            <a:r>
              <a:rPr lang="en-US" sz="2000" dirty="0" err="1"/>
              <a:t>LimeSurvey</a:t>
            </a:r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0798" y="1556792"/>
            <a:ext cx="379822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19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20824" y="-643609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711624" y="213891"/>
            <a:ext cx="8476175" cy="86021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та інструменти підсумкової оцінки соціальних подій</a:t>
            </a:r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78608140"/>
              </p:ext>
            </p:extLst>
          </p:nvPr>
        </p:nvGraphicFramePr>
        <p:xfrm>
          <a:off x="-312712" y="2636912"/>
          <a:ext cx="7464152" cy="3591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3040" y="1268760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Глибинні </a:t>
            </a:r>
            <a:r>
              <a:rPr lang="uk-UA" sz="2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інтерв’ю та </a:t>
            </a:r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фокус-групи</a:t>
            </a:r>
          </a:p>
          <a:p>
            <a:pPr algn="ctr"/>
            <a:r>
              <a:rPr lang="uk-UA" sz="2400" b="1" dirty="0" smtClean="0"/>
              <a:t>Ціль</a:t>
            </a:r>
            <a:r>
              <a:rPr lang="uk-UA" sz="2400" dirty="0"/>
              <a:t>: отримати глибший аналіз вражень, емоцій та мотивацій учасників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320136" y="1340768"/>
            <a:ext cx="4561184" cy="47089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Спостереження </a:t>
            </a:r>
            <a:r>
              <a:rPr lang="uk-UA" sz="2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час і після </a:t>
            </a:r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</a:p>
          <a:p>
            <a:pPr algn="ctr"/>
            <a:endParaRPr lang="uk-UA" sz="2400" b="1" i="1" dirty="0"/>
          </a:p>
          <a:p>
            <a:pPr algn="ctr"/>
            <a:r>
              <a:rPr lang="uk-UA" sz="2400" b="1" dirty="0"/>
              <a:t>Ціль</a:t>
            </a:r>
            <a:r>
              <a:rPr lang="uk-UA" dirty="0"/>
              <a:t>: </a:t>
            </a:r>
            <a:r>
              <a:rPr lang="uk-UA" sz="2400" dirty="0"/>
              <a:t>оцінка поведінки учасників, організації простору, логістики</a:t>
            </a:r>
            <a:r>
              <a:rPr lang="uk-UA" sz="2400" dirty="0" smtClean="0"/>
              <a:t>.</a:t>
            </a:r>
          </a:p>
          <a:p>
            <a:endParaRPr lang="uk-UA" sz="2400" dirty="0"/>
          </a:p>
          <a:p>
            <a:pPr algn="ctr"/>
            <a:r>
              <a:rPr lang="uk-UA" sz="2200" b="1" i="1" dirty="0" smtClean="0"/>
              <a:t>Наприклад</a:t>
            </a:r>
            <a:r>
              <a:rPr lang="uk-UA" sz="2200" i="1" dirty="0"/>
              <a:t>, спостереження за тим, як відвідувачі орієнтуються на події, чи користуються доступними інфраструктурними рішеннями (навігація, </a:t>
            </a:r>
            <a:r>
              <a:rPr lang="uk-UA" sz="2200" i="1" dirty="0" err="1"/>
              <a:t>інклюзивність</a:t>
            </a:r>
            <a:r>
              <a:rPr lang="uk-UA" sz="2200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3418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48816" y="-643609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711624" y="213891"/>
            <a:ext cx="8476175" cy="86021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та інструменти підсумкової оцінки соціальних подій</a:t>
            </a:r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152015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Аналіз цифрового сліду (</a:t>
            </a: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footprint)</a:t>
            </a:r>
            <a:endParaRPr lang="uk-UA" sz="2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2" y="2492896"/>
            <a:ext cx="5616624" cy="316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/>
              <a:t>Що аналізується</a:t>
            </a:r>
            <a:r>
              <a:rPr lang="uk-UA" sz="2200" b="1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 smtClean="0"/>
              <a:t>активність </a:t>
            </a:r>
            <a:r>
              <a:rPr lang="uk-UA" sz="2200" dirty="0"/>
              <a:t>у соціальних мережах (</a:t>
            </a:r>
            <a:r>
              <a:rPr lang="uk-UA" sz="2200" dirty="0" err="1"/>
              <a:t>хештеги</a:t>
            </a:r>
            <a:r>
              <a:rPr lang="uk-UA" sz="2200" dirty="0"/>
              <a:t>, лайки, </a:t>
            </a:r>
            <a:r>
              <a:rPr lang="uk-UA" sz="2200" dirty="0" err="1"/>
              <a:t>репости</a:t>
            </a:r>
            <a:r>
              <a:rPr lang="uk-UA" sz="2200" dirty="0" smtClean="0"/>
              <a:t>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 smtClean="0"/>
              <a:t>кількість </a:t>
            </a:r>
            <a:r>
              <a:rPr lang="uk-UA" sz="2200" dirty="0"/>
              <a:t>згадок у медіа</a:t>
            </a:r>
            <a:r>
              <a:rPr lang="uk-UA" sz="22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 smtClean="0"/>
              <a:t>коментарі </a:t>
            </a:r>
            <a:r>
              <a:rPr lang="uk-UA" sz="2200" dirty="0"/>
              <a:t>на платформах (</a:t>
            </a:r>
            <a:r>
              <a:rPr lang="en-US" sz="2200" dirty="0"/>
              <a:t>Facebook, Instagram, YouTube</a:t>
            </a:r>
            <a:r>
              <a:rPr lang="en-US" sz="2200" dirty="0" smtClean="0"/>
              <a:t>).</a:t>
            </a:r>
            <a:endParaRPr lang="uk-UA" sz="2200" dirty="0" smtClean="0"/>
          </a:p>
          <a:p>
            <a:endParaRPr lang="uk-UA" sz="2200" dirty="0"/>
          </a:p>
          <a:p>
            <a:r>
              <a:rPr lang="uk-UA" sz="2200" b="1" dirty="0" smtClean="0"/>
              <a:t>Інструменти</a:t>
            </a:r>
            <a:r>
              <a:rPr lang="uk-UA" sz="2200" dirty="0"/>
              <a:t>: </a:t>
            </a:r>
            <a:r>
              <a:rPr lang="en-US" sz="2200" dirty="0" err="1"/>
              <a:t>Brandwatch</a:t>
            </a:r>
            <a:r>
              <a:rPr lang="en-US" sz="2200" dirty="0"/>
              <a:t>, </a:t>
            </a:r>
            <a:r>
              <a:rPr lang="en-US" sz="2200" dirty="0" err="1"/>
              <a:t>Talkwalker</a:t>
            </a:r>
            <a:r>
              <a:rPr lang="en-US" sz="2200" dirty="0"/>
              <a:t>, Meta Business Suite</a:t>
            </a:r>
            <a:endParaRPr lang="uk-UA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6547331" y="1506264"/>
            <a:ext cx="4640468" cy="4659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SWOT-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події</a:t>
            </a:r>
          </a:p>
          <a:p>
            <a:endParaRPr lang="uk-UA" sz="2400" dirty="0" smtClean="0"/>
          </a:p>
          <a:p>
            <a:r>
              <a:rPr lang="en-US" sz="2400" b="1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(Strengths) — </a:t>
            </a:r>
            <a:r>
              <a:rPr lang="uk-UA" sz="2400" dirty="0"/>
              <a:t>сильні сторони (висока участь, якісний контент);</a:t>
            </a:r>
          </a:p>
          <a:p>
            <a:r>
              <a:rPr lang="en-US" sz="2400" b="1" dirty="0"/>
              <a:t>W</a:t>
            </a:r>
            <a:r>
              <a:rPr lang="en-US" sz="2400" dirty="0"/>
              <a:t> (Weaknesses) — </a:t>
            </a:r>
            <a:r>
              <a:rPr lang="uk-UA" sz="2400" dirty="0"/>
              <a:t>слабкі сторони (недоліки логістики, низька доступність);</a:t>
            </a:r>
          </a:p>
          <a:p>
            <a:r>
              <a:rPr lang="en-US" sz="2400" b="1" dirty="0"/>
              <a:t>O</a:t>
            </a:r>
            <a:r>
              <a:rPr lang="en-US" sz="2400" dirty="0"/>
              <a:t> (Opportunities) — </a:t>
            </a:r>
            <a:r>
              <a:rPr lang="uk-UA" sz="2400" dirty="0"/>
              <a:t>можливості для розвитку;</a:t>
            </a:r>
          </a:p>
          <a:p>
            <a:r>
              <a:rPr lang="en-US" sz="2400" b="1" dirty="0"/>
              <a:t>T</a:t>
            </a:r>
            <a:r>
              <a:rPr lang="en-US" sz="2400" dirty="0"/>
              <a:t> (Threats) — </a:t>
            </a:r>
            <a:r>
              <a:rPr lang="uk-UA" sz="2400" dirty="0"/>
              <a:t>загрози, ризики для майбутніх подій.</a:t>
            </a:r>
          </a:p>
        </p:txBody>
      </p:sp>
    </p:spTree>
    <p:extLst>
      <p:ext uri="{BB962C8B-B14F-4D97-AF65-F5344CB8AC3E}">
        <p14:creationId xmlns:p14="http://schemas.microsoft.com/office/powerpoint/2010/main" val="1756950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2832" y="-672412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711624" y="213891"/>
            <a:ext cx="8476175" cy="86021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 та інструменти підсумкової оцінки соціальних подій</a:t>
            </a:r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1556792"/>
            <a:ext cx="67687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Методика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Significant Change (MSC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uk-UA" sz="22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uk-UA" sz="2200" b="1" dirty="0"/>
          </a:p>
          <a:p>
            <a:pPr algn="just"/>
            <a:r>
              <a:rPr lang="uk-UA" sz="2200" b="1" dirty="0" smtClean="0"/>
              <a:t>Орієнтована </a:t>
            </a:r>
            <a:r>
              <a:rPr lang="uk-UA" sz="2200" b="1" dirty="0"/>
              <a:t>на якісні дані: </a:t>
            </a:r>
            <a:r>
              <a:rPr lang="uk-UA" sz="2200" dirty="0"/>
              <a:t>респонденти описують найбільш значущу зміну, яку спричинила подія в їхньому житті</a:t>
            </a:r>
            <a:r>
              <a:rPr lang="uk-UA" sz="22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936" y="3490245"/>
            <a:ext cx="7137615" cy="30162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1900" b="1" u="sng" dirty="0"/>
              <a:t>процес </a:t>
            </a:r>
            <a:r>
              <a:rPr lang="en-US" sz="1900" b="1" u="sng" dirty="0"/>
              <a:t>MSC</a:t>
            </a:r>
            <a:r>
              <a:rPr lang="uk-UA" sz="1900" b="1" u="sng" dirty="0" smtClean="0"/>
              <a:t> </a:t>
            </a:r>
            <a:r>
              <a:rPr lang="uk-UA" sz="1900" b="1" u="sng" dirty="0"/>
              <a:t>зазвичай </a:t>
            </a:r>
            <a:r>
              <a:rPr lang="uk-UA" sz="1900" b="1" u="sng" dirty="0" smtClean="0"/>
              <a:t>включає</a:t>
            </a:r>
          </a:p>
          <a:p>
            <a:pPr algn="just"/>
            <a:endParaRPr lang="uk-UA" sz="1900" b="1" u="sng" dirty="0"/>
          </a:p>
          <a:p>
            <a:pPr marL="457200" indent="-457200" algn="just">
              <a:buFont typeface="+mj-lt"/>
              <a:buAutoNum type="arabicPeriod"/>
            </a:pPr>
            <a:r>
              <a:rPr lang="uk-UA" sz="1900" dirty="0" smtClean="0"/>
              <a:t>збір </a:t>
            </a:r>
            <a:r>
              <a:rPr lang="uk-UA" sz="1900" dirty="0"/>
              <a:t>якісної інформації від </a:t>
            </a:r>
            <a:r>
              <a:rPr lang="uk-UA" sz="1900" dirty="0" smtClean="0"/>
              <a:t>респондентів у </a:t>
            </a:r>
            <a:r>
              <a:rPr lang="uk-UA" sz="1900" dirty="0"/>
              <a:t>формі опису </a:t>
            </a:r>
            <a:r>
              <a:rPr lang="uk-UA" sz="1900" dirty="0" smtClean="0"/>
              <a:t>зміни; </a:t>
            </a:r>
          </a:p>
          <a:p>
            <a:pPr marL="457200" indent="-457200" algn="just">
              <a:buFont typeface="+mj-lt"/>
              <a:buAutoNum type="arabicPeriod"/>
            </a:pPr>
            <a:endParaRPr lang="uk-UA" sz="19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uk-UA" sz="1900" dirty="0" smtClean="0"/>
              <a:t>пояснення</a:t>
            </a:r>
            <a:r>
              <a:rPr lang="uk-UA" sz="1900" dirty="0"/>
              <a:t>, чому вони вважають цю зміну найважливішою. </a:t>
            </a:r>
            <a:r>
              <a:rPr lang="uk-UA" sz="1900" dirty="0" smtClean="0"/>
              <a:t>​​</a:t>
            </a:r>
          </a:p>
          <a:p>
            <a:pPr marL="457200" indent="-457200" algn="just">
              <a:buFont typeface="+mj-lt"/>
              <a:buAutoNum type="arabicPeriod"/>
            </a:pPr>
            <a:endParaRPr lang="uk-UA" sz="1900" dirty="0"/>
          </a:p>
          <a:p>
            <a:pPr marL="457200" indent="-457200" algn="just">
              <a:buFont typeface="+mj-lt"/>
              <a:buAutoNum type="arabicPeriod"/>
            </a:pPr>
            <a:r>
              <a:rPr lang="uk-UA" sz="1900" dirty="0" smtClean="0"/>
              <a:t>перегляд комісією набору </a:t>
            </a:r>
            <a:r>
              <a:rPr lang="uk-UA" sz="1900" dirty="0"/>
              <a:t>зібраних історій </a:t>
            </a:r>
            <a:r>
              <a:rPr lang="en-US" sz="1900" b="1" dirty="0"/>
              <a:t>MSC </a:t>
            </a:r>
            <a:r>
              <a:rPr lang="uk-UA" sz="1900" dirty="0" smtClean="0"/>
              <a:t>та визначення </a:t>
            </a:r>
            <a:r>
              <a:rPr lang="uk-UA" sz="1900" dirty="0"/>
              <a:t>ту, яка, на їхню думку </a:t>
            </a:r>
            <a:r>
              <a:rPr lang="uk-UA" sz="1900" dirty="0" smtClean="0"/>
              <a:t>є </a:t>
            </a:r>
            <a:r>
              <a:rPr lang="uk-UA" sz="1900" dirty="0"/>
              <a:t>найважливішою з </a:t>
            </a:r>
            <a:r>
              <a:rPr lang="uk-UA" sz="1900" dirty="0" smtClean="0"/>
              <a:t>усіх</a:t>
            </a:r>
            <a:endParaRPr lang="uk-UA" sz="19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77497519"/>
              </p:ext>
            </p:extLst>
          </p:nvPr>
        </p:nvGraphicFramePr>
        <p:xfrm>
          <a:off x="4295800" y="1283176"/>
          <a:ext cx="10576272" cy="524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6771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4760" y="-672412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575720" y="332656"/>
            <a:ext cx="5472608" cy="82484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44353855"/>
              </p:ext>
            </p:extLst>
          </p:nvPr>
        </p:nvGraphicFramePr>
        <p:xfrm>
          <a:off x="407368" y="44624"/>
          <a:ext cx="11377264" cy="564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230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10431</TotalTime>
  <Words>957</Words>
  <Application>Microsoft Office PowerPoint</Application>
  <PresentationFormat>Широкоэкранный</PresentationFormat>
  <Paragraphs>127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George</vt:lpstr>
      <vt:lpstr>Plantagenet Cherokee</vt:lpstr>
      <vt:lpstr>Times New Roman</vt:lpstr>
      <vt:lpstr>Wingdings</vt:lpstr>
      <vt:lpstr>Тема Office</vt:lpstr>
      <vt:lpstr>Соціальні технології подій  Лекція 21. Підсумкова оцінка соціальних подій</vt:lpstr>
      <vt:lpstr>Презентация PowerPoint</vt:lpstr>
      <vt:lpstr>Презентация PowerPoint</vt:lpstr>
      <vt:lpstr>Основні етапи підсумкової оцінки соціальних подій </vt:lpstr>
      <vt:lpstr>Методи та інструменти підсумкової оцінки соціальних подій</vt:lpstr>
      <vt:lpstr>Методи та інструменти підсумкової оцінки соціальних подій</vt:lpstr>
      <vt:lpstr>Методи та інструменти підсумкової оцінки соціальних подій</vt:lpstr>
      <vt:lpstr>Методи та інструменти підсумкової оцінки соціальних подій</vt:lpstr>
      <vt:lpstr>Приклади</vt:lpstr>
      <vt:lpstr>Використання зібраних даних для корекції майбутніх подій</vt:lpstr>
      <vt:lpstr>Презентация PowerPoint</vt:lpstr>
      <vt:lpstr>Зворотний зв'язок з учасниками та організаторами подій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Учетная запись Майкрософт</cp:lastModifiedBy>
  <cp:revision>685</cp:revision>
  <dcterms:created xsi:type="dcterms:W3CDTF">2014-05-17T18:57:21Z</dcterms:created>
  <dcterms:modified xsi:type="dcterms:W3CDTF">2025-05-07T09:04:15Z</dcterms:modified>
</cp:coreProperties>
</file>