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Факторы, характеризующие процесс коммуникации</a:t>
            </a:r>
          </a:p>
          <a:p>
            <a:r>
              <a:rPr lang="ru-RU" sz="3600" dirty="0"/>
              <a:t>Факторы, обеспечивающие успешность коммуникации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коммуникации в сфере обслуживания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092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обеспечивающие успешность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200" b="1" i="1" dirty="0"/>
              <a:t>Контактность </a:t>
            </a:r>
            <a:r>
              <a:rPr lang="ru-RU" sz="3200" dirty="0"/>
              <a:t>-</a:t>
            </a:r>
            <a:r>
              <a:rPr lang="ru-RU" sz="3200" dirty="0" smtClean="0"/>
              <a:t> </a:t>
            </a:r>
            <a:r>
              <a:rPr lang="ru-RU" sz="3200" dirty="0"/>
              <a:t>это специфическое социальное умение,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предполагающее формирование доверительных отношений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между </a:t>
            </a:r>
            <a:r>
              <a:rPr lang="ru-RU" sz="3200" dirty="0" err="1"/>
              <a:t>коммуникантами</a:t>
            </a:r>
            <a:r>
              <a:rPr lang="ru-RU" sz="3200" dirty="0"/>
              <a:t> в ходе взаимодействия, 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также управление коммуникативной ситуацией.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43936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обеспечивающие успешность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4400" dirty="0" smtClean="0"/>
              <a:t>Комплимент решает </a:t>
            </a:r>
            <a:r>
              <a:rPr lang="ru-RU" sz="4400" dirty="0"/>
              <a:t>стратегическую задачу говорящего — расположить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к себе собеседника, при этом в явной форме демонстрируется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намерение говорящего сказать нечто </a:t>
            </a:r>
            <a:r>
              <a:rPr lang="ru-RU" sz="4400" dirty="0" smtClean="0"/>
              <a:t>приятное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4185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Факторы, характеризующие процесс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5400" b="1" i="1" dirty="0" smtClean="0"/>
              <a:t>Доступность</a:t>
            </a:r>
          </a:p>
          <a:p>
            <a:r>
              <a:rPr lang="ru-RU" sz="5400" b="1" i="1" dirty="0" smtClean="0"/>
              <a:t>Новизна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dirty="0" smtClean="0"/>
              <a:t>При </a:t>
            </a:r>
            <a:r>
              <a:rPr lang="ru-RU" sz="4000" dirty="0"/>
              <a:t>максимальном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i="1" dirty="0"/>
              <a:t>возрастании новизны </a:t>
            </a:r>
            <a:r>
              <a:rPr lang="ru-RU" sz="4000" dirty="0"/>
              <a:t>сообщения его </a:t>
            </a:r>
            <a:r>
              <a:rPr lang="ru-RU" sz="4000" i="1" dirty="0" smtClean="0"/>
              <a:t>доступность снижается</a:t>
            </a:r>
            <a:r>
              <a:rPr lang="ru-RU" sz="4000" i="1" dirty="0"/>
              <a:t>, </a:t>
            </a:r>
            <a:r>
              <a:rPr lang="ru-RU" sz="4000" dirty="0"/>
              <a:t>стремится к нулю </a:t>
            </a:r>
            <a:r>
              <a:rPr lang="ru-RU" sz="4000" dirty="0" smtClean="0"/>
              <a:t>и </a:t>
            </a:r>
            <a:r>
              <a:rPr lang="ru-RU" sz="4000" dirty="0"/>
              <a:t>наоборот.</a:t>
            </a:r>
            <a:endParaRPr lang="ru-RU" sz="4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62728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характеризующие процесс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/>
              <a:t>Банальность</a:t>
            </a:r>
          </a:p>
          <a:p>
            <a:r>
              <a:rPr lang="ru-RU" sz="5400" b="1" i="1" dirty="0" smtClean="0"/>
              <a:t>Оригинальность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110126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характеризующие процесс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4800" dirty="0"/>
              <a:t>Если сообщение не содержит ничего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800" dirty="0"/>
              <a:t>нового — </a:t>
            </a:r>
            <a:r>
              <a:rPr lang="ru-RU" sz="4800" u="sng" dirty="0"/>
              <a:t>оно банально</a:t>
            </a:r>
            <a:r>
              <a:rPr lang="ru-RU" sz="4800" dirty="0"/>
              <a:t>. Если подано в необычной, заумной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800" dirty="0"/>
              <a:t>форме — </a:t>
            </a:r>
            <a:r>
              <a:rPr lang="ru-RU" sz="4800" u="sng" dirty="0"/>
              <a:t>оригинально</a:t>
            </a:r>
            <a:r>
              <a:rPr lang="ru-RU" sz="4800" dirty="0"/>
              <a:t>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3375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характеризующие процесс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Коммуникатор,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рассчитывающий на то, что его правильно поймут </a:t>
            </a:r>
            <a:r>
              <a:rPr lang="ru-RU" sz="2800" dirty="0" smtClean="0"/>
              <a:t>в актах</a:t>
            </a:r>
            <a:endParaRPr lang="ru-RU" sz="2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коммуникации, должен сознательно </a:t>
            </a:r>
            <a:r>
              <a:rPr lang="ru-RU" sz="2800" u="sng" dirty="0"/>
              <a:t>регулировать уровни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u="sng" dirty="0"/>
              <a:t>новизны и оригинальности. </a:t>
            </a:r>
            <a:r>
              <a:rPr lang="ru-RU" sz="2800" dirty="0"/>
              <a:t>Нет смысла обрушивать новости,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их следует увязывать с хорошо известным так, чтобы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обеспечивалась доступность восприятия.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319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характеризующие процесс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Сообщение должно подаваться в простых формах, уровень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оригинальности, необходимый для привлечения внимания,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должен быть чуть выше 50-60%. Тогда удастся соблюсти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баланс между </a:t>
            </a:r>
            <a:r>
              <a:rPr lang="ru-RU" sz="2800" dirty="0" smtClean="0"/>
              <a:t>«занудностью» </a:t>
            </a:r>
            <a:r>
              <a:rPr lang="ru-RU" sz="2800" dirty="0"/>
              <a:t>и </a:t>
            </a:r>
            <a:r>
              <a:rPr lang="ru-RU" sz="2800" dirty="0" smtClean="0"/>
              <a:t>«непонятностью»,</a:t>
            </a:r>
            <a:endParaRPr lang="ru-RU" sz="2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обеспечив занимательность и доступность.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677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П</a:t>
            </a:r>
            <a:r>
              <a:rPr lang="ru-RU" i="1" dirty="0" smtClean="0"/>
              <a:t>равило </a:t>
            </a:r>
            <a:r>
              <a:rPr lang="ru-RU" i="1" dirty="0"/>
              <a:t>эффективности </a:t>
            </a:r>
            <a:r>
              <a:rPr lang="ru-RU" i="1" dirty="0" smtClean="0"/>
              <a:t>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К</a:t>
            </a:r>
            <a:r>
              <a:rPr lang="ru-RU" sz="4400" dirty="0" smtClean="0"/>
              <a:t>оличество </a:t>
            </a:r>
            <a:r>
              <a:rPr lang="ru-RU" sz="4400" dirty="0"/>
              <a:t>информации в сообщении и форма ее подачи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должны находиться в гармоничном соответствии, приемлемом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дня получателя.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7365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Факторы, характеризующие процесс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200" u="sng" dirty="0" smtClean="0"/>
              <a:t>Вывод.</a:t>
            </a:r>
            <a:r>
              <a:rPr lang="ru-RU" sz="3200" dirty="0" smtClean="0"/>
              <a:t> Чтобы </a:t>
            </a:r>
            <a:r>
              <a:rPr lang="ru-RU" sz="3200" dirty="0"/>
              <a:t>сообщение стало доступно, нужно снизить оригинальность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рассуждений, исключить часть нового, добавить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информативных </a:t>
            </a:r>
            <a:r>
              <a:rPr lang="ru-RU" sz="3200" dirty="0" smtClean="0"/>
              <a:t>сведений. </a:t>
            </a:r>
            <a:r>
              <a:rPr lang="ru-RU" sz="3200" dirty="0"/>
              <a:t>Оригинальность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рассуждений становится в восприятии адресата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субъективно меньшей, новизна теряется, содержание </a:t>
            </a:r>
            <a:r>
              <a:rPr lang="ru-RU" sz="3200" dirty="0" smtClean="0"/>
              <a:t>- </a:t>
            </a:r>
            <a:r>
              <a:rPr lang="ru-RU" sz="3200" dirty="0"/>
              <a:t>более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понятно, доступно.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335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Факторы, </a:t>
            </a:r>
            <a:r>
              <a:rPr lang="ru-RU" sz="3600" dirty="0" smtClean="0"/>
              <a:t>обеспечивающие успешность коммуникации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4800" b="1" i="1" dirty="0"/>
              <a:t>Общительность</a:t>
            </a:r>
            <a:r>
              <a:rPr lang="ru-RU" sz="4800" i="1" dirty="0"/>
              <a:t> </a:t>
            </a:r>
            <a:r>
              <a:rPr lang="ru-RU" sz="4800" dirty="0"/>
              <a:t>— одна из коммуникативных черт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800" dirty="0"/>
              <a:t>личности, выражается в стремлении к контактам с другими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800" dirty="0"/>
              <a:t>людьми.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05740878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50</TotalTime>
  <Words>299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Горизонт</vt:lpstr>
      <vt:lpstr>Основы коммуникации в сфере обслуживания</vt:lpstr>
      <vt:lpstr>Факторы, характеризующие процесс коммуникации</vt:lpstr>
      <vt:lpstr>Факторы, характеризующие процесс коммуникации</vt:lpstr>
      <vt:lpstr>Факторы, характеризующие процесс коммуникации</vt:lpstr>
      <vt:lpstr>Факторы, характеризующие процесс коммуникации</vt:lpstr>
      <vt:lpstr>Факторы, характеризующие процесс коммуникации</vt:lpstr>
      <vt:lpstr>Правило эффективности коммуникации</vt:lpstr>
      <vt:lpstr>Факторы, характеризующие процесс коммуникации</vt:lpstr>
      <vt:lpstr>Факторы, обеспечивающие успешность коммуникации</vt:lpstr>
      <vt:lpstr>Факторы, обеспечивающие успешность коммуникации</vt:lpstr>
      <vt:lpstr>Факторы, обеспечивающие успешность коммуникации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коммуникации в сфере обслуживания</dc:title>
  <dc:creator>Наташа</dc:creator>
  <cp:lastModifiedBy>Наташа</cp:lastModifiedBy>
  <cp:revision>6</cp:revision>
  <dcterms:created xsi:type="dcterms:W3CDTF">2020-03-04T18:15:01Z</dcterms:created>
  <dcterms:modified xsi:type="dcterms:W3CDTF">2020-03-04T19:16:29Z</dcterms:modified>
</cp:coreProperties>
</file>