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88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14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0947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7664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826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1757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6207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5841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2833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30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915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915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058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619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953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823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E41A0-02AC-4AB9-9F79-97DD426665FE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D3EA6B-895C-41CD-A6C6-FFE6A3A6B5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224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04509" y="1676400"/>
            <a:ext cx="2937164" cy="70788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uk-UA" sz="4000" dirty="0" smtClean="0"/>
              <a:t>ЛЕКЦІЯ  4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08159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71056"/>
            <a:ext cx="10515600" cy="5058500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109875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55" y="789710"/>
            <a:ext cx="10377054" cy="49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18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82" y="429491"/>
            <a:ext cx="11000509" cy="602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5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2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2021-10-05T15:25:35Z</dcterms:created>
  <dcterms:modified xsi:type="dcterms:W3CDTF">2021-10-05T15:31:24Z</dcterms:modified>
</cp:coreProperties>
</file>