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355" r:id="rId4"/>
    <p:sldId id="258" r:id="rId5"/>
    <p:sldId id="270" r:id="rId6"/>
    <p:sldId id="262" r:id="rId7"/>
    <p:sldId id="285" r:id="rId8"/>
    <p:sldId id="264" r:id="rId9"/>
    <p:sldId id="357" r:id="rId10"/>
    <p:sldId id="265" r:id="rId11"/>
    <p:sldId id="266" r:id="rId12"/>
    <p:sldId id="267" r:id="rId13"/>
    <p:sldId id="269" r:id="rId14"/>
    <p:sldId id="260" r:id="rId15"/>
    <p:sldId id="268" r:id="rId16"/>
    <p:sldId id="336" r:id="rId17"/>
    <p:sldId id="338" r:id="rId18"/>
    <p:sldId id="337" r:id="rId19"/>
    <p:sldId id="339" r:id="rId20"/>
    <p:sldId id="340" r:id="rId21"/>
    <p:sldId id="341" r:id="rId22"/>
    <p:sldId id="342" r:id="rId23"/>
    <p:sldId id="344" r:id="rId24"/>
    <p:sldId id="345" r:id="rId25"/>
    <p:sldId id="358" r:id="rId26"/>
    <p:sldId id="350" r:id="rId27"/>
    <p:sldId id="273" r:id="rId28"/>
    <p:sldId id="274" r:id="rId29"/>
    <p:sldId id="275" r:id="rId30"/>
    <p:sldId id="276" r:id="rId31"/>
    <p:sldId id="278" r:id="rId32"/>
    <p:sldId id="277" r:id="rId33"/>
    <p:sldId id="279" r:id="rId34"/>
    <p:sldId id="280" r:id="rId35"/>
    <p:sldId id="281" r:id="rId36"/>
    <p:sldId id="282" r:id="rId37"/>
    <p:sldId id="283" r:id="rId38"/>
    <p:sldId id="284" r:id="rId39"/>
    <p:sldId id="324" r:id="rId40"/>
    <p:sldId id="287" r:id="rId41"/>
    <p:sldId id="292" r:id="rId42"/>
    <p:sldId id="356" r:id="rId43"/>
    <p:sldId id="296" r:id="rId44"/>
    <p:sldId id="297" r:id="rId45"/>
    <p:sldId id="298" r:id="rId46"/>
    <p:sldId id="299" r:id="rId47"/>
    <p:sldId id="300" r:id="rId48"/>
    <p:sldId id="293" r:id="rId49"/>
    <p:sldId id="326" r:id="rId50"/>
    <p:sldId id="259" r:id="rId51"/>
    <p:sldId id="303" r:id="rId52"/>
    <p:sldId id="302" r:id="rId53"/>
    <p:sldId id="301" r:id="rId54"/>
    <p:sldId id="294" r:id="rId55"/>
    <p:sldId id="295" r:id="rId56"/>
    <p:sldId id="321" r:id="rId57"/>
    <p:sldId id="271" r:id="rId58"/>
    <p:sldId id="346" r:id="rId59"/>
    <p:sldId id="334" r:id="rId60"/>
    <p:sldId id="288" r:id="rId61"/>
    <p:sldId id="289" r:id="rId62"/>
    <p:sldId id="290" r:id="rId63"/>
    <p:sldId id="291" r:id="rId64"/>
    <p:sldId id="272" r:id="rId65"/>
    <p:sldId id="323" r:id="rId66"/>
    <p:sldId id="304" r:id="rId67"/>
    <p:sldId id="305" r:id="rId68"/>
    <p:sldId id="307" r:id="rId69"/>
    <p:sldId id="309" r:id="rId70"/>
    <p:sldId id="310" r:id="rId71"/>
    <p:sldId id="312" r:id="rId72"/>
    <p:sldId id="311" r:id="rId73"/>
    <p:sldId id="313" r:id="rId74"/>
    <p:sldId id="347" r:id="rId75"/>
    <p:sldId id="348" r:id="rId76"/>
    <p:sldId id="349" r:id="rId77"/>
    <p:sldId id="351" r:id="rId78"/>
    <p:sldId id="354" r:id="rId79"/>
    <p:sldId id="352" r:id="rId80"/>
    <p:sldId id="322" r:id="rId81"/>
    <p:sldId id="329" r:id="rId82"/>
    <p:sldId id="327" r:id="rId83"/>
    <p:sldId id="328" r:id="rId84"/>
    <p:sldId id="330" r:id="rId85"/>
    <p:sldId id="331" r:id="rId86"/>
    <p:sldId id="332" r:id="rId87"/>
    <p:sldId id="333" r:id="rId88"/>
    <p:sldId id="314" r:id="rId89"/>
    <p:sldId id="315" r:id="rId90"/>
    <p:sldId id="317" r:id="rId91"/>
    <p:sldId id="353" r:id="rId92"/>
    <p:sldId id="319" r:id="rId93"/>
    <p:sldId id="320" r:id="rId94"/>
    <p:sldId id="325" r:id="rId95"/>
    <p:sldId id="261" r:id="rId9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E30643-9B64-4CE8-B576-5FD31E800DF7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E12AD9-B93A-42D2-9201-8DA7B5DAB2DC}">
      <dgm:prSet phldrT="[Текст]"/>
      <dgm:spPr/>
      <dgm:t>
        <a:bodyPr/>
        <a:lstStyle/>
        <a:p>
          <a:r>
            <a:rPr lang="uk-UA" b="1" dirty="0" smtClean="0"/>
            <a:t>Лексичні особливості</a:t>
          </a:r>
          <a:endParaRPr lang="ru-RU" b="1" dirty="0"/>
        </a:p>
      </dgm:t>
    </dgm:pt>
    <dgm:pt modelId="{CD6CE2A4-121B-40F8-8F04-CB802ECFD65E}" type="parTrans" cxnId="{7B8D899E-0C6B-4519-9909-D3F6AB982DA2}">
      <dgm:prSet/>
      <dgm:spPr/>
      <dgm:t>
        <a:bodyPr/>
        <a:lstStyle/>
        <a:p>
          <a:endParaRPr lang="ru-RU"/>
        </a:p>
      </dgm:t>
    </dgm:pt>
    <dgm:pt modelId="{D80468A1-13F2-459F-9AE1-3AE4700A0B51}" type="sibTrans" cxnId="{7B8D899E-0C6B-4519-9909-D3F6AB982DA2}">
      <dgm:prSet/>
      <dgm:spPr/>
      <dgm:t>
        <a:bodyPr/>
        <a:lstStyle/>
        <a:p>
          <a:endParaRPr lang="ru-RU"/>
        </a:p>
      </dgm:t>
    </dgm:pt>
    <dgm:pt modelId="{91BA3419-B30C-4D36-9036-7B2F067D12A4}">
      <dgm:prSet phldrT="[Текст]"/>
      <dgm:spPr/>
      <dgm:t>
        <a:bodyPr/>
        <a:lstStyle/>
        <a:p>
          <a:r>
            <a:rPr lang="uk-UA" dirty="0" smtClean="0"/>
            <a:t>Істоти/неістоти</a:t>
          </a:r>
          <a:endParaRPr lang="ru-RU" dirty="0"/>
        </a:p>
      </dgm:t>
    </dgm:pt>
    <dgm:pt modelId="{25A3585C-5715-477D-BA7A-B8E6CBE5A31E}" type="parTrans" cxnId="{B3E1A7D0-E75E-452A-B599-6D185DB506A0}">
      <dgm:prSet/>
      <dgm:spPr/>
      <dgm:t>
        <a:bodyPr/>
        <a:lstStyle/>
        <a:p>
          <a:endParaRPr lang="ru-RU"/>
        </a:p>
      </dgm:t>
    </dgm:pt>
    <dgm:pt modelId="{50E9A292-665B-4D4A-8D70-30638D7A6BBC}" type="sibTrans" cxnId="{B3E1A7D0-E75E-452A-B599-6D185DB506A0}">
      <dgm:prSet/>
      <dgm:spPr/>
      <dgm:t>
        <a:bodyPr/>
        <a:lstStyle/>
        <a:p>
          <a:endParaRPr lang="ru-RU"/>
        </a:p>
      </dgm:t>
    </dgm:pt>
    <dgm:pt modelId="{0F35D1EF-63BA-4115-A53F-4E015592D19E}">
      <dgm:prSet phldrT="[Текст]"/>
      <dgm:spPr/>
      <dgm:t>
        <a:bodyPr/>
        <a:lstStyle/>
        <a:p>
          <a:r>
            <a:rPr lang="uk-UA" dirty="0" smtClean="0"/>
            <a:t>Власні/загальні</a:t>
          </a:r>
          <a:endParaRPr lang="ru-RU" dirty="0"/>
        </a:p>
      </dgm:t>
    </dgm:pt>
    <dgm:pt modelId="{9A8D30A8-B5C2-4753-BD99-C44250E8613A}" type="parTrans" cxnId="{830B20B9-083D-4CCB-B24F-8AA47928D6A2}">
      <dgm:prSet/>
      <dgm:spPr/>
      <dgm:t>
        <a:bodyPr/>
        <a:lstStyle/>
        <a:p>
          <a:endParaRPr lang="ru-RU"/>
        </a:p>
      </dgm:t>
    </dgm:pt>
    <dgm:pt modelId="{0547BBBF-E4A9-4631-BB0E-D54D1F2300C7}" type="sibTrans" cxnId="{830B20B9-083D-4CCB-B24F-8AA47928D6A2}">
      <dgm:prSet/>
      <dgm:spPr/>
      <dgm:t>
        <a:bodyPr/>
        <a:lstStyle/>
        <a:p>
          <a:endParaRPr lang="ru-RU"/>
        </a:p>
      </dgm:t>
    </dgm:pt>
    <dgm:pt modelId="{53F2BA11-1EB5-4727-AEB1-3A4E4697A12C}">
      <dgm:prSet phldrT="[Текст]"/>
      <dgm:spPr/>
      <dgm:t>
        <a:bodyPr/>
        <a:lstStyle/>
        <a:p>
          <a:r>
            <a:rPr lang="uk-UA" dirty="0" smtClean="0"/>
            <a:t>Речовинні/предметні</a:t>
          </a:r>
          <a:endParaRPr lang="ru-RU" dirty="0"/>
        </a:p>
      </dgm:t>
    </dgm:pt>
    <dgm:pt modelId="{F328E3EB-A637-4C0D-BCB1-3D5D346C9F4B}" type="parTrans" cxnId="{B518995A-9353-40DA-A783-6EA8DD97D621}">
      <dgm:prSet/>
      <dgm:spPr/>
      <dgm:t>
        <a:bodyPr/>
        <a:lstStyle/>
        <a:p>
          <a:endParaRPr lang="ru-RU"/>
        </a:p>
      </dgm:t>
    </dgm:pt>
    <dgm:pt modelId="{84729CE8-8134-4E2E-A156-9C7D8736345A}" type="sibTrans" cxnId="{B518995A-9353-40DA-A783-6EA8DD97D621}">
      <dgm:prSet/>
      <dgm:spPr/>
      <dgm:t>
        <a:bodyPr/>
        <a:lstStyle/>
        <a:p>
          <a:endParaRPr lang="ru-RU"/>
        </a:p>
      </dgm:t>
    </dgm:pt>
    <dgm:pt modelId="{8521429E-C9BD-42A0-A25F-0D4A30472D3A}">
      <dgm:prSet phldrT="[Текст]"/>
      <dgm:spPr/>
      <dgm:t>
        <a:bodyPr/>
        <a:lstStyle/>
        <a:p>
          <a:r>
            <a:rPr lang="uk-UA" b="1" dirty="0" smtClean="0">
              <a:solidFill>
                <a:srgbClr val="FFFF00"/>
              </a:solidFill>
            </a:rPr>
            <a:t>Граматичні категорії</a:t>
          </a:r>
          <a:endParaRPr lang="ru-RU" b="1" dirty="0">
            <a:solidFill>
              <a:srgbClr val="FFFF00"/>
            </a:solidFill>
          </a:endParaRPr>
        </a:p>
      </dgm:t>
    </dgm:pt>
    <dgm:pt modelId="{506A3FC0-023A-4968-A53C-8BD79F7A5137}" type="parTrans" cxnId="{7754025A-26E5-422F-965B-53ABA02B65BC}">
      <dgm:prSet/>
      <dgm:spPr/>
      <dgm:t>
        <a:bodyPr/>
        <a:lstStyle/>
        <a:p>
          <a:endParaRPr lang="ru-RU"/>
        </a:p>
      </dgm:t>
    </dgm:pt>
    <dgm:pt modelId="{B1786FE7-28C6-44B7-83BD-B43E42F2DBD0}" type="sibTrans" cxnId="{7754025A-26E5-422F-965B-53ABA02B65BC}">
      <dgm:prSet/>
      <dgm:spPr/>
      <dgm:t>
        <a:bodyPr/>
        <a:lstStyle/>
        <a:p>
          <a:endParaRPr lang="ru-RU"/>
        </a:p>
      </dgm:t>
    </dgm:pt>
    <dgm:pt modelId="{E128F91F-316F-45A6-9DCD-27D4615E6784}">
      <dgm:prSet phldrT="[Текст]"/>
      <dgm:spPr/>
      <dgm:t>
        <a:bodyPr/>
        <a:lstStyle/>
        <a:p>
          <a:r>
            <a:rPr lang="uk-UA" dirty="0" smtClean="0"/>
            <a:t>Рід(4)</a:t>
          </a:r>
          <a:endParaRPr lang="ru-RU" dirty="0"/>
        </a:p>
      </dgm:t>
    </dgm:pt>
    <dgm:pt modelId="{B190A0E9-11C5-459D-A71C-D75C801B68E5}" type="parTrans" cxnId="{3CC8A694-A1DD-4125-9BC8-F9FE667CAE74}">
      <dgm:prSet/>
      <dgm:spPr/>
      <dgm:t>
        <a:bodyPr/>
        <a:lstStyle/>
        <a:p>
          <a:endParaRPr lang="ru-RU"/>
        </a:p>
      </dgm:t>
    </dgm:pt>
    <dgm:pt modelId="{5ACE42B9-667B-49AE-8512-3D3A0C64F713}" type="sibTrans" cxnId="{3CC8A694-A1DD-4125-9BC8-F9FE667CAE74}">
      <dgm:prSet/>
      <dgm:spPr/>
      <dgm:t>
        <a:bodyPr/>
        <a:lstStyle/>
        <a:p>
          <a:endParaRPr lang="ru-RU"/>
        </a:p>
      </dgm:t>
    </dgm:pt>
    <dgm:pt modelId="{F9632424-96E5-4E98-B1DB-A3DC48587286}">
      <dgm:prSet phldrT="[Текст]"/>
      <dgm:spPr/>
      <dgm:t>
        <a:bodyPr/>
        <a:lstStyle/>
        <a:p>
          <a:r>
            <a:rPr lang="uk-UA" dirty="0" smtClean="0"/>
            <a:t>Число(2, було 3)</a:t>
          </a:r>
          <a:endParaRPr lang="ru-RU" dirty="0"/>
        </a:p>
      </dgm:t>
    </dgm:pt>
    <dgm:pt modelId="{E12A51FE-C3A7-4A31-B77C-C88674F4D1CE}" type="parTrans" cxnId="{80D898B5-93AF-4D9C-908C-A8FD34B30C64}">
      <dgm:prSet/>
      <dgm:spPr/>
      <dgm:t>
        <a:bodyPr/>
        <a:lstStyle/>
        <a:p>
          <a:endParaRPr lang="ru-RU"/>
        </a:p>
      </dgm:t>
    </dgm:pt>
    <dgm:pt modelId="{28B7C540-6C15-4625-BA2A-ED87CE2C15D8}" type="sibTrans" cxnId="{80D898B5-93AF-4D9C-908C-A8FD34B30C64}">
      <dgm:prSet/>
      <dgm:spPr/>
      <dgm:t>
        <a:bodyPr/>
        <a:lstStyle/>
        <a:p>
          <a:endParaRPr lang="ru-RU"/>
        </a:p>
      </dgm:t>
    </dgm:pt>
    <dgm:pt modelId="{0FA9A553-67EC-4794-8244-CF85A5992188}">
      <dgm:prSet phldrT="[Текст]"/>
      <dgm:spPr/>
      <dgm:t>
        <a:bodyPr/>
        <a:lstStyle/>
        <a:p>
          <a:r>
            <a:rPr lang="uk-UA" dirty="0" smtClean="0"/>
            <a:t>Відмінок (7)</a:t>
          </a:r>
          <a:endParaRPr lang="ru-RU" dirty="0"/>
        </a:p>
      </dgm:t>
    </dgm:pt>
    <dgm:pt modelId="{355A7FEE-B86E-446A-B4FD-E3DD1ED68309}" type="parTrans" cxnId="{8AF491D7-60AE-4160-8965-E9364039B94A}">
      <dgm:prSet/>
      <dgm:spPr/>
      <dgm:t>
        <a:bodyPr/>
        <a:lstStyle/>
        <a:p>
          <a:endParaRPr lang="ru-RU"/>
        </a:p>
      </dgm:t>
    </dgm:pt>
    <dgm:pt modelId="{837C2DED-5383-4EA2-8CFD-19FD2305D5B3}" type="sibTrans" cxnId="{8AF491D7-60AE-4160-8965-E9364039B94A}">
      <dgm:prSet/>
      <dgm:spPr/>
      <dgm:t>
        <a:bodyPr/>
        <a:lstStyle/>
        <a:p>
          <a:endParaRPr lang="ru-RU"/>
        </a:p>
      </dgm:t>
    </dgm:pt>
    <dgm:pt modelId="{71724A52-1141-4499-B1BF-026233863E5B}">
      <dgm:prSet phldrT="[Текст]"/>
      <dgm:spPr/>
      <dgm:t>
        <a:bodyPr/>
        <a:lstStyle/>
        <a:p>
          <a:r>
            <a:rPr lang="uk-UA" dirty="0" smtClean="0"/>
            <a:t>Конкретні/абстрактні</a:t>
          </a:r>
          <a:endParaRPr lang="ru-RU" dirty="0"/>
        </a:p>
      </dgm:t>
    </dgm:pt>
    <dgm:pt modelId="{E72D3AD2-1206-497A-BD7E-03F1CB337E97}" type="parTrans" cxnId="{D06E820E-27A5-482A-A517-AE6A92663964}">
      <dgm:prSet/>
      <dgm:spPr/>
      <dgm:t>
        <a:bodyPr/>
        <a:lstStyle/>
        <a:p>
          <a:endParaRPr lang="ru-RU"/>
        </a:p>
      </dgm:t>
    </dgm:pt>
    <dgm:pt modelId="{7410137F-A205-4D0F-8FE9-813F1817CB8B}" type="sibTrans" cxnId="{D06E820E-27A5-482A-A517-AE6A92663964}">
      <dgm:prSet/>
      <dgm:spPr/>
      <dgm:t>
        <a:bodyPr/>
        <a:lstStyle/>
        <a:p>
          <a:endParaRPr lang="ru-RU"/>
        </a:p>
      </dgm:t>
    </dgm:pt>
    <dgm:pt modelId="{63E165DB-13DC-4F67-9570-7282818E7080}">
      <dgm:prSet phldrT="[Текст]"/>
      <dgm:spPr/>
      <dgm:t>
        <a:bodyPr/>
        <a:lstStyle/>
        <a:p>
          <a:r>
            <a:rPr lang="uk-UA" dirty="0" smtClean="0"/>
            <a:t>Відміна (4), група(3)</a:t>
          </a:r>
          <a:endParaRPr lang="ru-RU" dirty="0"/>
        </a:p>
      </dgm:t>
    </dgm:pt>
    <dgm:pt modelId="{44FB67D9-D668-4399-B7F6-8C048F9E6ACB}" type="parTrans" cxnId="{B30A1487-B8EE-4F0F-8810-57AD3D46E2A9}">
      <dgm:prSet/>
      <dgm:spPr/>
      <dgm:t>
        <a:bodyPr/>
        <a:lstStyle/>
        <a:p>
          <a:endParaRPr lang="ru-RU"/>
        </a:p>
      </dgm:t>
    </dgm:pt>
    <dgm:pt modelId="{A6837E0F-5C40-4F8C-85AA-7FA7D59CB188}" type="sibTrans" cxnId="{B30A1487-B8EE-4F0F-8810-57AD3D46E2A9}">
      <dgm:prSet/>
      <dgm:spPr/>
      <dgm:t>
        <a:bodyPr/>
        <a:lstStyle/>
        <a:p>
          <a:endParaRPr lang="ru-RU"/>
        </a:p>
      </dgm:t>
    </dgm:pt>
    <dgm:pt modelId="{B6F2E48B-BE7E-446C-BB7D-EC1B68167356}">
      <dgm:prSet phldrT="[Текст]"/>
      <dgm:spPr/>
      <dgm:t>
        <a:bodyPr/>
        <a:lstStyle/>
        <a:p>
          <a:r>
            <a:rPr lang="uk-UA" b="1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У реченні може бути будь-яким членом</a:t>
          </a:r>
          <a:endParaRPr lang="ru-RU" b="1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7AD3FC72-D9A4-40CD-A944-5FE34AC6821F}" type="parTrans" cxnId="{6BD802B8-022E-4BC8-AAB8-947A65A1B3F2}">
      <dgm:prSet/>
      <dgm:spPr/>
      <dgm:t>
        <a:bodyPr/>
        <a:lstStyle/>
        <a:p>
          <a:endParaRPr lang="ru-RU"/>
        </a:p>
      </dgm:t>
    </dgm:pt>
    <dgm:pt modelId="{08337E10-C6B9-4152-9A29-FCD76DFE9C2E}" type="sibTrans" cxnId="{6BD802B8-022E-4BC8-AAB8-947A65A1B3F2}">
      <dgm:prSet/>
      <dgm:spPr/>
      <dgm:t>
        <a:bodyPr/>
        <a:lstStyle/>
        <a:p>
          <a:endParaRPr lang="ru-RU"/>
        </a:p>
      </dgm:t>
    </dgm:pt>
    <dgm:pt modelId="{53C3641A-8A66-4369-818E-E4917074F5F9}">
      <dgm:prSet phldrT="[Текст]"/>
      <dgm:spPr/>
      <dgm:t>
        <a:bodyPr/>
        <a:lstStyle/>
        <a:p>
          <a:r>
            <a:rPr lang="uk-UA" dirty="0" smtClean="0"/>
            <a:t>Збірні/одиничні</a:t>
          </a:r>
          <a:endParaRPr lang="ru-RU" dirty="0"/>
        </a:p>
      </dgm:t>
    </dgm:pt>
    <dgm:pt modelId="{9A0021AE-2777-418E-98EB-019DC45E240A}" type="parTrans" cxnId="{E684F43B-FAE6-4808-9A9C-1A40EDCF0343}">
      <dgm:prSet/>
      <dgm:spPr/>
      <dgm:t>
        <a:bodyPr/>
        <a:lstStyle/>
        <a:p>
          <a:endParaRPr lang="ru-RU"/>
        </a:p>
      </dgm:t>
    </dgm:pt>
    <dgm:pt modelId="{5D2E297B-16C1-4F8A-85F6-544BB3AB619A}" type="sibTrans" cxnId="{E684F43B-FAE6-4808-9A9C-1A40EDCF0343}">
      <dgm:prSet/>
      <dgm:spPr/>
      <dgm:t>
        <a:bodyPr/>
        <a:lstStyle/>
        <a:p>
          <a:endParaRPr lang="ru-RU"/>
        </a:p>
      </dgm:t>
    </dgm:pt>
    <dgm:pt modelId="{2E900426-F9E9-4C06-BB07-1BE7A6672FFD}" type="pres">
      <dgm:prSet presAssocID="{5EE30643-9B64-4CE8-B576-5FD31E800DF7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7A1B9BA-328B-4200-BF69-2F12C9E36C17}" type="pres">
      <dgm:prSet presAssocID="{A2E12AD9-B93A-42D2-9201-8DA7B5DAB2DC}" presName="root" presStyleCnt="0">
        <dgm:presLayoutVars>
          <dgm:chMax/>
          <dgm:chPref/>
        </dgm:presLayoutVars>
      </dgm:prSet>
      <dgm:spPr/>
    </dgm:pt>
    <dgm:pt modelId="{7B6D9932-11AB-4331-B9E3-5DD4C5B3E78B}" type="pres">
      <dgm:prSet presAssocID="{A2E12AD9-B93A-42D2-9201-8DA7B5DAB2DC}" presName="rootComposite" presStyleCnt="0">
        <dgm:presLayoutVars/>
      </dgm:prSet>
      <dgm:spPr/>
    </dgm:pt>
    <dgm:pt modelId="{F8209388-4327-462F-B8F4-4EE8B20DD80E}" type="pres">
      <dgm:prSet presAssocID="{A2E12AD9-B93A-42D2-9201-8DA7B5DAB2DC}" presName="ParentAccent" presStyleLbl="alignNode1" presStyleIdx="0" presStyleCnt="3"/>
      <dgm:spPr/>
    </dgm:pt>
    <dgm:pt modelId="{E28B74DF-225E-47B6-9DB9-7C681B577DB2}" type="pres">
      <dgm:prSet presAssocID="{A2E12AD9-B93A-42D2-9201-8DA7B5DAB2DC}" presName="ParentSmallAccent" presStyleLbl="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9052907-FD97-489F-B177-A137F6F109F3}" type="pres">
      <dgm:prSet presAssocID="{A2E12AD9-B93A-42D2-9201-8DA7B5DAB2DC}" presName="Parent" presStyleLbl="revTx" presStyleIdx="0" presStyleCnt="1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5563D0-ADCB-4A97-B950-E87AE8E92AE2}" type="pres">
      <dgm:prSet presAssocID="{A2E12AD9-B93A-42D2-9201-8DA7B5DAB2DC}" presName="childShape" presStyleCnt="0">
        <dgm:presLayoutVars>
          <dgm:chMax val="0"/>
          <dgm:chPref val="0"/>
        </dgm:presLayoutVars>
      </dgm:prSet>
      <dgm:spPr/>
    </dgm:pt>
    <dgm:pt modelId="{C44104E9-54DE-4219-A7B4-A1D6EDAC8880}" type="pres">
      <dgm:prSet presAssocID="{91BA3419-B30C-4D36-9036-7B2F067D12A4}" presName="childComposite" presStyleCnt="0">
        <dgm:presLayoutVars>
          <dgm:chMax val="0"/>
          <dgm:chPref val="0"/>
        </dgm:presLayoutVars>
      </dgm:prSet>
      <dgm:spPr/>
    </dgm:pt>
    <dgm:pt modelId="{C074BCF0-F39F-48CC-90DB-42F4819D9C6E}" type="pres">
      <dgm:prSet presAssocID="{91BA3419-B30C-4D36-9036-7B2F067D12A4}" presName="ChildAccent" presStyleLbl="solidFgAcc1" presStyleIdx="0" presStyleCnt="9"/>
      <dgm:spPr/>
    </dgm:pt>
    <dgm:pt modelId="{9C5DDE08-3741-4303-B6A5-1EC007972EC9}" type="pres">
      <dgm:prSet presAssocID="{91BA3419-B30C-4D36-9036-7B2F067D12A4}" presName="Child" presStyleLbl="revTx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73FEA-74CD-405D-8715-E47939F52E7E}" type="pres">
      <dgm:prSet presAssocID="{71724A52-1141-4499-B1BF-026233863E5B}" presName="childComposite" presStyleCnt="0">
        <dgm:presLayoutVars>
          <dgm:chMax val="0"/>
          <dgm:chPref val="0"/>
        </dgm:presLayoutVars>
      </dgm:prSet>
      <dgm:spPr/>
    </dgm:pt>
    <dgm:pt modelId="{1756D310-6CBE-4653-81E0-0DA896413CE1}" type="pres">
      <dgm:prSet presAssocID="{71724A52-1141-4499-B1BF-026233863E5B}" presName="ChildAccent" presStyleLbl="solidFgAcc1" presStyleIdx="1" presStyleCnt="9"/>
      <dgm:spPr/>
    </dgm:pt>
    <dgm:pt modelId="{170C0568-DE59-437A-AD1C-D42B21C7DA00}" type="pres">
      <dgm:prSet presAssocID="{71724A52-1141-4499-B1BF-026233863E5B}" presName="Child" presStyleLbl="revTx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7A2442-14A6-485A-9BCA-6340A2994140}" type="pres">
      <dgm:prSet presAssocID="{0F35D1EF-63BA-4115-A53F-4E015592D19E}" presName="childComposite" presStyleCnt="0">
        <dgm:presLayoutVars>
          <dgm:chMax val="0"/>
          <dgm:chPref val="0"/>
        </dgm:presLayoutVars>
      </dgm:prSet>
      <dgm:spPr/>
    </dgm:pt>
    <dgm:pt modelId="{9D78DF93-C8EE-4AD2-A73F-87CDE8998B45}" type="pres">
      <dgm:prSet presAssocID="{0F35D1EF-63BA-4115-A53F-4E015592D19E}" presName="ChildAccent" presStyleLbl="solidFgAcc1" presStyleIdx="2" presStyleCnt="9"/>
      <dgm:spPr/>
    </dgm:pt>
    <dgm:pt modelId="{F035E519-7E33-4B09-BE6C-3794722FF82E}" type="pres">
      <dgm:prSet presAssocID="{0F35D1EF-63BA-4115-A53F-4E015592D19E}" presName="Child" presStyleLbl="revTx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51DB17-D1BB-4F91-8D65-875D604225ED}" type="pres">
      <dgm:prSet presAssocID="{53F2BA11-1EB5-4727-AEB1-3A4E4697A12C}" presName="childComposite" presStyleCnt="0">
        <dgm:presLayoutVars>
          <dgm:chMax val="0"/>
          <dgm:chPref val="0"/>
        </dgm:presLayoutVars>
      </dgm:prSet>
      <dgm:spPr/>
    </dgm:pt>
    <dgm:pt modelId="{2044F837-BE88-414D-A7A5-22B51C8BCA84}" type="pres">
      <dgm:prSet presAssocID="{53F2BA11-1EB5-4727-AEB1-3A4E4697A12C}" presName="ChildAccent" presStyleLbl="solidFgAcc1" presStyleIdx="3" presStyleCnt="9"/>
      <dgm:spPr/>
    </dgm:pt>
    <dgm:pt modelId="{B7EC8254-BF37-4D71-9EC8-2EA808850173}" type="pres">
      <dgm:prSet presAssocID="{53F2BA11-1EB5-4727-AEB1-3A4E4697A12C}" presName="Child" presStyleLbl="revTx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CE8D1-5CC8-48F5-82BA-4F72E2446CA2}" type="pres">
      <dgm:prSet presAssocID="{53C3641A-8A66-4369-818E-E4917074F5F9}" presName="childComposite" presStyleCnt="0">
        <dgm:presLayoutVars>
          <dgm:chMax val="0"/>
          <dgm:chPref val="0"/>
        </dgm:presLayoutVars>
      </dgm:prSet>
      <dgm:spPr/>
    </dgm:pt>
    <dgm:pt modelId="{6828DD9F-27A0-4A6B-AD51-69EA0B8609C5}" type="pres">
      <dgm:prSet presAssocID="{53C3641A-8A66-4369-818E-E4917074F5F9}" presName="ChildAccent" presStyleLbl="solidFgAcc1" presStyleIdx="4" presStyleCnt="9"/>
      <dgm:spPr/>
    </dgm:pt>
    <dgm:pt modelId="{36B6B468-B046-4802-81C6-FCB1FA61529A}" type="pres">
      <dgm:prSet presAssocID="{53C3641A-8A66-4369-818E-E4917074F5F9}" presName="Child" presStyleLbl="revTx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66134-03D0-4089-865A-4FC7E017B70D}" type="pres">
      <dgm:prSet presAssocID="{8521429E-C9BD-42A0-A25F-0D4A30472D3A}" presName="root" presStyleCnt="0">
        <dgm:presLayoutVars>
          <dgm:chMax/>
          <dgm:chPref/>
        </dgm:presLayoutVars>
      </dgm:prSet>
      <dgm:spPr/>
    </dgm:pt>
    <dgm:pt modelId="{639A7165-6AB9-4FD3-8246-E88647400407}" type="pres">
      <dgm:prSet presAssocID="{8521429E-C9BD-42A0-A25F-0D4A30472D3A}" presName="rootComposite" presStyleCnt="0">
        <dgm:presLayoutVars/>
      </dgm:prSet>
      <dgm:spPr/>
    </dgm:pt>
    <dgm:pt modelId="{2E9E8FB9-3B8B-4A11-9239-8E26ECE1B9CB}" type="pres">
      <dgm:prSet presAssocID="{8521429E-C9BD-42A0-A25F-0D4A30472D3A}" presName="ParentAccent" presStyleLbl="alignNode1" presStyleIdx="1" presStyleCnt="3"/>
      <dgm:spPr/>
    </dgm:pt>
    <dgm:pt modelId="{77C236E5-ECA8-48D2-9AA3-767EA2BB72FF}" type="pres">
      <dgm:prSet presAssocID="{8521429E-C9BD-42A0-A25F-0D4A30472D3A}" presName="ParentSmallAccent" presStyleLbl="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2E103D5-4A64-487C-BA26-6CF70C250785}" type="pres">
      <dgm:prSet presAssocID="{8521429E-C9BD-42A0-A25F-0D4A30472D3A}" presName="Parent" presStyleLbl="revTx" presStyleIdx="6" presStyleCnt="1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39AB31-92C8-42B6-9EFD-149CC098688B}" type="pres">
      <dgm:prSet presAssocID="{8521429E-C9BD-42A0-A25F-0D4A30472D3A}" presName="childShape" presStyleCnt="0">
        <dgm:presLayoutVars>
          <dgm:chMax val="0"/>
          <dgm:chPref val="0"/>
        </dgm:presLayoutVars>
      </dgm:prSet>
      <dgm:spPr/>
    </dgm:pt>
    <dgm:pt modelId="{A9EE54D3-23E8-4B4C-B834-9AB1AC406A60}" type="pres">
      <dgm:prSet presAssocID="{E128F91F-316F-45A6-9DCD-27D4615E6784}" presName="childComposite" presStyleCnt="0">
        <dgm:presLayoutVars>
          <dgm:chMax val="0"/>
          <dgm:chPref val="0"/>
        </dgm:presLayoutVars>
      </dgm:prSet>
      <dgm:spPr/>
    </dgm:pt>
    <dgm:pt modelId="{9EAED7D8-8C1F-41C6-BAD3-4EC68A0C83D7}" type="pres">
      <dgm:prSet presAssocID="{E128F91F-316F-45A6-9DCD-27D4615E6784}" presName="ChildAccent" presStyleLbl="solidFgAcc1" presStyleIdx="5" presStyleCnt="9"/>
      <dgm:spPr/>
    </dgm:pt>
    <dgm:pt modelId="{FD959032-47C0-4C23-8FF5-28FFD4DEFA8D}" type="pres">
      <dgm:prSet presAssocID="{E128F91F-316F-45A6-9DCD-27D4615E6784}" presName="Child" presStyleLbl="revTx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B752F-9B5D-4A98-9048-7AF1EDA268F6}" type="pres">
      <dgm:prSet presAssocID="{F9632424-96E5-4E98-B1DB-A3DC48587286}" presName="childComposite" presStyleCnt="0">
        <dgm:presLayoutVars>
          <dgm:chMax val="0"/>
          <dgm:chPref val="0"/>
        </dgm:presLayoutVars>
      </dgm:prSet>
      <dgm:spPr/>
    </dgm:pt>
    <dgm:pt modelId="{CE401646-B50C-45E5-A61D-9B72B308D7F0}" type="pres">
      <dgm:prSet presAssocID="{F9632424-96E5-4E98-B1DB-A3DC48587286}" presName="ChildAccent" presStyleLbl="solidFgAcc1" presStyleIdx="6" presStyleCnt="9"/>
      <dgm:spPr/>
    </dgm:pt>
    <dgm:pt modelId="{269A33D1-E2A3-4112-B984-3775AAA5A514}" type="pres">
      <dgm:prSet presAssocID="{F9632424-96E5-4E98-B1DB-A3DC48587286}" presName="Child" presStyleLbl="revTx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332DC6-9170-46BB-B3F2-8101EADAA742}" type="pres">
      <dgm:prSet presAssocID="{0FA9A553-67EC-4794-8244-CF85A5992188}" presName="childComposite" presStyleCnt="0">
        <dgm:presLayoutVars>
          <dgm:chMax val="0"/>
          <dgm:chPref val="0"/>
        </dgm:presLayoutVars>
      </dgm:prSet>
      <dgm:spPr/>
    </dgm:pt>
    <dgm:pt modelId="{1D1453B8-31BE-415F-B6A2-8F71C33F3B89}" type="pres">
      <dgm:prSet presAssocID="{0FA9A553-67EC-4794-8244-CF85A5992188}" presName="ChildAccent" presStyleLbl="solidFgAcc1" presStyleIdx="7" presStyleCnt="9"/>
      <dgm:spPr/>
    </dgm:pt>
    <dgm:pt modelId="{20B9469A-8FAA-4F2B-B81B-5F50893D0F23}" type="pres">
      <dgm:prSet presAssocID="{0FA9A553-67EC-4794-8244-CF85A5992188}" presName="Child" presStyleLbl="revTx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BF1E5-344B-4511-8629-2B72DF033F1A}" type="pres">
      <dgm:prSet presAssocID="{63E165DB-13DC-4F67-9570-7282818E7080}" presName="childComposite" presStyleCnt="0">
        <dgm:presLayoutVars>
          <dgm:chMax val="0"/>
          <dgm:chPref val="0"/>
        </dgm:presLayoutVars>
      </dgm:prSet>
      <dgm:spPr/>
    </dgm:pt>
    <dgm:pt modelId="{2059ECBB-6A8A-4B80-8C9D-ACE3B84B605A}" type="pres">
      <dgm:prSet presAssocID="{63E165DB-13DC-4F67-9570-7282818E7080}" presName="ChildAccent" presStyleLbl="solidFgAcc1" presStyleIdx="8" presStyleCnt="9"/>
      <dgm:spPr/>
    </dgm:pt>
    <dgm:pt modelId="{157B7655-4D88-4E30-894A-5D2B58D0E49A}" type="pres">
      <dgm:prSet presAssocID="{63E165DB-13DC-4F67-9570-7282818E7080}" presName="Child" presStyleLbl="revTx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1D7A7-CA75-47AF-BC9F-E3787A5FE4FF}" type="pres">
      <dgm:prSet presAssocID="{B6F2E48B-BE7E-446C-BB7D-EC1B68167356}" presName="root" presStyleCnt="0">
        <dgm:presLayoutVars>
          <dgm:chMax/>
          <dgm:chPref/>
        </dgm:presLayoutVars>
      </dgm:prSet>
      <dgm:spPr/>
    </dgm:pt>
    <dgm:pt modelId="{0E23198D-6AD5-4C54-80EF-372F5167EA18}" type="pres">
      <dgm:prSet presAssocID="{B6F2E48B-BE7E-446C-BB7D-EC1B68167356}" presName="rootComposite" presStyleCnt="0">
        <dgm:presLayoutVars/>
      </dgm:prSet>
      <dgm:spPr/>
    </dgm:pt>
    <dgm:pt modelId="{C71EDD5B-6A91-458C-A6EF-3DC640056712}" type="pres">
      <dgm:prSet presAssocID="{B6F2E48B-BE7E-446C-BB7D-EC1B68167356}" presName="ParentAccent" presStyleLbl="alignNode1" presStyleIdx="2" presStyleCnt="3"/>
      <dgm:spPr/>
    </dgm:pt>
    <dgm:pt modelId="{E17207A7-4598-411E-91AC-A486EA74CD34}" type="pres">
      <dgm:prSet presAssocID="{B6F2E48B-BE7E-446C-BB7D-EC1B68167356}" presName="ParentSmallAccent" presStyleLbl="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A63F17C-EBE1-4484-AE43-F0F8F76EFB69}" type="pres">
      <dgm:prSet presAssocID="{B6F2E48B-BE7E-446C-BB7D-EC1B68167356}" presName="Parent" presStyleLbl="revTx" presStyleIdx="11" presStyleCnt="1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AC936A-2D10-4D00-9377-D8203B0243DF}" type="pres">
      <dgm:prSet presAssocID="{B6F2E48B-BE7E-446C-BB7D-EC1B68167356}" presName="childShape" presStyleCnt="0">
        <dgm:presLayoutVars>
          <dgm:chMax val="0"/>
          <dgm:chPref val="0"/>
        </dgm:presLayoutVars>
      </dgm:prSet>
      <dgm:spPr/>
    </dgm:pt>
  </dgm:ptLst>
  <dgm:cxnLst>
    <dgm:cxn modelId="{17D0010A-E9D9-47DD-B446-19C52C218BCD}" type="presOf" srcId="{91BA3419-B30C-4D36-9036-7B2F067D12A4}" destId="{9C5DDE08-3741-4303-B6A5-1EC007972EC9}" srcOrd="0" destOrd="0" presId="urn:microsoft.com/office/officeart/2008/layout/SquareAccentList"/>
    <dgm:cxn modelId="{E684F43B-FAE6-4808-9A9C-1A40EDCF0343}" srcId="{A2E12AD9-B93A-42D2-9201-8DA7B5DAB2DC}" destId="{53C3641A-8A66-4369-818E-E4917074F5F9}" srcOrd="4" destOrd="0" parTransId="{9A0021AE-2777-418E-98EB-019DC45E240A}" sibTransId="{5D2E297B-16C1-4F8A-85F6-544BB3AB619A}"/>
    <dgm:cxn modelId="{44B173D8-3391-406F-95B6-FE6981D95548}" type="presOf" srcId="{53C3641A-8A66-4369-818E-E4917074F5F9}" destId="{36B6B468-B046-4802-81C6-FCB1FA61529A}" srcOrd="0" destOrd="0" presId="urn:microsoft.com/office/officeart/2008/layout/SquareAccentList"/>
    <dgm:cxn modelId="{D06E820E-27A5-482A-A517-AE6A92663964}" srcId="{A2E12AD9-B93A-42D2-9201-8DA7B5DAB2DC}" destId="{71724A52-1141-4499-B1BF-026233863E5B}" srcOrd="1" destOrd="0" parTransId="{E72D3AD2-1206-497A-BD7E-03F1CB337E97}" sibTransId="{7410137F-A205-4D0F-8FE9-813F1817CB8B}"/>
    <dgm:cxn modelId="{1DFFE81D-1327-4BD7-98C3-EEA801451152}" type="presOf" srcId="{53F2BA11-1EB5-4727-AEB1-3A4E4697A12C}" destId="{B7EC8254-BF37-4D71-9EC8-2EA808850173}" srcOrd="0" destOrd="0" presId="urn:microsoft.com/office/officeart/2008/layout/SquareAccentList"/>
    <dgm:cxn modelId="{8AF491D7-60AE-4160-8965-E9364039B94A}" srcId="{8521429E-C9BD-42A0-A25F-0D4A30472D3A}" destId="{0FA9A553-67EC-4794-8244-CF85A5992188}" srcOrd="2" destOrd="0" parTransId="{355A7FEE-B86E-446A-B4FD-E3DD1ED68309}" sibTransId="{837C2DED-5383-4EA2-8CFD-19FD2305D5B3}"/>
    <dgm:cxn modelId="{C71EC3F9-9850-4D9C-9AB2-309775AC0E99}" type="presOf" srcId="{5EE30643-9B64-4CE8-B576-5FD31E800DF7}" destId="{2E900426-F9E9-4C06-BB07-1BE7A6672FFD}" srcOrd="0" destOrd="0" presId="urn:microsoft.com/office/officeart/2008/layout/SquareAccentList"/>
    <dgm:cxn modelId="{7B8D899E-0C6B-4519-9909-D3F6AB982DA2}" srcId="{5EE30643-9B64-4CE8-B576-5FD31E800DF7}" destId="{A2E12AD9-B93A-42D2-9201-8DA7B5DAB2DC}" srcOrd="0" destOrd="0" parTransId="{CD6CE2A4-121B-40F8-8F04-CB802ECFD65E}" sibTransId="{D80468A1-13F2-459F-9AE1-3AE4700A0B51}"/>
    <dgm:cxn modelId="{7754025A-26E5-422F-965B-53ABA02B65BC}" srcId="{5EE30643-9B64-4CE8-B576-5FD31E800DF7}" destId="{8521429E-C9BD-42A0-A25F-0D4A30472D3A}" srcOrd="1" destOrd="0" parTransId="{506A3FC0-023A-4968-A53C-8BD79F7A5137}" sibTransId="{B1786FE7-28C6-44B7-83BD-B43E42F2DBD0}"/>
    <dgm:cxn modelId="{3CC8A694-A1DD-4125-9BC8-F9FE667CAE74}" srcId="{8521429E-C9BD-42A0-A25F-0D4A30472D3A}" destId="{E128F91F-316F-45A6-9DCD-27D4615E6784}" srcOrd="0" destOrd="0" parTransId="{B190A0E9-11C5-459D-A71C-D75C801B68E5}" sibTransId="{5ACE42B9-667B-49AE-8512-3D3A0C64F713}"/>
    <dgm:cxn modelId="{B3E1A7D0-E75E-452A-B599-6D185DB506A0}" srcId="{A2E12AD9-B93A-42D2-9201-8DA7B5DAB2DC}" destId="{91BA3419-B30C-4D36-9036-7B2F067D12A4}" srcOrd="0" destOrd="0" parTransId="{25A3585C-5715-477D-BA7A-B8E6CBE5A31E}" sibTransId="{50E9A292-665B-4D4A-8D70-30638D7A6BBC}"/>
    <dgm:cxn modelId="{6BD802B8-022E-4BC8-AAB8-947A65A1B3F2}" srcId="{5EE30643-9B64-4CE8-B576-5FD31E800DF7}" destId="{B6F2E48B-BE7E-446C-BB7D-EC1B68167356}" srcOrd="2" destOrd="0" parTransId="{7AD3FC72-D9A4-40CD-A944-5FE34AC6821F}" sibTransId="{08337E10-C6B9-4152-9A29-FCD76DFE9C2E}"/>
    <dgm:cxn modelId="{8FF9C379-A8EC-4082-AD73-F6BD6B173F07}" type="presOf" srcId="{F9632424-96E5-4E98-B1DB-A3DC48587286}" destId="{269A33D1-E2A3-4112-B984-3775AAA5A514}" srcOrd="0" destOrd="0" presId="urn:microsoft.com/office/officeart/2008/layout/SquareAccentList"/>
    <dgm:cxn modelId="{830B20B9-083D-4CCB-B24F-8AA47928D6A2}" srcId="{A2E12AD9-B93A-42D2-9201-8DA7B5DAB2DC}" destId="{0F35D1EF-63BA-4115-A53F-4E015592D19E}" srcOrd="2" destOrd="0" parTransId="{9A8D30A8-B5C2-4753-BD99-C44250E8613A}" sibTransId="{0547BBBF-E4A9-4631-BB0E-D54D1F2300C7}"/>
    <dgm:cxn modelId="{D4DF9967-9961-46E1-90C0-DECAAFD42F76}" type="presOf" srcId="{B6F2E48B-BE7E-446C-BB7D-EC1B68167356}" destId="{5A63F17C-EBE1-4484-AE43-F0F8F76EFB69}" srcOrd="0" destOrd="0" presId="urn:microsoft.com/office/officeart/2008/layout/SquareAccentList"/>
    <dgm:cxn modelId="{64CF9956-A08A-4116-854B-65CBE0E31BB8}" type="presOf" srcId="{63E165DB-13DC-4F67-9570-7282818E7080}" destId="{157B7655-4D88-4E30-894A-5D2B58D0E49A}" srcOrd="0" destOrd="0" presId="urn:microsoft.com/office/officeart/2008/layout/SquareAccentList"/>
    <dgm:cxn modelId="{B30A1487-B8EE-4F0F-8810-57AD3D46E2A9}" srcId="{8521429E-C9BD-42A0-A25F-0D4A30472D3A}" destId="{63E165DB-13DC-4F67-9570-7282818E7080}" srcOrd="3" destOrd="0" parTransId="{44FB67D9-D668-4399-B7F6-8C048F9E6ACB}" sibTransId="{A6837E0F-5C40-4F8C-85AA-7FA7D59CB188}"/>
    <dgm:cxn modelId="{5B8AE585-EBA3-441A-91D6-8A3CA4233D86}" type="presOf" srcId="{0F35D1EF-63BA-4115-A53F-4E015592D19E}" destId="{F035E519-7E33-4B09-BE6C-3794722FF82E}" srcOrd="0" destOrd="0" presId="urn:microsoft.com/office/officeart/2008/layout/SquareAccentList"/>
    <dgm:cxn modelId="{834D8EAC-C02E-4093-B3F6-6CD597525A5F}" type="presOf" srcId="{A2E12AD9-B93A-42D2-9201-8DA7B5DAB2DC}" destId="{69052907-FD97-489F-B177-A137F6F109F3}" srcOrd="0" destOrd="0" presId="urn:microsoft.com/office/officeart/2008/layout/SquareAccentList"/>
    <dgm:cxn modelId="{64DE9B5B-148A-4CB8-AFE8-F2A32B03E472}" type="presOf" srcId="{8521429E-C9BD-42A0-A25F-0D4A30472D3A}" destId="{02E103D5-4A64-487C-BA26-6CF70C250785}" srcOrd="0" destOrd="0" presId="urn:microsoft.com/office/officeart/2008/layout/SquareAccentList"/>
    <dgm:cxn modelId="{1DE5C232-FF31-420F-873F-3CAA8D77DD12}" type="presOf" srcId="{71724A52-1141-4499-B1BF-026233863E5B}" destId="{170C0568-DE59-437A-AD1C-D42B21C7DA00}" srcOrd="0" destOrd="0" presId="urn:microsoft.com/office/officeart/2008/layout/SquareAccentList"/>
    <dgm:cxn modelId="{039ED6C7-670F-4DCC-9C9B-E48AA3937F96}" type="presOf" srcId="{0FA9A553-67EC-4794-8244-CF85A5992188}" destId="{20B9469A-8FAA-4F2B-B81B-5F50893D0F23}" srcOrd="0" destOrd="0" presId="urn:microsoft.com/office/officeart/2008/layout/SquareAccentList"/>
    <dgm:cxn modelId="{FA927F8E-65FC-44C3-97AD-A41EDC10EA2B}" type="presOf" srcId="{E128F91F-316F-45A6-9DCD-27D4615E6784}" destId="{FD959032-47C0-4C23-8FF5-28FFD4DEFA8D}" srcOrd="0" destOrd="0" presId="urn:microsoft.com/office/officeart/2008/layout/SquareAccentList"/>
    <dgm:cxn modelId="{80D898B5-93AF-4D9C-908C-A8FD34B30C64}" srcId="{8521429E-C9BD-42A0-A25F-0D4A30472D3A}" destId="{F9632424-96E5-4E98-B1DB-A3DC48587286}" srcOrd="1" destOrd="0" parTransId="{E12A51FE-C3A7-4A31-B77C-C88674F4D1CE}" sibTransId="{28B7C540-6C15-4625-BA2A-ED87CE2C15D8}"/>
    <dgm:cxn modelId="{B518995A-9353-40DA-A783-6EA8DD97D621}" srcId="{A2E12AD9-B93A-42D2-9201-8DA7B5DAB2DC}" destId="{53F2BA11-1EB5-4727-AEB1-3A4E4697A12C}" srcOrd="3" destOrd="0" parTransId="{F328E3EB-A637-4C0D-BCB1-3D5D346C9F4B}" sibTransId="{84729CE8-8134-4E2E-A156-9C7D8736345A}"/>
    <dgm:cxn modelId="{B9DF14F5-B660-4A99-9796-FE860BC4E29E}" type="presParOf" srcId="{2E900426-F9E9-4C06-BB07-1BE7A6672FFD}" destId="{17A1B9BA-328B-4200-BF69-2F12C9E36C17}" srcOrd="0" destOrd="0" presId="urn:microsoft.com/office/officeart/2008/layout/SquareAccentList"/>
    <dgm:cxn modelId="{11F17DBE-A508-4699-897E-A3DB67C093AF}" type="presParOf" srcId="{17A1B9BA-328B-4200-BF69-2F12C9E36C17}" destId="{7B6D9932-11AB-4331-B9E3-5DD4C5B3E78B}" srcOrd="0" destOrd="0" presId="urn:microsoft.com/office/officeart/2008/layout/SquareAccentList"/>
    <dgm:cxn modelId="{7FFD7B8B-DE6D-4C05-9DC0-F0F3B54A8595}" type="presParOf" srcId="{7B6D9932-11AB-4331-B9E3-5DD4C5B3E78B}" destId="{F8209388-4327-462F-B8F4-4EE8B20DD80E}" srcOrd="0" destOrd="0" presId="urn:microsoft.com/office/officeart/2008/layout/SquareAccentList"/>
    <dgm:cxn modelId="{F4DC676A-357A-4C95-8FB0-7A84E7DEC988}" type="presParOf" srcId="{7B6D9932-11AB-4331-B9E3-5DD4C5B3E78B}" destId="{E28B74DF-225E-47B6-9DB9-7C681B577DB2}" srcOrd="1" destOrd="0" presId="urn:microsoft.com/office/officeart/2008/layout/SquareAccentList"/>
    <dgm:cxn modelId="{62092C89-0E50-4E87-9B66-C97DB3196CA6}" type="presParOf" srcId="{7B6D9932-11AB-4331-B9E3-5DD4C5B3E78B}" destId="{69052907-FD97-489F-B177-A137F6F109F3}" srcOrd="2" destOrd="0" presId="urn:microsoft.com/office/officeart/2008/layout/SquareAccentList"/>
    <dgm:cxn modelId="{9A341BFB-F4F8-4345-B1D4-02EC0118B7F6}" type="presParOf" srcId="{17A1B9BA-328B-4200-BF69-2F12C9E36C17}" destId="{CB5563D0-ADCB-4A97-B950-E87AE8E92AE2}" srcOrd="1" destOrd="0" presId="urn:microsoft.com/office/officeart/2008/layout/SquareAccentList"/>
    <dgm:cxn modelId="{7F15FFE6-A921-419E-999D-DEED56393609}" type="presParOf" srcId="{CB5563D0-ADCB-4A97-B950-E87AE8E92AE2}" destId="{C44104E9-54DE-4219-A7B4-A1D6EDAC8880}" srcOrd="0" destOrd="0" presId="urn:microsoft.com/office/officeart/2008/layout/SquareAccentList"/>
    <dgm:cxn modelId="{7C4C4A55-8144-4B1C-AEF2-4D1E5E81CFAD}" type="presParOf" srcId="{C44104E9-54DE-4219-A7B4-A1D6EDAC8880}" destId="{C074BCF0-F39F-48CC-90DB-42F4819D9C6E}" srcOrd="0" destOrd="0" presId="urn:microsoft.com/office/officeart/2008/layout/SquareAccentList"/>
    <dgm:cxn modelId="{FFB7E50E-ACFD-4B7C-8AF7-B8EBF1F61C6A}" type="presParOf" srcId="{C44104E9-54DE-4219-A7B4-A1D6EDAC8880}" destId="{9C5DDE08-3741-4303-B6A5-1EC007972EC9}" srcOrd="1" destOrd="0" presId="urn:microsoft.com/office/officeart/2008/layout/SquareAccentList"/>
    <dgm:cxn modelId="{8C1FE17E-8174-4A14-8B8B-08D1D449D043}" type="presParOf" srcId="{CB5563D0-ADCB-4A97-B950-E87AE8E92AE2}" destId="{31C73FEA-74CD-405D-8715-E47939F52E7E}" srcOrd="1" destOrd="0" presId="urn:microsoft.com/office/officeart/2008/layout/SquareAccentList"/>
    <dgm:cxn modelId="{7620EFD8-CB4A-45D2-AFEA-BE7564D876BF}" type="presParOf" srcId="{31C73FEA-74CD-405D-8715-E47939F52E7E}" destId="{1756D310-6CBE-4653-81E0-0DA896413CE1}" srcOrd="0" destOrd="0" presId="urn:microsoft.com/office/officeart/2008/layout/SquareAccentList"/>
    <dgm:cxn modelId="{59DE5024-8237-401F-9AB6-A6E1B3AF63F7}" type="presParOf" srcId="{31C73FEA-74CD-405D-8715-E47939F52E7E}" destId="{170C0568-DE59-437A-AD1C-D42B21C7DA00}" srcOrd="1" destOrd="0" presId="urn:microsoft.com/office/officeart/2008/layout/SquareAccentList"/>
    <dgm:cxn modelId="{3B034A21-7BB3-4B62-84D6-A97A6F048372}" type="presParOf" srcId="{CB5563D0-ADCB-4A97-B950-E87AE8E92AE2}" destId="{407A2442-14A6-485A-9BCA-6340A2994140}" srcOrd="2" destOrd="0" presId="urn:microsoft.com/office/officeart/2008/layout/SquareAccentList"/>
    <dgm:cxn modelId="{5BDC9B50-CFB9-4EF8-B662-73BD85E42D8C}" type="presParOf" srcId="{407A2442-14A6-485A-9BCA-6340A2994140}" destId="{9D78DF93-C8EE-4AD2-A73F-87CDE8998B45}" srcOrd="0" destOrd="0" presId="urn:microsoft.com/office/officeart/2008/layout/SquareAccentList"/>
    <dgm:cxn modelId="{BD077A60-3584-4DA3-B7D6-608A4EC5847A}" type="presParOf" srcId="{407A2442-14A6-485A-9BCA-6340A2994140}" destId="{F035E519-7E33-4B09-BE6C-3794722FF82E}" srcOrd="1" destOrd="0" presId="urn:microsoft.com/office/officeart/2008/layout/SquareAccentList"/>
    <dgm:cxn modelId="{C86996C7-3DA4-4904-946B-C31893E8A698}" type="presParOf" srcId="{CB5563D0-ADCB-4A97-B950-E87AE8E92AE2}" destId="{A251DB17-D1BB-4F91-8D65-875D604225ED}" srcOrd="3" destOrd="0" presId="urn:microsoft.com/office/officeart/2008/layout/SquareAccentList"/>
    <dgm:cxn modelId="{20ADEA3A-DD00-4C9D-89F5-38EA5F773777}" type="presParOf" srcId="{A251DB17-D1BB-4F91-8D65-875D604225ED}" destId="{2044F837-BE88-414D-A7A5-22B51C8BCA84}" srcOrd="0" destOrd="0" presId="urn:microsoft.com/office/officeart/2008/layout/SquareAccentList"/>
    <dgm:cxn modelId="{2E2D74E9-0849-46CE-9D49-35BF7F1009CF}" type="presParOf" srcId="{A251DB17-D1BB-4F91-8D65-875D604225ED}" destId="{B7EC8254-BF37-4D71-9EC8-2EA808850173}" srcOrd="1" destOrd="0" presId="urn:microsoft.com/office/officeart/2008/layout/SquareAccentList"/>
    <dgm:cxn modelId="{DFC3F4CC-559D-405C-B272-8AB081CB7469}" type="presParOf" srcId="{CB5563D0-ADCB-4A97-B950-E87AE8E92AE2}" destId="{DDACE8D1-5CC8-48F5-82BA-4F72E2446CA2}" srcOrd="4" destOrd="0" presId="urn:microsoft.com/office/officeart/2008/layout/SquareAccentList"/>
    <dgm:cxn modelId="{E59027A7-877F-45E2-8661-67ACC065B3B8}" type="presParOf" srcId="{DDACE8D1-5CC8-48F5-82BA-4F72E2446CA2}" destId="{6828DD9F-27A0-4A6B-AD51-69EA0B8609C5}" srcOrd="0" destOrd="0" presId="urn:microsoft.com/office/officeart/2008/layout/SquareAccentList"/>
    <dgm:cxn modelId="{E130D276-4894-480A-B3D3-81C32C8207C3}" type="presParOf" srcId="{DDACE8D1-5CC8-48F5-82BA-4F72E2446CA2}" destId="{36B6B468-B046-4802-81C6-FCB1FA61529A}" srcOrd="1" destOrd="0" presId="urn:microsoft.com/office/officeart/2008/layout/SquareAccentList"/>
    <dgm:cxn modelId="{1BDCFCB9-5C25-4FB7-82D3-21AC7AD5C6FB}" type="presParOf" srcId="{2E900426-F9E9-4C06-BB07-1BE7A6672FFD}" destId="{F0D66134-03D0-4089-865A-4FC7E017B70D}" srcOrd="1" destOrd="0" presId="urn:microsoft.com/office/officeart/2008/layout/SquareAccentList"/>
    <dgm:cxn modelId="{67864543-7E0F-4422-A908-02CE541F6D99}" type="presParOf" srcId="{F0D66134-03D0-4089-865A-4FC7E017B70D}" destId="{639A7165-6AB9-4FD3-8246-E88647400407}" srcOrd="0" destOrd="0" presId="urn:microsoft.com/office/officeart/2008/layout/SquareAccentList"/>
    <dgm:cxn modelId="{5EE5C2B9-9406-41C7-8271-254A5B16BF0A}" type="presParOf" srcId="{639A7165-6AB9-4FD3-8246-E88647400407}" destId="{2E9E8FB9-3B8B-4A11-9239-8E26ECE1B9CB}" srcOrd="0" destOrd="0" presId="urn:microsoft.com/office/officeart/2008/layout/SquareAccentList"/>
    <dgm:cxn modelId="{D281BE4F-ABF4-4EE2-85F5-399C827D83BA}" type="presParOf" srcId="{639A7165-6AB9-4FD3-8246-E88647400407}" destId="{77C236E5-ECA8-48D2-9AA3-767EA2BB72FF}" srcOrd="1" destOrd="0" presId="urn:microsoft.com/office/officeart/2008/layout/SquareAccentList"/>
    <dgm:cxn modelId="{934C47ED-7D62-42A5-8B27-3F461EC24B70}" type="presParOf" srcId="{639A7165-6AB9-4FD3-8246-E88647400407}" destId="{02E103D5-4A64-487C-BA26-6CF70C250785}" srcOrd="2" destOrd="0" presId="urn:microsoft.com/office/officeart/2008/layout/SquareAccentList"/>
    <dgm:cxn modelId="{F40C44DB-97A2-4F6B-8681-BF29A2B60F89}" type="presParOf" srcId="{F0D66134-03D0-4089-865A-4FC7E017B70D}" destId="{AD39AB31-92C8-42B6-9EFD-149CC098688B}" srcOrd="1" destOrd="0" presId="urn:microsoft.com/office/officeart/2008/layout/SquareAccentList"/>
    <dgm:cxn modelId="{27B6DD80-7CC3-4538-88AA-39FCBF24A12A}" type="presParOf" srcId="{AD39AB31-92C8-42B6-9EFD-149CC098688B}" destId="{A9EE54D3-23E8-4B4C-B834-9AB1AC406A60}" srcOrd="0" destOrd="0" presId="urn:microsoft.com/office/officeart/2008/layout/SquareAccentList"/>
    <dgm:cxn modelId="{BB25BDED-864F-4FAE-BE6A-61BAF24B0FAE}" type="presParOf" srcId="{A9EE54D3-23E8-4B4C-B834-9AB1AC406A60}" destId="{9EAED7D8-8C1F-41C6-BAD3-4EC68A0C83D7}" srcOrd="0" destOrd="0" presId="urn:microsoft.com/office/officeart/2008/layout/SquareAccentList"/>
    <dgm:cxn modelId="{5B62CDB1-5FB5-45FD-A543-3F017E7DEBB0}" type="presParOf" srcId="{A9EE54D3-23E8-4B4C-B834-9AB1AC406A60}" destId="{FD959032-47C0-4C23-8FF5-28FFD4DEFA8D}" srcOrd="1" destOrd="0" presId="urn:microsoft.com/office/officeart/2008/layout/SquareAccentList"/>
    <dgm:cxn modelId="{1B687F5E-FFB9-4F23-BF19-5543F9468B02}" type="presParOf" srcId="{AD39AB31-92C8-42B6-9EFD-149CC098688B}" destId="{FE0B752F-9B5D-4A98-9048-7AF1EDA268F6}" srcOrd="1" destOrd="0" presId="urn:microsoft.com/office/officeart/2008/layout/SquareAccentList"/>
    <dgm:cxn modelId="{4133D1B4-9D4D-4B9C-86E0-C1DBE29EAD1E}" type="presParOf" srcId="{FE0B752F-9B5D-4A98-9048-7AF1EDA268F6}" destId="{CE401646-B50C-45E5-A61D-9B72B308D7F0}" srcOrd="0" destOrd="0" presId="urn:microsoft.com/office/officeart/2008/layout/SquareAccentList"/>
    <dgm:cxn modelId="{9D88AEF7-0B70-49F1-B602-4AEBD5F283BD}" type="presParOf" srcId="{FE0B752F-9B5D-4A98-9048-7AF1EDA268F6}" destId="{269A33D1-E2A3-4112-B984-3775AAA5A514}" srcOrd="1" destOrd="0" presId="urn:microsoft.com/office/officeart/2008/layout/SquareAccentList"/>
    <dgm:cxn modelId="{4F101F06-ADE7-41F1-A24D-0312B1360CCF}" type="presParOf" srcId="{AD39AB31-92C8-42B6-9EFD-149CC098688B}" destId="{66332DC6-9170-46BB-B3F2-8101EADAA742}" srcOrd="2" destOrd="0" presId="urn:microsoft.com/office/officeart/2008/layout/SquareAccentList"/>
    <dgm:cxn modelId="{AA86DE26-C61A-4AC0-BFEB-C482106E65B0}" type="presParOf" srcId="{66332DC6-9170-46BB-B3F2-8101EADAA742}" destId="{1D1453B8-31BE-415F-B6A2-8F71C33F3B89}" srcOrd="0" destOrd="0" presId="urn:microsoft.com/office/officeart/2008/layout/SquareAccentList"/>
    <dgm:cxn modelId="{5F752A35-CEDD-4D78-A1A3-219ADBC30851}" type="presParOf" srcId="{66332DC6-9170-46BB-B3F2-8101EADAA742}" destId="{20B9469A-8FAA-4F2B-B81B-5F50893D0F23}" srcOrd="1" destOrd="0" presId="urn:microsoft.com/office/officeart/2008/layout/SquareAccentList"/>
    <dgm:cxn modelId="{9E838D40-F647-4C12-B683-A8DBD4B5CFF5}" type="presParOf" srcId="{AD39AB31-92C8-42B6-9EFD-149CC098688B}" destId="{12DBF1E5-344B-4511-8629-2B72DF033F1A}" srcOrd="3" destOrd="0" presId="urn:microsoft.com/office/officeart/2008/layout/SquareAccentList"/>
    <dgm:cxn modelId="{390B8331-9F93-4D4E-B773-0BE124B04B6A}" type="presParOf" srcId="{12DBF1E5-344B-4511-8629-2B72DF033F1A}" destId="{2059ECBB-6A8A-4B80-8C9D-ACE3B84B605A}" srcOrd="0" destOrd="0" presId="urn:microsoft.com/office/officeart/2008/layout/SquareAccentList"/>
    <dgm:cxn modelId="{9908A7DE-5696-4A3C-B12F-952211E28A30}" type="presParOf" srcId="{12DBF1E5-344B-4511-8629-2B72DF033F1A}" destId="{157B7655-4D88-4E30-894A-5D2B58D0E49A}" srcOrd="1" destOrd="0" presId="urn:microsoft.com/office/officeart/2008/layout/SquareAccentList"/>
    <dgm:cxn modelId="{900326CB-42EF-4744-AD69-CD16D24691D0}" type="presParOf" srcId="{2E900426-F9E9-4C06-BB07-1BE7A6672FFD}" destId="{2321D7A7-CA75-47AF-BC9F-E3787A5FE4FF}" srcOrd="2" destOrd="0" presId="urn:microsoft.com/office/officeart/2008/layout/SquareAccentList"/>
    <dgm:cxn modelId="{63D6873D-EAAA-43D9-A155-E576E0B2D937}" type="presParOf" srcId="{2321D7A7-CA75-47AF-BC9F-E3787A5FE4FF}" destId="{0E23198D-6AD5-4C54-80EF-372F5167EA18}" srcOrd="0" destOrd="0" presId="urn:microsoft.com/office/officeart/2008/layout/SquareAccentList"/>
    <dgm:cxn modelId="{9248E169-C3F3-43F7-A527-AE5EAFFBB79D}" type="presParOf" srcId="{0E23198D-6AD5-4C54-80EF-372F5167EA18}" destId="{C71EDD5B-6A91-458C-A6EF-3DC640056712}" srcOrd="0" destOrd="0" presId="urn:microsoft.com/office/officeart/2008/layout/SquareAccentList"/>
    <dgm:cxn modelId="{01E16848-9B4C-4983-9119-CCA2276134CE}" type="presParOf" srcId="{0E23198D-6AD5-4C54-80EF-372F5167EA18}" destId="{E17207A7-4598-411E-91AC-A486EA74CD34}" srcOrd="1" destOrd="0" presId="urn:microsoft.com/office/officeart/2008/layout/SquareAccentList"/>
    <dgm:cxn modelId="{96699C96-CF4A-46FE-A0F9-5DA3939F4EE4}" type="presParOf" srcId="{0E23198D-6AD5-4C54-80EF-372F5167EA18}" destId="{5A63F17C-EBE1-4484-AE43-F0F8F76EFB69}" srcOrd="2" destOrd="0" presId="urn:microsoft.com/office/officeart/2008/layout/SquareAccentList"/>
    <dgm:cxn modelId="{17B9FD41-1DC4-4E90-9CFC-68E7C20A3A3B}" type="presParOf" srcId="{2321D7A7-CA75-47AF-BC9F-E3787A5FE4FF}" destId="{B6AC936A-2D10-4D00-9377-D8203B0243DF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7E9176-D373-4D1B-A8F0-88081F7E778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0C8C15-1CAD-4AA3-83BC-2A06BA6FA5AD}">
      <dgm:prSet phldrT="[Текст]"/>
      <dgm:spPr/>
      <dgm:t>
        <a:bodyPr/>
        <a:lstStyle/>
        <a:p>
          <a:r>
            <a:rPr lang="uk-UA" b="1" dirty="0" err="1" smtClean="0">
              <a:solidFill>
                <a:schemeClr val="bg1"/>
              </a:solidFill>
            </a:rPr>
            <a:t>дедлайн</a:t>
          </a:r>
          <a:endParaRPr lang="ru-RU" b="1" dirty="0">
            <a:solidFill>
              <a:schemeClr val="bg1"/>
            </a:solidFill>
          </a:endParaRPr>
        </a:p>
      </dgm:t>
    </dgm:pt>
    <dgm:pt modelId="{E359F9DD-4DA3-40A7-A336-D71E3EAF9F0F}" type="parTrans" cxnId="{21178F94-C491-4F07-8885-B9A7783DADBF}">
      <dgm:prSet/>
      <dgm:spPr/>
      <dgm:t>
        <a:bodyPr/>
        <a:lstStyle/>
        <a:p>
          <a:endParaRPr lang="ru-RU"/>
        </a:p>
      </dgm:t>
    </dgm:pt>
    <dgm:pt modelId="{F04F7376-CC7F-4759-A19B-3ABAB5D100FA}" type="sibTrans" cxnId="{21178F94-C491-4F07-8885-B9A7783DADBF}">
      <dgm:prSet/>
      <dgm:spPr/>
      <dgm:t>
        <a:bodyPr/>
        <a:lstStyle/>
        <a:p>
          <a:endParaRPr lang="ru-RU"/>
        </a:p>
      </dgm:t>
    </dgm:pt>
    <dgm:pt modelId="{6F88EA27-D191-4BEE-A768-04066D289E61}">
      <dgm:prSet phldrT="[Текст]"/>
      <dgm:spPr/>
      <dgm:t>
        <a:bodyPr/>
        <a:lstStyle/>
        <a:p>
          <a:r>
            <a:rPr lang="uk-UA" b="1" dirty="0" err="1" smtClean="0">
              <a:solidFill>
                <a:schemeClr val="bg1"/>
              </a:solidFill>
            </a:rPr>
            <a:t>Речинець</a:t>
          </a:r>
          <a:r>
            <a:rPr lang="uk-UA" b="1" dirty="0" smtClean="0">
              <a:solidFill>
                <a:schemeClr val="bg1"/>
              </a:solidFill>
            </a:rPr>
            <a:t>, </a:t>
          </a:r>
        </a:p>
        <a:p>
          <a:r>
            <a:rPr lang="uk-UA" b="1" dirty="0" err="1" smtClean="0">
              <a:solidFill>
                <a:schemeClr val="bg1"/>
              </a:solidFill>
            </a:rPr>
            <a:t>крайдата</a:t>
          </a:r>
          <a:endParaRPr lang="ru-RU" b="1" dirty="0">
            <a:solidFill>
              <a:schemeClr val="bg1"/>
            </a:solidFill>
          </a:endParaRPr>
        </a:p>
      </dgm:t>
    </dgm:pt>
    <dgm:pt modelId="{3550F03A-036D-430A-B1A7-06D7FC7D50F6}" type="parTrans" cxnId="{B88B29D4-F20B-4084-B54A-6C41B9DA02CA}">
      <dgm:prSet/>
      <dgm:spPr/>
      <dgm:t>
        <a:bodyPr/>
        <a:lstStyle/>
        <a:p>
          <a:endParaRPr lang="ru-RU"/>
        </a:p>
      </dgm:t>
    </dgm:pt>
    <dgm:pt modelId="{AA7F6B6E-DB39-405D-B543-976E8A3CAFC9}" type="sibTrans" cxnId="{B88B29D4-F20B-4084-B54A-6C41B9DA02CA}">
      <dgm:prSet/>
      <dgm:spPr/>
      <dgm:t>
        <a:bodyPr/>
        <a:lstStyle/>
        <a:p>
          <a:endParaRPr lang="ru-RU"/>
        </a:p>
      </dgm:t>
    </dgm:pt>
    <dgm:pt modelId="{A207AA1C-5DFD-4058-8968-A0EFB591B3C2}">
      <dgm:prSet phldrT="[Текст]"/>
      <dgm:spPr/>
      <dgm:t>
        <a:bodyPr/>
        <a:lstStyle/>
        <a:p>
          <a:r>
            <a:rPr lang="ru-RU" b="1" i="0" dirty="0" err="1" smtClean="0">
              <a:solidFill>
                <a:schemeClr val="bg1"/>
              </a:solidFill>
            </a:rPr>
            <a:t>фотографія</a:t>
          </a:r>
          <a:endParaRPr lang="ru-RU" dirty="0">
            <a:solidFill>
              <a:schemeClr val="bg1"/>
            </a:solidFill>
          </a:endParaRPr>
        </a:p>
      </dgm:t>
    </dgm:pt>
    <dgm:pt modelId="{290AD8CF-7098-450E-8F96-99C5E3429B69}" type="parTrans" cxnId="{4C9E9B2A-8F63-4EFB-BBE2-DB19B4FC48D8}">
      <dgm:prSet/>
      <dgm:spPr/>
      <dgm:t>
        <a:bodyPr/>
        <a:lstStyle/>
        <a:p>
          <a:endParaRPr lang="ru-RU"/>
        </a:p>
      </dgm:t>
    </dgm:pt>
    <dgm:pt modelId="{57BAEA2E-BC1E-467D-9B21-05ADAFDA5CBA}" type="sibTrans" cxnId="{4C9E9B2A-8F63-4EFB-BBE2-DB19B4FC48D8}">
      <dgm:prSet/>
      <dgm:spPr/>
      <dgm:t>
        <a:bodyPr/>
        <a:lstStyle/>
        <a:p>
          <a:endParaRPr lang="ru-RU"/>
        </a:p>
      </dgm:t>
    </dgm:pt>
    <dgm:pt modelId="{4F1BDB62-068C-45F7-8C3E-5337C41CE7AE}">
      <dgm:prSet phldrT="[Текст]"/>
      <dgm:spPr/>
      <dgm:t>
        <a:bodyPr/>
        <a:lstStyle/>
        <a:p>
          <a:r>
            <a:rPr lang="uk-UA" b="1" dirty="0" err="1" smtClean="0">
              <a:solidFill>
                <a:schemeClr val="bg1"/>
              </a:solidFill>
            </a:rPr>
            <a:t>лінк</a:t>
          </a:r>
          <a:endParaRPr lang="ru-RU" b="1" dirty="0">
            <a:solidFill>
              <a:schemeClr val="bg1"/>
            </a:solidFill>
          </a:endParaRPr>
        </a:p>
      </dgm:t>
    </dgm:pt>
    <dgm:pt modelId="{18D85EC6-B25A-447B-85CF-470740A4F2F1}" type="parTrans" cxnId="{50BAF335-BF7C-4BB4-8293-89D3784C4B5C}">
      <dgm:prSet/>
      <dgm:spPr/>
      <dgm:t>
        <a:bodyPr/>
        <a:lstStyle/>
        <a:p>
          <a:endParaRPr lang="ru-RU"/>
        </a:p>
      </dgm:t>
    </dgm:pt>
    <dgm:pt modelId="{6C4A8D22-0DB8-4B0A-97B1-57731B838AFE}" type="sibTrans" cxnId="{50BAF335-BF7C-4BB4-8293-89D3784C4B5C}">
      <dgm:prSet/>
      <dgm:spPr/>
      <dgm:t>
        <a:bodyPr/>
        <a:lstStyle/>
        <a:p>
          <a:endParaRPr lang="ru-RU"/>
        </a:p>
      </dgm:t>
    </dgm:pt>
    <dgm:pt modelId="{013DECCC-AC03-4C5C-A93B-619C89E816E3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посилання</a:t>
          </a:r>
          <a:endParaRPr lang="ru-RU" b="1" dirty="0">
            <a:solidFill>
              <a:schemeClr val="bg1"/>
            </a:solidFill>
          </a:endParaRPr>
        </a:p>
      </dgm:t>
    </dgm:pt>
    <dgm:pt modelId="{1602FDDC-DF00-46B3-9B38-80E1D590D800}" type="parTrans" cxnId="{51C887F7-48F2-4096-B434-DAECA56AC4EF}">
      <dgm:prSet/>
      <dgm:spPr/>
      <dgm:t>
        <a:bodyPr/>
        <a:lstStyle/>
        <a:p>
          <a:endParaRPr lang="ru-RU"/>
        </a:p>
      </dgm:t>
    </dgm:pt>
    <dgm:pt modelId="{32C89F88-8118-4BC5-9800-12D3081D5852}" type="sibTrans" cxnId="{51C887F7-48F2-4096-B434-DAECA56AC4EF}">
      <dgm:prSet/>
      <dgm:spPr/>
      <dgm:t>
        <a:bodyPr/>
        <a:lstStyle/>
        <a:p>
          <a:endParaRPr lang="ru-RU"/>
        </a:p>
      </dgm:t>
    </dgm:pt>
    <dgm:pt modelId="{D3D9ADA4-1ECF-4884-9B44-21ECC4BC2047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світлина</a:t>
          </a:r>
          <a:endParaRPr lang="ru-RU" b="1" dirty="0">
            <a:solidFill>
              <a:schemeClr val="tx1"/>
            </a:solidFill>
          </a:endParaRPr>
        </a:p>
      </dgm:t>
    </dgm:pt>
    <dgm:pt modelId="{1B9A08EC-696A-4105-92FF-A4A23CF48FCD}" type="sibTrans" cxnId="{A7F06B0B-AC28-41F8-80AD-72CC9DF56519}">
      <dgm:prSet/>
      <dgm:spPr/>
      <dgm:t>
        <a:bodyPr/>
        <a:lstStyle/>
        <a:p>
          <a:endParaRPr lang="ru-RU"/>
        </a:p>
      </dgm:t>
    </dgm:pt>
    <dgm:pt modelId="{AC1A07E5-7388-4B7F-AEC4-76B00D7274ED}" type="parTrans" cxnId="{A7F06B0B-AC28-41F8-80AD-72CC9DF56519}">
      <dgm:prSet/>
      <dgm:spPr/>
      <dgm:t>
        <a:bodyPr/>
        <a:lstStyle/>
        <a:p>
          <a:endParaRPr lang="ru-RU"/>
        </a:p>
      </dgm:t>
    </dgm:pt>
    <dgm:pt modelId="{8367B026-F81F-4262-9DB1-B074E82B1B8E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рюкзак</a:t>
          </a:r>
          <a:endParaRPr lang="ru-RU" b="1" dirty="0">
            <a:solidFill>
              <a:schemeClr val="bg1"/>
            </a:solidFill>
          </a:endParaRPr>
        </a:p>
      </dgm:t>
    </dgm:pt>
    <dgm:pt modelId="{2F34CAB5-1763-4081-9787-D91B5E3A629B}" type="parTrans" cxnId="{05D1DE04-8E24-491D-A882-35C225663AE0}">
      <dgm:prSet/>
      <dgm:spPr/>
      <dgm:t>
        <a:bodyPr/>
        <a:lstStyle/>
        <a:p>
          <a:endParaRPr lang="ru-RU"/>
        </a:p>
      </dgm:t>
    </dgm:pt>
    <dgm:pt modelId="{52D24FA6-A00C-4071-9D91-5BA6BC60279E}" type="sibTrans" cxnId="{05D1DE04-8E24-491D-A882-35C225663AE0}">
      <dgm:prSet/>
      <dgm:spPr/>
      <dgm:t>
        <a:bodyPr/>
        <a:lstStyle/>
        <a:p>
          <a:endParaRPr lang="ru-RU"/>
        </a:p>
      </dgm:t>
    </dgm:pt>
    <dgm:pt modelId="{FE911704-1ECF-40A2-9E54-30DF5BC088B5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наплічник</a:t>
          </a:r>
          <a:endParaRPr lang="ru-RU" b="1" dirty="0">
            <a:solidFill>
              <a:schemeClr val="bg1"/>
            </a:solidFill>
          </a:endParaRPr>
        </a:p>
      </dgm:t>
    </dgm:pt>
    <dgm:pt modelId="{4D611127-27CC-4DA9-82D4-98B096F3497E}" type="parTrans" cxnId="{F5FF11E4-7200-448D-8E78-085AA1BABDB9}">
      <dgm:prSet/>
      <dgm:spPr/>
      <dgm:t>
        <a:bodyPr/>
        <a:lstStyle/>
        <a:p>
          <a:endParaRPr lang="ru-RU"/>
        </a:p>
      </dgm:t>
    </dgm:pt>
    <dgm:pt modelId="{0C30F5CE-D135-41AD-9148-C4C025E8A78D}" type="sibTrans" cxnId="{F5FF11E4-7200-448D-8E78-085AA1BABDB9}">
      <dgm:prSet/>
      <dgm:spPr/>
      <dgm:t>
        <a:bodyPr/>
        <a:lstStyle/>
        <a:p>
          <a:endParaRPr lang="ru-RU"/>
        </a:p>
      </dgm:t>
    </dgm:pt>
    <dgm:pt modelId="{590CB295-CCCD-48C2-9BA3-13BDB99F5DED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магазин</a:t>
          </a:r>
          <a:endParaRPr lang="ru-RU" b="1" dirty="0">
            <a:solidFill>
              <a:schemeClr val="bg1"/>
            </a:solidFill>
          </a:endParaRPr>
        </a:p>
      </dgm:t>
    </dgm:pt>
    <dgm:pt modelId="{478376DD-A153-42DF-BC22-7F0472585FB7}" type="parTrans" cxnId="{B28ACE79-C046-407F-90E8-B811B34A5963}">
      <dgm:prSet/>
      <dgm:spPr/>
      <dgm:t>
        <a:bodyPr/>
        <a:lstStyle/>
        <a:p>
          <a:endParaRPr lang="ru-RU"/>
        </a:p>
      </dgm:t>
    </dgm:pt>
    <dgm:pt modelId="{AD15B2AA-C016-4F90-A58F-3635E5EAF00F}" type="sibTrans" cxnId="{B28ACE79-C046-407F-90E8-B811B34A5963}">
      <dgm:prSet/>
      <dgm:spPr/>
      <dgm:t>
        <a:bodyPr/>
        <a:lstStyle/>
        <a:p>
          <a:endParaRPr lang="ru-RU"/>
        </a:p>
      </dgm:t>
    </dgm:pt>
    <dgm:pt modelId="{171224E7-D393-4042-951C-6E0B4932A603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Крамниця</a:t>
          </a:r>
          <a:endParaRPr lang="ru-RU" b="1" dirty="0">
            <a:solidFill>
              <a:schemeClr val="bg1"/>
            </a:solidFill>
          </a:endParaRPr>
        </a:p>
      </dgm:t>
    </dgm:pt>
    <dgm:pt modelId="{DBDF7553-CEA7-4AED-B4B6-5D8234D3D420}" type="parTrans" cxnId="{DF9C2F89-573C-49D2-BCAD-CA2703524FFB}">
      <dgm:prSet/>
      <dgm:spPr/>
      <dgm:t>
        <a:bodyPr/>
        <a:lstStyle/>
        <a:p>
          <a:endParaRPr lang="ru-RU"/>
        </a:p>
      </dgm:t>
    </dgm:pt>
    <dgm:pt modelId="{32B37F46-FDBE-4EDC-8113-4460AF0B7FAD}" type="sibTrans" cxnId="{DF9C2F89-573C-49D2-BCAD-CA2703524FFB}">
      <dgm:prSet/>
      <dgm:spPr/>
      <dgm:t>
        <a:bodyPr/>
        <a:lstStyle/>
        <a:p>
          <a:endParaRPr lang="ru-RU"/>
        </a:p>
      </dgm:t>
    </dgm:pt>
    <dgm:pt modelId="{4D1314AF-7746-4DCD-BCB5-E96C6C69AAC0}">
      <dgm:prSet phldrT="[Текст]"/>
      <dgm:spPr/>
      <dgm:t>
        <a:bodyPr/>
        <a:lstStyle/>
        <a:p>
          <a:endParaRPr lang="ru-RU"/>
        </a:p>
      </dgm:t>
    </dgm:pt>
    <dgm:pt modelId="{150E107E-70A7-4A90-B8B7-22CA7DA6818B}" type="parTrans" cxnId="{AD801843-5B27-4FEC-BDFD-B64288443C4E}">
      <dgm:prSet/>
      <dgm:spPr/>
      <dgm:t>
        <a:bodyPr/>
        <a:lstStyle/>
        <a:p>
          <a:endParaRPr lang="ru-RU"/>
        </a:p>
      </dgm:t>
    </dgm:pt>
    <dgm:pt modelId="{8511B1AE-44E4-4B16-8344-5AFFB1A2A635}" type="sibTrans" cxnId="{AD801843-5B27-4FEC-BDFD-B64288443C4E}">
      <dgm:prSet/>
      <dgm:spPr/>
      <dgm:t>
        <a:bodyPr/>
        <a:lstStyle/>
        <a:p>
          <a:endParaRPr lang="ru-RU"/>
        </a:p>
      </dgm:t>
    </dgm:pt>
    <dgm:pt modelId="{3252CFDD-2262-4B07-B28B-3E7665ABEE6B}">
      <dgm:prSet phldrT="[Текст]"/>
      <dgm:spPr/>
      <dgm:t>
        <a:bodyPr/>
        <a:lstStyle/>
        <a:p>
          <a:endParaRPr lang="ru-RU" b="1" dirty="0"/>
        </a:p>
      </dgm:t>
    </dgm:pt>
    <dgm:pt modelId="{FF75F3E6-978B-4A16-807F-29DAE6ACBFFA}" type="parTrans" cxnId="{EB3D836B-FCDD-4320-8A3B-F6EE6354C966}">
      <dgm:prSet/>
      <dgm:spPr/>
      <dgm:t>
        <a:bodyPr/>
        <a:lstStyle/>
        <a:p>
          <a:endParaRPr lang="ru-RU"/>
        </a:p>
      </dgm:t>
    </dgm:pt>
    <dgm:pt modelId="{64F1C223-AD11-48C6-888B-D9A673AE1425}" type="sibTrans" cxnId="{EB3D836B-FCDD-4320-8A3B-F6EE6354C966}">
      <dgm:prSet/>
      <dgm:spPr/>
      <dgm:t>
        <a:bodyPr/>
        <a:lstStyle/>
        <a:p>
          <a:endParaRPr lang="ru-RU"/>
        </a:p>
      </dgm:t>
    </dgm:pt>
    <dgm:pt modelId="{768788A9-D02B-4BC0-A599-530A91BD78B3}" type="pres">
      <dgm:prSet presAssocID="{CB7E9176-D373-4D1B-A8F0-88081F7E778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6286669-E4F1-45EB-8EB4-9CC51AB606CE}" type="pres">
      <dgm:prSet presAssocID="{E60C8C15-1CAD-4AA3-83BC-2A06BA6FA5AD}" presName="parentText1" presStyleLbl="node1" presStyleIdx="0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97E0D-FCD0-40BA-93B5-22F863BADAF4}" type="pres">
      <dgm:prSet presAssocID="{E60C8C15-1CAD-4AA3-83BC-2A06BA6FA5AD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3A17A6-4E31-4A07-8618-745E7D11B5FB}" type="pres">
      <dgm:prSet presAssocID="{A207AA1C-5DFD-4058-8968-A0EFB591B3C2}" presName="parentText2" presStyleLbl="node1" presStyleIdx="1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E6AB14-C478-4657-BEC3-14503A4FEAFD}" type="pres">
      <dgm:prSet presAssocID="{A207AA1C-5DFD-4058-8968-A0EFB591B3C2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E0822E-707D-47EB-857C-5D25FA149842}" type="pres">
      <dgm:prSet presAssocID="{4F1BDB62-068C-45F7-8C3E-5337C41CE7AE}" presName="parentText3" presStyleLbl="node1" presStyleIdx="2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116A37-3B2C-4CF6-A43B-16C7CB2B86DE}" type="pres">
      <dgm:prSet presAssocID="{4F1BDB62-068C-45F7-8C3E-5337C41CE7AE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7B28C-0AF8-4226-B004-8B5B1E33E984}" type="pres">
      <dgm:prSet presAssocID="{8367B026-F81F-4262-9DB1-B074E82B1B8E}" presName="parentText4" presStyleLbl="node1" presStyleIdx="3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66153-3258-4124-A867-F948FF679371}" type="pres">
      <dgm:prSet presAssocID="{8367B026-F81F-4262-9DB1-B074E82B1B8E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1478C-116A-455E-B508-4FE9D6641664}" type="pres">
      <dgm:prSet presAssocID="{590CB295-CCCD-48C2-9BA3-13BDB99F5DED}" presName="parentText5" presStyleLbl="node1" presStyleIdx="4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6A1B3-7EE7-428F-8101-C70AE6672D1E}" type="pres">
      <dgm:prSet presAssocID="{590CB295-CCCD-48C2-9BA3-13BDB99F5DED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D1DE04-8E24-491D-A882-35C225663AE0}" srcId="{CB7E9176-D373-4D1B-A8F0-88081F7E778B}" destId="{8367B026-F81F-4262-9DB1-B074E82B1B8E}" srcOrd="3" destOrd="0" parTransId="{2F34CAB5-1763-4081-9787-D91B5E3A629B}" sibTransId="{52D24FA6-A00C-4071-9D91-5BA6BC60279E}"/>
    <dgm:cxn modelId="{F52C5507-4AB8-4225-BE50-BA61B615A80A}" type="presOf" srcId="{013DECCC-AC03-4C5C-A93B-619C89E816E3}" destId="{85116A37-3B2C-4CF6-A43B-16C7CB2B86DE}" srcOrd="0" destOrd="0" presId="urn:microsoft.com/office/officeart/2009/3/layout/IncreasingArrowsProcess"/>
    <dgm:cxn modelId="{18FD1FCA-B13F-42D5-A129-1536622A2EAE}" type="presOf" srcId="{A207AA1C-5DFD-4058-8968-A0EFB591B3C2}" destId="{663A17A6-4E31-4A07-8618-745E7D11B5FB}" srcOrd="0" destOrd="0" presId="urn:microsoft.com/office/officeart/2009/3/layout/IncreasingArrowsProcess"/>
    <dgm:cxn modelId="{F5FF11E4-7200-448D-8E78-085AA1BABDB9}" srcId="{8367B026-F81F-4262-9DB1-B074E82B1B8E}" destId="{FE911704-1ECF-40A2-9E54-30DF5BC088B5}" srcOrd="0" destOrd="0" parTransId="{4D611127-27CC-4DA9-82D4-98B096F3497E}" sibTransId="{0C30F5CE-D135-41AD-9148-C4C025E8A78D}"/>
    <dgm:cxn modelId="{AD801843-5B27-4FEC-BDFD-B64288443C4E}" srcId="{CB7E9176-D373-4D1B-A8F0-88081F7E778B}" destId="{4D1314AF-7746-4DCD-BCB5-E96C6C69AAC0}" srcOrd="5" destOrd="0" parTransId="{150E107E-70A7-4A90-B8B7-22CA7DA6818B}" sibTransId="{8511B1AE-44E4-4B16-8344-5AFFB1A2A635}"/>
    <dgm:cxn modelId="{51C887F7-48F2-4096-B434-DAECA56AC4EF}" srcId="{4F1BDB62-068C-45F7-8C3E-5337C41CE7AE}" destId="{013DECCC-AC03-4C5C-A93B-619C89E816E3}" srcOrd="0" destOrd="0" parTransId="{1602FDDC-DF00-46B3-9B38-80E1D590D800}" sibTransId="{32C89F88-8118-4BC5-9800-12D3081D5852}"/>
    <dgm:cxn modelId="{9F32649C-79D2-4335-A718-B85E7FD2E801}" type="presOf" srcId="{6F88EA27-D191-4BEE-A768-04066D289E61}" destId="{58797E0D-FCD0-40BA-93B5-22F863BADAF4}" srcOrd="0" destOrd="0" presId="urn:microsoft.com/office/officeart/2009/3/layout/IncreasingArrowsProcess"/>
    <dgm:cxn modelId="{499F03D4-6917-45A4-BA68-5CE8BF71BD75}" type="presOf" srcId="{D3D9ADA4-1ECF-4884-9B44-21ECC4BC2047}" destId="{B8E6AB14-C478-4657-BEC3-14503A4FEAFD}" srcOrd="0" destOrd="0" presId="urn:microsoft.com/office/officeart/2009/3/layout/IncreasingArrowsProcess"/>
    <dgm:cxn modelId="{F86A8AD4-B52D-4571-A2B1-455825BCA4FA}" type="presOf" srcId="{4F1BDB62-068C-45F7-8C3E-5337C41CE7AE}" destId="{72E0822E-707D-47EB-857C-5D25FA149842}" srcOrd="0" destOrd="0" presId="urn:microsoft.com/office/officeart/2009/3/layout/IncreasingArrowsProcess"/>
    <dgm:cxn modelId="{C2CB7020-E1CA-4278-BC80-A528E6CC35D7}" type="presOf" srcId="{8367B026-F81F-4262-9DB1-B074E82B1B8E}" destId="{7EC7B28C-0AF8-4226-B004-8B5B1E33E984}" srcOrd="0" destOrd="0" presId="urn:microsoft.com/office/officeart/2009/3/layout/IncreasingArrowsProcess"/>
    <dgm:cxn modelId="{4C9E9B2A-8F63-4EFB-BBE2-DB19B4FC48D8}" srcId="{CB7E9176-D373-4D1B-A8F0-88081F7E778B}" destId="{A207AA1C-5DFD-4058-8968-A0EFB591B3C2}" srcOrd="1" destOrd="0" parTransId="{290AD8CF-7098-450E-8F96-99C5E3429B69}" sibTransId="{57BAEA2E-BC1E-467D-9B21-05ADAFDA5CBA}"/>
    <dgm:cxn modelId="{B88B29D4-F20B-4084-B54A-6C41B9DA02CA}" srcId="{E60C8C15-1CAD-4AA3-83BC-2A06BA6FA5AD}" destId="{6F88EA27-D191-4BEE-A768-04066D289E61}" srcOrd="0" destOrd="0" parTransId="{3550F03A-036D-430A-B1A7-06D7FC7D50F6}" sibTransId="{AA7F6B6E-DB39-405D-B543-976E8A3CAFC9}"/>
    <dgm:cxn modelId="{50BAF335-BF7C-4BB4-8293-89D3784C4B5C}" srcId="{CB7E9176-D373-4D1B-A8F0-88081F7E778B}" destId="{4F1BDB62-068C-45F7-8C3E-5337C41CE7AE}" srcOrd="2" destOrd="0" parTransId="{18D85EC6-B25A-447B-85CF-470740A4F2F1}" sibTransId="{6C4A8D22-0DB8-4B0A-97B1-57731B838AFE}"/>
    <dgm:cxn modelId="{EB3D836B-FCDD-4320-8A3B-F6EE6354C966}" srcId="{CB7E9176-D373-4D1B-A8F0-88081F7E778B}" destId="{3252CFDD-2262-4B07-B28B-3E7665ABEE6B}" srcOrd="6" destOrd="0" parTransId="{FF75F3E6-978B-4A16-807F-29DAE6ACBFFA}" sibTransId="{64F1C223-AD11-48C6-888B-D9A673AE1425}"/>
    <dgm:cxn modelId="{DF9C2F89-573C-49D2-BCAD-CA2703524FFB}" srcId="{590CB295-CCCD-48C2-9BA3-13BDB99F5DED}" destId="{171224E7-D393-4042-951C-6E0B4932A603}" srcOrd="0" destOrd="0" parTransId="{DBDF7553-CEA7-4AED-B4B6-5D8234D3D420}" sibTransId="{32B37F46-FDBE-4EDC-8113-4460AF0B7FAD}"/>
    <dgm:cxn modelId="{1FD3634E-2E65-45D8-80AD-21AE04EB6FE1}" type="presOf" srcId="{171224E7-D393-4042-951C-6E0B4932A603}" destId="{BAA6A1B3-7EE7-428F-8101-C70AE6672D1E}" srcOrd="0" destOrd="0" presId="urn:microsoft.com/office/officeart/2009/3/layout/IncreasingArrowsProcess"/>
    <dgm:cxn modelId="{21178F94-C491-4F07-8885-B9A7783DADBF}" srcId="{CB7E9176-D373-4D1B-A8F0-88081F7E778B}" destId="{E60C8C15-1CAD-4AA3-83BC-2A06BA6FA5AD}" srcOrd="0" destOrd="0" parTransId="{E359F9DD-4DA3-40A7-A336-D71E3EAF9F0F}" sibTransId="{F04F7376-CC7F-4759-A19B-3ABAB5D100FA}"/>
    <dgm:cxn modelId="{BB30A2A2-6A7B-4156-AAAC-11EAF5E2F284}" type="presOf" srcId="{E60C8C15-1CAD-4AA3-83BC-2A06BA6FA5AD}" destId="{76286669-E4F1-45EB-8EB4-9CC51AB606CE}" srcOrd="0" destOrd="0" presId="urn:microsoft.com/office/officeart/2009/3/layout/IncreasingArrowsProcess"/>
    <dgm:cxn modelId="{A7F06B0B-AC28-41F8-80AD-72CC9DF56519}" srcId="{A207AA1C-5DFD-4058-8968-A0EFB591B3C2}" destId="{D3D9ADA4-1ECF-4884-9B44-21ECC4BC2047}" srcOrd="0" destOrd="0" parTransId="{AC1A07E5-7388-4B7F-AEC4-76B00D7274ED}" sibTransId="{1B9A08EC-696A-4105-92FF-A4A23CF48FCD}"/>
    <dgm:cxn modelId="{B28ACE79-C046-407F-90E8-B811B34A5963}" srcId="{CB7E9176-D373-4D1B-A8F0-88081F7E778B}" destId="{590CB295-CCCD-48C2-9BA3-13BDB99F5DED}" srcOrd="4" destOrd="0" parTransId="{478376DD-A153-42DF-BC22-7F0472585FB7}" sibTransId="{AD15B2AA-C016-4F90-A58F-3635E5EAF00F}"/>
    <dgm:cxn modelId="{4CC53CE7-8DD0-4D48-AA2F-D2479B73E555}" type="presOf" srcId="{CB7E9176-D373-4D1B-A8F0-88081F7E778B}" destId="{768788A9-D02B-4BC0-A599-530A91BD78B3}" srcOrd="0" destOrd="0" presId="urn:microsoft.com/office/officeart/2009/3/layout/IncreasingArrowsProcess"/>
    <dgm:cxn modelId="{0169F457-DF16-4119-8D3F-0F526593EAC6}" type="presOf" srcId="{590CB295-CCCD-48C2-9BA3-13BDB99F5DED}" destId="{A241478C-116A-455E-B508-4FE9D6641664}" srcOrd="0" destOrd="0" presId="urn:microsoft.com/office/officeart/2009/3/layout/IncreasingArrowsProcess"/>
    <dgm:cxn modelId="{65E776A7-A6BA-4C07-96BB-62A466B6BC67}" type="presOf" srcId="{FE911704-1ECF-40A2-9E54-30DF5BC088B5}" destId="{60366153-3258-4124-A867-F948FF679371}" srcOrd="0" destOrd="0" presId="urn:microsoft.com/office/officeart/2009/3/layout/IncreasingArrowsProcess"/>
    <dgm:cxn modelId="{112004DC-48E1-4433-8971-1521CF79B85C}" type="presParOf" srcId="{768788A9-D02B-4BC0-A599-530A91BD78B3}" destId="{76286669-E4F1-45EB-8EB4-9CC51AB606CE}" srcOrd="0" destOrd="0" presId="urn:microsoft.com/office/officeart/2009/3/layout/IncreasingArrowsProcess"/>
    <dgm:cxn modelId="{82323CB9-0E5C-44AA-92CF-30048606FD72}" type="presParOf" srcId="{768788A9-D02B-4BC0-A599-530A91BD78B3}" destId="{58797E0D-FCD0-40BA-93B5-22F863BADAF4}" srcOrd="1" destOrd="0" presId="urn:microsoft.com/office/officeart/2009/3/layout/IncreasingArrowsProcess"/>
    <dgm:cxn modelId="{7E221F3E-B8B3-482D-89B6-6EDA151F9749}" type="presParOf" srcId="{768788A9-D02B-4BC0-A599-530A91BD78B3}" destId="{663A17A6-4E31-4A07-8618-745E7D11B5FB}" srcOrd="2" destOrd="0" presId="urn:microsoft.com/office/officeart/2009/3/layout/IncreasingArrowsProcess"/>
    <dgm:cxn modelId="{9424E558-74CC-4CF4-B5BF-142D24A196D6}" type="presParOf" srcId="{768788A9-D02B-4BC0-A599-530A91BD78B3}" destId="{B8E6AB14-C478-4657-BEC3-14503A4FEAFD}" srcOrd="3" destOrd="0" presId="urn:microsoft.com/office/officeart/2009/3/layout/IncreasingArrowsProcess"/>
    <dgm:cxn modelId="{A9069164-60CF-4F35-803B-8D68A95FDF26}" type="presParOf" srcId="{768788A9-D02B-4BC0-A599-530A91BD78B3}" destId="{72E0822E-707D-47EB-857C-5D25FA149842}" srcOrd="4" destOrd="0" presId="urn:microsoft.com/office/officeart/2009/3/layout/IncreasingArrowsProcess"/>
    <dgm:cxn modelId="{4347BC63-84BF-4146-AE7A-83740DFBB22A}" type="presParOf" srcId="{768788A9-D02B-4BC0-A599-530A91BD78B3}" destId="{85116A37-3B2C-4CF6-A43B-16C7CB2B86DE}" srcOrd="5" destOrd="0" presId="urn:microsoft.com/office/officeart/2009/3/layout/IncreasingArrowsProcess"/>
    <dgm:cxn modelId="{D6EC80E3-9B2D-4925-9284-6C0B6C6D62FA}" type="presParOf" srcId="{768788A9-D02B-4BC0-A599-530A91BD78B3}" destId="{7EC7B28C-0AF8-4226-B004-8B5B1E33E984}" srcOrd="6" destOrd="0" presId="urn:microsoft.com/office/officeart/2009/3/layout/IncreasingArrowsProcess"/>
    <dgm:cxn modelId="{BBFD11A6-6E88-4849-AE6F-A3717F4E694A}" type="presParOf" srcId="{768788A9-D02B-4BC0-A599-530A91BD78B3}" destId="{60366153-3258-4124-A867-F948FF679371}" srcOrd="7" destOrd="0" presId="urn:microsoft.com/office/officeart/2009/3/layout/IncreasingArrowsProcess"/>
    <dgm:cxn modelId="{841CB0B4-2F62-49C5-93C4-8EF98B55ED06}" type="presParOf" srcId="{768788A9-D02B-4BC0-A599-530A91BD78B3}" destId="{A241478C-116A-455E-B508-4FE9D6641664}" srcOrd="8" destOrd="0" presId="urn:microsoft.com/office/officeart/2009/3/layout/IncreasingArrowsProcess"/>
    <dgm:cxn modelId="{634C68CE-3D33-4453-8DFA-D5BD265A0CC7}" type="presParOf" srcId="{768788A9-D02B-4BC0-A599-530A91BD78B3}" destId="{BAA6A1B3-7EE7-428F-8101-C70AE6672D1E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2A6E85-B75A-4B2B-B7FE-F8C97DA5F6E7}" type="doc">
      <dgm:prSet loTypeId="urn:microsoft.com/office/officeart/2005/8/layout/vList2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D492FC9-F8F7-4E76-87DF-6B3063893676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портфоліо</a:t>
          </a:r>
          <a:endParaRPr lang="ru-RU" b="1" dirty="0">
            <a:solidFill>
              <a:schemeClr val="bg1"/>
            </a:solidFill>
          </a:endParaRPr>
        </a:p>
      </dgm:t>
    </dgm:pt>
    <dgm:pt modelId="{B892AE54-AB43-4700-BE7D-09DBD0CD71AA}" type="parTrans" cxnId="{69C2B220-4236-4000-BF3E-058DFD07129F}">
      <dgm:prSet/>
      <dgm:spPr/>
      <dgm:t>
        <a:bodyPr/>
        <a:lstStyle/>
        <a:p>
          <a:endParaRPr lang="ru-RU"/>
        </a:p>
      </dgm:t>
    </dgm:pt>
    <dgm:pt modelId="{1CD6C29D-88EA-4132-A20A-632370E70A62}" type="sibTrans" cxnId="{69C2B220-4236-4000-BF3E-058DFD07129F}">
      <dgm:prSet/>
      <dgm:spPr/>
      <dgm:t>
        <a:bodyPr/>
        <a:lstStyle/>
        <a:p>
          <a:endParaRPr lang="ru-RU"/>
        </a:p>
      </dgm:t>
    </dgm:pt>
    <dgm:pt modelId="{67E299E0-0082-440D-94FB-7AF4DF6B6E55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наробок/доробок</a:t>
          </a:r>
          <a:endParaRPr lang="ru-RU" b="1" dirty="0">
            <a:solidFill>
              <a:schemeClr val="bg1"/>
            </a:solidFill>
          </a:endParaRPr>
        </a:p>
      </dgm:t>
    </dgm:pt>
    <dgm:pt modelId="{A887EDB7-C60E-4BCD-AF30-E8088D25520B}" type="parTrans" cxnId="{A15ABDE6-FF74-49D7-9F95-4DE425CA8CC7}">
      <dgm:prSet/>
      <dgm:spPr/>
      <dgm:t>
        <a:bodyPr/>
        <a:lstStyle/>
        <a:p>
          <a:endParaRPr lang="ru-RU"/>
        </a:p>
      </dgm:t>
    </dgm:pt>
    <dgm:pt modelId="{1A29BFEF-BDF5-4B41-9E73-E0C0252963D0}" type="sibTrans" cxnId="{A15ABDE6-FF74-49D7-9F95-4DE425CA8CC7}">
      <dgm:prSet/>
      <dgm:spPr/>
      <dgm:t>
        <a:bodyPr/>
        <a:lstStyle/>
        <a:p>
          <a:endParaRPr lang="ru-RU"/>
        </a:p>
      </dgm:t>
    </dgm:pt>
    <dgm:pt modelId="{FE3B4843-A4F4-4AFA-BFFD-CCD151525E83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стікер</a:t>
          </a:r>
          <a:endParaRPr lang="ru-RU" b="1" dirty="0">
            <a:solidFill>
              <a:schemeClr val="bg1"/>
            </a:solidFill>
          </a:endParaRPr>
        </a:p>
      </dgm:t>
    </dgm:pt>
    <dgm:pt modelId="{C4A7A322-E0CF-4110-BB9E-8E1CE38F6FC8}" type="parTrans" cxnId="{1355EFCA-4815-4450-980D-7E1CCAC539C9}">
      <dgm:prSet/>
      <dgm:spPr/>
      <dgm:t>
        <a:bodyPr/>
        <a:lstStyle/>
        <a:p>
          <a:endParaRPr lang="ru-RU"/>
        </a:p>
      </dgm:t>
    </dgm:pt>
    <dgm:pt modelId="{13FA3CFC-8D47-4AF9-B1CF-9DA5B1951033}" type="sibTrans" cxnId="{1355EFCA-4815-4450-980D-7E1CCAC539C9}">
      <dgm:prSet/>
      <dgm:spPr/>
      <dgm:t>
        <a:bodyPr/>
        <a:lstStyle/>
        <a:p>
          <a:endParaRPr lang="ru-RU"/>
        </a:p>
      </dgm:t>
    </dgm:pt>
    <dgm:pt modelId="{0D8EC8F3-F0F2-4A13-BBCB-0B02DC5F28F4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Наліпка</a:t>
          </a:r>
          <a:endParaRPr lang="ru-RU" b="1" dirty="0">
            <a:solidFill>
              <a:schemeClr val="bg1"/>
            </a:solidFill>
          </a:endParaRPr>
        </a:p>
      </dgm:t>
    </dgm:pt>
    <dgm:pt modelId="{3D90B4A5-D10D-4F0F-B1BF-32A5FE706713}" type="parTrans" cxnId="{106FE677-D5BF-4BC9-AF14-EAC1F767AADD}">
      <dgm:prSet/>
      <dgm:spPr/>
      <dgm:t>
        <a:bodyPr/>
        <a:lstStyle/>
        <a:p>
          <a:endParaRPr lang="ru-RU"/>
        </a:p>
      </dgm:t>
    </dgm:pt>
    <dgm:pt modelId="{A8D202FA-B81B-4EDF-8002-A7E0160FF9F2}" type="sibTrans" cxnId="{106FE677-D5BF-4BC9-AF14-EAC1F767AADD}">
      <dgm:prSet/>
      <dgm:spPr/>
      <dgm:t>
        <a:bodyPr/>
        <a:lstStyle/>
        <a:p>
          <a:endParaRPr lang="ru-RU"/>
        </a:p>
      </dgm:t>
    </dgm:pt>
    <dgm:pt modelId="{DBBB4000-9590-488A-8382-EDB494E887FB}">
      <dgm:prSet phldrT="[Текст]"/>
      <dgm:spPr/>
      <dgm:t>
        <a:bodyPr/>
        <a:lstStyle/>
        <a:p>
          <a:r>
            <a:rPr lang="uk-UA" b="1" dirty="0" err="1" smtClean="0">
              <a:solidFill>
                <a:schemeClr val="bg1"/>
              </a:solidFill>
            </a:rPr>
            <a:t>інфлуенсер</a:t>
          </a:r>
          <a:endParaRPr lang="ru-RU" b="1" dirty="0">
            <a:solidFill>
              <a:schemeClr val="bg1"/>
            </a:solidFill>
          </a:endParaRPr>
        </a:p>
      </dgm:t>
    </dgm:pt>
    <dgm:pt modelId="{9A6903A1-5D53-4510-90B2-528D62E8326D}" type="parTrans" cxnId="{D07E97A7-FD07-4795-89F2-DCA62E523409}">
      <dgm:prSet/>
      <dgm:spPr/>
      <dgm:t>
        <a:bodyPr/>
        <a:lstStyle/>
        <a:p>
          <a:endParaRPr lang="ru-RU"/>
        </a:p>
      </dgm:t>
    </dgm:pt>
    <dgm:pt modelId="{D179B29B-D6F1-4F9C-AA0D-524DDB2882D5}" type="sibTrans" cxnId="{D07E97A7-FD07-4795-89F2-DCA62E523409}">
      <dgm:prSet/>
      <dgm:spPr/>
      <dgm:t>
        <a:bodyPr/>
        <a:lstStyle/>
        <a:p>
          <a:endParaRPr lang="ru-RU"/>
        </a:p>
      </dgm:t>
    </dgm:pt>
    <dgm:pt modelId="{65275043-8F41-479A-8FBC-D6FD1F5474B2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абориген</a:t>
          </a:r>
          <a:endParaRPr lang="ru-RU" b="1" dirty="0">
            <a:solidFill>
              <a:schemeClr val="bg1"/>
            </a:solidFill>
          </a:endParaRPr>
        </a:p>
      </dgm:t>
    </dgm:pt>
    <dgm:pt modelId="{F56C7DDB-D082-4DC7-BBCA-9484CAFFCCEE}" type="parTrans" cxnId="{83E3F3D2-60D1-45DB-A351-06090677FA93}">
      <dgm:prSet/>
      <dgm:spPr/>
      <dgm:t>
        <a:bodyPr/>
        <a:lstStyle/>
        <a:p>
          <a:endParaRPr lang="ru-RU"/>
        </a:p>
      </dgm:t>
    </dgm:pt>
    <dgm:pt modelId="{D23FAB06-4BE2-49E5-9CDB-F5499B2148C6}" type="sibTrans" cxnId="{83E3F3D2-60D1-45DB-A351-06090677FA93}">
      <dgm:prSet/>
      <dgm:spPr/>
      <dgm:t>
        <a:bodyPr/>
        <a:lstStyle/>
        <a:p>
          <a:endParaRPr lang="ru-RU"/>
        </a:p>
      </dgm:t>
    </dgm:pt>
    <dgm:pt modelId="{6815B926-E735-492F-BECB-222502CC0F7E}">
      <dgm:prSet phldrT="[Текст]"/>
      <dgm:spPr/>
      <dgm:t>
        <a:bodyPr/>
        <a:lstStyle/>
        <a:p>
          <a:r>
            <a:rPr lang="uk-UA" b="1" dirty="0" err="1" smtClean="0">
              <a:solidFill>
                <a:schemeClr val="bg1"/>
              </a:solidFill>
            </a:rPr>
            <a:t>впливовець</a:t>
          </a:r>
          <a:r>
            <a:rPr lang="uk-UA" b="1" dirty="0" smtClean="0">
              <a:solidFill>
                <a:schemeClr val="bg1"/>
              </a:solidFill>
            </a:rPr>
            <a:t> </a:t>
          </a:r>
          <a:endParaRPr lang="ru-RU" b="1" dirty="0">
            <a:solidFill>
              <a:schemeClr val="bg1"/>
            </a:solidFill>
          </a:endParaRPr>
        </a:p>
      </dgm:t>
    </dgm:pt>
    <dgm:pt modelId="{41732F1E-CAAD-4078-A49E-4200E631A7EB}" type="parTrans" cxnId="{FE6D5796-C942-460B-9FC3-30A9E62100EC}">
      <dgm:prSet/>
      <dgm:spPr/>
      <dgm:t>
        <a:bodyPr/>
        <a:lstStyle/>
        <a:p>
          <a:endParaRPr lang="ru-RU"/>
        </a:p>
      </dgm:t>
    </dgm:pt>
    <dgm:pt modelId="{94BE8139-3EE1-44F8-B447-8780E5E7C385}" type="sibTrans" cxnId="{FE6D5796-C942-460B-9FC3-30A9E62100EC}">
      <dgm:prSet/>
      <dgm:spPr/>
      <dgm:t>
        <a:bodyPr/>
        <a:lstStyle/>
        <a:p>
          <a:endParaRPr lang="ru-RU"/>
        </a:p>
      </dgm:t>
    </dgm:pt>
    <dgm:pt modelId="{47DFF921-0749-4083-91C8-5257C6F74B34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тубілець</a:t>
          </a:r>
          <a:endParaRPr lang="ru-RU" b="1" dirty="0">
            <a:solidFill>
              <a:schemeClr val="bg1"/>
            </a:solidFill>
          </a:endParaRPr>
        </a:p>
      </dgm:t>
    </dgm:pt>
    <dgm:pt modelId="{022E2B49-E17B-4C66-B0E2-CE049D703E69}" type="parTrans" cxnId="{31C0AE9C-6875-4CB8-BC20-DA03133547D0}">
      <dgm:prSet/>
      <dgm:spPr/>
      <dgm:t>
        <a:bodyPr/>
        <a:lstStyle/>
        <a:p>
          <a:endParaRPr lang="ru-RU"/>
        </a:p>
      </dgm:t>
    </dgm:pt>
    <dgm:pt modelId="{C3195817-1F3A-48FB-A62A-B422575D74D8}" type="sibTrans" cxnId="{31C0AE9C-6875-4CB8-BC20-DA03133547D0}">
      <dgm:prSet/>
      <dgm:spPr/>
      <dgm:t>
        <a:bodyPr/>
        <a:lstStyle/>
        <a:p>
          <a:endParaRPr lang="ru-RU"/>
        </a:p>
      </dgm:t>
    </dgm:pt>
    <dgm:pt modelId="{D551CC3A-865D-442F-87AC-61DF6BE70E20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абсурд</a:t>
          </a:r>
          <a:endParaRPr lang="ru-RU" b="1" dirty="0">
            <a:solidFill>
              <a:schemeClr val="bg1"/>
            </a:solidFill>
          </a:endParaRPr>
        </a:p>
      </dgm:t>
    </dgm:pt>
    <dgm:pt modelId="{F16D7AB4-F771-4EFE-ADF4-F4DCC6A1D6CB}" type="parTrans" cxnId="{0C7E2B38-67E5-464F-8698-BAEF7F4D6A67}">
      <dgm:prSet/>
      <dgm:spPr/>
      <dgm:t>
        <a:bodyPr/>
        <a:lstStyle/>
        <a:p>
          <a:endParaRPr lang="ru-RU"/>
        </a:p>
      </dgm:t>
    </dgm:pt>
    <dgm:pt modelId="{BEB873BD-8ED2-4E6F-AE6F-828419F53334}" type="sibTrans" cxnId="{0C7E2B38-67E5-464F-8698-BAEF7F4D6A67}">
      <dgm:prSet/>
      <dgm:spPr/>
      <dgm:t>
        <a:bodyPr/>
        <a:lstStyle/>
        <a:p>
          <a:endParaRPr lang="ru-RU"/>
        </a:p>
      </dgm:t>
    </dgm:pt>
    <dgm:pt modelId="{6E2CF56A-358F-4E90-9B9B-32383BFEBD6E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безглуздя, нісенітниця</a:t>
          </a:r>
          <a:endParaRPr lang="ru-RU" b="1" dirty="0">
            <a:solidFill>
              <a:schemeClr val="bg1"/>
            </a:solidFill>
          </a:endParaRPr>
        </a:p>
      </dgm:t>
    </dgm:pt>
    <dgm:pt modelId="{8EC5DEE3-F044-4829-A855-8F144EBAB119}" type="parTrans" cxnId="{104B0A6A-2AA5-481D-A28E-51E52125A456}">
      <dgm:prSet/>
      <dgm:spPr/>
      <dgm:t>
        <a:bodyPr/>
        <a:lstStyle/>
        <a:p>
          <a:endParaRPr lang="ru-RU"/>
        </a:p>
      </dgm:t>
    </dgm:pt>
    <dgm:pt modelId="{6627A83C-1F8E-4CA0-A28B-2D8B3BD435D5}" type="sibTrans" cxnId="{104B0A6A-2AA5-481D-A28E-51E52125A456}">
      <dgm:prSet/>
      <dgm:spPr/>
      <dgm:t>
        <a:bodyPr/>
        <a:lstStyle/>
        <a:p>
          <a:endParaRPr lang="ru-RU"/>
        </a:p>
      </dgm:t>
    </dgm:pt>
    <dgm:pt modelId="{AF78B48E-9C52-4CE4-91CB-489C114B7155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акумулювати</a:t>
          </a:r>
          <a:endParaRPr lang="ru-RU" b="1" dirty="0">
            <a:solidFill>
              <a:schemeClr val="bg1"/>
            </a:solidFill>
          </a:endParaRPr>
        </a:p>
      </dgm:t>
    </dgm:pt>
    <dgm:pt modelId="{5962FC44-91E4-437C-BF35-A8329C018540}" type="parTrans" cxnId="{40D44FD9-7089-4DBD-A607-00A99CC0270F}">
      <dgm:prSet/>
      <dgm:spPr/>
      <dgm:t>
        <a:bodyPr/>
        <a:lstStyle/>
        <a:p>
          <a:endParaRPr lang="ru-RU"/>
        </a:p>
      </dgm:t>
    </dgm:pt>
    <dgm:pt modelId="{1DDFEC17-F0B1-4ADC-AF0F-63BB73B09DF1}" type="sibTrans" cxnId="{40D44FD9-7089-4DBD-A607-00A99CC0270F}">
      <dgm:prSet/>
      <dgm:spPr/>
      <dgm:t>
        <a:bodyPr/>
        <a:lstStyle/>
        <a:p>
          <a:endParaRPr lang="ru-RU"/>
        </a:p>
      </dgm:t>
    </dgm:pt>
    <dgm:pt modelId="{6C61B582-3B18-4055-ABCD-A7D9CD4ECBFB}">
      <dgm:prSet phldrT="[Текст]"/>
      <dgm:spPr/>
      <dgm:t>
        <a:bodyPr/>
        <a:lstStyle/>
        <a:p>
          <a:r>
            <a:rPr lang="ru-RU" b="1" i="0" dirty="0" err="1" smtClean="0">
              <a:solidFill>
                <a:schemeClr val="bg1"/>
              </a:solidFill>
            </a:rPr>
            <a:t>призби́рувати</a:t>
          </a:r>
          <a:r>
            <a:rPr lang="ru-RU" b="1" i="0" dirty="0" smtClean="0">
              <a:solidFill>
                <a:schemeClr val="bg1"/>
              </a:solidFill>
            </a:rPr>
            <a:t>, </a:t>
          </a:r>
          <a:r>
            <a:rPr lang="ru-RU" b="1" i="0" dirty="0" err="1" smtClean="0">
              <a:solidFill>
                <a:schemeClr val="bg1"/>
              </a:solidFill>
            </a:rPr>
            <a:t>копи́чити</a:t>
          </a:r>
          <a:endParaRPr lang="ru-RU" b="1" dirty="0">
            <a:solidFill>
              <a:schemeClr val="bg1"/>
            </a:solidFill>
          </a:endParaRPr>
        </a:p>
      </dgm:t>
    </dgm:pt>
    <dgm:pt modelId="{289F88FF-3F90-4E23-9A98-AEF385F49BE3}" type="parTrans" cxnId="{1A53F223-C461-443A-B6C8-8FDECB882942}">
      <dgm:prSet/>
      <dgm:spPr/>
      <dgm:t>
        <a:bodyPr/>
        <a:lstStyle/>
        <a:p>
          <a:endParaRPr lang="ru-RU"/>
        </a:p>
      </dgm:t>
    </dgm:pt>
    <dgm:pt modelId="{994FBC78-24C0-409D-A75F-EC85B1988277}" type="sibTrans" cxnId="{1A53F223-C461-443A-B6C8-8FDECB882942}">
      <dgm:prSet/>
      <dgm:spPr/>
      <dgm:t>
        <a:bodyPr/>
        <a:lstStyle/>
        <a:p>
          <a:endParaRPr lang="ru-RU"/>
        </a:p>
      </dgm:t>
    </dgm:pt>
    <dgm:pt modelId="{4A0E171E-9A2D-48C1-A18A-F73146142EB0}" type="pres">
      <dgm:prSet presAssocID="{0D2A6E85-B75A-4B2B-B7FE-F8C97DA5F6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45C9E0-5E38-4ACC-80AB-4DBFCCD8BCA3}" type="pres">
      <dgm:prSet presAssocID="{0D492FC9-F8F7-4E76-87DF-6B3063893676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0745F-F33D-4229-855B-E254F8C7E6AD}" type="pres">
      <dgm:prSet presAssocID="{0D492FC9-F8F7-4E76-87DF-6B3063893676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76E9E-BD2B-4518-8304-B316FE3F54F0}" type="pres">
      <dgm:prSet presAssocID="{FE3B4843-A4F4-4AFA-BFFD-CCD151525E8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268DE-E492-410F-93BE-38E315657422}" type="pres">
      <dgm:prSet presAssocID="{FE3B4843-A4F4-4AFA-BFFD-CCD151525E83}" presName="child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65852-8D1A-4A64-BF52-8F5A67BA141C}" type="pres">
      <dgm:prSet presAssocID="{DBBB4000-9590-488A-8382-EDB494E887F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D298C-DE88-4552-8B61-FC4CB56770EB}" type="pres">
      <dgm:prSet presAssocID="{DBBB4000-9590-488A-8382-EDB494E887FB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EFD84-4048-4030-A8D2-7A08B5C8E5EA}" type="pres">
      <dgm:prSet presAssocID="{65275043-8F41-479A-8FBC-D6FD1F5474B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7CB50-B981-4381-8E5A-B60757D25400}" type="pres">
      <dgm:prSet presAssocID="{65275043-8F41-479A-8FBC-D6FD1F5474B2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53360-66C7-498A-A672-CEE1C9EC31BC}" type="pres">
      <dgm:prSet presAssocID="{D551CC3A-865D-442F-87AC-61DF6BE70E2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AC490-B68D-4061-98FE-737BD1F806EA}" type="pres">
      <dgm:prSet presAssocID="{D551CC3A-865D-442F-87AC-61DF6BE70E20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B1BE70-4B54-4F70-B3D3-0C1E78769904}" type="pres">
      <dgm:prSet presAssocID="{AF78B48E-9C52-4CE4-91CB-489C114B715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F8D7F-00D3-47FF-87BA-7723ACF8DE53}" type="pres">
      <dgm:prSet presAssocID="{AF78B48E-9C52-4CE4-91CB-489C114B7155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4B0A6A-2AA5-481D-A28E-51E52125A456}" srcId="{D551CC3A-865D-442F-87AC-61DF6BE70E20}" destId="{6E2CF56A-358F-4E90-9B9B-32383BFEBD6E}" srcOrd="0" destOrd="0" parTransId="{8EC5DEE3-F044-4829-A855-8F144EBAB119}" sibTransId="{6627A83C-1F8E-4CA0-A28B-2D8B3BD435D5}"/>
    <dgm:cxn modelId="{E4FEA13B-470B-44C9-A25C-C4FAA1F23991}" type="presOf" srcId="{0D2A6E85-B75A-4B2B-B7FE-F8C97DA5F6E7}" destId="{4A0E171E-9A2D-48C1-A18A-F73146142EB0}" srcOrd="0" destOrd="0" presId="urn:microsoft.com/office/officeart/2005/8/layout/vList2"/>
    <dgm:cxn modelId="{BD3B6A20-6F17-464A-925C-D94FD000A4D3}" type="presOf" srcId="{6C61B582-3B18-4055-ABCD-A7D9CD4ECBFB}" destId="{491F8D7F-00D3-47FF-87BA-7723ACF8DE53}" srcOrd="0" destOrd="0" presId="urn:microsoft.com/office/officeart/2005/8/layout/vList2"/>
    <dgm:cxn modelId="{816E7438-839D-48A2-868E-F7215AF2AADB}" type="presOf" srcId="{0D8EC8F3-F0F2-4A13-BBCB-0B02DC5F28F4}" destId="{C60268DE-E492-410F-93BE-38E315657422}" srcOrd="0" destOrd="0" presId="urn:microsoft.com/office/officeart/2005/8/layout/vList2"/>
    <dgm:cxn modelId="{40D44FD9-7089-4DBD-A607-00A99CC0270F}" srcId="{0D2A6E85-B75A-4B2B-B7FE-F8C97DA5F6E7}" destId="{AF78B48E-9C52-4CE4-91CB-489C114B7155}" srcOrd="5" destOrd="0" parTransId="{5962FC44-91E4-437C-BF35-A8329C018540}" sibTransId="{1DDFEC17-F0B1-4ADC-AF0F-63BB73B09DF1}"/>
    <dgm:cxn modelId="{31C0AE9C-6875-4CB8-BC20-DA03133547D0}" srcId="{65275043-8F41-479A-8FBC-D6FD1F5474B2}" destId="{47DFF921-0749-4083-91C8-5257C6F74B34}" srcOrd="0" destOrd="0" parTransId="{022E2B49-E17B-4C66-B0E2-CE049D703E69}" sibTransId="{C3195817-1F3A-48FB-A62A-B422575D74D8}"/>
    <dgm:cxn modelId="{FE6D5796-C942-460B-9FC3-30A9E62100EC}" srcId="{DBBB4000-9590-488A-8382-EDB494E887FB}" destId="{6815B926-E735-492F-BECB-222502CC0F7E}" srcOrd="0" destOrd="0" parTransId="{41732F1E-CAAD-4078-A49E-4200E631A7EB}" sibTransId="{94BE8139-3EE1-44F8-B447-8780E5E7C385}"/>
    <dgm:cxn modelId="{3D2652AA-33C0-491A-8F25-FEA4FA9A0B56}" type="presOf" srcId="{67E299E0-0082-440D-94FB-7AF4DF6B6E55}" destId="{42C0745F-F33D-4229-855B-E254F8C7E6AD}" srcOrd="0" destOrd="0" presId="urn:microsoft.com/office/officeart/2005/8/layout/vList2"/>
    <dgm:cxn modelId="{83E3F3D2-60D1-45DB-A351-06090677FA93}" srcId="{0D2A6E85-B75A-4B2B-B7FE-F8C97DA5F6E7}" destId="{65275043-8F41-479A-8FBC-D6FD1F5474B2}" srcOrd="3" destOrd="0" parTransId="{F56C7DDB-D082-4DC7-BBCA-9484CAFFCCEE}" sibTransId="{D23FAB06-4BE2-49E5-9CDB-F5499B2148C6}"/>
    <dgm:cxn modelId="{6E8ACB96-6E26-4903-93EA-5270E271CD18}" type="presOf" srcId="{AF78B48E-9C52-4CE4-91CB-489C114B7155}" destId="{ADB1BE70-4B54-4F70-B3D3-0C1E78769904}" srcOrd="0" destOrd="0" presId="urn:microsoft.com/office/officeart/2005/8/layout/vList2"/>
    <dgm:cxn modelId="{106FE677-D5BF-4BC9-AF14-EAC1F767AADD}" srcId="{FE3B4843-A4F4-4AFA-BFFD-CCD151525E83}" destId="{0D8EC8F3-F0F2-4A13-BBCB-0B02DC5F28F4}" srcOrd="0" destOrd="0" parTransId="{3D90B4A5-D10D-4F0F-B1BF-32A5FE706713}" sibTransId="{A8D202FA-B81B-4EDF-8002-A7E0160FF9F2}"/>
    <dgm:cxn modelId="{1A53F223-C461-443A-B6C8-8FDECB882942}" srcId="{AF78B48E-9C52-4CE4-91CB-489C114B7155}" destId="{6C61B582-3B18-4055-ABCD-A7D9CD4ECBFB}" srcOrd="0" destOrd="0" parTransId="{289F88FF-3F90-4E23-9A98-AEF385F49BE3}" sibTransId="{994FBC78-24C0-409D-A75F-EC85B1988277}"/>
    <dgm:cxn modelId="{ED53B565-335B-4E7C-8E8C-A23641FAB3B1}" type="presOf" srcId="{D551CC3A-865D-442F-87AC-61DF6BE70E20}" destId="{C0753360-66C7-498A-A672-CEE1C9EC31BC}" srcOrd="0" destOrd="0" presId="urn:microsoft.com/office/officeart/2005/8/layout/vList2"/>
    <dgm:cxn modelId="{4B14457C-247B-417E-856E-AD3D96F68311}" type="presOf" srcId="{DBBB4000-9590-488A-8382-EDB494E887FB}" destId="{87265852-8D1A-4A64-BF52-8F5A67BA141C}" srcOrd="0" destOrd="0" presId="urn:microsoft.com/office/officeart/2005/8/layout/vList2"/>
    <dgm:cxn modelId="{33531462-BA18-4495-A06B-F66DA6621687}" type="presOf" srcId="{0D492FC9-F8F7-4E76-87DF-6B3063893676}" destId="{EF45C9E0-5E38-4ACC-80AB-4DBFCCD8BCA3}" srcOrd="0" destOrd="0" presId="urn:microsoft.com/office/officeart/2005/8/layout/vList2"/>
    <dgm:cxn modelId="{D96ADF17-D279-4BC9-963F-186FD4DB67B0}" type="presOf" srcId="{47DFF921-0749-4083-91C8-5257C6F74B34}" destId="{8B17CB50-B981-4381-8E5A-B60757D25400}" srcOrd="0" destOrd="0" presId="urn:microsoft.com/office/officeart/2005/8/layout/vList2"/>
    <dgm:cxn modelId="{C1664FFA-0F23-4F71-8DC8-9FA470F2B735}" type="presOf" srcId="{6815B926-E735-492F-BECB-222502CC0F7E}" destId="{479D298C-DE88-4552-8B61-FC4CB56770EB}" srcOrd="0" destOrd="0" presId="urn:microsoft.com/office/officeart/2005/8/layout/vList2"/>
    <dgm:cxn modelId="{0C7E2B38-67E5-464F-8698-BAEF7F4D6A67}" srcId="{0D2A6E85-B75A-4B2B-B7FE-F8C97DA5F6E7}" destId="{D551CC3A-865D-442F-87AC-61DF6BE70E20}" srcOrd="4" destOrd="0" parTransId="{F16D7AB4-F771-4EFE-ADF4-F4DCC6A1D6CB}" sibTransId="{BEB873BD-8ED2-4E6F-AE6F-828419F53334}"/>
    <dgm:cxn modelId="{D07E97A7-FD07-4795-89F2-DCA62E523409}" srcId="{0D2A6E85-B75A-4B2B-B7FE-F8C97DA5F6E7}" destId="{DBBB4000-9590-488A-8382-EDB494E887FB}" srcOrd="2" destOrd="0" parTransId="{9A6903A1-5D53-4510-90B2-528D62E8326D}" sibTransId="{D179B29B-D6F1-4F9C-AA0D-524DDB2882D5}"/>
    <dgm:cxn modelId="{2C04FC95-F8BD-4947-A69F-A5FCADF7914A}" type="presOf" srcId="{65275043-8F41-479A-8FBC-D6FD1F5474B2}" destId="{E4CEFD84-4048-4030-A8D2-7A08B5C8E5EA}" srcOrd="0" destOrd="0" presId="urn:microsoft.com/office/officeart/2005/8/layout/vList2"/>
    <dgm:cxn modelId="{1355EFCA-4815-4450-980D-7E1CCAC539C9}" srcId="{0D2A6E85-B75A-4B2B-B7FE-F8C97DA5F6E7}" destId="{FE3B4843-A4F4-4AFA-BFFD-CCD151525E83}" srcOrd="1" destOrd="0" parTransId="{C4A7A322-E0CF-4110-BB9E-8E1CE38F6FC8}" sibTransId="{13FA3CFC-8D47-4AF9-B1CF-9DA5B1951033}"/>
    <dgm:cxn modelId="{A046CECE-ABB6-4451-B85F-4C632F0C542B}" type="presOf" srcId="{FE3B4843-A4F4-4AFA-BFFD-CCD151525E83}" destId="{D1D76E9E-BD2B-4518-8304-B316FE3F54F0}" srcOrd="0" destOrd="0" presId="urn:microsoft.com/office/officeart/2005/8/layout/vList2"/>
    <dgm:cxn modelId="{F12CF3D7-C595-4AE2-B5CB-9D69FF5D86F0}" type="presOf" srcId="{6E2CF56A-358F-4E90-9B9B-32383BFEBD6E}" destId="{ECEAC490-B68D-4061-98FE-737BD1F806EA}" srcOrd="0" destOrd="0" presId="urn:microsoft.com/office/officeart/2005/8/layout/vList2"/>
    <dgm:cxn modelId="{69C2B220-4236-4000-BF3E-058DFD07129F}" srcId="{0D2A6E85-B75A-4B2B-B7FE-F8C97DA5F6E7}" destId="{0D492FC9-F8F7-4E76-87DF-6B3063893676}" srcOrd="0" destOrd="0" parTransId="{B892AE54-AB43-4700-BE7D-09DBD0CD71AA}" sibTransId="{1CD6C29D-88EA-4132-A20A-632370E70A62}"/>
    <dgm:cxn modelId="{A15ABDE6-FF74-49D7-9F95-4DE425CA8CC7}" srcId="{0D492FC9-F8F7-4E76-87DF-6B3063893676}" destId="{67E299E0-0082-440D-94FB-7AF4DF6B6E55}" srcOrd="0" destOrd="0" parTransId="{A887EDB7-C60E-4BCD-AF30-E8088D25520B}" sibTransId="{1A29BFEF-BDF5-4B41-9E73-E0C0252963D0}"/>
    <dgm:cxn modelId="{FC8B2379-8BA6-43EE-A747-9C6365D72008}" type="presParOf" srcId="{4A0E171E-9A2D-48C1-A18A-F73146142EB0}" destId="{EF45C9E0-5E38-4ACC-80AB-4DBFCCD8BCA3}" srcOrd="0" destOrd="0" presId="urn:microsoft.com/office/officeart/2005/8/layout/vList2"/>
    <dgm:cxn modelId="{084BA9B6-BD96-4C16-B33E-6F1850E5ED20}" type="presParOf" srcId="{4A0E171E-9A2D-48C1-A18A-F73146142EB0}" destId="{42C0745F-F33D-4229-855B-E254F8C7E6AD}" srcOrd="1" destOrd="0" presId="urn:microsoft.com/office/officeart/2005/8/layout/vList2"/>
    <dgm:cxn modelId="{1F845B6D-D9E0-4EE0-9D80-CF2093711D16}" type="presParOf" srcId="{4A0E171E-9A2D-48C1-A18A-F73146142EB0}" destId="{D1D76E9E-BD2B-4518-8304-B316FE3F54F0}" srcOrd="2" destOrd="0" presId="urn:microsoft.com/office/officeart/2005/8/layout/vList2"/>
    <dgm:cxn modelId="{998D6F15-9DEB-4419-9716-8AD387A75F35}" type="presParOf" srcId="{4A0E171E-9A2D-48C1-A18A-F73146142EB0}" destId="{C60268DE-E492-410F-93BE-38E315657422}" srcOrd="3" destOrd="0" presId="urn:microsoft.com/office/officeart/2005/8/layout/vList2"/>
    <dgm:cxn modelId="{45874A45-99D6-4482-8779-5CA230C84A98}" type="presParOf" srcId="{4A0E171E-9A2D-48C1-A18A-F73146142EB0}" destId="{87265852-8D1A-4A64-BF52-8F5A67BA141C}" srcOrd="4" destOrd="0" presId="urn:microsoft.com/office/officeart/2005/8/layout/vList2"/>
    <dgm:cxn modelId="{DCDBB0DB-367C-4AF1-B722-C450CF4E2116}" type="presParOf" srcId="{4A0E171E-9A2D-48C1-A18A-F73146142EB0}" destId="{479D298C-DE88-4552-8B61-FC4CB56770EB}" srcOrd="5" destOrd="0" presId="urn:microsoft.com/office/officeart/2005/8/layout/vList2"/>
    <dgm:cxn modelId="{CC019234-BDE8-4FDD-970E-9527F8927A1A}" type="presParOf" srcId="{4A0E171E-9A2D-48C1-A18A-F73146142EB0}" destId="{E4CEFD84-4048-4030-A8D2-7A08B5C8E5EA}" srcOrd="6" destOrd="0" presId="urn:microsoft.com/office/officeart/2005/8/layout/vList2"/>
    <dgm:cxn modelId="{A0D8C4CC-8502-4D8A-88CC-1EB4C060089C}" type="presParOf" srcId="{4A0E171E-9A2D-48C1-A18A-F73146142EB0}" destId="{8B17CB50-B981-4381-8E5A-B60757D25400}" srcOrd="7" destOrd="0" presId="urn:microsoft.com/office/officeart/2005/8/layout/vList2"/>
    <dgm:cxn modelId="{72CD5645-924E-4718-B4DF-DE111D3D80FB}" type="presParOf" srcId="{4A0E171E-9A2D-48C1-A18A-F73146142EB0}" destId="{C0753360-66C7-498A-A672-CEE1C9EC31BC}" srcOrd="8" destOrd="0" presId="urn:microsoft.com/office/officeart/2005/8/layout/vList2"/>
    <dgm:cxn modelId="{5772EEAD-355E-4258-980D-6A871F18B0CA}" type="presParOf" srcId="{4A0E171E-9A2D-48C1-A18A-F73146142EB0}" destId="{ECEAC490-B68D-4061-98FE-737BD1F806EA}" srcOrd="9" destOrd="0" presId="urn:microsoft.com/office/officeart/2005/8/layout/vList2"/>
    <dgm:cxn modelId="{A9CFBBFD-9FD2-49BC-91CC-13EAF0BA0AF2}" type="presParOf" srcId="{4A0E171E-9A2D-48C1-A18A-F73146142EB0}" destId="{ADB1BE70-4B54-4F70-B3D3-0C1E78769904}" srcOrd="10" destOrd="0" presId="urn:microsoft.com/office/officeart/2005/8/layout/vList2"/>
    <dgm:cxn modelId="{B9A66AA0-501B-4212-994D-EFAE101CC9F9}" type="presParOf" srcId="{4A0E171E-9A2D-48C1-A18A-F73146142EB0}" destId="{491F8D7F-00D3-47FF-87BA-7723ACF8DE53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4019FB-EF7B-4CB7-80B6-4521843A6A55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C266C78-9D74-4E21-B8A3-6C4E8B174ABA}">
      <dgm:prSet phldrT="[Текст]"/>
      <dgm:spPr/>
      <dgm:t>
        <a:bodyPr/>
        <a:lstStyle/>
        <a:p>
          <a:r>
            <a:rPr lang="ru-RU" b="0" i="0" dirty="0" smtClean="0"/>
            <a:t>Моя </a:t>
          </a:r>
          <a:r>
            <a:rPr lang="ru-RU" b="0" i="0" dirty="0" err="1" smtClean="0"/>
            <a:t>автобіографія</a:t>
          </a:r>
          <a:r>
            <a:rPr lang="ru-RU" b="0" i="0" dirty="0" smtClean="0"/>
            <a:t> ― Моя </a:t>
          </a:r>
          <a:r>
            <a:rPr lang="ru-RU" b="0" i="0" dirty="0" err="1" smtClean="0"/>
            <a:t>біографія</a:t>
          </a:r>
          <a:r>
            <a:rPr lang="ru-RU" b="0" i="0" dirty="0" smtClean="0"/>
            <a:t>/</a:t>
          </a:r>
          <a:r>
            <a:rPr lang="ru-RU" b="0" i="0" dirty="0" err="1" smtClean="0"/>
            <a:t>автобіографія</a:t>
          </a:r>
          <a:endParaRPr lang="ru-RU" dirty="0"/>
        </a:p>
      </dgm:t>
    </dgm:pt>
    <dgm:pt modelId="{2690BE90-6857-4D35-B2D0-EAC72EBE912F}" type="parTrans" cxnId="{86CF6E61-D0C9-467C-8F2E-DC57F371EA96}">
      <dgm:prSet/>
      <dgm:spPr/>
      <dgm:t>
        <a:bodyPr/>
        <a:lstStyle/>
        <a:p>
          <a:endParaRPr lang="ru-RU"/>
        </a:p>
      </dgm:t>
    </dgm:pt>
    <dgm:pt modelId="{65204CD3-CA22-4817-A4BC-AE3A92AD894E}" type="sibTrans" cxnId="{86CF6E61-D0C9-467C-8F2E-DC57F371EA96}">
      <dgm:prSet/>
      <dgm:spPr/>
      <dgm:t>
        <a:bodyPr/>
        <a:lstStyle/>
        <a:p>
          <a:endParaRPr lang="ru-RU"/>
        </a:p>
      </dgm:t>
    </dgm:pt>
    <dgm:pt modelId="{DDC0D7E1-3D45-484F-AAFB-FB8666534115}">
      <dgm:prSet phldrT="[Текст]"/>
      <dgm:spPr/>
      <dgm:t>
        <a:bodyPr/>
        <a:lstStyle/>
        <a:p>
          <a:r>
            <a:rPr lang="ru-RU" b="0" i="0" dirty="0" smtClean="0"/>
            <a:t>Адреса </a:t>
          </a:r>
          <a:r>
            <a:rPr lang="ru-RU" b="0" i="0" dirty="0" err="1" smtClean="0"/>
            <a:t>місця</a:t>
          </a:r>
          <a:r>
            <a:rPr lang="ru-RU" b="0" i="0" dirty="0" smtClean="0"/>
            <a:t> </a:t>
          </a:r>
          <a:r>
            <a:rPr lang="ru-RU" b="0" i="0" dirty="0" err="1" smtClean="0"/>
            <a:t>проживання</a:t>
          </a:r>
          <a:r>
            <a:rPr lang="ru-RU" b="0" i="0" dirty="0" smtClean="0"/>
            <a:t> ― Адреса</a:t>
          </a:r>
          <a:endParaRPr lang="ru-RU" dirty="0"/>
        </a:p>
      </dgm:t>
    </dgm:pt>
    <dgm:pt modelId="{0E01742E-17F7-4F5C-BDFD-3858A6B3A62C}" type="parTrans" cxnId="{9F0E2A66-09A5-4DAE-B3A5-8978F761E02E}">
      <dgm:prSet/>
      <dgm:spPr/>
      <dgm:t>
        <a:bodyPr/>
        <a:lstStyle/>
        <a:p>
          <a:endParaRPr lang="ru-RU"/>
        </a:p>
      </dgm:t>
    </dgm:pt>
    <dgm:pt modelId="{39574E81-63E0-4FD2-9487-F783484E83A9}" type="sibTrans" cxnId="{9F0E2A66-09A5-4DAE-B3A5-8978F761E02E}">
      <dgm:prSet/>
      <dgm:spPr/>
      <dgm:t>
        <a:bodyPr/>
        <a:lstStyle/>
        <a:p>
          <a:endParaRPr lang="ru-RU"/>
        </a:p>
      </dgm:t>
    </dgm:pt>
    <dgm:pt modelId="{C4BFA11D-A124-4F85-B085-932BA290D036}">
      <dgm:prSet phldrT="[Текст]"/>
      <dgm:spPr/>
      <dgm:t>
        <a:bodyPr/>
        <a:lstStyle/>
        <a:p>
          <a:r>
            <a:rPr lang="ru-RU" b="0" i="0" dirty="0" smtClean="0"/>
            <a:t>Є </a:t>
          </a:r>
          <a:r>
            <a:rPr lang="ru-RU" b="0" i="0" dirty="0" err="1" smtClean="0"/>
            <a:t>багато</a:t>
          </a:r>
          <a:r>
            <a:rPr lang="ru-RU" b="0" i="0" dirty="0" smtClean="0"/>
            <a:t> альтернатив ― Є </a:t>
          </a:r>
          <a:r>
            <a:rPr lang="ru-RU" b="0" i="0" dirty="0" err="1" smtClean="0"/>
            <a:t>альтернативи</a:t>
          </a:r>
          <a:endParaRPr lang="ru-RU" dirty="0"/>
        </a:p>
      </dgm:t>
    </dgm:pt>
    <dgm:pt modelId="{E83B4621-E1C5-4365-894F-9F02EC61FCE3}" type="parTrans" cxnId="{36CD8EE7-D2D2-4427-A536-F0120665D0D9}">
      <dgm:prSet/>
      <dgm:spPr/>
      <dgm:t>
        <a:bodyPr/>
        <a:lstStyle/>
        <a:p>
          <a:endParaRPr lang="ru-RU"/>
        </a:p>
      </dgm:t>
    </dgm:pt>
    <dgm:pt modelId="{7088D091-891F-4AF3-8209-533E30A5E45A}" type="sibTrans" cxnId="{36CD8EE7-D2D2-4427-A536-F0120665D0D9}">
      <dgm:prSet/>
      <dgm:spPr/>
      <dgm:t>
        <a:bodyPr/>
        <a:lstStyle/>
        <a:p>
          <a:endParaRPr lang="ru-RU"/>
        </a:p>
      </dgm:t>
    </dgm:pt>
    <dgm:pt modelId="{81A681CA-991F-48AA-93A6-EB6B7005414D}">
      <dgm:prSet phldrT="[Текст]"/>
      <dgm:spPr/>
      <dgm:t>
        <a:bodyPr/>
        <a:lstStyle/>
        <a:p>
          <a:r>
            <a:rPr lang="ru-RU" b="0" i="0" dirty="0" smtClean="0"/>
            <a:t>Сказано на </a:t>
          </a:r>
          <a:r>
            <a:rPr lang="ru-RU" b="0" i="0" dirty="0" err="1" smtClean="0"/>
            <a:t>мій</a:t>
          </a:r>
          <a:r>
            <a:rPr lang="ru-RU" b="0" i="0" dirty="0" smtClean="0"/>
            <a:t> адрес ― Сказано на мою адресу</a:t>
          </a:r>
          <a:endParaRPr lang="ru-RU" dirty="0"/>
        </a:p>
      </dgm:t>
    </dgm:pt>
    <dgm:pt modelId="{6EC1A598-101C-4B7E-B6BB-3D580A42245F}" type="sibTrans" cxnId="{1AF80783-3112-4A27-9F2A-580DFD9B321E}">
      <dgm:prSet/>
      <dgm:spPr/>
      <dgm:t>
        <a:bodyPr/>
        <a:lstStyle/>
        <a:p>
          <a:endParaRPr lang="ru-RU"/>
        </a:p>
      </dgm:t>
    </dgm:pt>
    <dgm:pt modelId="{1942EC9F-EB70-4C2B-AAA9-FE8E08CAA1D4}" type="parTrans" cxnId="{1AF80783-3112-4A27-9F2A-580DFD9B321E}">
      <dgm:prSet/>
      <dgm:spPr/>
      <dgm:t>
        <a:bodyPr/>
        <a:lstStyle/>
        <a:p>
          <a:endParaRPr lang="ru-RU"/>
        </a:p>
      </dgm:t>
    </dgm:pt>
    <dgm:pt modelId="{043ACB22-ACB7-4363-86FF-923B3453F701}">
      <dgm:prSet phldrT="[Текст]"/>
      <dgm:spPr/>
      <dgm:t>
        <a:bodyPr/>
        <a:lstStyle/>
        <a:p>
          <a:r>
            <a:rPr lang="ru-RU" b="0" i="0" dirty="0" err="1" smtClean="0"/>
            <a:t>Більшість</a:t>
          </a:r>
          <a:r>
            <a:rPr lang="ru-RU" b="0" i="0" dirty="0" smtClean="0"/>
            <a:t> </a:t>
          </a:r>
          <a:r>
            <a:rPr lang="ru-RU" b="0" i="0" dirty="0" err="1" smtClean="0"/>
            <a:t>із</a:t>
          </a:r>
          <a:r>
            <a:rPr lang="ru-RU" b="0" i="0" dirty="0" smtClean="0"/>
            <a:t> </a:t>
          </a:r>
          <a:r>
            <a:rPr lang="ru-RU" b="0" i="0" dirty="0" err="1" smtClean="0"/>
            <a:t>проголошеного</a:t>
          </a:r>
          <a:r>
            <a:rPr lang="ru-RU" b="0" i="0" dirty="0" smtClean="0"/>
            <a:t> ― </a:t>
          </a:r>
          <a:r>
            <a:rPr lang="ru-RU" b="0" i="0" dirty="0" err="1" smtClean="0"/>
            <a:t>Більша</a:t>
          </a:r>
          <a:r>
            <a:rPr lang="ru-RU" b="0" i="0" dirty="0" smtClean="0"/>
            <a:t> </a:t>
          </a:r>
          <a:r>
            <a:rPr lang="ru-RU" b="0" i="0" dirty="0" err="1" smtClean="0"/>
            <a:t>частина</a:t>
          </a:r>
          <a:r>
            <a:rPr lang="ru-RU" b="0" i="0" dirty="0" smtClean="0"/>
            <a:t> </a:t>
          </a:r>
          <a:r>
            <a:rPr lang="ru-RU" b="0" i="0" dirty="0" err="1" smtClean="0"/>
            <a:t>виголошеного</a:t>
          </a:r>
          <a:endParaRPr lang="ru-RU" dirty="0"/>
        </a:p>
      </dgm:t>
    </dgm:pt>
    <dgm:pt modelId="{889CE61D-CCBB-4D07-8991-251395B82240}" type="parTrans" cxnId="{345010C0-DDD9-4EEB-A5BF-45596B65F459}">
      <dgm:prSet/>
      <dgm:spPr/>
      <dgm:t>
        <a:bodyPr/>
        <a:lstStyle/>
        <a:p>
          <a:endParaRPr lang="ru-RU"/>
        </a:p>
      </dgm:t>
    </dgm:pt>
    <dgm:pt modelId="{D268B9A8-EC69-4FAB-A2B2-2B5BFE79F92A}" type="sibTrans" cxnId="{345010C0-DDD9-4EEB-A5BF-45596B65F459}">
      <dgm:prSet/>
      <dgm:spPr/>
      <dgm:t>
        <a:bodyPr/>
        <a:lstStyle/>
        <a:p>
          <a:endParaRPr lang="ru-RU"/>
        </a:p>
      </dgm:t>
    </dgm:pt>
    <dgm:pt modelId="{DD05E973-42C6-4C0F-9CD8-79F35339CCBA}">
      <dgm:prSet phldrT="[Текст]"/>
      <dgm:spPr/>
      <dgm:t>
        <a:bodyPr/>
        <a:lstStyle/>
        <a:p>
          <a:r>
            <a:rPr lang="ru-RU" b="0" i="0" dirty="0" smtClean="0"/>
            <a:t>З виду </a:t>
          </a:r>
          <a:r>
            <a:rPr lang="ru-RU" b="0" i="0" dirty="0" err="1" smtClean="0"/>
            <a:t>випустили</a:t>
          </a:r>
          <a:r>
            <a:rPr lang="ru-RU" b="0" i="0" dirty="0" smtClean="0"/>
            <a:t> ― </a:t>
          </a:r>
          <a:r>
            <a:rPr lang="ru-RU" b="0" i="0" dirty="0" err="1" smtClean="0"/>
            <a:t>Випустили</a:t>
          </a:r>
          <a:r>
            <a:rPr lang="ru-RU" b="0" i="0" dirty="0" smtClean="0"/>
            <a:t> з </a:t>
          </a:r>
          <a:r>
            <a:rPr lang="ru-RU" b="0" i="0" dirty="0" err="1" smtClean="0"/>
            <a:t>уваги</a:t>
          </a:r>
          <a:endParaRPr lang="ru-RU" dirty="0"/>
        </a:p>
      </dgm:t>
    </dgm:pt>
    <dgm:pt modelId="{3F8C8D3C-BFC4-422C-867F-DE74B9A93181}" type="parTrans" cxnId="{E680B5FA-E30F-4026-9F89-ADEAF78254B3}">
      <dgm:prSet/>
      <dgm:spPr/>
      <dgm:t>
        <a:bodyPr/>
        <a:lstStyle/>
        <a:p>
          <a:endParaRPr lang="ru-RU"/>
        </a:p>
      </dgm:t>
    </dgm:pt>
    <dgm:pt modelId="{577FC797-217F-4616-98F6-2A192EBD8AAB}" type="sibTrans" cxnId="{E680B5FA-E30F-4026-9F89-ADEAF78254B3}">
      <dgm:prSet/>
      <dgm:spPr/>
      <dgm:t>
        <a:bodyPr/>
        <a:lstStyle/>
        <a:p>
          <a:endParaRPr lang="ru-RU"/>
        </a:p>
      </dgm:t>
    </dgm:pt>
    <dgm:pt modelId="{5F55594A-6C00-45B3-9B17-5F8306B2BA4D}" type="pres">
      <dgm:prSet presAssocID="{EB4019FB-EF7B-4CB7-80B6-4521843A6A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A9F674-9FBF-4616-934C-25B39A7FD982}" type="pres">
      <dgm:prSet presAssocID="{8C266C78-9D74-4E21-B8A3-6C4E8B174AB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3F639-4B31-48E6-A624-E8F6F353C118}" type="pres">
      <dgm:prSet presAssocID="{8C266C78-9D74-4E21-B8A3-6C4E8B174ABA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EB69C-EA06-45AC-9DB2-5B17B30B25A8}" type="pres">
      <dgm:prSet presAssocID="{DDC0D7E1-3D45-484F-AAFB-FB866653411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6FE24C-956F-4287-9C3D-CD856E57FBD9}" type="pres">
      <dgm:prSet presAssocID="{DDC0D7E1-3D45-484F-AAFB-FB8666534115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0E2A66-09A5-4DAE-B3A5-8978F761E02E}" srcId="{EB4019FB-EF7B-4CB7-80B6-4521843A6A55}" destId="{DDC0D7E1-3D45-484F-AAFB-FB8666534115}" srcOrd="1" destOrd="0" parTransId="{0E01742E-17F7-4F5C-BDFD-3858A6B3A62C}" sibTransId="{39574E81-63E0-4FD2-9487-F783484E83A9}"/>
    <dgm:cxn modelId="{1AF80783-3112-4A27-9F2A-580DFD9B321E}" srcId="{8C266C78-9D74-4E21-B8A3-6C4E8B174ABA}" destId="{81A681CA-991F-48AA-93A6-EB6B7005414D}" srcOrd="0" destOrd="0" parTransId="{1942EC9F-EB70-4C2B-AAA9-FE8E08CAA1D4}" sibTransId="{6EC1A598-101C-4B7E-B6BB-3D580A42245F}"/>
    <dgm:cxn modelId="{8E842516-9674-40CC-B66B-BA78339A3918}" type="presOf" srcId="{C4BFA11D-A124-4F85-B085-932BA290D036}" destId="{B56FE24C-956F-4287-9C3D-CD856E57FBD9}" srcOrd="0" destOrd="0" presId="urn:microsoft.com/office/officeart/2005/8/layout/vList2"/>
    <dgm:cxn modelId="{67F9A020-A318-49C6-8AF4-ED7A83D93E81}" type="presOf" srcId="{81A681CA-991F-48AA-93A6-EB6B7005414D}" destId="{F833F639-4B31-48E6-A624-E8F6F353C118}" srcOrd="0" destOrd="0" presId="urn:microsoft.com/office/officeart/2005/8/layout/vList2"/>
    <dgm:cxn modelId="{86CF6E61-D0C9-467C-8F2E-DC57F371EA96}" srcId="{EB4019FB-EF7B-4CB7-80B6-4521843A6A55}" destId="{8C266C78-9D74-4E21-B8A3-6C4E8B174ABA}" srcOrd="0" destOrd="0" parTransId="{2690BE90-6857-4D35-B2D0-EAC72EBE912F}" sibTransId="{65204CD3-CA22-4817-A4BC-AE3A92AD894E}"/>
    <dgm:cxn modelId="{E680B5FA-E30F-4026-9F89-ADEAF78254B3}" srcId="{DDC0D7E1-3D45-484F-AAFB-FB8666534115}" destId="{DD05E973-42C6-4C0F-9CD8-79F35339CCBA}" srcOrd="2" destOrd="0" parTransId="{3F8C8D3C-BFC4-422C-867F-DE74B9A93181}" sibTransId="{577FC797-217F-4616-98F6-2A192EBD8AAB}"/>
    <dgm:cxn modelId="{36CD8EE7-D2D2-4427-A536-F0120665D0D9}" srcId="{DDC0D7E1-3D45-484F-AAFB-FB8666534115}" destId="{C4BFA11D-A124-4F85-B085-932BA290D036}" srcOrd="0" destOrd="0" parTransId="{E83B4621-E1C5-4365-894F-9F02EC61FCE3}" sibTransId="{7088D091-891F-4AF3-8209-533E30A5E45A}"/>
    <dgm:cxn modelId="{A4560F35-6C50-4172-A0B0-CD2B13367457}" type="presOf" srcId="{DDC0D7E1-3D45-484F-AAFB-FB8666534115}" destId="{FF0EB69C-EA06-45AC-9DB2-5B17B30B25A8}" srcOrd="0" destOrd="0" presId="urn:microsoft.com/office/officeart/2005/8/layout/vList2"/>
    <dgm:cxn modelId="{7366A703-53EB-4111-85A0-92D1AB6225A3}" type="presOf" srcId="{DD05E973-42C6-4C0F-9CD8-79F35339CCBA}" destId="{B56FE24C-956F-4287-9C3D-CD856E57FBD9}" srcOrd="0" destOrd="2" presId="urn:microsoft.com/office/officeart/2005/8/layout/vList2"/>
    <dgm:cxn modelId="{345010C0-DDD9-4EEB-A5BF-45596B65F459}" srcId="{DDC0D7E1-3D45-484F-AAFB-FB8666534115}" destId="{043ACB22-ACB7-4363-86FF-923B3453F701}" srcOrd="1" destOrd="0" parTransId="{889CE61D-CCBB-4D07-8991-251395B82240}" sibTransId="{D268B9A8-EC69-4FAB-A2B2-2B5BFE79F92A}"/>
    <dgm:cxn modelId="{EEFD61B5-4771-4F29-9E65-505B585A3799}" type="presOf" srcId="{EB4019FB-EF7B-4CB7-80B6-4521843A6A55}" destId="{5F55594A-6C00-45B3-9B17-5F8306B2BA4D}" srcOrd="0" destOrd="0" presId="urn:microsoft.com/office/officeart/2005/8/layout/vList2"/>
    <dgm:cxn modelId="{886167ED-AA68-4ED1-9788-961CBF16F4F7}" type="presOf" srcId="{8C266C78-9D74-4E21-B8A3-6C4E8B174ABA}" destId="{A6A9F674-9FBF-4616-934C-25B39A7FD982}" srcOrd="0" destOrd="0" presId="urn:microsoft.com/office/officeart/2005/8/layout/vList2"/>
    <dgm:cxn modelId="{C482B46A-ABA4-4282-9EBE-6CC5E7028701}" type="presOf" srcId="{043ACB22-ACB7-4363-86FF-923B3453F701}" destId="{B56FE24C-956F-4287-9C3D-CD856E57FBD9}" srcOrd="0" destOrd="1" presId="urn:microsoft.com/office/officeart/2005/8/layout/vList2"/>
    <dgm:cxn modelId="{AB941074-ED11-464B-8B71-D5FCBC9BC13D}" type="presParOf" srcId="{5F55594A-6C00-45B3-9B17-5F8306B2BA4D}" destId="{A6A9F674-9FBF-4616-934C-25B39A7FD982}" srcOrd="0" destOrd="0" presId="urn:microsoft.com/office/officeart/2005/8/layout/vList2"/>
    <dgm:cxn modelId="{5F0BFEE3-563B-4372-B041-AE561549B1B2}" type="presParOf" srcId="{5F55594A-6C00-45B3-9B17-5F8306B2BA4D}" destId="{F833F639-4B31-48E6-A624-E8F6F353C118}" srcOrd="1" destOrd="0" presId="urn:microsoft.com/office/officeart/2005/8/layout/vList2"/>
    <dgm:cxn modelId="{2DACD598-D2C4-48EE-AE3B-62FDA9F3A5EF}" type="presParOf" srcId="{5F55594A-6C00-45B3-9B17-5F8306B2BA4D}" destId="{FF0EB69C-EA06-45AC-9DB2-5B17B30B25A8}" srcOrd="2" destOrd="0" presId="urn:microsoft.com/office/officeart/2005/8/layout/vList2"/>
    <dgm:cxn modelId="{670814B1-6271-4C6D-8C17-AF3D4CDF315F}" type="presParOf" srcId="{5F55594A-6C00-45B3-9B17-5F8306B2BA4D}" destId="{B56FE24C-956F-4287-9C3D-CD856E57FBD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A492F9-E1BF-43FC-A746-5BD5164CD70B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083D25D-50BE-4510-8798-87AFFC483A00}">
      <dgm:prSet phldrT="[Текст]"/>
      <dgm:spPr/>
      <dgm:t>
        <a:bodyPr/>
        <a:lstStyle/>
        <a:p>
          <a:r>
            <a:rPr lang="ru-RU" b="0" i="0" dirty="0" smtClean="0">
              <a:solidFill>
                <a:schemeClr val="bg1"/>
              </a:solidFill>
            </a:rPr>
            <a:t>до </a:t>
          </a:r>
          <a:r>
            <a:rPr lang="ru-RU" b="0" i="0" dirty="0" err="1" smtClean="0">
              <a:solidFill>
                <a:schemeClr val="bg1"/>
              </a:solidFill>
            </a:rPr>
            <a:t>побачення</a:t>
          </a:r>
          <a:r>
            <a:rPr lang="ru-RU" b="0" i="0" dirty="0" smtClean="0">
              <a:solidFill>
                <a:schemeClr val="bg1"/>
              </a:solidFill>
            </a:rPr>
            <a:t>, до </a:t>
          </a:r>
          <a:r>
            <a:rPr lang="ru-RU" b="0" i="0" dirty="0" err="1" smtClean="0">
              <a:solidFill>
                <a:schemeClr val="bg1"/>
              </a:solidFill>
            </a:rPr>
            <a:t>запитання</a:t>
          </a:r>
          <a:endParaRPr lang="ru-RU" dirty="0">
            <a:solidFill>
              <a:schemeClr val="bg1"/>
            </a:solidFill>
          </a:endParaRPr>
        </a:p>
      </dgm:t>
    </dgm:pt>
    <dgm:pt modelId="{BADF994F-9513-461F-B1F8-F91FE4FC6B51}" type="parTrans" cxnId="{616D6B85-FDE3-487D-BE88-506D4A9FDADA}">
      <dgm:prSet/>
      <dgm:spPr/>
      <dgm:t>
        <a:bodyPr/>
        <a:lstStyle/>
        <a:p>
          <a:endParaRPr lang="ru-RU"/>
        </a:p>
      </dgm:t>
    </dgm:pt>
    <dgm:pt modelId="{6BD12C6A-4352-4AC0-8564-EB3E8728558C}" type="sibTrans" cxnId="{616D6B85-FDE3-487D-BE88-506D4A9FDADA}">
      <dgm:prSet/>
      <dgm:spPr/>
      <dgm:t>
        <a:bodyPr/>
        <a:lstStyle/>
        <a:p>
          <a:endParaRPr lang="ru-RU"/>
        </a:p>
      </dgm:t>
    </dgm:pt>
    <dgm:pt modelId="{2903B762-6B8A-4BD5-9D49-95E912388257}">
      <dgm:prSet phldrT="[Текст]"/>
      <dgm:spPr/>
      <dgm:t>
        <a:bodyPr/>
        <a:lstStyle/>
        <a:p>
          <a:r>
            <a:rPr lang="ru-RU" b="0" i="0" dirty="0" smtClean="0">
              <a:solidFill>
                <a:schemeClr val="bg1"/>
              </a:solidFill>
            </a:rPr>
            <a:t>без </a:t>
          </a:r>
          <a:r>
            <a:rPr lang="ru-RU" b="0" i="0" dirty="0" err="1" smtClean="0">
              <a:solidFill>
                <a:schemeClr val="bg1"/>
              </a:solidFill>
            </a:rPr>
            <a:t>запиту</a:t>
          </a:r>
          <a:r>
            <a:rPr lang="ru-RU" b="0" i="0" dirty="0" smtClean="0">
              <a:solidFill>
                <a:schemeClr val="bg1"/>
              </a:solidFill>
            </a:rPr>
            <a:t>, без </a:t>
          </a:r>
          <a:r>
            <a:rPr lang="ru-RU" b="0" i="0" dirty="0" err="1" smtClean="0">
              <a:solidFill>
                <a:schemeClr val="bg1"/>
              </a:solidFill>
            </a:rPr>
            <a:t>відома</a:t>
          </a:r>
          <a:r>
            <a:rPr lang="ru-RU" b="0" i="0" dirty="0" smtClean="0">
              <a:solidFill>
                <a:schemeClr val="bg1"/>
              </a:solidFill>
            </a:rPr>
            <a:t>;</a:t>
          </a:r>
          <a:endParaRPr lang="ru-RU" dirty="0">
            <a:solidFill>
              <a:schemeClr val="bg1"/>
            </a:solidFill>
          </a:endParaRPr>
        </a:p>
      </dgm:t>
    </dgm:pt>
    <dgm:pt modelId="{0388D455-7D37-467D-816C-2FA587F5AD99}" type="parTrans" cxnId="{ACB81D0B-E01F-4D4D-B9EF-9917C3D9D5E9}">
      <dgm:prSet/>
      <dgm:spPr/>
      <dgm:t>
        <a:bodyPr/>
        <a:lstStyle/>
        <a:p>
          <a:endParaRPr lang="ru-RU"/>
        </a:p>
      </dgm:t>
    </dgm:pt>
    <dgm:pt modelId="{21241CF1-E889-415F-9CC6-C4304CF4A023}" type="sibTrans" cxnId="{ACB81D0B-E01F-4D4D-B9EF-9917C3D9D5E9}">
      <dgm:prSet/>
      <dgm:spPr/>
      <dgm:t>
        <a:bodyPr/>
        <a:lstStyle/>
        <a:p>
          <a:endParaRPr lang="ru-RU"/>
        </a:p>
      </dgm:t>
    </dgm:pt>
    <dgm:pt modelId="{B2687C82-FA1F-4BD0-B45B-9A8BB840E11C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за кордоном, від сили</a:t>
          </a:r>
          <a:endParaRPr lang="ru-RU" dirty="0">
            <a:solidFill>
              <a:schemeClr val="bg1"/>
            </a:solidFill>
          </a:endParaRPr>
        </a:p>
      </dgm:t>
    </dgm:pt>
    <dgm:pt modelId="{C55BA144-25DA-4E9B-83DA-FEF21D706A31}" type="parTrans" cxnId="{28D50FEF-3182-4EB3-AB23-CF35EF881515}">
      <dgm:prSet/>
      <dgm:spPr/>
      <dgm:t>
        <a:bodyPr/>
        <a:lstStyle/>
        <a:p>
          <a:endParaRPr lang="ru-RU"/>
        </a:p>
      </dgm:t>
    </dgm:pt>
    <dgm:pt modelId="{CD1620F2-DFC9-45D2-8FC9-CDD0F928CA63}" type="sibTrans" cxnId="{28D50FEF-3182-4EB3-AB23-CF35EF881515}">
      <dgm:prSet/>
      <dgm:spPr/>
      <dgm:t>
        <a:bodyPr/>
        <a:lstStyle/>
        <a:p>
          <a:endParaRPr lang="ru-RU"/>
        </a:p>
      </dgm:t>
    </dgm:pt>
    <dgm:pt modelId="{00AA2A34-586C-4FC0-A664-084BEFEC3A59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По черзі,  із вигляду</a:t>
          </a:r>
          <a:endParaRPr lang="ru-RU" dirty="0">
            <a:solidFill>
              <a:schemeClr val="bg1"/>
            </a:solidFill>
          </a:endParaRPr>
        </a:p>
      </dgm:t>
    </dgm:pt>
    <dgm:pt modelId="{9B3A7BAE-03A1-4851-9EE3-61EC37D560E9}" type="parTrans" cxnId="{7DF58D8E-9CDB-4CE9-B7F4-24C731C0094B}">
      <dgm:prSet/>
      <dgm:spPr/>
      <dgm:t>
        <a:bodyPr/>
        <a:lstStyle/>
        <a:p>
          <a:endParaRPr lang="ru-RU"/>
        </a:p>
      </dgm:t>
    </dgm:pt>
    <dgm:pt modelId="{98E2D3F0-15E0-40B8-A483-90AEF03E1B2B}" type="sibTrans" cxnId="{7DF58D8E-9CDB-4CE9-B7F4-24C731C0094B}">
      <dgm:prSet/>
      <dgm:spPr/>
      <dgm:t>
        <a:bodyPr/>
        <a:lstStyle/>
        <a:p>
          <a:endParaRPr lang="ru-RU"/>
        </a:p>
      </dgm:t>
    </dgm:pt>
    <dgm:pt modelId="{1BCF8488-5C76-4ED3-A783-1D84A0FAEAFF}">
      <dgm:prSet phldrT="[Текст]"/>
      <dgm:spPr/>
      <dgm:t>
        <a:bodyPr/>
        <a:lstStyle/>
        <a:p>
          <a:r>
            <a:rPr lang="uk-UA" b="1" dirty="0" smtClean="0">
              <a:solidFill>
                <a:srgbClr val="FFFF00"/>
              </a:solidFill>
            </a:rPr>
            <a:t>Прийменник + іменник = окремо</a:t>
          </a:r>
          <a:endParaRPr lang="ru-RU" b="1" dirty="0">
            <a:solidFill>
              <a:srgbClr val="FFFF00"/>
            </a:solidFill>
          </a:endParaRPr>
        </a:p>
      </dgm:t>
    </dgm:pt>
    <dgm:pt modelId="{6B983856-1EB4-4119-8BBD-005BE07A86E6}" type="parTrans" cxnId="{98C852B5-E7DC-47A2-92A4-4B1AB80346D1}">
      <dgm:prSet/>
      <dgm:spPr/>
      <dgm:t>
        <a:bodyPr/>
        <a:lstStyle/>
        <a:p>
          <a:endParaRPr lang="ru-RU"/>
        </a:p>
      </dgm:t>
    </dgm:pt>
    <dgm:pt modelId="{8B81C418-7A4C-483C-B124-124380B1D05E}" type="sibTrans" cxnId="{98C852B5-E7DC-47A2-92A4-4B1AB80346D1}">
      <dgm:prSet/>
      <dgm:spPr/>
      <dgm:t>
        <a:bodyPr/>
        <a:lstStyle/>
        <a:p>
          <a:endParaRPr lang="ru-RU"/>
        </a:p>
      </dgm:t>
    </dgm:pt>
    <dgm:pt modelId="{2D7BBE8C-BA1F-43DB-9A98-6DA90527EC7D}" type="pres">
      <dgm:prSet presAssocID="{BFA492F9-E1BF-43FC-A746-5BD5164CD70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429AE4-F466-4D54-B326-4E9A336A2254}" type="pres">
      <dgm:prSet presAssocID="{0083D25D-50BE-4510-8798-87AFFC483A0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B24F0-7299-4CFE-BDF5-1A459B93B4FA}" type="pres">
      <dgm:prSet presAssocID="{6BD12C6A-4352-4AC0-8564-EB3E8728558C}" presName="sibTrans" presStyleCnt="0"/>
      <dgm:spPr/>
    </dgm:pt>
    <dgm:pt modelId="{97A3C78C-BD98-4AA4-9CD6-FC9D704DA6F9}" type="pres">
      <dgm:prSet presAssocID="{2903B762-6B8A-4BD5-9D49-95E91238825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12D68-35BD-4BDD-83C9-1230D26C5FDA}" type="pres">
      <dgm:prSet presAssocID="{21241CF1-E889-415F-9CC6-C4304CF4A023}" presName="sibTrans" presStyleCnt="0"/>
      <dgm:spPr/>
    </dgm:pt>
    <dgm:pt modelId="{690C003C-6377-4823-8B15-220B864D7071}" type="pres">
      <dgm:prSet presAssocID="{B2687C82-FA1F-4BD0-B45B-9A8BB840E11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2BF696-7561-425D-8553-F9729616B2B4}" type="pres">
      <dgm:prSet presAssocID="{CD1620F2-DFC9-45D2-8FC9-CDD0F928CA63}" presName="sibTrans" presStyleCnt="0"/>
      <dgm:spPr/>
    </dgm:pt>
    <dgm:pt modelId="{C3F49150-068C-4253-AD57-60975DA00479}" type="pres">
      <dgm:prSet presAssocID="{00AA2A34-586C-4FC0-A664-084BEFEC3A5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D8C2C-1E6D-4DB7-B224-20C74C007897}" type="pres">
      <dgm:prSet presAssocID="{98E2D3F0-15E0-40B8-A483-90AEF03E1B2B}" presName="sibTrans" presStyleCnt="0"/>
      <dgm:spPr/>
    </dgm:pt>
    <dgm:pt modelId="{30007991-128D-43E4-9667-BCC6FE0AD92B}" type="pres">
      <dgm:prSet presAssocID="{1BCF8488-5C76-4ED3-A783-1D84A0FAEAF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6D6B85-FDE3-487D-BE88-506D4A9FDADA}" srcId="{BFA492F9-E1BF-43FC-A746-5BD5164CD70B}" destId="{0083D25D-50BE-4510-8798-87AFFC483A00}" srcOrd="0" destOrd="0" parTransId="{BADF994F-9513-461F-B1F8-F91FE4FC6B51}" sibTransId="{6BD12C6A-4352-4AC0-8564-EB3E8728558C}"/>
    <dgm:cxn modelId="{7DF58D8E-9CDB-4CE9-B7F4-24C731C0094B}" srcId="{BFA492F9-E1BF-43FC-A746-5BD5164CD70B}" destId="{00AA2A34-586C-4FC0-A664-084BEFEC3A59}" srcOrd="3" destOrd="0" parTransId="{9B3A7BAE-03A1-4851-9EE3-61EC37D560E9}" sibTransId="{98E2D3F0-15E0-40B8-A483-90AEF03E1B2B}"/>
    <dgm:cxn modelId="{F7E42EAF-F0BA-46D0-8B6B-1D9CEF41D35B}" type="presOf" srcId="{0083D25D-50BE-4510-8798-87AFFC483A00}" destId="{B7429AE4-F466-4D54-B326-4E9A336A2254}" srcOrd="0" destOrd="0" presId="urn:microsoft.com/office/officeart/2005/8/layout/default"/>
    <dgm:cxn modelId="{24E512E4-5825-4436-9D58-18354AA03204}" type="presOf" srcId="{2903B762-6B8A-4BD5-9D49-95E912388257}" destId="{97A3C78C-BD98-4AA4-9CD6-FC9D704DA6F9}" srcOrd="0" destOrd="0" presId="urn:microsoft.com/office/officeart/2005/8/layout/default"/>
    <dgm:cxn modelId="{9945F9E7-596F-4E86-9688-40C45935B308}" type="presOf" srcId="{1BCF8488-5C76-4ED3-A783-1D84A0FAEAFF}" destId="{30007991-128D-43E4-9667-BCC6FE0AD92B}" srcOrd="0" destOrd="0" presId="urn:microsoft.com/office/officeart/2005/8/layout/default"/>
    <dgm:cxn modelId="{65D7D2F3-5427-47A9-B8CE-8CE195A266D8}" type="presOf" srcId="{B2687C82-FA1F-4BD0-B45B-9A8BB840E11C}" destId="{690C003C-6377-4823-8B15-220B864D7071}" srcOrd="0" destOrd="0" presId="urn:microsoft.com/office/officeart/2005/8/layout/default"/>
    <dgm:cxn modelId="{98C852B5-E7DC-47A2-92A4-4B1AB80346D1}" srcId="{BFA492F9-E1BF-43FC-A746-5BD5164CD70B}" destId="{1BCF8488-5C76-4ED3-A783-1D84A0FAEAFF}" srcOrd="4" destOrd="0" parTransId="{6B983856-1EB4-4119-8BBD-005BE07A86E6}" sibTransId="{8B81C418-7A4C-483C-B124-124380B1D05E}"/>
    <dgm:cxn modelId="{ACB81D0B-E01F-4D4D-B9EF-9917C3D9D5E9}" srcId="{BFA492F9-E1BF-43FC-A746-5BD5164CD70B}" destId="{2903B762-6B8A-4BD5-9D49-95E912388257}" srcOrd="1" destOrd="0" parTransId="{0388D455-7D37-467D-816C-2FA587F5AD99}" sibTransId="{21241CF1-E889-415F-9CC6-C4304CF4A023}"/>
    <dgm:cxn modelId="{28D50FEF-3182-4EB3-AB23-CF35EF881515}" srcId="{BFA492F9-E1BF-43FC-A746-5BD5164CD70B}" destId="{B2687C82-FA1F-4BD0-B45B-9A8BB840E11C}" srcOrd="2" destOrd="0" parTransId="{C55BA144-25DA-4E9B-83DA-FEF21D706A31}" sibTransId="{CD1620F2-DFC9-45D2-8FC9-CDD0F928CA63}"/>
    <dgm:cxn modelId="{926F1EC1-EEDB-4F97-AF6F-2EC6D79E93DD}" type="presOf" srcId="{BFA492F9-E1BF-43FC-A746-5BD5164CD70B}" destId="{2D7BBE8C-BA1F-43DB-9A98-6DA90527EC7D}" srcOrd="0" destOrd="0" presId="urn:microsoft.com/office/officeart/2005/8/layout/default"/>
    <dgm:cxn modelId="{A1180D0D-4EF5-4EC1-8B42-DC80129F59D9}" type="presOf" srcId="{00AA2A34-586C-4FC0-A664-084BEFEC3A59}" destId="{C3F49150-068C-4253-AD57-60975DA00479}" srcOrd="0" destOrd="0" presId="urn:microsoft.com/office/officeart/2005/8/layout/default"/>
    <dgm:cxn modelId="{86D9ED75-F129-4947-A7B3-8386C8A5B5E1}" type="presParOf" srcId="{2D7BBE8C-BA1F-43DB-9A98-6DA90527EC7D}" destId="{B7429AE4-F466-4D54-B326-4E9A336A2254}" srcOrd="0" destOrd="0" presId="urn:microsoft.com/office/officeart/2005/8/layout/default"/>
    <dgm:cxn modelId="{D5E14CBE-CA5C-4AD8-B559-77603662C612}" type="presParOf" srcId="{2D7BBE8C-BA1F-43DB-9A98-6DA90527EC7D}" destId="{C34B24F0-7299-4CFE-BDF5-1A459B93B4FA}" srcOrd="1" destOrd="0" presId="urn:microsoft.com/office/officeart/2005/8/layout/default"/>
    <dgm:cxn modelId="{92FA93D2-D5C4-4AB8-BD03-DDA0A080E7CB}" type="presParOf" srcId="{2D7BBE8C-BA1F-43DB-9A98-6DA90527EC7D}" destId="{97A3C78C-BD98-4AA4-9CD6-FC9D704DA6F9}" srcOrd="2" destOrd="0" presId="urn:microsoft.com/office/officeart/2005/8/layout/default"/>
    <dgm:cxn modelId="{591E10F6-6105-421E-A578-8482BBE9D249}" type="presParOf" srcId="{2D7BBE8C-BA1F-43DB-9A98-6DA90527EC7D}" destId="{92E12D68-35BD-4BDD-83C9-1230D26C5FDA}" srcOrd="3" destOrd="0" presId="urn:microsoft.com/office/officeart/2005/8/layout/default"/>
    <dgm:cxn modelId="{160174BC-9908-46B1-B520-A0A05DF33960}" type="presParOf" srcId="{2D7BBE8C-BA1F-43DB-9A98-6DA90527EC7D}" destId="{690C003C-6377-4823-8B15-220B864D7071}" srcOrd="4" destOrd="0" presId="urn:microsoft.com/office/officeart/2005/8/layout/default"/>
    <dgm:cxn modelId="{F8E5E5ED-D4B5-42DD-83CA-2EE54D964975}" type="presParOf" srcId="{2D7BBE8C-BA1F-43DB-9A98-6DA90527EC7D}" destId="{322BF696-7561-425D-8553-F9729616B2B4}" srcOrd="5" destOrd="0" presId="urn:microsoft.com/office/officeart/2005/8/layout/default"/>
    <dgm:cxn modelId="{0C366FF0-4DE8-4762-90ED-BBE2B01BAD17}" type="presParOf" srcId="{2D7BBE8C-BA1F-43DB-9A98-6DA90527EC7D}" destId="{C3F49150-068C-4253-AD57-60975DA00479}" srcOrd="6" destOrd="0" presId="urn:microsoft.com/office/officeart/2005/8/layout/default"/>
    <dgm:cxn modelId="{73572F69-BFA1-4C93-B8CE-CF8D4453098A}" type="presParOf" srcId="{2D7BBE8C-BA1F-43DB-9A98-6DA90527EC7D}" destId="{D62D8C2C-1E6D-4DB7-B224-20C74C007897}" srcOrd="7" destOrd="0" presId="urn:microsoft.com/office/officeart/2005/8/layout/default"/>
    <dgm:cxn modelId="{9BA548FA-3934-4B60-B9CB-A5E057507621}" type="presParOf" srcId="{2D7BBE8C-BA1F-43DB-9A98-6DA90527EC7D}" destId="{30007991-128D-43E4-9667-BCC6FE0AD92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09388-4327-462F-B8F4-4EE8B20DD80E}">
      <dsp:nvSpPr>
        <dsp:cNvPr id="0" name=""/>
        <dsp:cNvSpPr/>
      </dsp:nvSpPr>
      <dsp:spPr>
        <a:xfrm>
          <a:off x="6463" y="704925"/>
          <a:ext cx="3335447" cy="392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B74DF-225E-47B6-9DB9-7C681B577DB2}">
      <dsp:nvSpPr>
        <dsp:cNvPr id="0" name=""/>
        <dsp:cNvSpPr/>
      </dsp:nvSpPr>
      <dsp:spPr>
        <a:xfrm>
          <a:off x="6463" y="852296"/>
          <a:ext cx="245034" cy="24503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52907-FD97-489F-B177-A137F6F109F3}">
      <dsp:nvSpPr>
        <dsp:cNvPr id="0" name=""/>
        <dsp:cNvSpPr/>
      </dsp:nvSpPr>
      <dsp:spPr>
        <a:xfrm>
          <a:off x="6463" y="0"/>
          <a:ext cx="3335447" cy="704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Лексичні особливості</a:t>
          </a:r>
          <a:endParaRPr lang="ru-RU" sz="2300" b="1" kern="1200" dirty="0"/>
        </a:p>
      </dsp:txBody>
      <dsp:txXfrm>
        <a:off x="6463" y="0"/>
        <a:ext cx="3335447" cy="704925"/>
      </dsp:txXfrm>
    </dsp:sp>
    <dsp:sp modelId="{C074BCF0-F39F-48CC-90DB-42F4819D9C6E}">
      <dsp:nvSpPr>
        <dsp:cNvPr id="0" name=""/>
        <dsp:cNvSpPr/>
      </dsp:nvSpPr>
      <dsp:spPr>
        <a:xfrm>
          <a:off x="6463" y="1423463"/>
          <a:ext cx="245027" cy="2450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DDE08-3741-4303-B6A5-1EC007972EC9}">
      <dsp:nvSpPr>
        <dsp:cNvPr id="0" name=""/>
        <dsp:cNvSpPr/>
      </dsp:nvSpPr>
      <dsp:spPr>
        <a:xfrm>
          <a:off x="239944" y="1260397"/>
          <a:ext cx="3101965" cy="57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Істоти/неістоти</a:t>
          </a:r>
          <a:endParaRPr lang="ru-RU" sz="2000" kern="1200" dirty="0"/>
        </a:p>
      </dsp:txBody>
      <dsp:txXfrm>
        <a:off x="239944" y="1260397"/>
        <a:ext cx="3101965" cy="571160"/>
      </dsp:txXfrm>
    </dsp:sp>
    <dsp:sp modelId="{1756D310-6CBE-4653-81E0-0DA896413CE1}">
      <dsp:nvSpPr>
        <dsp:cNvPr id="0" name=""/>
        <dsp:cNvSpPr/>
      </dsp:nvSpPr>
      <dsp:spPr>
        <a:xfrm>
          <a:off x="6463" y="1994624"/>
          <a:ext cx="245027" cy="2450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C0568-DE59-437A-AD1C-D42B21C7DA00}">
      <dsp:nvSpPr>
        <dsp:cNvPr id="0" name=""/>
        <dsp:cNvSpPr/>
      </dsp:nvSpPr>
      <dsp:spPr>
        <a:xfrm>
          <a:off x="239944" y="1831558"/>
          <a:ext cx="3101965" cy="57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Конкретні/абстрактні</a:t>
          </a:r>
          <a:endParaRPr lang="ru-RU" sz="2000" kern="1200" dirty="0"/>
        </a:p>
      </dsp:txBody>
      <dsp:txXfrm>
        <a:off x="239944" y="1831558"/>
        <a:ext cx="3101965" cy="571160"/>
      </dsp:txXfrm>
    </dsp:sp>
    <dsp:sp modelId="{9D78DF93-C8EE-4AD2-A73F-87CDE8998B45}">
      <dsp:nvSpPr>
        <dsp:cNvPr id="0" name=""/>
        <dsp:cNvSpPr/>
      </dsp:nvSpPr>
      <dsp:spPr>
        <a:xfrm>
          <a:off x="6463" y="2565785"/>
          <a:ext cx="245027" cy="2450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5E519-7E33-4B09-BE6C-3794722FF82E}">
      <dsp:nvSpPr>
        <dsp:cNvPr id="0" name=""/>
        <dsp:cNvSpPr/>
      </dsp:nvSpPr>
      <dsp:spPr>
        <a:xfrm>
          <a:off x="239944" y="2402718"/>
          <a:ext cx="3101965" cy="57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Власні/загальні</a:t>
          </a:r>
          <a:endParaRPr lang="ru-RU" sz="2000" kern="1200" dirty="0"/>
        </a:p>
      </dsp:txBody>
      <dsp:txXfrm>
        <a:off x="239944" y="2402718"/>
        <a:ext cx="3101965" cy="571160"/>
      </dsp:txXfrm>
    </dsp:sp>
    <dsp:sp modelId="{2044F837-BE88-414D-A7A5-22B51C8BCA84}">
      <dsp:nvSpPr>
        <dsp:cNvPr id="0" name=""/>
        <dsp:cNvSpPr/>
      </dsp:nvSpPr>
      <dsp:spPr>
        <a:xfrm>
          <a:off x="6463" y="3136946"/>
          <a:ext cx="245027" cy="2450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C8254-BF37-4D71-9EC8-2EA808850173}">
      <dsp:nvSpPr>
        <dsp:cNvPr id="0" name=""/>
        <dsp:cNvSpPr/>
      </dsp:nvSpPr>
      <dsp:spPr>
        <a:xfrm>
          <a:off x="239944" y="2973879"/>
          <a:ext cx="3101965" cy="57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Речовинні/предметні</a:t>
          </a:r>
          <a:endParaRPr lang="ru-RU" sz="2000" kern="1200" dirty="0"/>
        </a:p>
      </dsp:txBody>
      <dsp:txXfrm>
        <a:off x="239944" y="2973879"/>
        <a:ext cx="3101965" cy="571160"/>
      </dsp:txXfrm>
    </dsp:sp>
    <dsp:sp modelId="{6828DD9F-27A0-4A6B-AD51-69EA0B8609C5}">
      <dsp:nvSpPr>
        <dsp:cNvPr id="0" name=""/>
        <dsp:cNvSpPr/>
      </dsp:nvSpPr>
      <dsp:spPr>
        <a:xfrm>
          <a:off x="6463" y="3708106"/>
          <a:ext cx="245027" cy="2450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6B468-B046-4802-81C6-FCB1FA61529A}">
      <dsp:nvSpPr>
        <dsp:cNvPr id="0" name=""/>
        <dsp:cNvSpPr/>
      </dsp:nvSpPr>
      <dsp:spPr>
        <a:xfrm>
          <a:off x="239944" y="3545040"/>
          <a:ext cx="3101965" cy="57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Збірні/одиничні</a:t>
          </a:r>
          <a:endParaRPr lang="ru-RU" sz="2000" kern="1200" dirty="0"/>
        </a:p>
      </dsp:txBody>
      <dsp:txXfrm>
        <a:off x="239944" y="3545040"/>
        <a:ext cx="3101965" cy="571160"/>
      </dsp:txXfrm>
    </dsp:sp>
    <dsp:sp modelId="{2E9E8FB9-3B8B-4A11-9239-8E26ECE1B9CB}">
      <dsp:nvSpPr>
        <dsp:cNvPr id="0" name=""/>
        <dsp:cNvSpPr/>
      </dsp:nvSpPr>
      <dsp:spPr>
        <a:xfrm>
          <a:off x="3508683" y="704925"/>
          <a:ext cx="3335447" cy="392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236E5-ECA8-48D2-9AA3-767EA2BB72FF}">
      <dsp:nvSpPr>
        <dsp:cNvPr id="0" name=""/>
        <dsp:cNvSpPr/>
      </dsp:nvSpPr>
      <dsp:spPr>
        <a:xfrm>
          <a:off x="3508683" y="852296"/>
          <a:ext cx="245034" cy="24503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E103D5-4A64-487C-BA26-6CF70C250785}">
      <dsp:nvSpPr>
        <dsp:cNvPr id="0" name=""/>
        <dsp:cNvSpPr/>
      </dsp:nvSpPr>
      <dsp:spPr>
        <a:xfrm>
          <a:off x="3508683" y="0"/>
          <a:ext cx="3335447" cy="704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rgbClr val="FFFF00"/>
              </a:solidFill>
            </a:rPr>
            <a:t>Граматичні категорії</a:t>
          </a:r>
          <a:endParaRPr lang="ru-RU" sz="2300" b="1" kern="1200" dirty="0">
            <a:solidFill>
              <a:srgbClr val="FFFF00"/>
            </a:solidFill>
          </a:endParaRPr>
        </a:p>
      </dsp:txBody>
      <dsp:txXfrm>
        <a:off x="3508683" y="0"/>
        <a:ext cx="3335447" cy="704925"/>
      </dsp:txXfrm>
    </dsp:sp>
    <dsp:sp modelId="{9EAED7D8-8C1F-41C6-BAD3-4EC68A0C83D7}">
      <dsp:nvSpPr>
        <dsp:cNvPr id="0" name=""/>
        <dsp:cNvSpPr/>
      </dsp:nvSpPr>
      <dsp:spPr>
        <a:xfrm>
          <a:off x="3508683" y="1423463"/>
          <a:ext cx="245027" cy="2450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59032-47C0-4C23-8FF5-28FFD4DEFA8D}">
      <dsp:nvSpPr>
        <dsp:cNvPr id="0" name=""/>
        <dsp:cNvSpPr/>
      </dsp:nvSpPr>
      <dsp:spPr>
        <a:xfrm>
          <a:off x="3742164" y="1260397"/>
          <a:ext cx="3101965" cy="57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Рід(4)</a:t>
          </a:r>
          <a:endParaRPr lang="ru-RU" sz="2000" kern="1200" dirty="0"/>
        </a:p>
      </dsp:txBody>
      <dsp:txXfrm>
        <a:off x="3742164" y="1260397"/>
        <a:ext cx="3101965" cy="571160"/>
      </dsp:txXfrm>
    </dsp:sp>
    <dsp:sp modelId="{CE401646-B50C-45E5-A61D-9B72B308D7F0}">
      <dsp:nvSpPr>
        <dsp:cNvPr id="0" name=""/>
        <dsp:cNvSpPr/>
      </dsp:nvSpPr>
      <dsp:spPr>
        <a:xfrm>
          <a:off x="3508683" y="1994624"/>
          <a:ext cx="245027" cy="2450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A33D1-E2A3-4112-B984-3775AAA5A514}">
      <dsp:nvSpPr>
        <dsp:cNvPr id="0" name=""/>
        <dsp:cNvSpPr/>
      </dsp:nvSpPr>
      <dsp:spPr>
        <a:xfrm>
          <a:off x="3742164" y="1831558"/>
          <a:ext cx="3101965" cy="57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Число(2, було 3)</a:t>
          </a:r>
          <a:endParaRPr lang="ru-RU" sz="2000" kern="1200" dirty="0"/>
        </a:p>
      </dsp:txBody>
      <dsp:txXfrm>
        <a:off x="3742164" y="1831558"/>
        <a:ext cx="3101965" cy="571160"/>
      </dsp:txXfrm>
    </dsp:sp>
    <dsp:sp modelId="{1D1453B8-31BE-415F-B6A2-8F71C33F3B89}">
      <dsp:nvSpPr>
        <dsp:cNvPr id="0" name=""/>
        <dsp:cNvSpPr/>
      </dsp:nvSpPr>
      <dsp:spPr>
        <a:xfrm>
          <a:off x="3508683" y="2565785"/>
          <a:ext cx="245027" cy="2450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9469A-8FAA-4F2B-B81B-5F50893D0F23}">
      <dsp:nvSpPr>
        <dsp:cNvPr id="0" name=""/>
        <dsp:cNvSpPr/>
      </dsp:nvSpPr>
      <dsp:spPr>
        <a:xfrm>
          <a:off x="3742164" y="2402718"/>
          <a:ext cx="3101965" cy="57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Відмінок (7)</a:t>
          </a:r>
          <a:endParaRPr lang="ru-RU" sz="2000" kern="1200" dirty="0"/>
        </a:p>
      </dsp:txBody>
      <dsp:txXfrm>
        <a:off x="3742164" y="2402718"/>
        <a:ext cx="3101965" cy="571160"/>
      </dsp:txXfrm>
    </dsp:sp>
    <dsp:sp modelId="{2059ECBB-6A8A-4B80-8C9D-ACE3B84B605A}">
      <dsp:nvSpPr>
        <dsp:cNvPr id="0" name=""/>
        <dsp:cNvSpPr/>
      </dsp:nvSpPr>
      <dsp:spPr>
        <a:xfrm>
          <a:off x="3508683" y="3136946"/>
          <a:ext cx="245027" cy="2450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B7655-4D88-4E30-894A-5D2B58D0E49A}">
      <dsp:nvSpPr>
        <dsp:cNvPr id="0" name=""/>
        <dsp:cNvSpPr/>
      </dsp:nvSpPr>
      <dsp:spPr>
        <a:xfrm>
          <a:off x="3742164" y="2973879"/>
          <a:ext cx="3101965" cy="57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Відміна (4), група(3)</a:t>
          </a:r>
          <a:endParaRPr lang="ru-RU" sz="2000" kern="1200" dirty="0"/>
        </a:p>
      </dsp:txBody>
      <dsp:txXfrm>
        <a:off x="3742164" y="2973879"/>
        <a:ext cx="3101965" cy="571160"/>
      </dsp:txXfrm>
    </dsp:sp>
    <dsp:sp modelId="{C71EDD5B-6A91-458C-A6EF-3DC640056712}">
      <dsp:nvSpPr>
        <dsp:cNvPr id="0" name=""/>
        <dsp:cNvSpPr/>
      </dsp:nvSpPr>
      <dsp:spPr>
        <a:xfrm>
          <a:off x="7010903" y="704925"/>
          <a:ext cx="3335447" cy="392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207A7-4598-411E-91AC-A486EA74CD34}">
      <dsp:nvSpPr>
        <dsp:cNvPr id="0" name=""/>
        <dsp:cNvSpPr/>
      </dsp:nvSpPr>
      <dsp:spPr>
        <a:xfrm>
          <a:off x="7010903" y="852296"/>
          <a:ext cx="245034" cy="24503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3F17C-EBE1-4484-AE43-F0F8F76EFB69}">
      <dsp:nvSpPr>
        <dsp:cNvPr id="0" name=""/>
        <dsp:cNvSpPr/>
      </dsp:nvSpPr>
      <dsp:spPr>
        <a:xfrm>
          <a:off x="7010903" y="0"/>
          <a:ext cx="3335447" cy="704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У реченні може бути будь-яким членом</a:t>
          </a:r>
          <a:endParaRPr lang="ru-RU" sz="2300" b="1" kern="1200" dirty="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>
        <a:off x="7010903" y="0"/>
        <a:ext cx="3335447" cy="7049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86669-E4F1-45EB-8EB4-9CC51AB606CE}">
      <dsp:nvSpPr>
        <dsp:cNvPr id="0" name=""/>
        <dsp:cNvSpPr/>
      </dsp:nvSpPr>
      <dsp:spPr>
        <a:xfrm>
          <a:off x="1566192" y="64217"/>
          <a:ext cx="8597652" cy="125033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8491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err="1" smtClean="0">
              <a:solidFill>
                <a:schemeClr val="bg1"/>
              </a:solidFill>
            </a:rPr>
            <a:t>дедлайн</a:t>
          </a:r>
          <a:endParaRPr lang="ru-RU" sz="2300" b="1" kern="1200" dirty="0">
            <a:solidFill>
              <a:schemeClr val="bg1"/>
            </a:solidFill>
          </a:endParaRPr>
        </a:p>
      </dsp:txBody>
      <dsp:txXfrm>
        <a:off x="1566192" y="376802"/>
        <a:ext cx="8285067" cy="625169"/>
      </dsp:txXfrm>
    </dsp:sp>
    <dsp:sp modelId="{58797E0D-FCD0-40BA-93B5-22F863BADAF4}">
      <dsp:nvSpPr>
        <dsp:cNvPr id="0" name=""/>
        <dsp:cNvSpPr/>
      </dsp:nvSpPr>
      <dsp:spPr>
        <a:xfrm>
          <a:off x="1566192" y="1026795"/>
          <a:ext cx="1589018" cy="22958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solidFill>
                <a:schemeClr val="bg1"/>
              </a:solidFill>
            </a:rPr>
            <a:t>Речинець</a:t>
          </a:r>
          <a:r>
            <a:rPr lang="uk-UA" sz="2000" b="1" kern="1200" dirty="0" smtClean="0">
              <a:solidFill>
                <a:schemeClr val="bg1"/>
              </a:solidFill>
            </a:rPr>
            <a:t>,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solidFill>
                <a:schemeClr val="bg1"/>
              </a:solidFill>
            </a:rPr>
            <a:t>крайдата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1566192" y="1026795"/>
        <a:ext cx="1589018" cy="2295824"/>
      </dsp:txXfrm>
    </dsp:sp>
    <dsp:sp modelId="{663A17A6-4E31-4A07-8618-745E7D11B5FB}">
      <dsp:nvSpPr>
        <dsp:cNvPr id="0" name=""/>
        <dsp:cNvSpPr/>
      </dsp:nvSpPr>
      <dsp:spPr>
        <a:xfrm>
          <a:off x="3155038" y="481157"/>
          <a:ext cx="7008806" cy="125033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8491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kern="1200" dirty="0" err="1" smtClean="0">
              <a:solidFill>
                <a:schemeClr val="bg1"/>
              </a:solidFill>
            </a:rPr>
            <a:t>фотографія</a:t>
          </a:r>
          <a:endParaRPr lang="ru-RU" sz="2300" kern="1200" dirty="0">
            <a:solidFill>
              <a:schemeClr val="bg1"/>
            </a:solidFill>
          </a:endParaRPr>
        </a:p>
      </dsp:txBody>
      <dsp:txXfrm>
        <a:off x="3155038" y="793742"/>
        <a:ext cx="6696221" cy="625169"/>
      </dsp:txXfrm>
    </dsp:sp>
    <dsp:sp modelId="{B8E6AB14-C478-4657-BEC3-14503A4FEAFD}">
      <dsp:nvSpPr>
        <dsp:cNvPr id="0" name=""/>
        <dsp:cNvSpPr/>
      </dsp:nvSpPr>
      <dsp:spPr>
        <a:xfrm>
          <a:off x="3155038" y="1443736"/>
          <a:ext cx="1589018" cy="22958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світлина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155038" y="1443736"/>
        <a:ext cx="1589018" cy="2295824"/>
      </dsp:txXfrm>
    </dsp:sp>
    <dsp:sp modelId="{72E0822E-707D-47EB-857C-5D25FA149842}">
      <dsp:nvSpPr>
        <dsp:cNvPr id="0" name=""/>
        <dsp:cNvSpPr/>
      </dsp:nvSpPr>
      <dsp:spPr>
        <a:xfrm>
          <a:off x="4743884" y="898098"/>
          <a:ext cx="5419960" cy="125033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8491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err="1" smtClean="0">
              <a:solidFill>
                <a:schemeClr val="bg1"/>
              </a:solidFill>
            </a:rPr>
            <a:t>лінк</a:t>
          </a:r>
          <a:endParaRPr lang="ru-RU" sz="2300" b="1" kern="1200" dirty="0">
            <a:solidFill>
              <a:schemeClr val="bg1"/>
            </a:solidFill>
          </a:endParaRPr>
        </a:p>
      </dsp:txBody>
      <dsp:txXfrm>
        <a:off x="4743884" y="1210683"/>
        <a:ext cx="5107375" cy="625169"/>
      </dsp:txXfrm>
    </dsp:sp>
    <dsp:sp modelId="{85116A37-3B2C-4CF6-A43B-16C7CB2B86DE}">
      <dsp:nvSpPr>
        <dsp:cNvPr id="0" name=""/>
        <dsp:cNvSpPr/>
      </dsp:nvSpPr>
      <dsp:spPr>
        <a:xfrm>
          <a:off x="4743884" y="1860677"/>
          <a:ext cx="1589018" cy="22958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bg1"/>
              </a:solidFill>
            </a:rPr>
            <a:t>посилання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4743884" y="1860677"/>
        <a:ext cx="1589018" cy="2295824"/>
      </dsp:txXfrm>
    </dsp:sp>
    <dsp:sp modelId="{7EC7B28C-0AF8-4226-B004-8B5B1E33E984}">
      <dsp:nvSpPr>
        <dsp:cNvPr id="0" name=""/>
        <dsp:cNvSpPr/>
      </dsp:nvSpPr>
      <dsp:spPr>
        <a:xfrm>
          <a:off x="6333590" y="1315039"/>
          <a:ext cx="3830254" cy="125033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8491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bg1"/>
              </a:solidFill>
            </a:rPr>
            <a:t>рюкзак</a:t>
          </a:r>
          <a:endParaRPr lang="ru-RU" sz="2300" b="1" kern="1200" dirty="0">
            <a:solidFill>
              <a:schemeClr val="bg1"/>
            </a:solidFill>
          </a:endParaRPr>
        </a:p>
      </dsp:txBody>
      <dsp:txXfrm>
        <a:off x="6333590" y="1627624"/>
        <a:ext cx="3517669" cy="625169"/>
      </dsp:txXfrm>
    </dsp:sp>
    <dsp:sp modelId="{60366153-3258-4124-A867-F948FF679371}">
      <dsp:nvSpPr>
        <dsp:cNvPr id="0" name=""/>
        <dsp:cNvSpPr/>
      </dsp:nvSpPr>
      <dsp:spPr>
        <a:xfrm>
          <a:off x="6333590" y="2277617"/>
          <a:ext cx="1589018" cy="22958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bg1"/>
              </a:solidFill>
            </a:rPr>
            <a:t>наплічник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6333590" y="2277617"/>
        <a:ext cx="1589018" cy="2295824"/>
      </dsp:txXfrm>
    </dsp:sp>
    <dsp:sp modelId="{A241478C-116A-455E-B508-4FE9D6641664}">
      <dsp:nvSpPr>
        <dsp:cNvPr id="0" name=""/>
        <dsp:cNvSpPr/>
      </dsp:nvSpPr>
      <dsp:spPr>
        <a:xfrm>
          <a:off x="7922436" y="1731979"/>
          <a:ext cx="2241408" cy="125033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8491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bg1"/>
              </a:solidFill>
            </a:rPr>
            <a:t>магазин</a:t>
          </a:r>
          <a:endParaRPr lang="ru-RU" sz="2300" b="1" kern="1200" dirty="0">
            <a:solidFill>
              <a:schemeClr val="bg1"/>
            </a:solidFill>
          </a:endParaRPr>
        </a:p>
      </dsp:txBody>
      <dsp:txXfrm>
        <a:off x="7922436" y="2044564"/>
        <a:ext cx="1928823" cy="625169"/>
      </dsp:txXfrm>
    </dsp:sp>
    <dsp:sp modelId="{BAA6A1B3-7EE7-428F-8101-C70AE6672D1E}">
      <dsp:nvSpPr>
        <dsp:cNvPr id="0" name=""/>
        <dsp:cNvSpPr/>
      </dsp:nvSpPr>
      <dsp:spPr>
        <a:xfrm>
          <a:off x="7922436" y="2694558"/>
          <a:ext cx="1589018" cy="22958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bg1"/>
              </a:solidFill>
            </a:rPr>
            <a:t>Крамниця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7922436" y="2694558"/>
        <a:ext cx="1589018" cy="22958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5C9E0-5E38-4ACC-80AB-4DBFCCD8BCA3}">
      <dsp:nvSpPr>
        <dsp:cNvPr id="0" name=""/>
        <dsp:cNvSpPr/>
      </dsp:nvSpPr>
      <dsp:spPr>
        <a:xfrm>
          <a:off x="0" y="66344"/>
          <a:ext cx="8947150" cy="5276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chemeClr val="bg1"/>
              </a:solidFill>
            </a:rPr>
            <a:t>портфоліо</a:t>
          </a:r>
          <a:endParaRPr lang="ru-RU" sz="2200" b="1" kern="1200" dirty="0">
            <a:solidFill>
              <a:schemeClr val="bg1"/>
            </a:solidFill>
          </a:endParaRPr>
        </a:p>
      </dsp:txBody>
      <dsp:txXfrm>
        <a:off x="25759" y="92103"/>
        <a:ext cx="8895632" cy="476152"/>
      </dsp:txXfrm>
    </dsp:sp>
    <dsp:sp modelId="{42C0745F-F33D-4229-855B-E254F8C7E6AD}">
      <dsp:nvSpPr>
        <dsp:cNvPr id="0" name=""/>
        <dsp:cNvSpPr/>
      </dsp:nvSpPr>
      <dsp:spPr>
        <a:xfrm>
          <a:off x="0" y="594014"/>
          <a:ext cx="8947150" cy="364320"/>
        </a:xfrm>
        <a:prstGeom prst="rect">
          <a:avLst/>
        </a:prstGeom>
        <a:noFill/>
        <a:ln w="9525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07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700" b="1" kern="1200" dirty="0" smtClean="0">
              <a:solidFill>
                <a:schemeClr val="bg1"/>
              </a:solidFill>
            </a:rPr>
            <a:t>наробок/доробок</a:t>
          </a:r>
          <a:endParaRPr lang="ru-RU" sz="1700" b="1" kern="1200" dirty="0">
            <a:solidFill>
              <a:schemeClr val="bg1"/>
            </a:solidFill>
          </a:endParaRPr>
        </a:p>
      </dsp:txBody>
      <dsp:txXfrm>
        <a:off x="0" y="594014"/>
        <a:ext cx="8947150" cy="364320"/>
      </dsp:txXfrm>
    </dsp:sp>
    <dsp:sp modelId="{D1D76E9E-BD2B-4518-8304-B316FE3F54F0}">
      <dsp:nvSpPr>
        <dsp:cNvPr id="0" name=""/>
        <dsp:cNvSpPr/>
      </dsp:nvSpPr>
      <dsp:spPr>
        <a:xfrm>
          <a:off x="0" y="958334"/>
          <a:ext cx="8947150" cy="527670"/>
        </a:xfrm>
        <a:prstGeom prst="roundRect">
          <a:avLst/>
        </a:prstGeom>
        <a:solidFill>
          <a:schemeClr val="accent3">
            <a:hueOff val="2249809"/>
            <a:satOff val="438"/>
            <a:lumOff val="2353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chemeClr val="bg1"/>
              </a:solidFill>
            </a:rPr>
            <a:t>стікер</a:t>
          </a:r>
          <a:endParaRPr lang="ru-RU" sz="2200" b="1" kern="1200" dirty="0">
            <a:solidFill>
              <a:schemeClr val="bg1"/>
            </a:solidFill>
          </a:endParaRPr>
        </a:p>
      </dsp:txBody>
      <dsp:txXfrm>
        <a:off x="25759" y="984093"/>
        <a:ext cx="8895632" cy="476152"/>
      </dsp:txXfrm>
    </dsp:sp>
    <dsp:sp modelId="{C60268DE-E492-410F-93BE-38E315657422}">
      <dsp:nvSpPr>
        <dsp:cNvPr id="0" name=""/>
        <dsp:cNvSpPr/>
      </dsp:nvSpPr>
      <dsp:spPr>
        <a:xfrm>
          <a:off x="0" y="1486004"/>
          <a:ext cx="8947150" cy="364320"/>
        </a:xfrm>
        <a:prstGeom prst="rect">
          <a:avLst/>
        </a:prstGeom>
        <a:noFill/>
        <a:ln w="9525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07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700" b="1" kern="1200" dirty="0" smtClean="0">
              <a:solidFill>
                <a:schemeClr val="bg1"/>
              </a:solidFill>
            </a:rPr>
            <a:t>Наліпка</a:t>
          </a:r>
          <a:endParaRPr lang="ru-RU" sz="1700" b="1" kern="1200" dirty="0">
            <a:solidFill>
              <a:schemeClr val="bg1"/>
            </a:solidFill>
          </a:endParaRPr>
        </a:p>
      </dsp:txBody>
      <dsp:txXfrm>
        <a:off x="0" y="1486004"/>
        <a:ext cx="8947150" cy="364320"/>
      </dsp:txXfrm>
    </dsp:sp>
    <dsp:sp modelId="{87265852-8D1A-4A64-BF52-8F5A67BA141C}">
      <dsp:nvSpPr>
        <dsp:cNvPr id="0" name=""/>
        <dsp:cNvSpPr/>
      </dsp:nvSpPr>
      <dsp:spPr>
        <a:xfrm>
          <a:off x="0" y="1850324"/>
          <a:ext cx="8947150" cy="527670"/>
        </a:xfrm>
        <a:prstGeom prst="roundRect">
          <a:avLst/>
        </a:prstGeom>
        <a:solidFill>
          <a:schemeClr val="accent3">
            <a:hueOff val="4499617"/>
            <a:satOff val="876"/>
            <a:lumOff val="4706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err="1" smtClean="0">
              <a:solidFill>
                <a:schemeClr val="bg1"/>
              </a:solidFill>
            </a:rPr>
            <a:t>інфлуенсер</a:t>
          </a:r>
          <a:endParaRPr lang="ru-RU" sz="2200" b="1" kern="1200" dirty="0">
            <a:solidFill>
              <a:schemeClr val="bg1"/>
            </a:solidFill>
          </a:endParaRPr>
        </a:p>
      </dsp:txBody>
      <dsp:txXfrm>
        <a:off x="25759" y="1876083"/>
        <a:ext cx="8895632" cy="476152"/>
      </dsp:txXfrm>
    </dsp:sp>
    <dsp:sp modelId="{479D298C-DE88-4552-8B61-FC4CB56770EB}">
      <dsp:nvSpPr>
        <dsp:cNvPr id="0" name=""/>
        <dsp:cNvSpPr/>
      </dsp:nvSpPr>
      <dsp:spPr>
        <a:xfrm>
          <a:off x="0" y="2377994"/>
          <a:ext cx="8947150" cy="364320"/>
        </a:xfrm>
        <a:prstGeom prst="rect">
          <a:avLst/>
        </a:prstGeom>
        <a:noFill/>
        <a:ln w="9525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07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700" b="1" kern="1200" dirty="0" err="1" smtClean="0">
              <a:solidFill>
                <a:schemeClr val="bg1"/>
              </a:solidFill>
            </a:rPr>
            <a:t>впливовець</a:t>
          </a:r>
          <a:r>
            <a:rPr lang="uk-UA" sz="1700" b="1" kern="1200" dirty="0" smtClean="0">
              <a:solidFill>
                <a:schemeClr val="bg1"/>
              </a:solidFill>
            </a:rPr>
            <a:t> </a:t>
          </a:r>
          <a:endParaRPr lang="ru-RU" sz="1700" b="1" kern="1200" dirty="0">
            <a:solidFill>
              <a:schemeClr val="bg1"/>
            </a:solidFill>
          </a:endParaRPr>
        </a:p>
      </dsp:txBody>
      <dsp:txXfrm>
        <a:off x="0" y="2377994"/>
        <a:ext cx="8947150" cy="364320"/>
      </dsp:txXfrm>
    </dsp:sp>
    <dsp:sp modelId="{E4CEFD84-4048-4030-A8D2-7A08B5C8E5EA}">
      <dsp:nvSpPr>
        <dsp:cNvPr id="0" name=""/>
        <dsp:cNvSpPr/>
      </dsp:nvSpPr>
      <dsp:spPr>
        <a:xfrm>
          <a:off x="0" y="2742315"/>
          <a:ext cx="8947150" cy="527670"/>
        </a:xfrm>
        <a:prstGeom prst="roundRect">
          <a:avLst/>
        </a:prstGeom>
        <a:solidFill>
          <a:schemeClr val="accent3">
            <a:hueOff val="6749426"/>
            <a:satOff val="1313"/>
            <a:lumOff val="7059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chemeClr val="bg1"/>
              </a:solidFill>
            </a:rPr>
            <a:t>абориген</a:t>
          </a:r>
          <a:endParaRPr lang="ru-RU" sz="2200" b="1" kern="1200" dirty="0">
            <a:solidFill>
              <a:schemeClr val="bg1"/>
            </a:solidFill>
          </a:endParaRPr>
        </a:p>
      </dsp:txBody>
      <dsp:txXfrm>
        <a:off x="25759" y="2768074"/>
        <a:ext cx="8895632" cy="476152"/>
      </dsp:txXfrm>
    </dsp:sp>
    <dsp:sp modelId="{8B17CB50-B981-4381-8E5A-B60757D25400}">
      <dsp:nvSpPr>
        <dsp:cNvPr id="0" name=""/>
        <dsp:cNvSpPr/>
      </dsp:nvSpPr>
      <dsp:spPr>
        <a:xfrm>
          <a:off x="0" y="3269985"/>
          <a:ext cx="8947150" cy="364320"/>
        </a:xfrm>
        <a:prstGeom prst="rect">
          <a:avLst/>
        </a:prstGeom>
        <a:noFill/>
        <a:ln w="9525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07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700" b="1" kern="1200" dirty="0" smtClean="0">
              <a:solidFill>
                <a:schemeClr val="bg1"/>
              </a:solidFill>
            </a:rPr>
            <a:t>тубілець</a:t>
          </a:r>
          <a:endParaRPr lang="ru-RU" sz="1700" b="1" kern="1200" dirty="0">
            <a:solidFill>
              <a:schemeClr val="bg1"/>
            </a:solidFill>
          </a:endParaRPr>
        </a:p>
      </dsp:txBody>
      <dsp:txXfrm>
        <a:off x="0" y="3269985"/>
        <a:ext cx="8947150" cy="364320"/>
      </dsp:txXfrm>
    </dsp:sp>
    <dsp:sp modelId="{C0753360-66C7-498A-A672-CEE1C9EC31BC}">
      <dsp:nvSpPr>
        <dsp:cNvPr id="0" name=""/>
        <dsp:cNvSpPr/>
      </dsp:nvSpPr>
      <dsp:spPr>
        <a:xfrm>
          <a:off x="0" y="3634305"/>
          <a:ext cx="8947150" cy="527670"/>
        </a:xfrm>
        <a:prstGeom prst="roundRect">
          <a:avLst/>
        </a:prstGeom>
        <a:solidFill>
          <a:schemeClr val="accent3">
            <a:hueOff val="8999235"/>
            <a:satOff val="1751"/>
            <a:lumOff val="9412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chemeClr val="bg1"/>
              </a:solidFill>
            </a:rPr>
            <a:t>абсурд</a:t>
          </a:r>
          <a:endParaRPr lang="ru-RU" sz="2200" b="1" kern="1200" dirty="0">
            <a:solidFill>
              <a:schemeClr val="bg1"/>
            </a:solidFill>
          </a:endParaRPr>
        </a:p>
      </dsp:txBody>
      <dsp:txXfrm>
        <a:off x="25759" y="3660064"/>
        <a:ext cx="8895632" cy="476152"/>
      </dsp:txXfrm>
    </dsp:sp>
    <dsp:sp modelId="{ECEAC490-B68D-4061-98FE-737BD1F806EA}">
      <dsp:nvSpPr>
        <dsp:cNvPr id="0" name=""/>
        <dsp:cNvSpPr/>
      </dsp:nvSpPr>
      <dsp:spPr>
        <a:xfrm>
          <a:off x="0" y="4161975"/>
          <a:ext cx="8947150" cy="364320"/>
        </a:xfrm>
        <a:prstGeom prst="rect">
          <a:avLst/>
        </a:prstGeom>
        <a:noFill/>
        <a:ln w="9525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07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700" b="1" kern="1200" dirty="0" smtClean="0">
              <a:solidFill>
                <a:schemeClr val="bg1"/>
              </a:solidFill>
            </a:rPr>
            <a:t>безглуздя, нісенітниця</a:t>
          </a:r>
          <a:endParaRPr lang="ru-RU" sz="1700" b="1" kern="1200" dirty="0">
            <a:solidFill>
              <a:schemeClr val="bg1"/>
            </a:solidFill>
          </a:endParaRPr>
        </a:p>
      </dsp:txBody>
      <dsp:txXfrm>
        <a:off x="0" y="4161975"/>
        <a:ext cx="8947150" cy="364320"/>
      </dsp:txXfrm>
    </dsp:sp>
    <dsp:sp modelId="{ADB1BE70-4B54-4F70-B3D3-0C1E78769904}">
      <dsp:nvSpPr>
        <dsp:cNvPr id="0" name=""/>
        <dsp:cNvSpPr/>
      </dsp:nvSpPr>
      <dsp:spPr>
        <a:xfrm>
          <a:off x="0" y="4526295"/>
          <a:ext cx="8947150" cy="527670"/>
        </a:xfrm>
        <a:prstGeom prst="roundRect">
          <a:avLst/>
        </a:prstGeom>
        <a:solidFill>
          <a:schemeClr val="accent3">
            <a:hueOff val="11249043"/>
            <a:satOff val="2189"/>
            <a:lumOff val="11765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chemeClr val="bg1"/>
              </a:solidFill>
            </a:rPr>
            <a:t>акумулювати</a:t>
          </a:r>
          <a:endParaRPr lang="ru-RU" sz="2200" b="1" kern="1200" dirty="0">
            <a:solidFill>
              <a:schemeClr val="bg1"/>
            </a:solidFill>
          </a:endParaRPr>
        </a:p>
      </dsp:txBody>
      <dsp:txXfrm>
        <a:off x="25759" y="4552054"/>
        <a:ext cx="8895632" cy="476152"/>
      </dsp:txXfrm>
    </dsp:sp>
    <dsp:sp modelId="{491F8D7F-00D3-47FF-87BA-7723ACF8DE53}">
      <dsp:nvSpPr>
        <dsp:cNvPr id="0" name=""/>
        <dsp:cNvSpPr/>
      </dsp:nvSpPr>
      <dsp:spPr>
        <a:xfrm>
          <a:off x="0" y="5053965"/>
          <a:ext cx="8947150" cy="364320"/>
        </a:xfrm>
        <a:prstGeom prst="rect">
          <a:avLst/>
        </a:prstGeom>
        <a:noFill/>
        <a:ln w="9525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07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1" i="0" kern="1200" dirty="0" err="1" smtClean="0">
              <a:solidFill>
                <a:schemeClr val="bg1"/>
              </a:solidFill>
            </a:rPr>
            <a:t>призби́рувати</a:t>
          </a:r>
          <a:r>
            <a:rPr lang="ru-RU" sz="1700" b="1" i="0" kern="1200" dirty="0" smtClean="0">
              <a:solidFill>
                <a:schemeClr val="bg1"/>
              </a:solidFill>
            </a:rPr>
            <a:t>, </a:t>
          </a:r>
          <a:r>
            <a:rPr lang="ru-RU" sz="1700" b="1" i="0" kern="1200" dirty="0" err="1" smtClean="0">
              <a:solidFill>
                <a:schemeClr val="bg1"/>
              </a:solidFill>
            </a:rPr>
            <a:t>копи́чити</a:t>
          </a:r>
          <a:endParaRPr lang="ru-RU" sz="1700" b="1" kern="1200" dirty="0">
            <a:solidFill>
              <a:schemeClr val="bg1"/>
            </a:solidFill>
          </a:endParaRPr>
        </a:p>
      </dsp:txBody>
      <dsp:txXfrm>
        <a:off x="0" y="5053965"/>
        <a:ext cx="8947150" cy="3643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9F674-9FBF-4616-934C-25B39A7FD982}">
      <dsp:nvSpPr>
        <dsp:cNvPr id="0" name=""/>
        <dsp:cNvSpPr/>
      </dsp:nvSpPr>
      <dsp:spPr>
        <a:xfrm>
          <a:off x="0" y="16452"/>
          <a:ext cx="11293475" cy="14320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i="0" kern="1200" dirty="0" smtClean="0"/>
            <a:t>Моя </a:t>
          </a:r>
          <a:r>
            <a:rPr lang="ru-RU" sz="3600" b="0" i="0" kern="1200" dirty="0" err="1" smtClean="0"/>
            <a:t>автобіографія</a:t>
          </a:r>
          <a:r>
            <a:rPr lang="ru-RU" sz="3600" b="0" i="0" kern="1200" dirty="0" smtClean="0"/>
            <a:t> ― Моя </a:t>
          </a:r>
          <a:r>
            <a:rPr lang="ru-RU" sz="3600" b="0" i="0" kern="1200" dirty="0" err="1" smtClean="0"/>
            <a:t>біографія</a:t>
          </a:r>
          <a:r>
            <a:rPr lang="ru-RU" sz="3600" b="0" i="0" kern="1200" dirty="0" smtClean="0"/>
            <a:t>/</a:t>
          </a:r>
          <a:r>
            <a:rPr lang="ru-RU" sz="3600" b="0" i="0" kern="1200" dirty="0" err="1" smtClean="0"/>
            <a:t>автобіографія</a:t>
          </a:r>
          <a:endParaRPr lang="ru-RU" sz="3600" kern="1200" dirty="0"/>
        </a:p>
      </dsp:txBody>
      <dsp:txXfrm>
        <a:off x="69908" y="86360"/>
        <a:ext cx="11153659" cy="1292264"/>
      </dsp:txXfrm>
    </dsp:sp>
    <dsp:sp modelId="{F833F639-4B31-48E6-A624-E8F6F353C118}">
      <dsp:nvSpPr>
        <dsp:cNvPr id="0" name=""/>
        <dsp:cNvSpPr/>
      </dsp:nvSpPr>
      <dsp:spPr>
        <a:xfrm>
          <a:off x="0" y="1448532"/>
          <a:ext cx="11293475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568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kern="1200" dirty="0" smtClean="0"/>
            <a:t>Сказано на </a:t>
          </a:r>
          <a:r>
            <a:rPr lang="ru-RU" sz="2800" b="0" i="0" kern="1200" dirty="0" err="1" smtClean="0"/>
            <a:t>мій</a:t>
          </a:r>
          <a:r>
            <a:rPr lang="ru-RU" sz="2800" b="0" i="0" kern="1200" dirty="0" smtClean="0"/>
            <a:t> адрес ― Сказано на мою адресу</a:t>
          </a:r>
          <a:endParaRPr lang="ru-RU" sz="2800" kern="1200" dirty="0"/>
        </a:p>
      </dsp:txBody>
      <dsp:txXfrm>
        <a:off x="0" y="1448532"/>
        <a:ext cx="11293475" cy="596160"/>
      </dsp:txXfrm>
    </dsp:sp>
    <dsp:sp modelId="{FF0EB69C-EA06-45AC-9DB2-5B17B30B25A8}">
      <dsp:nvSpPr>
        <dsp:cNvPr id="0" name=""/>
        <dsp:cNvSpPr/>
      </dsp:nvSpPr>
      <dsp:spPr>
        <a:xfrm>
          <a:off x="0" y="2044692"/>
          <a:ext cx="11293475" cy="1432080"/>
        </a:xfrm>
        <a:prstGeom prst="roundRect">
          <a:avLst/>
        </a:prstGeom>
        <a:solidFill>
          <a:schemeClr val="accent4">
            <a:hueOff val="-1066644"/>
            <a:satOff val="-12776"/>
            <a:lumOff val="353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i="0" kern="1200" dirty="0" smtClean="0"/>
            <a:t>Адреса </a:t>
          </a:r>
          <a:r>
            <a:rPr lang="ru-RU" sz="3600" b="0" i="0" kern="1200" dirty="0" err="1" smtClean="0"/>
            <a:t>місця</a:t>
          </a:r>
          <a:r>
            <a:rPr lang="ru-RU" sz="3600" b="0" i="0" kern="1200" dirty="0" smtClean="0"/>
            <a:t> </a:t>
          </a:r>
          <a:r>
            <a:rPr lang="ru-RU" sz="3600" b="0" i="0" kern="1200" dirty="0" err="1" smtClean="0"/>
            <a:t>проживання</a:t>
          </a:r>
          <a:r>
            <a:rPr lang="ru-RU" sz="3600" b="0" i="0" kern="1200" dirty="0" smtClean="0"/>
            <a:t> ― Адреса</a:t>
          </a:r>
          <a:endParaRPr lang="ru-RU" sz="3600" kern="1200" dirty="0"/>
        </a:p>
      </dsp:txBody>
      <dsp:txXfrm>
        <a:off x="69908" y="2114600"/>
        <a:ext cx="11153659" cy="1292264"/>
      </dsp:txXfrm>
    </dsp:sp>
    <dsp:sp modelId="{B56FE24C-956F-4287-9C3D-CD856E57FBD9}">
      <dsp:nvSpPr>
        <dsp:cNvPr id="0" name=""/>
        <dsp:cNvSpPr/>
      </dsp:nvSpPr>
      <dsp:spPr>
        <a:xfrm>
          <a:off x="0" y="3476772"/>
          <a:ext cx="11293475" cy="186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568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kern="1200" dirty="0" smtClean="0"/>
            <a:t>Є </a:t>
          </a:r>
          <a:r>
            <a:rPr lang="ru-RU" sz="2800" b="0" i="0" kern="1200" dirty="0" err="1" smtClean="0"/>
            <a:t>багато</a:t>
          </a:r>
          <a:r>
            <a:rPr lang="ru-RU" sz="2800" b="0" i="0" kern="1200" dirty="0" smtClean="0"/>
            <a:t> альтернатив ― Є </a:t>
          </a:r>
          <a:r>
            <a:rPr lang="ru-RU" sz="2800" b="0" i="0" kern="1200" dirty="0" err="1" smtClean="0"/>
            <a:t>альтернативи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kern="1200" dirty="0" err="1" smtClean="0"/>
            <a:t>Більшість</a:t>
          </a:r>
          <a:r>
            <a:rPr lang="ru-RU" sz="2800" b="0" i="0" kern="1200" dirty="0" smtClean="0"/>
            <a:t> </a:t>
          </a:r>
          <a:r>
            <a:rPr lang="ru-RU" sz="2800" b="0" i="0" kern="1200" dirty="0" err="1" smtClean="0"/>
            <a:t>із</a:t>
          </a:r>
          <a:r>
            <a:rPr lang="ru-RU" sz="2800" b="0" i="0" kern="1200" dirty="0" smtClean="0"/>
            <a:t> </a:t>
          </a:r>
          <a:r>
            <a:rPr lang="ru-RU" sz="2800" b="0" i="0" kern="1200" dirty="0" err="1" smtClean="0"/>
            <a:t>проголошеного</a:t>
          </a:r>
          <a:r>
            <a:rPr lang="ru-RU" sz="2800" b="0" i="0" kern="1200" dirty="0" smtClean="0"/>
            <a:t> ― </a:t>
          </a:r>
          <a:r>
            <a:rPr lang="ru-RU" sz="2800" b="0" i="0" kern="1200" dirty="0" err="1" smtClean="0"/>
            <a:t>Більша</a:t>
          </a:r>
          <a:r>
            <a:rPr lang="ru-RU" sz="2800" b="0" i="0" kern="1200" dirty="0" smtClean="0"/>
            <a:t> </a:t>
          </a:r>
          <a:r>
            <a:rPr lang="ru-RU" sz="2800" b="0" i="0" kern="1200" dirty="0" err="1" smtClean="0"/>
            <a:t>частина</a:t>
          </a:r>
          <a:r>
            <a:rPr lang="ru-RU" sz="2800" b="0" i="0" kern="1200" dirty="0" smtClean="0"/>
            <a:t> </a:t>
          </a:r>
          <a:r>
            <a:rPr lang="ru-RU" sz="2800" b="0" i="0" kern="1200" dirty="0" err="1" smtClean="0"/>
            <a:t>виголошеного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kern="1200" dirty="0" smtClean="0"/>
            <a:t>З виду </a:t>
          </a:r>
          <a:r>
            <a:rPr lang="ru-RU" sz="2800" b="0" i="0" kern="1200" dirty="0" err="1" smtClean="0"/>
            <a:t>випустили</a:t>
          </a:r>
          <a:r>
            <a:rPr lang="ru-RU" sz="2800" b="0" i="0" kern="1200" dirty="0" smtClean="0"/>
            <a:t> ― </a:t>
          </a:r>
          <a:r>
            <a:rPr lang="ru-RU" sz="2800" b="0" i="0" kern="1200" dirty="0" err="1" smtClean="0"/>
            <a:t>Випустили</a:t>
          </a:r>
          <a:r>
            <a:rPr lang="ru-RU" sz="2800" b="0" i="0" kern="1200" dirty="0" smtClean="0"/>
            <a:t> з </a:t>
          </a:r>
          <a:r>
            <a:rPr lang="ru-RU" sz="2800" b="0" i="0" kern="1200" dirty="0" err="1" smtClean="0"/>
            <a:t>уваги</a:t>
          </a:r>
          <a:endParaRPr lang="ru-RU" sz="2800" kern="1200" dirty="0"/>
        </a:p>
      </dsp:txBody>
      <dsp:txXfrm>
        <a:off x="0" y="3476772"/>
        <a:ext cx="11293475" cy="1863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29AE4-F466-4D54-B326-4E9A336A2254}">
      <dsp:nvSpPr>
        <dsp:cNvPr id="0" name=""/>
        <dsp:cNvSpPr/>
      </dsp:nvSpPr>
      <dsp:spPr>
        <a:xfrm>
          <a:off x="73619" y="993"/>
          <a:ext cx="3225980" cy="19355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0" i="0" kern="1200" dirty="0" smtClean="0">
              <a:solidFill>
                <a:schemeClr val="bg1"/>
              </a:solidFill>
            </a:rPr>
            <a:t>до </a:t>
          </a:r>
          <a:r>
            <a:rPr lang="ru-RU" sz="3500" b="0" i="0" kern="1200" dirty="0" err="1" smtClean="0">
              <a:solidFill>
                <a:schemeClr val="bg1"/>
              </a:solidFill>
            </a:rPr>
            <a:t>побачення</a:t>
          </a:r>
          <a:r>
            <a:rPr lang="ru-RU" sz="3500" b="0" i="0" kern="1200" dirty="0" smtClean="0">
              <a:solidFill>
                <a:schemeClr val="bg1"/>
              </a:solidFill>
            </a:rPr>
            <a:t>, до </a:t>
          </a:r>
          <a:r>
            <a:rPr lang="ru-RU" sz="3500" b="0" i="0" kern="1200" dirty="0" err="1" smtClean="0">
              <a:solidFill>
                <a:schemeClr val="bg1"/>
              </a:solidFill>
            </a:rPr>
            <a:t>запитання</a:t>
          </a:r>
          <a:endParaRPr lang="ru-RU" sz="3500" kern="1200" dirty="0">
            <a:solidFill>
              <a:schemeClr val="bg1"/>
            </a:solidFill>
          </a:endParaRPr>
        </a:p>
      </dsp:txBody>
      <dsp:txXfrm>
        <a:off x="73619" y="993"/>
        <a:ext cx="3225980" cy="1935588"/>
      </dsp:txXfrm>
    </dsp:sp>
    <dsp:sp modelId="{97A3C78C-BD98-4AA4-9CD6-FC9D704DA6F9}">
      <dsp:nvSpPr>
        <dsp:cNvPr id="0" name=""/>
        <dsp:cNvSpPr/>
      </dsp:nvSpPr>
      <dsp:spPr>
        <a:xfrm>
          <a:off x="3622198" y="993"/>
          <a:ext cx="3225980" cy="1935588"/>
        </a:xfrm>
        <a:prstGeom prst="rect">
          <a:avLst/>
        </a:prstGeom>
        <a:solidFill>
          <a:schemeClr val="accent3">
            <a:hueOff val="2812261"/>
            <a:satOff val="547"/>
            <a:lumOff val="294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0" i="0" kern="1200" dirty="0" smtClean="0">
              <a:solidFill>
                <a:schemeClr val="bg1"/>
              </a:solidFill>
            </a:rPr>
            <a:t>без </a:t>
          </a:r>
          <a:r>
            <a:rPr lang="ru-RU" sz="3500" b="0" i="0" kern="1200" dirty="0" err="1" smtClean="0">
              <a:solidFill>
                <a:schemeClr val="bg1"/>
              </a:solidFill>
            </a:rPr>
            <a:t>запиту</a:t>
          </a:r>
          <a:r>
            <a:rPr lang="ru-RU" sz="3500" b="0" i="0" kern="1200" dirty="0" smtClean="0">
              <a:solidFill>
                <a:schemeClr val="bg1"/>
              </a:solidFill>
            </a:rPr>
            <a:t>, без </a:t>
          </a:r>
          <a:r>
            <a:rPr lang="ru-RU" sz="3500" b="0" i="0" kern="1200" dirty="0" err="1" smtClean="0">
              <a:solidFill>
                <a:schemeClr val="bg1"/>
              </a:solidFill>
            </a:rPr>
            <a:t>відома</a:t>
          </a:r>
          <a:r>
            <a:rPr lang="ru-RU" sz="3500" b="0" i="0" kern="1200" dirty="0" smtClean="0">
              <a:solidFill>
                <a:schemeClr val="bg1"/>
              </a:solidFill>
            </a:rPr>
            <a:t>;</a:t>
          </a:r>
          <a:endParaRPr lang="ru-RU" sz="3500" kern="1200" dirty="0">
            <a:solidFill>
              <a:schemeClr val="bg1"/>
            </a:solidFill>
          </a:endParaRPr>
        </a:p>
      </dsp:txBody>
      <dsp:txXfrm>
        <a:off x="3622198" y="993"/>
        <a:ext cx="3225980" cy="1935588"/>
      </dsp:txXfrm>
    </dsp:sp>
    <dsp:sp modelId="{690C003C-6377-4823-8B15-220B864D7071}">
      <dsp:nvSpPr>
        <dsp:cNvPr id="0" name=""/>
        <dsp:cNvSpPr/>
      </dsp:nvSpPr>
      <dsp:spPr>
        <a:xfrm>
          <a:off x="7170777" y="993"/>
          <a:ext cx="3225980" cy="1935588"/>
        </a:xfrm>
        <a:prstGeom prst="rect">
          <a:avLst/>
        </a:prstGeom>
        <a:solidFill>
          <a:schemeClr val="accent3">
            <a:hueOff val="5624522"/>
            <a:satOff val="1095"/>
            <a:lumOff val="588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 smtClean="0">
              <a:solidFill>
                <a:schemeClr val="bg1"/>
              </a:solidFill>
            </a:rPr>
            <a:t>за кордоном, від сили</a:t>
          </a:r>
          <a:endParaRPr lang="ru-RU" sz="3500" kern="1200" dirty="0">
            <a:solidFill>
              <a:schemeClr val="bg1"/>
            </a:solidFill>
          </a:endParaRPr>
        </a:p>
      </dsp:txBody>
      <dsp:txXfrm>
        <a:off x="7170777" y="993"/>
        <a:ext cx="3225980" cy="1935588"/>
      </dsp:txXfrm>
    </dsp:sp>
    <dsp:sp modelId="{C3F49150-068C-4253-AD57-60975DA00479}">
      <dsp:nvSpPr>
        <dsp:cNvPr id="0" name=""/>
        <dsp:cNvSpPr/>
      </dsp:nvSpPr>
      <dsp:spPr>
        <a:xfrm>
          <a:off x="1847909" y="2259180"/>
          <a:ext cx="3225980" cy="1935588"/>
        </a:xfrm>
        <a:prstGeom prst="rect">
          <a:avLst/>
        </a:prstGeom>
        <a:solidFill>
          <a:schemeClr val="accent3">
            <a:hueOff val="8436782"/>
            <a:satOff val="1642"/>
            <a:lumOff val="882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 smtClean="0">
              <a:solidFill>
                <a:schemeClr val="bg1"/>
              </a:solidFill>
            </a:rPr>
            <a:t>По черзі,  із вигляду</a:t>
          </a:r>
          <a:endParaRPr lang="ru-RU" sz="3500" kern="1200" dirty="0">
            <a:solidFill>
              <a:schemeClr val="bg1"/>
            </a:solidFill>
          </a:endParaRPr>
        </a:p>
      </dsp:txBody>
      <dsp:txXfrm>
        <a:off x="1847909" y="2259180"/>
        <a:ext cx="3225980" cy="1935588"/>
      </dsp:txXfrm>
    </dsp:sp>
    <dsp:sp modelId="{30007991-128D-43E4-9667-BCC6FE0AD92B}">
      <dsp:nvSpPr>
        <dsp:cNvPr id="0" name=""/>
        <dsp:cNvSpPr/>
      </dsp:nvSpPr>
      <dsp:spPr>
        <a:xfrm>
          <a:off x="5396488" y="2259180"/>
          <a:ext cx="3225980" cy="1935588"/>
        </a:xfrm>
        <a:prstGeom prst="rect">
          <a:avLst/>
        </a:prstGeom>
        <a:solidFill>
          <a:schemeClr val="accent3">
            <a:hueOff val="11249043"/>
            <a:satOff val="2189"/>
            <a:lumOff val="1176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1" kern="1200" dirty="0" smtClean="0">
              <a:solidFill>
                <a:srgbClr val="FFFF00"/>
              </a:solidFill>
            </a:rPr>
            <a:t>Прийменник + іменник = окремо</a:t>
          </a:r>
          <a:endParaRPr lang="ru-RU" sz="3500" b="1" kern="1200" dirty="0">
            <a:solidFill>
              <a:srgbClr val="FFFF00"/>
            </a:solidFill>
          </a:endParaRPr>
        </a:p>
      </dsp:txBody>
      <dsp:txXfrm>
        <a:off x="5396488" y="2259180"/>
        <a:ext cx="3225980" cy="1935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atalog.odnb.odessa.ua/opac/index.php?url=/notices/index/399004/default" TargetMode="External"/><Relationship Id="rId2" Type="http://schemas.openxmlformats.org/officeDocument/2006/relationships/hyperlink" Target="https://chtyvo.org.ua/authors/Panashenko_VV/Reiestr_Viiska_Zaporozkoho_1649_rok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rodovyi-vidminok.wikidot.com/t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://nepravylno-pravylno.wikidot.com/imennyky" TargetMode="External"/><Relationship Id="rId3" Type="http://schemas.openxmlformats.org/officeDocument/2006/relationships/hyperlink" Target="http://lcorp.ulif.org.ua/dictua/" TargetMode="External"/><Relationship Id="rId7" Type="http://schemas.openxmlformats.org/officeDocument/2006/relationships/hyperlink" Target="http://nepravylno-pravylno.wikidot.com/" TargetMode="External"/><Relationship Id="rId2" Type="http://schemas.openxmlformats.org/officeDocument/2006/relationships/hyperlink" Target="https://abbrs.info/?text=&#1083;&#1085;-&#1089;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ovotvir.org.ua/" TargetMode="External"/><Relationship Id="rId11" Type="http://schemas.openxmlformats.org/officeDocument/2006/relationships/hyperlink" Target="https://ukr-mova.in.ua/" TargetMode="External"/><Relationship Id="rId5" Type="http://schemas.openxmlformats.org/officeDocument/2006/relationships/hyperlink" Target="https://r2u.org.ua/s?w=&#1074;&#1077;&#1088;&#1090;&#1086;&#1083;&#1105;&#1090;&amp;scope=all&amp;highlight=on" TargetMode="External"/><Relationship Id="rId10" Type="http://schemas.openxmlformats.org/officeDocument/2006/relationships/hyperlink" Target="http://stalivyrazy.org.ua/everyfile.php?transfer=folders/er/rabotatm.html" TargetMode="External"/><Relationship Id="rId4" Type="http://schemas.openxmlformats.org/officeDocument/2006/relationships/hyperlink" Target="http://rodovyi-vidminok.wikidot.com/t" TargetMode="External"/><Relationship Id="rId9" Type="http://schemas.openxmlformats.org/officeDocument/2006/relationships/hyperlink" Target="http://velyka-chy-mala-litera.wikidot.com/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FF00"/>
                </a:solidFill>
              </a:rPr>
              <a:t>Ділова українська мова на щодень</a:t>
            </a:r>
            <a:br>
              <a:rPr lang="uk-UA" b="1" dirty="0">
                <a:solidFill>
                  <a:srgbClr val="FFFF00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955" y="4124236"/>
            <a:ext cx="8825658" cy="1910803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tx1"/>
                </a:solidFill>
              </a:rPr>
              <a:t>Сабліна Світлана Володимирівна, </a:t>
            </a:r>
          </a:p>
          <a:p>
            <a:r>
              <a:rPr lang="uk-UA" b="1" dirty="0">
                <a:solidFill>
                  <a:schemeClr val="tx1"/>
                </a:solidFill>
              </a:rPr>
              <a:t>к. </a:t>
            </a:r>
            <a:r>
              <a:rPr lang="uk-UA" b="1" dirty="0" err="1">
                <a:solidFill>
                  <a:schemeClr val="tx1"/>
                </a:solidFill>
              </a:rPr>
              <a:t>філол.н</a:t>
            </a:r>
            <a:r>
              <a:rPr lang="uk-UA" b="1" dirty="0">
                <a:solidFill>
                  <a:schemeClr val="tx1"/>
                </a:solidFill>
              </a:rPr>
              <a:t>, доцент кафедри української мови ЗНУ</a:t>
            </a:r>
          </a:p>
          <a:p>
            <a:r>
              <a:rPr lang="uk-UA" b="1" dirty="0">
                <a:solidFill>
                  <a:schemeClr val="tx1"/>
                </a:solidFill>
              </a:rPr>
              <a:t>Т. 0959081471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666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58672" cy="51430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299" y="2429693"/>
            <a:ext cx="5967548" cy="44283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3252" y="492408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Паралельні</a:t>
            </a:r>
            <a:r>
              <a:rPr lang="ru-RU" b="1" dirty="0"/>
              <a:t> </a:t>
            </a:r>
            <a:r>
              <a:rPr lang="ru-RU" b="1" dirty="0" err="1"/>
              <a:t>форми</a:t>
            </a:r>
            <a:r>
              <a:rPr lang="ru-RU" b="1" dirty="0"/>
              <a:t> роду </a:t>
            </a:r>
            <a:r>
              <a:rPr lang="ru-RU" b="1" dirty="0" err="1"/>
              <a:t>мають</a:t>
            </a:r>
            <a:r>
              <a:rPr lang="ru-RU" b="1" dirty="0"/>
              <a:t> </a:t>
            </a:r>
            <a:r>
              <a:rPr lang="ru-RU" b="1" dirty="0" err="1"/>
              <a:t>такі</a:t>
            </a:r>
            <a:r>
              <a:rPr lang="ru-RU" b="1" dirty="0"/>
              <a:t> </a:t>
            </a:r>
            <a:r>
              <a:rPr lang="ru-RU" b="1" dirty="0" err="1"/>
              <a:t>іменники</a:t>
            </a:r>
            <a:r>
              <a:rPr lang="ru-RU" b="1" dirty="0"/>
              <a:t>: </a:t>
            </a:r>
            <a:r>
              <a:rPr lang="ru-RU" b="1" dirty="0">
                <a:solidFill>
                  <a:srgbClr val="FFFF00"/>
                </a:solidFill>
              </a:rPr>
              <a:t>абрикос — абрикоса, </a:t>
            </a:r>
            <a:r>
              <a:rPr lang="ru-RU" b="1" dirty="0" err="1">
                <a:solidFill>
                  <a:srgbClr val="FFFF00"/>
                </a:solidFill>
              </a:rPr>
              <a:t>африкат</a:t>
            </a:r>
            <a:r>
              <a:rPr lang="ru-RU" b="1" dirty="0">
                <a:solidFill>
                  <a:srgbClr val="FFFF00"/>
                </a:solidFill>
              </a:rPr>
              <a:t> — </a:t>
            </a:r>
            <a:r>
              <a:rPr lang="ru-RU" b="1" dirty="0" err="1">
                <a:solidFill>
                  <a:srgbClr val="FFFF00"/>
                </a:solidFill>
              </a:rPr>
              <a:t>африката</a:t>
            </a:r>
            <a:r>
              <a:rPr lang="ru-RU" b="1" dirty="0">
                <a:solidFill>
                  <a:srgbClr val="FFFF00"/>
                </a:solidFill>
              </a:rPr>
              <a:t>, банкнот — банкнота, жираф — жирафа, зал — зала, манжет — манжета, оазис -</a:t>
            </a:r>
            <a:r>
              <a:rPr lang="ru-RU" b="1" dirty="0" err="1">
                <a:solidFill>
                  <a:srgbClr val="FFFF00"/>
                </a:solidFill>
              </a:rPr>
              <a:t>оаза</a:t>
            </a:r>
            <a:r>
              <a:rPr lang="ru-RU" b="1" dirty="0">
                <a:solidFill>
                  <a:srgbClr val="FFFF00"/>
                </a:solidFill>
              </a:rPr>
              <a:t>, плацкарт — плацкарта, птах — птаха, </a:t>
            </a:r>
            <a:r>
              <a:rPr lang="ru-RU" b="1" dirty="0" err="1">
                <a:solidFill>
                  <a:srgbClr val="FFFF00"/>
                </a:solidFill>
              </a:rPr>
              <a:t>сусід</a:t>
            </a:r>
            <a:r>
              <a:rPr lang="ru-RU" b="1" dirty="0">
                <a:solidFill>
                  <a:srgbClr val="FFFF00"/>
                </a:solidFill>
              </a:rPr>
              <a:t> — </a:t>
            </a:r>
            <a:r>
              <a:rPr lang="ru-RU" b="1" dirty="0" err="1">
                <a:solidFill>
                  <a:srgbClr val="FFFF00"/>
                </a:solidFill>
              </a:rPr>
              <a:t>сусіда</a:t>
            </a:r>
            <a:r>
              <a:rPr lang="ru-RU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5122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9681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Як правильно?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149532"/>
            <a:ext cx="10653259" cy="5016137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uk-UA" altLang="ru-RU" sz="2400" b="1" dirty="0"/>
              <a:t>С</a:t>
            </a:r>
            <a:r>
              <a:rPr lang="uk-UA" altLang="ru-RU" sz="2400" b="1" dirty="0" smtClean="0"/>
              <a:t>умлінна/</a:t>
            </a:r>
            <a:r>
              <a:rPr lang="uk-UA" altLang="ru-RU" sz="2400" b="1" dirty="0" err="1" smtClean="0"/>
              <a:t>ий</a:t>
            </a:r>
            <a:r>
              <a:rPr lang="uk-UA" altLang="ru-RU" sz="2400" b="1" dirty="0" smtClean="0"/>
              <a:t> трудяга, </a:t>
            </a:r>
            <a:r>
              <a:rPr lang="ru-RU" altLang="ru-RU" sz="2400" b="1" dirty="0" err="1" smtClean="0"/>
              <a:t>смачний</a:t>
            </a:r>
            <a:r>
              <a:rPr lang="ru-RU" altLang="ru-RU" sz="2400" b="1" dirty="0" smtClean="0"/>
              <a:t>/а абрикос/а, сильна/</a:t>
            </a:r>
            <a:r>
              <a:rPr lang="ru-RU" altLang="ru-RU" sz="2400" b="1" dirty="0" err="1" smtClean="0"/>
              <a:t>ий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 smtClean="0"/>
              <a:t>біль</a:t>
            </a:r>
            <a:r>
              <a:rPr lang="ru-RU" altLang="ru-RU" sz="2400" b="1" dirty="0"/>
              <a:t>, </a:t>
            </a:r>
            <a:r>
              <a:rPr lang="ru-RU" altLang="ru-RU" sz="2400" b="1" dirty="0" smtClean="0"/>
              <a:t>сильна/</a:t>
            </a:r>
            <a:r>
              <a:rPr lang="ru-RU" altLang="ru-RU" sz="2400" b="1" dirty="0" err="1" smtClean="0"/>
              <a:t>ий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/>
              <a:t>мігрень</a:t>
            </a:r>
            <a:r>
              <a:rPr lang="ru-RU" altLang="ru-RU" sz="2400" b="1" dirty="0"/>
              <a:t>, </a:t>
            </a:r>
            <a:r>
              <a:rPr lang="ru-RU" altLang="ru-RU" sz="2400" b="1" dirty="0" err="1" smtClean="0"/>
              <a:t>настінна</a:t>
            </a:r>
            <a:r>
              <a:rPr lang="ru-RU" altLang="ru-RU" sz="2400" b="1" dirty="0" smtClean="0"/>
              <a:t>/</a:t>
            </a:r>
            <a:r>
              <a:rPr lang="ru-RU" altLang="ru-RU" sz="2400" b="1" dirty="0" err="1" smtClean="0"/>
              <a:t>ий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/>
              <a:t>живопис</a:t>
            </a:r>
            <a:r>
              <a:rPr lang="ru-RU" altLang="ru-RU" sz="2400" b="1" dirty="0"/>
              <a:t>, </a:t>
            </a:r>
            <a:r>
              <a:rPr lang="ru-RU" altLang="ru-RU" sz="2400" b="1" dirty="0" err="1" smtClean="0"/>
              <a:t>висока</a:t>
            </a:r>
            <a:r>
              <a:rPr lang="ru-RU" altLang="ru-RU" sz="2400" b="1" dirty="0" smtClean="0"/>
              <a:t>/</a:t>
            </a:r>
            <a:r>
              <a:rPr lang="ru-RU" altLang="ru-RU" sz="2400" b="1" dirty="0" err="1" smtClean="0"/>
              <a:t>ий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/>
              <a:t>насип</a:t>
            </a:r>
            <a:r>
              <a:rPr lang="ru-RU" altLang="ru-RU" sz="2400" b="1" dirty="0"/>
              <a:t>, </a:t>
            </a:r>
            <a:r>
              <a:rPr lang="ru-RU" altLang="ru-RU" sz="2400" b="1" dirty="0" err="1" smtClean="0"/>
              <a:t>весільна</a:t>
            </a:r>
            <a:r>
              <a:rPr lang="ru-RU" altLang="ru-RU" sz="2400" b="1" dirty="0" smtClean="0"/>
              <a:t>/</a:t>
            </a:r>
            <a:r>
              <a:rPr lang="ru-RU" altLang="ru-RU" sz="2400" b="1" dirty="0" err="1" smtClean="0"/>
              <a:t>ий</a:t>
            </a:r>
            <a:r>
              <a:rPr lang="ru-RU" altLang="ru-RU" sz="2400" b="1" dirty="0" smtClean="0"/>
              <a:t> зал/а</a:t>
            </a:r>
            <a:r>
              <a:rPr lang="ru-RU" altLang="ru-RU" sz="2400" b="1" dirty="0"/>
              <a:t>, </a:t>
            </a:r>
            <a:r>
              <a:rPr lang="ru-RU" altLang="ru-RU" sz="2400" b="1" dirty="0" smtClean="0"/>
              <a:t>сильна/</a:t>
            </a:r>
            <a:r>
              <a:rPr lang="ru-RU" altLang="ru-RU" sz="2400" b="1" dirty="0" err="1" smtClean="0"/>
              <a:t>ий</a:t>
            </a:r>
            <a:r>
              <a:rPr lang="ru-RU" altLang="ru-RU" sz="2400" b="1" dirty="0" smtClean="0"/>
              <a:t> </a:t>
            </a:r>
            <a:r>
              <a:rPr lang="ru-RU" altLang="ru-RU" sz="2400" b="1" dirty="0"/>
              <a:t>нежить, </a:t>
            </a:r>
            <a:r>
              <a:rPr lang="ru-RU" altLang="ru-RU" sz="2400" b="1" dirty="0" err="1" smtClean="0"/>
              <a:t>термінова</a:t>
            </a:r>
            <a:r>
              <a:rPr lang="ru-RU" altLang="ru-RU" sz="2400" b="1" dirty="0" smtClean="0"/>
              <a:t>/</a:t>
            </a:r>
            <a:r>
              <a:rPr lang="ru-RU" altLang="ru-RU" sz="2400" b="1" dirty="0" err="1" smtClean="0"/>
              <a:t>ий</a:t>
            </a:r>
            <a:r>
              <a:rPr lang="ru-RU" altLang="ru-RU" sz="2400" b="1" dirty="0" smtClean="0"/>
              <a:t> продаж, далекий/а </a:t>
            </a:r>
            <a:r>
              <a:rPr lang="ru-RU" altLang="ru-RU" sz="2400" b="1" dirty="0" err="1"/>
              <a:t>Сибір</a:t>
            </a:r>
            <a:r>
              <a:rPr lang="ru-RU" altLang="ru-RU" sz="2400" b="1" dirty="0"/>
              <a:t>, </a:t>
            </a:r>
            <a:r>
              <a:rPr lang="ru-RU" altLang="ru-RU" sz="2400" b="1" dirty="0" err="1" smtClean="0"/>
              <a:t>злий</a:t>
            </a:r>
            <a:r>
              <a:rPr lang="ru-RU" altLang="ru-RU" sz="2400" b="1" dirty="0" smtClean="0"/>
              <a:t>/а </a:t>
            </a:r>
            <a:r>
              <a:rPr lang="ru-RU" altLang="ru-RU" sz="2400" b="1" dirty="0"/>
              <a:t>собака, </a:t>
            </a:r>
            <a:r>
              <a:rPr lang="ru-RU" altLang="ru-RU" sz="2400" b="1" dirty="0" err="1" smtClean="0"/>
              <a:t>незручний</a:t>
            </a:r>
            <a:r>
              <a:rPr lang="ru-RU" altLang="ru-RU" sz="2400" b="1" dirty="0" smtClean="0"/>
              <a:t>/а плацкарт/а, </a:t>
            </a:r>
            <a:r>
              <a:rPr lang="ru-RU" altLang="ru-RU" sz="2400" b="1" dirty="0" err="1" smtClean="0"/>
              <a:t>міцна</a:t>
            </a:r>
            <a:r>
              <a:rPr lang="ru-RU" altLang="ru-RU" sz="2400" b="1" dirty="0" smtClean="0"/>
              <a:t>/е </a:t>
            </a:r>
            <a:r>
              <a:rPr lang="ru-RU" altLang="ru-RU" sz="2400" b="1" dirty="0"/>
              <a:t>ручище.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896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3" y="62510"/>
            <a:ext cx="10926045" cy="524344"/>
          </a:xfrm>
        </p:spPr>
        <p:txBody>
          <a:bodyPr/>
          <a:lstStyle/>
          <a:p>
            <a:pPr algn="ctr"/>
            <a:r>
              <a:rPr lang="uk-UA" altLang="ru-RU" sz="4400" b="1" dirty="0">
                <a:solidFill>
                  <a:srgbClr val="FFC000"/>
                </a:solidFill>
              </a:rPr>
              <a:t>Розподіліть іменники за </a:t>
            </a:r>
            <a:r>
              <a:rPr lang="uk-UA" altLang="ru-RU" sz="4400" b="1" dirty="0" smtClean="0">
                <a:solidFill>
                  <a:srgbClr val="FFC000"/>
                </a:solidFill>
              </a:rPr>
              <a:t>родами</a:t>
            </a:r>
            <a:br>
              <a:rPr lang="uk-UA" altLang="ru-RU" sz="4400" b="1" dirty="0" smtClean="0">
                <a:solidFill>
                  <a:srgbClr val="FFC000"/>
                </a:solidFill>
              </a:rPr>
            </a:b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2866" y="887104"/>
            <a:ext cx="10666322" cy="5814142"/>
          </a:xfrm>
        </p:spPr>
        <p:txBody>
          <a:bodyPr>
            <a:normAutofit/>
          </a:bodyPr>
          <a:lstStyle/>
          <a:p>
            <a:pPr algn="just"/>
            <a:r>
              <a:rPr lang="uk-UA" altLang="ru-RU" sz="4000" b="1" dirty="0">
                <a:solidFill>
                  <a:srgbClr val="FFFF00"/>
                </a:solidFill>
              </a:rPr>
              <a:t>А</a:t>
            </a:r>
            <a:r>
              <a:rPr lang="uk-UA" altLang="ru-RU" sz="4000" b="1" dirty="0" smtClean="0">
                <a:solidFill>
                  <a:srgbClr val="FFFF00"/>
                </a:solidFill>
              </a:rPr>
              <a:t>таше</a:t>
            </a:r>
            <a:r>
              <a:rPr lang="uk-UA" altLang="ru-RU" sz="4000" b="1" dirty="0">
                <a:solidFill>
                  <a:srgbClr val="FFFF00"/>
                </a:solidFill>
              </a:rPr>
              <a:t>, </a:t>
            </a:r>
            <a:r>
              <a:rPr lang="uk-UA" altLang="ru-RU" sz="4000" b="1" dirty="0" smtClean="0">
                <a:solidFill>
                  <a:srgbClr val="FFFF00"/>
                </a:solidFill>
              </a:rPr>
              <a:t>авокадо, Кіото</a:t>
            </a:r>
            <a:r>
              <a:rPr lang="uk-UA" altLang="ru-RU" sz="4000" b="1" dirty="0">
                <a:solidFill>
                  <a:srgbClr val="FFFF00"/>
                </a:solidFill>
              </a:rPr>
              <a:t>, </a:t>
            </a:r>
            <a:r>
              <a:rPr lang="uk-UA" altLang="ru-RU" sz="4000" b="1" dirty="0" smtClean="0">
                <a:solidFill>
                  <a:srgbClr val="FFFF00"/>
                </a:solidFill>
              </a:rPr>
              <a:t>проміле, </a:t>
            </a:r>
            <a:r>
              <a:rPr lang="ru-RU" sz="3600" b="1" dirty="0" smtClean="0">
                <a:solidFill>
                  <a:srgbClr val="FFFF00"/>
                </a:solidFill>
              </a:rPr>
              <a:t>КНДР, </a:t>
            </a:r>
            <a:r>
              <a:rPr lang="uk-UA" altLang="ru-RU" sz="4000" b="1" dirty="0" smtClean="0">
                <a:solidFill>
                  <a:srgbClr val="FFFF00"/>
                </a:solidFill>
              </a:rPr>
              <a:t>авто</a:t>
            </a:r>
            <a:r>
              <a:rPr lang="uk-UA" altLang="ru-RU" sz="4000" b="1" dirty="0">
                <a:solidFill>
                  <a:srgbClr val="FFFF00"/>
                </a:solidFill>
              </a:rPr>
              <a:t>, </a:t>
            </a:r>
            <a:r>
              <a:rPr lang="uk-UA" altLang="ru-RU" sz="4000" b="1" dirty="0" smtClean="0">
                <a:solidFill>
                  <a:srgbClr val="FFFF00"/>
                </a:solidFill>
              </a:rPr>
              <a:t>протеже, НАТО</a:t>
            </a:r>
            <a:r>
              <a:rPr lang="uk-UA" altLang="ru-RU" b="1" dirty="0" smtClean="0">
                <a:solidFill>
                  <a:srgbClr val="FFFF00"/>
                </a:solidFill>
              </a:rPr>
              <a:t>,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sz="3600" b="1" dirty="0">
                <a:solidFill>
                  <a:srgbClr val="FFFF00"/>
                </a:solidFill>
              </a:rPr>
              <a:t>Нью</a:t>
            </a:r>
            <a:r>
              <a:rPr lang="ru-RU" sz="3600" dirty="0">
                <a:solidFill>
                  <a:srgbClr val="FFFF00"/>
                </a:solidFill>
              </a:rPr>
              <a:t>-</a:t>
            </a:r>
            <a:r>
              <a:rPr lang="ru-RU" sz="3600" b="1" dirty="0">
                <a:solidFill>
                  <a:srgbClr val="FFFF00"/>
                </a:solidFill>
              </a:rPr>
              <a:t>Йорк таймс</a:t>
            </a:r>
            <a:r>
              <a:rPr lang="uk-UA" altLang="ru-RU" b="1" dirty="0" smtClean="0">
                <a:solidFill>
                  <a:srgbClr val="FFFF00"/>
                </a:solidFill>
              </a:rPr>
              <a:t>, </a:t>
            </a:r>
            <a:r>
              <a:rPr lang="uk-UA" altLang="ru-RU" sz="4000" b="1" dirty="0" smtClean="0">
                <a:solidFill>
                  <a:srgbClr val="FFFF00"/>
                </a:solidFill>
              </a:rPr>
              <a:t>каліка, Абу-Дабі</a:t>
            </a:r>
            <a:r>
              <a:rPr lang="uk-UA" altLang="ru-RU" sz="4000" b="1" dirty="0">
                <a:solidFill>
                  <a:srgbClr val="FFFF00"/>
                </a:solidFill>
              </a:rPr>
              <a:t>, </a:t>
            </a:r>
            <a:r>
              <a:rPr lang="uk-UA" altLang="ru-RU" sz="4000" b="1" dirty="0" smtClean="0">
                <a:solidFill>
                  <a:srgbClr val="FFFF00"/>
                </a:solidFill>
              </a:rPr>
              <a:t>Фігаро </a:t>
            </a:r>
            <a:r>
              <a:rPr lang="uk-UA" altLang="ru-RU" sz="4000" b="1" dirty="0" err="1" smtClean="0">
                <a:solidFill>
                  <a:srgbClr val="FFFF00"/>
                </a:solidFill>
              </a:rPr>
              <a:t>Літерер</a:t>
            </a:r>
            <a:r>
              <a:rPr lang="uk-UA" altLang="ru-RU" sz="4000" b="1" dirty="0" smtClean="0">
                <a:solidFill>
                  <a:srgbClr val="FFFF00"/>
                </a:solidFill>
              </a:rPr>
              <a:t>, кір, </a:t>
            </a:r>
            <a:r>
              <a:rPr lang="uk-UA" altLang="ru-RU" sz="4000" b="1" dirty="0" err="1" smtClean="0">
                <a:solidFill>
                  <a:srgbClr val="FFFF00"/>
                </a:solidFill>
              </a:rPr>
              <a:t>Юнікод</a:t>
            </a:r>
            <a:r>
              <a:rPr lang="uk-UA" altLang="ru-RU" sz="4000" b="1" dirty="0" smtClean="0">
                <a:solidFill>
                  <a:srgbClr val="FFFF00"/>
                </a:solidFill>
              </a:rPr>
              <a:t>, нероба, істинність, Кеннеді,  </a:t>
            </a:r>
            <a:r>
              <a:rPr lang="ru-RU" sz="4000" b="1" dirty="0" smtClean="0">
                <a:solidFill>
                  <a:srgbClr val="FFFF00"/>
                </a:solidFill>
              </a:rPr>
              <a:t>ОЕСР, </a:t>
            </a:r>
            <a:r>
              <a:rPr lang="ru-RU" sz="4000" b="1" dirty="0" err="1" smtClean="0">
                <a:solidFill>
                  <a:srgbClr val="FFFF00"/>
                </a:solidFill>
              </a:rPr>
              <a:t>дівча</a:t>
            </a:r>
            <a:r>
              <a:rPr lang="ru-RU" sz="4000" b="1" dirty="0" smtClean="0">
                <a:solidFill>
                  <a:srgbClr val="FFFF00"/>
                </a:solidFill>
              </a:rPr>
              <a:t>, </a:t>
            </a:r>
            <a:r>
              <a:rPr lang="uk-UA" altLang="ru-RU" sz="4000" b="1" dirty="0" smtClean="0">
                <a:solidFill>
                  <a:srgbClr val="FFFF00"/>
                </a:solidFill>
              </a:rPr>
              <a:t>устаткування</a:t>
            </a:r>
            <a:r>
              <a:rPr lang="uk-UA" altLang="ru-RU" sz="4000" b="1" dirty="0">
                <a:solidFill>
                  <a:srgbClr val="FFFF00"/>
                </a:solidFill>
              </a:rPr>
              <a:t>, </a:t>
            </a:r>
            <a:r>
              <a:rPr lang="uk-UA" altLang="ru-RU" sz="4000" b="1" dirty="0" smtClean="0">
                <a:solidFill>
                  <a:srgbClr val="FFFF00"/>
                </a:solidFill>
              </a:rPr>
              <a:t>ножиці, КПК, </a:t>
            </a:r>
            <a:r>
              <a:rPr lang="uk-UA" altLang="ru-RU" sz="4000" b="1" dirty="0" err="1" smtClean="0">
                <a:solidFill>
                  <a:srgbClr val="FFFF00"/>
                </a:solidFill>
              </a:rPr>
              <a:t>Овідіополь</a:t>
            </a:r>
            <a:r>
              <a:rPr lang="uk-UA" altLang="ru-RU" sz="4000" b="1" dirty="0" smtClean="0">
                <a:solidFill>
                  <a:srgbClr val="FFFF00"/>
                </a:solidFill>
              </a:rPr>
              <a:t>, хлоп’я, Карпати, </a:t>
            </a:r>
            <a:r>
              <a:rPr lang="ru-RU" sz="4000" b="1" dirty="0" smtClean="0">
                <a:solidFill>
                  <a:srgbClr val="FFFF00"/>
                </a:solidFill>
              </a:rPr>
              <a:t>ГУ МВС, </a:t>
            </a:r>
            <a:r>
              <a:rPr lang="ru-RU" sz="4000" b="1" dirty="0" err="1" smtClean="0">
                <a:solidFill>
                  <a:srgbClr val="FFFF00"/>
                </a:solidFill>
              </a:rPr>
              <a:t>роззява</a:t>
            </a:r>
            <a:r>
              <a:rPr lang="ru-RU" sz="4000" b="1" dirty="0" smtClean="0">
                <a:solidFill>
                  <a:srgbClr val="FFFF00"/>
                </a:solidFill>
              </a:rPr>
              <a:t>, УПА, </a:t>
            </a:r>
            <a:r>
              <a:rPr lang="ru-RU" sz="4000" b="1" dirty="0" err="1" smtClean="0">
                <a:solidFill>
                  <a:srgbClr val="FFFF00"/>
                </a:solidFill>
              </a:rPr>
              <a:t>урод</a:t>
            </a:r>
            <a:r>
              <a:rPr lang="ru-RU" sz="4000" b="1" dirty="0" err="1" smtClean="0">
                <a:solidFill>
                  <a:srgbClr val="FF0000"/>
                </a:solidFill>
              </a:rPr>
              <a:t>и</a:t>
            </a:r>
            <a:r>
              <a:rPr lang="ru-RU" sz="4000" b="1" dirty="0" err="1" smtClean="0">
                <a:solidFill>
                  <a:srgbClr val="FFFF00"/>
                </a:solidFill>
              </a:rPr>
              <a:t>ни</a:t>
            </a:r>
            <a:r>
              <a:rPr lang="ru-RU" sz="4000" b="1" dirty="0" smtClean="0">
                <a:solidFill>
                  <a:srgbClr val="FFFF00"/>
                </a:solidFill>
              </a:rPr>
              <a:t>, ЗМІ, ПАРЄ, </a:t>
            </a:r>
            <a:r>
              <a:rPr lang="ru-RU" sz="4000" b="1" dirty="0" err="1" smtClean="0">
                <a:solidFill>
                  <a:srgbClr val="FFFF00"/>
                </a:solidFill>
              </a:rPr>
              <a:t>Суми</a:t>
            </a:r>
            <a:r>
              <a:rPr lang="ru-RU" sz="4000" b="1" dirty="0" smtClean="0">
                <a:solidFill>
                  <a:srgbClr val="FFFF00"/>
                </a:solidFill>
              </a:rPr>
              <a:t>, </a:t>
            </a:r>
            <a:r>
              <a:rPr lang="ru-RU" sz="4000" b="1" dirty="0" err="1" smtClean="0">
                <a:solidFill>
                  <a:srgbClr val="FFFF00"/>
                </a:solidFill>
              </a:rPr>
              <a:t>павербанк</a:t>
            </a:r>
            <a:r>
              <a:rPr lang="ru-RU" sz="4000" b="1" dirty="0" smtClean="0">
                <a:solidFill>
                  <a:srgbClr val="FFFF00"/>
                </a:solidFill>
              </a:rPr>
              <a:t>, </a:t>
            </a:r>
            <a:r>
              <a:rPr lang="ru-RU" sz="3600" b="1" dirty="0">
                <a:solidFill>
                  <a:srgbClr val="FFFF00"/>
                </a:solidFill>
              </a:rPr>
              <a:t>АЙРЕКС</a:t>
            </a:r>
            <a:endParaRPr lang="ru-RU" sz="3600" b="1" dirty="0" smtClean="0">
              <a:solidFill>
                <a:srgbClr val="FFFF00"/>
              </a:solidFill>
            </a:endParaRPr>
          </a:p>
          <a:p>
            <a:pPr algn="just"/>
            <a:endParaRPr lang="ru-RU" altLang="ru-RU" sz="4000" b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563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0"/>
            <a:ext cx="11032083" cy="719429"/>
          </a:xfrm>
        </p:spPr>
        <p:txBody>
          <a:bodyPr/>
          <a:lstStyle/>
          <a:p>
            <a:pPr algn="ctr"/>
            <a:r>
              <a:rPr lang="ru-RU" altLang="ru-RU" sz="4400" b="1" dirty="0" err="1" smtClean="0">
                <a:solidFill>
                  <a:srgbClr val="FFFF00"/>
                </a:solidFill>
              </a:rPr>
              <a:t>Утворімо</a:t>
            </a:r>
            <a:r>
              <a:rPr lang="ru-RU" altLang="ru-RU" sz="4400" b="1" dirty="0" smtClean="0">
                <a:solidFill>
                  <a:srgbClr val="FFFF00"/>
                </a:solidFill>
              </a:rPr>
              <a:t> </a:t>
            </a:r>
            <a:r>
              <a:rPr lang="ru-RU" altLang="ru-RU" sz="4400" b="1" dirty="0" err="1" smtClean="0">
                <a:solidFill>
                  <a:srgbClr val="FFFF00"/>
                </a:solidFill>
              </a:rPr>
              <a:t>словосполучення</a:t>
            </a:r>
            <a:r>
              <a:rPr lang="ru-RU" altLang="ru-RU" sz="4400" b="1" dirty="0" smtClean="0">
                <a:solidFill>
                  <a:srgbClr val="FFFF00"/>
                </a:solidFill>
              </a:rPr>
              <a:t> </a:t>
            </a:r>
            <a:br>
              <a:rPr lang="ru-RU" altLang="ru-RU" sz="4400" b="1" dirty="0" smtClean="0">
                <a:solidFill>
                  <a:srgbClr val="FFFF00"/>
                </a:solidFill>
              </a:rPr>
            </a:b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323833"/>
            <a:ext cx="10573901" cy="5157780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ru-RU" altLang="ru-RU" sz="2800" b="1" dirty="0" smtClean="0">
                <a:solidFill>
                  <a:srgbClr val="FFFF00"/>
                </a:solidFill>
              </a:rPr>
              <a:t>Нов_ модем,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спекотн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</a:t>
            </a:r>
            <a:r>
              <a:rPr lang="ru-RU" sz="2800" b="1" dirty="0" smtClean="0">
                <a:solidFill>
                  <a:srgbClr val="FFFF00"/>
                </a:solidFill>
              </a:rPr>
              <a:t>Рас-аль-</a:t>
            </a:r>
            <a:r>
              <a:rPr lang="ru-RU" sz="2800" b="1" dirty="0" err="1" smtClean="0">
                <a:solidFill>
                  <a:srgbClr val="FFFF00"/>
                </a:solidFill>
              </a:rPr>
              <a:t>Хайма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  важк_ </a:t>
            </a:r>
            <a:r>
              <a:rPr lang="ru-RU" altLang="ru-RU" sz="2800" b="1" dirty="0">
                <a:solidFill>
                  <a:srgbClr val="FFFF00"/>
                </a:solidFill>
              </a:rPr>
              <a:t>путь,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екзотичн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</a:t>
            </a:r>
            <a:r>
              <a:rPr lang="ru-RU" altLang="ru-RU" sz="2800" b="1" dirty="0" err="1">
                <a:solidFill>
                  <a:srgbClr val="FFFF00"/>
                </a:solidFill>
              </a:rPr>
              <a:t>Чилі</a:t>
            </a:r>
            <a:r>
              <a:rPr lang="ru-RU" altLang="ru-RU" sz="2800" b="1" dirty="0">
                <a:solidFill>
                  <a:srgbClr val="FFFF00"/>
                </a:solidFill>
              </a:rPr>
              <a:t>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несподіван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вето</a:t>
            </a:r>
            <a:r>
              <a:rPr lang="ru-RU" altLang="ru-RU" sz="2800" b="1" dirty="0">
                <a:solidFill>
                  <a:srgbClr val="FFFF00"/>
                </a:solidFill>
              </a:rPr>
              <a:t>, 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далек_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Ріо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-де-Жанейро</a:t>
            </a:r>
            <a:r>
              <a:rPr lang="ru-RU" altLang="ru-RU" sz="2800" b="1" dirty="0">
                <a:solidFill>
                  <a:srgbClr val="FFFF00"/>
                </a:solidFill>
              </a:rPr>
              <a:t>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тепл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Янцзи</a:t>
            </a:r>
            <a:r>
              <a:rPr lang="ru-RU" altLang="ru-RU" sz="2800" b="1" dirty="0">
                <a:solidFill>
                  <a:srgbClr val="FFFF00"/>
                </a:solidFill>
              </a:rPr>
              <a:t>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сонячн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</a:t>
            </a:r>
            <a:r>
              <a:rPr lang="ru-RU" altLang="ru-RU" sz="2800" b="1" dirty="0">
                <a:solidFill>
                  <a:srgbClr val="FFFF00"/>
                </a:solidFill>
              </a:rPr>
              <a:t>Сан-Франциско, 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широк_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Міссурі</a:t>
            </a:r>
            <a:r>
              <a:rPr lang="ru-RU" altLang="ru-RU" sz="2800" b="1" dirty="0">
                <a:solidFill>
                  <a:srgbClr val="FFFF00"/>
                </a:solidFill>
              </a:rPr>
              <a:t>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страшн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табу, 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славн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</a:t>
            </a:r>
            <a:r>
              <a:rPr lang="ru-RU" altLang="ru-RU" sz="2800" b="1" dirty="0" err="1">
                <a:solidFill>
                  <a:srgbClr val="FFFF00"/>
                </a:solidFill>
              </a:rPr>
              <a:t>Дніпро</a:t>
            </a:r>
            <a:r>
              <a:rPr lang="ru-RU" altLang="ru-RU" sz="2800" b="1" dirty="0">
                <a:solidFill>
                  <a:srgbClr val="FFFF00"/>
                </a:solidFill>
              </a:rPr>
              <a:t>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північн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Осло</a:t>
            </a:r>
            <a:r>
              <a:rPr lang="ru-RU" altLang="ru-RU" sz="2800" b="1" dirty="0">
                <a:solidFill>
                  <a:srgbClr val="FFFF00"/>
                </a:solidFill>
              </a:rPr>
              <a:t>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хронічн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нежить</a:t>
            </a:r>
            <a:r>
              <a:rPr lang="ru-RU" altLang="ru-RU" sz="2800" b="1" dirty="0">
                <a:solidFill>
                  <a:srgbClr val="FFFF00"/>
                </a:solidFill>
              </a:rPr>
              <a:t>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п’ят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авеню</a:t>
            </a:r>
            <a:r>
              <a:rPr lang="ru-RU" altLang="ru-RU" sz="2800" b="1" dirty="0">
                <a:solidFill>
                  <a:srgbClr val="FFFF00"/>
                </a:solidFill>
              </a:rPr>
              <a:t>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сильн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мігрень</a:t>
            </a:r>
            <a:r>
              <a:rPr lang="ru-RU" altLang="ru-RU" sz="2800" b="1" dirty="0">
                <a:solidFill>
                  <a:srgbClr val="FFFF00"/>
                </a:solidFill>
              </a:rPr>
              <a:t>, 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далек_ </a:t>
            </a:r>
            <a:r>
              <a:rPr lang="ru-RU" altLang="ru-RU" sz="2800" b="1" dirty="0">
                <a:solidFill>
                  <a:srgbClr val="FFFF00"/>
                </a:solidFill>
              </a:rPr>
              <a:t>Баку,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холодн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</a:t>
            </a:r>
            <a:r>
              <a:rPr lang="ru-RU" altLang="ru-RU" sz="2800" b="1" dirty="0" err="1">
                <a:solidFill>
                  <a:srgbClr val="FFFF00"/>
                </a:solidFill>
              </a:rPr>
              <a:t>Оріноко</a:t>
            </a:r>
            <a:r>
              <a:rPr lang="ru-RU" altLang="ru-RU" sz="2800" b="1" dirty="0">
                <a:solidFill>
                  <a:srgbClr val="FFFF00"/>
                </a:solidFill>
              </a:rPr>
              <a:t>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найкращ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ЗВО,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успішн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</a:t>
            </a:r>
            <a:r>
              <a:rPr lang="ru-RU" altLang="ru-RU" sz="2800" b="1" dirty="0">
                <a:solidFill>
                  <a:srgbClr val="FFFF00"/>
                </a:solidFill>
              </a:rPr>
              <a:t>СТО,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смачн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салямі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науков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_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ступінь</a:t>
            </a:r>
            <a:r>
              <a:rPr lang="ru-RU" altLang="ru-RU" sz="2800" b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453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Стилістична порада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9883" y="1478153"/>
            <a:ext cx="10169934" cy="4831207"/>
          </a:xfrm>
        </p:spPr>
        <p:txBody>
          <a:bodyPr>
            <a:normAutofit/>
          </a:bodyPr>
          <a:lstStyle/>
          <a:p>
            <a:endParaRPr lang="ru-RU" altLang="ru-RU" dirty="0" smtClean="0"/>
          </a:p>
          <a:p>
            <a:pPr marL="0" indent="0" algn="ctr">
              <a:buNone/>
            </a:pPr>
            <a:r>
              <a:rPr lang="ru-RU" altLang="ru-RU" b="1" dirty="0" smtClean="0">
                <a:solidFill>
                  <a:srgbClr val="FFFF00"/>
                </a:solidFill>
              </a:rPr>
              <a:t>ВИПРАВТЕ ПОМИЛКИ</a:t>
            </a:r>
          </a:p>
          <a:p>
            <a:r>
              <a:rPr lang="ru-RU" altLang="ru-RU" sz="4000" b="1" dirty="0" smtClean="0">
                <a:solidFill>
                  <a:srgbClr val="FFFF00"/>
                </a:solidFill>
              </a:rPr>
              <a:t>М</a:t>
            </a:r>
            <a:r>
              <a:rPr lang="uk-UA" altLang="ru-RU" sz="4000" b="1" dirty="0" err="1" smtClean="0">
                <a:solidFill>
                  <a:srgbClr val="FFFF00"/>
                </a:solidFill>
              </a:rPr>
              <a:t>оє</a:t>
            </a:r>
            <a:r>
              <a:rPr lang="ru-RU" altLang="ru-RU" sz="4000" b="1" dirty="0" smtClean="0">
                <a:solidFill>
                  <a:srgbClr val="FFFF00"/>
                </a:solidFill>
              </a:rPr>
              <a:t> день </a:t>
            </a:r>
            <a:r>
              <a:rPr lang="ru-RU" altLang="ru-RU" sz="4000" b="1" dirty="0" err="1" smtClean="0">
                <a:solidFill>
                  <a:srgbClr val="FFFF00"/>
                </a:solidFill>
              </a:rPr>
              <a:t>народження</a:t>
            </a:r>
            <a:endParaRPr lang="ru-RU" altLang="ru-RU" sz="4000" b="1" dirty="0">
              <a:solidFill>
                <a:srgbClr val="FFFF00"/>
              </a:solidFill>
            </a:endParaRPr>
          </a:p>
          <a:p>
            <a:r>
              <a:rPr lang="ru-RU" altLang="ru-RU" sz="4000" b="1" dirty="0" err="1" smtClean="0">
                <a:solidFill>
                  <a:srgbClr val="FFFF00"/>
                </a:solidFill>
              </a:rPr>
              <a:t>Командуючий</a:t>
            </a:r>
            <a:r>
              <a:rPr lang="ru-RU" altLang="ru-RU" sz="4000" b="1" dirty="0" smtClean="0">
                <a:solidFill>
                  <a:srgbClr val="FFFF00"/>
                </a:solidFill>
              </a:rPr>
              <a:t> </a:t>
            </a:r>
            <a:r>
              <a:rPr lang="ru-RU" altLang="ru-RU" sz="4000" b="1" dirty="0" err="1" smtClean="0">
                <a:solidFill>
                  <a:srgbClr val="FFFF00"/>
                </a:solidFill>
              </a:rPr>
              <a:t>армії</a:t>
            </a:r>
            <a:endParaRPr lang="ru-RU" altLang="ru-RU" sz="4000" b="1" dirty="0">
              <a:solidFill>
                <a:srgbClr val="FFFF00"/>
              </a:solidFill>
            </a:endParaRPr>
          </a:p>
          <a:p>
            <a:r>
              <a:rPr lang="ru-RU" altLang="ru-RU" sz="4000" b="1" dirty="0" err="1" smtClean="0">
                <a:solidFill>
                  <a:srgbClr val="FFFF00"/>
                </a:solidFill>
              </a:rPr>
              <a:t>Бажаючі</a:t>
            </a:r>
            <a:r>
              <a:rPr lang="ru-RU" altLang="ru-RU" sz="4000" b="1" dirty="0" smtClean="0">
                <a:solidFill>
                  <a:srgbClr val="FFFF00"/>
                </a:solidFill>
              </a:rPr>
              <a:t> </a:t>
            </a:r>
            <a:r>
              <a:rPr lang="ru-RU" altLang="ru-RU" sz="4000" b="1" dirty="0" err="1" smtClean="0">
                <a:solidFill>
                  <a:srgbClr val="FFFF00"/>
                </a:solidFill>
              </a:rPr>
              <a:t>поспілкуватися</a:t>
            </a:r>
            <a:r>
              <a:rPr lang="ru-RU" altLang="ru-RU" sz="4000" b="1" dirty="0" smtClean="0">
                <a:solidFill>
                  <a:srgbClr val="FFFF00"/>
                </a:solidFill>
              </a:rPr>
              <a:t> </a:t>
            </a:r>
            <a:endParaRPr lang="ru-RU" altLang="ru-RU" sz="4000" b="1" dirty="0">
              <a:solidFill>
                <a:srgbClr val="FFFF00"/>
              </a:solidFill>
            </a:endParaRPr>
          </a:p>
          <a:p>
            <a:r>
              <a:rPr lang="ru-RU" altLang="ru-RU" sz="4000" b="1" dirty="0" err="1" smtClean="0">
                <a:solidFill>
                  <a:srgbClr val="FFFF00"/>
                </a:solidFill>
              </a:rPr>
              <a:t>Задавати</a:t>
            </a:r>
            <a:r>
              <a:rPr lang="ru-RU" altLang="ru-RU" sz="4000" b="1" dirty="0" smtClean="0">
                <a:solidFill>
                  <a:srgbClr val="FFFF00"/>
                </a:solidFill>
              </a:rPr>
              <a:t> </a:t>
            </a:r>
            <a:r>
              <a:rPr lang="ru-RU" altLang="ru-RU" sz="4000" b="1" dirty="0" err="1" smtClean="0">
                <a:solidFill>
                  <a:srgbClr val="FFFF00"/>
                </a:solidFill>
              </a:rPr>
              <a:t>питання</a:t>
            </a:r>
            <a:endParaRPr lang="ru-RU" altLang="ru-RU" sz="4000" b="1" dirty="0">
              <a:solidFill>
                <a:srgbClr val="FFFF00"/>
              </a:solidFill>
            </a:endParaRPr>
          </a:p>
          <a:p>
            <a:r>
              <a:rPr lang="ru-RU" altLang="ru-RU" sz="4000" b="1" dirty="0" err="1" smtClean="0">
                <a:solidFill>
                  <a:srgbClr val="FFFF00"/>
                </a:solidFill>
              </a:rPr>
              <a:t>Приймати</a:t>
            </a:r>
            <a:r>
              <a:rPr lang="ru-RU" altLang="ru-RU" sz="4000" b="1" dirty="0" smtClean="0">
                <a:solidFill>
                  <a:srgbClr val="FFFF00"/>
                </a:solidFill>
              </a:rPr>
              <a:t> </a:t>
            </a:r>
            <a:r>
              <a:rPr lang="ru-RU" altLang="ru-RU" sz="4000" b="1" dirty="0" err="1" smtClean="0">
                <a:solidFill>
                  <a:srgbClr val="FFFF00"/>
                </a:solidFill>
              </a:rPr>
              <a:t>пігулки</a:t>
            </a:r>
            <a:r>
              <a:rPr lang="ru-RU" altLang="ru-RU" sz="4000" b="1" dirty="0" smtClean="0">
                <a:solidFill>
                  <a:srgbClr val="FFFF00"/>
                </a:solidFill>
              </a:rPr>
              <a:t> до/</a:t>
            </a:r>
            <a:r>
              <a:rPr lang="ru-RU" altLang="ru-RU" sz="4000" b="1" dirty="0" err="1" smtClean="0">
                <a:solidFill>
                  <a:srgbClr val="FFFF00"/>
                </a:solidFill>
              </a:rPr>
              <a:t>після</a:t>
            </a:r>
            <a:r>
              <a:rPr lang="ru-RU" altLang="ru-RU" sz="4000" b="1" dirty="0" smtClean="0">
                <a:solidFill>
                  <a:srgbClr val="FFFF00"/>
                </a:solidFill>
              </a:rPr>
              <a:t> </a:t>
            </a:r>
            <a:r>
              <a:rPr lang="ru-RU" altLang="ru-RU" sz="4000" b="1" dirty="0" err="1" smtClean="0">
                <a:solidFill>
                  <a:srgbClr val="FFFF00"/>
                </a:solidFill>
              </a:rPr>
              <a:t>їжі</a:t>
            </a:r>
            <a:r>
              <a:rPr lang="ru-RU" altLang="ru-RU" sz="4000" b="1" dirty="0" smtClean="0">
                <a:solidFill>
                  <a:srgbClr val="FFFF00"/>
                </a:solidFill>
              </a:rPr>
              <a:t>.</a:t>
            </a:r>
            <a:endParaRPr lang="ru-RU" altLang="ru-RU" sz="4000" b="1" dirty="0">
              <a:solidFill>
                <a:srgbClr val="FFFF00"/>
              </a:solidFill>
            </a:endParaRPr>
          </a:p>
          <a:p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899785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548758" cy="140053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Повторення: </a:t>
            </a:r>
            <a:r>
              <a:rPr lang="uk-UA" b="1" dirty="0" err="1" smtClean="0">
                <a:solidFill>
                  <a:srgbClr val="FFFF00"/>
                </a:solidFill>
              </a:rPr>
              <a:t>фемінітиви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0432" y="1946366"/>
            <a:ext cx="10496505" cy="46242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altLang="ru-RU" sz="2400" b="1" i="1" dirty="0">
                <a:solidFill>
                  <a:srgbClr val="FFFF00"/>
                </a:solidFill>
              </a:rPr>
              <a:t>Утворити від поданих назв професій </a:t>
            </a:r>
            <a:r>
              <a:rPr lang="uk-UA" altLang="ru-RU" sz="2400" b="1" i="1" dirty="0" err="1" smtClean="0">
                <a:solidFill>
                  <a:srgbClr val="FFFF00"/>
                </a:solidFill>
              </a:rPr>
              <a:t>фемінітиви</a:t>
            </a:r>
            <a:endParaRPr lang="uk-UA" altLang="ru-RU" sz="2400" b="1" i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uk-UA" altLang="ru-RU" b="1" i="1" dirty="0" smtClean="0">
              <a:solidFill>
                <a:srgbClr val="FFFF00"/>
              </a:solidFill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uk-UA" altLang="ru-RU" sz="3200" b="1" dirty="0"/>
              <a:t>А</a:t>
            </a:r>
            <a:r>
              <a:rPr lang="uk-UA" altLang="ru-RU" sz="3200" b="1" dirty="0" smtClean="0"/>
              <a:t>гент, бухгалтер, виборець, ворог, депутат, інспектор, менеджер, організатор, слідчий, радник, </a:t>
            </a:r>
            <a:r>
              <a:rPr lang="uk-UA" altLang="ru-RU" sz="3200" b="1" dirty="0" smtClean="0"/>
              <a:t>службовець</a:t>
            </a:r>
            <a:r>
              <a:rPr lang="uk-UA" altLang="ru-RU" sz="3200" b="1" dirty="0" smtClean="0">
                <a:solidFill>
                  <a:srgbClr val="FFFF00"/>
                </a:solidFill>
              </a:rPr>
              <a:t>,</a:t>
            </a:r>
            <a:r>
              <a:rPr lang="uk-UA" altLang="ru-RU" sz="3200" b="1" dirty="0" smtClean="0"/>
              <a:t> </a:t>
            </a:r>
            <a:r>
              <a:rPr lang="uk-UA" altLang="ru-RU" sz="3200" b="1" dirty="0" smtClean="0"/>
              <a:t>урядовець, фахівець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211907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C000"/>
                </a:solidFill>
              </a:rPr>
              <a:t>Походження українських прізвищ та імен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8"/>
            <a:ext cx="7452859" cy="4195481"/>
          </a:xfrm>
        </p:spPr>
        <p:txBody>
          <a:bodyPr/>
          <a:lstStyle/>
          <a:p>
            <a:r>
              <a:rPr lang="ru-RU" b="1" u="sng" dirty="0">
                <a:solidFill>
                  <a:srgbClr val="FFFF00"/>
                </a:solidFill>
              </a:rPr>
              <a:t>Реєстр  </a:t>
            </a:r>
            <a:r>
              <a:rPr lang="ru-RU" b="1" u="sng" dirty="0" err="1">
                <a:solidFill>
                  <a:srgbClr val="FFFF00"/>
                </a:solidFill>
              </a:rPr>
              <a:t>війська</a:t>
            </a:r>
            <a:r>
              <a:rPr lang="ru-RU" b="1" u="sng" dirty="0">
                <a:solidFill>
                  <a:srgbClr val="FFFF00"/>
                </a:solidFill>
              </a:rPr>
              <a:t>  </a:t>
            </a:r>
            <a:r>
              <a:rPr lang="ru-RU" b="1" u="sng" dirty="0" err="1">
                <a:solidFill>
                  <a:srgbClr val="FFFF00"/>
                </a:solidFill>
              </a:rPr>
              <a:t>запорозького</a:t>
            </a:r>
            <a:r>
              <a:rPr lang="ru-RU" b="1" u="sng" dirty="0">
                <a:solidFill>
                  <a:srgbClr val="FFFF00"/>
                </a:solidFill>
              </a:rPr>
              <a:t>  1649  року: </a:t>
            </a:r>
            <a:r>
              <a:rPr lang="en-US" b="1" u="sng" dirty="0">
                <a:solidFill>
                  <a:srgbClr val="00B0F0"/>
                </a:solidFill>
                <a:hlinkClick r:id="rId2"/>
              </a:rPr>
              <a:t>https://chtyvo.org.ua/authors/Panashenko_VV/Reiestr_Viiska_Zaporozkoho_1649_roku/</a:t>
            </a:r>
            <a:endParaRPr lang="uk-UA" b="1" u="sng" dirty="0">
              <a:solidFill>
                <a:srgbClr val="00B0F0"/>
              </a:solidFill>
            </a:endParaRPr>
          </a:p>
          <a:p>
            <a:r>
              <a:rPr lang="uk-UA" b="1" dirty="0">
                <a:solidFill>
                  <a:srgbClr val="FFFF00"/>
                </a:solidFill>
              </a:rPr>
              <a:t>Скрипник Л. Г., </a:t>
            </a:r>
            <a:r>
              <a:rPr lang="uk-UA" b="1" dirty="0" err="1">
                <a:solidFill>
                  <a:srgbClr val="FFFF00"/>
                </a:solidFill>
              </a:rPr>
              <a:t>Дзятківська</a:t>
            </a:r>
            <a:r>
              <a:rPr lang="uk-UA" b="1" dirty="0">
                <a:solidFill>
                  <a:srgbClr val="FFFF00"/>
                </a:solidFill>
              </a:rPr>
              <a:t> Н. П. Власні імена людей : Словник-довідник. Київ : Наук. думка, 1986. 310 с.</a:t>
            </a:r>
          </a:p>
          <a:p>
            <a:endParaRPr lang="uk-UA" b="1" dirty="0">
              <a:solidFill>
                <a:srgbClr val="FFFF00"/>
              </a:solidFill>
            </a:endParaRPr>
          </a:p>
          <a:p>
            <a:r>
              <a:rPr lang="ru-RU" i="1" dirty="0">
                <a:hlinkClick r:id="rId3"/>
              </a:rPr>
              <a:t>Редько Ю. К.</a:t>
            </a:r>
            <a:r>
              <a:rPr lang="ru-RU" dirty="0"/>
              <a:t> </a:t>
            </a:r>
            <a:r>
              <a:rPr lang="ru-RU" i="1" dirty="0"/>
              <a:t>Словник </a:t>
            </a:r>
            <a:r>
              <a:rPr lang="ru-RU" i="1" dirty="0" err="1"/>
              <a:t>сучасних</a:t>
            </a:r>
            <a:r>
              <a:rPr lang="ru-RU" i="1" dirty="0"/>
              <a:t> </a:t>
            </a:r>
            <a:r>
              <a:rPr lang="ru-RU" i="1" dirty="0" err="1"/>
              <a:t>українських</a:t>
            </a:r>
            <a:r>
              <a:rPr lang="ru-RU" i="1" dirty="0"/>
              <a:t> </a:t>
            </a:r>
            <a:r>
              <a:rPr lang="ru-RU" i="1" dirty="0" err="1"/>
              <a:t>прізвищ</a:t>
            </a:r>
            <a:r>
              <a:rPr lang="ru-RU" i="1" dirty="0"/>
              <a:t> : [</a:t>
            </a:r>
            <a:r>
              <a:rPr lang="ru-RU" i="1" dirty="0" err="1"/>
              <a:t>понад</a:t>
            </a:r>
            <a:r>
              <a:rPr lang="ru-RU" i="1" dirty="0"/>
              <a:t> 25 </a:t>
            </a:r>
            <a:r>
              <a:rPr lang="ru-RU" i="1" dirty="0" err="1"/>
              <a:t>тисяч</a:t>
            </a:r>
            <a:r>
              <a:rPr lang="ru-RU" i="1" dirty="0"/>
              <a:t> </a:t>
            </a:r>
            <a:r>
              <a:rPr lang="ru-RU" i="1" dirty="0" err="1"/>
              <a:t>укр</a:t>
            </a:r>
            <a:r>
              <a:rPr lang="ru-RU" i="1" dirty="0"/>
              <a:t>. </a:t>
            </a:r>
            <a:r>
              <a:rPr lang="ru-RU" i="1" dirty="0" err="1"/>
              <a:t>прізвищ</a:t>
            </a:r>
            <a:r>
              <a:rPr lang="ru-RU" i="1" dirty="0"/>
              <a:t>] : у 2 т. / </a:t>
            </a:r>
            <a:r>
              <a:rPr lang="ru-RU" i="1" dirty="0" err="1"/>
              <a:t>Юліян</a:t>
            </a:r>
            <a:r>
              <a:rPr lang="ru-RU" i="1" dirty="0"/>
              <a:t> </a:t>
            </a:r>
            <a:r>
              <a:rPr lang="ru-RU" i="1" dirty="0" err="1"/>
              <a:t>Костянтинович</a:t>
            </a:r>
            <a:r>
              <a:rPr lang="ru-RU" i="1" dirty="0"/>
              <a:t> Редько ; Наук. т-во </a:t>
            </a:r>
            <a:r>
              <a:rPr lang="ru-RU" i="1" dirty="0" err="1"/>
              <a:t>ім</a:t>
            </a:r>
            <a:r>
              <a:rPr lang="ru-RU" i="1" dirty="0"/>
              <a:t>. Т. </a:t>
            </a:r>
            <a:r>
              <a:rPr lang="ru-RU" i="1" dirty="0" err="1"/>
              <a:t>Шевченка</a:t>
            </a:r>
            <a:r>
              <a:rPr lang="ru-RU" i="1" dirty="0"/>
              <a:t> ; ред. </a:t>
            </a:r>
            <a:r>
              <a:rPr lang="ru-RU" i="1" dirty="0" err="1"/>
              <a:t>Дмитро</a:t>
            </a:r>
            <a:r>
              <a:rPr lang="ru-RU" i="1" dirty="0"/>
              <a:t> Гринчишин. – </a:t>
            </a:r>
            <a:r>
              <a:rPr lang="ru-RU" i="1" dirty="0" err="1"/>
              <a:t>Львів</a:t>
            </a:r>
            <a:r>
              <a:rPr lang="ru-RU" i="1" dirty="0"/>
              <a:t> : </a:t>
            </a:r>
            <a:r>
              <a:rPr lang="ru-RU" i="1" dirty="0" err="1"/>
              <a:t>Наукове</a:t>
            </a:r>
            <a:r>
              <a:rPr lang="ru-RU" i="1" dirty="0"/>
              <a:t> </a:t>
            </a:r>
            <a:r>
              <a:rPr lang="ru-RU" i="1" dirty="0" err="1"/>
              <a:t>тов</a:t>
            </a:r>
            <a:r>
              <a:rPr lang="ru-RU" i="1" dirty="0"/>
              <a:t>-во </a:t>
            </a:r>
            <a:r>
              <a:rPr lang="ru-RU" i="1" dirty="0" err="1"/>
              <a:t>ім</a:t>
            </a:r>
            <a:r>
              <a:rPr lang="ru-RU" i="1" dirty="0"/>
              <a:t>. </a:t>
            </a:r>
            <a:r>
              <a:rPr lang="ru-RU" i="1" dirty="0" err="1"/>
              <a:t>Шевченка</a:t>
            </a:r>
            <a:r>
              <a:rPr lang="ru-RU" i="1" dirty="0"/>
              <a:t>, 2007.</a:t>
            </a:r>
            <a:endParaRPr lang="ru-RU" b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834" y="130628"/>
            <a:ext cx="3317626" cy="29522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396" y="3082834"/>
            <a:ext cx="2261812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28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289" y="491907"/>
            <a:ext cx="9404723" cy="1400530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FFFF00"/>
                </a:solidFill>
              </a:rPr>
              <a:t>Українські та </a:t>
            </a:r>
            <a:r>
              <a:rPr lang="ru-RU" sz="1800" b="1" dirty="0" err="1">
                <a:solidFill>
                  <a:srgbClr val="FFFF00"/>
                </a:solidFill>
              </a:rPr>
              <a:t>інші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err="1">
                <a:solidFill>
                  <a:srgbClr val="FFFF00"/>
                </a:solidFill>
              </a:rPr>
              <a:t>слов’янські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err="1">
                <a:solidFill>
                  <a:srgbClr val="FFFF00"/>
                </a:solidFill>
              </a:rPr>
              <a:t>прізвища</a:t>
            </a:r>
            <a:r>
              <a:rPr lang="ru-RU" sz="1800" b="1" dirty="0">
                <a:solidFill>
                  <a:srgbClr val="FFFF00"/>
                </a:solidFill>
              </a:rPr>
              <a:t>, </a:t>
            </a:r>
            <a:r>
              <a:rPr lang="ru-RU" sz="1800" b="1" dirty="0" err="1">
                <a:solidFill>
                  <a:srgbClr val="FFFF00"/>
                </a:solidFill>
              </a:rPr>
              <a:t>що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err="1">
                <a:solidFill>
                  <a:srgbClr val="FFFF00"/>
                </a:solidFill>
              </a:rPr>
              <a:t>мають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err="1">
                <a:solidFill>
                  <a:srgbClr val="FFFF00"/>
                </a:solidFill>
              </a:rPr>
              <a:t>закінчення</a:t>
            </a:r>
            <a:r>
              <a:rPr lang="ru-RU" sz="1800" b="1" dirty="0">
                <a:solidFill>
                  <a:srgbClr val="FFFF00"/>
                </a:solidFill>
              </a:rPr>
              <a:t/>
            </a:r>
            <a:br>
              <a:rPr lang="ru-RU" sz="1800" b="1" dirty="0">
                <a:solidFill>
                  <a:srgbClr val="FFFF00"/>
                </a:solidFill>
              </a:rPr>
            </a:br>
            <a:r>
              <a:rPr lang="ru-RU" sz="1800" b="1" dirty="0" err="1">
                <a:solidFill>
                  <a:srgbClr val="FFFF00"/>
                </a:solidFill>
              </a:rPr>
              <a:t>іменників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I </a:t>
            </a:r>
            <a:r>
              <a:rPr lang="ru-RU" sz="1800" b="1" dirty="0" err="1">
                <a:solidFill>
                  <a:srgbClr val="FFFF00"/>
                </a:solidFill>
              </a:rPr>
              <a:t>відміни</a:t>
            </a:r>
            <a:r>
              <a:rPr lang="ru-RU" sz="1800" b="1" dirty="0">
                <a:solidFill>
                  <a:srgbClr val="FFFF00"/>
                </a:solidFill>
              </a:rPr>
              <a:t>, </a:t>
            </a:r>
            <a:r>
              <a:rPr lang="ru-RU" sz="1800" b="1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відмінюємо</a:t>
            </a:r>
            <a:r>
              <a:rPr lang="ru-RU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як </a:t>
            </a:r>
            <a:r>
              <a:rPr lang="ru-RU" sz="1800" b="1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відповідні</a:t>
            </a:r>
            <a:r>
              <a:rPr lang="ru-RU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b="1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загальні</a:t>
            </a:r>
            <a:r>
              <a:rPr lang="ru-RU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b="1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назви</a:t>
            </a:r>
            <a:r>
              <a:rPr lang="ru-RU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I </a:t>
            </a:r>
            <a:r>
              <a:rPr lang="ru-RU" sz="1800" b="1" dirty="0" err="1">
                <a:solidFill>
                  <a:srgbClr val="FFFF00"/>
                </a:solidFill>
              </a:rPr>
              <a:t>відміни</a:t>
            </a:r>
            <a:r>
              <a:rPr lang="ru-RU" sz="1800" b="1" dirty="0">
                <a:solidFill>
                  <a:srgbClr val="FFFF00"/>
                </a:solidFill>
              </a:rPr>
              <a:t>, а</a:t>
            </a:r>
            <a:br>
              <a:rPr lang="ru-RU" sz="1800" b="1" dirty="0">
                <a:solidFill>
                  <a:srgbClr val="FFFF00"/>
                </a:solidFill>
              </a:rPr>
            </a:br>
            <a:r>
              <a:rPr lang="ru-RU" sz="1800" b="1" dirty="0" err="1">
                <a:solidFill>
                  <a:srgbClr val="FFFF00"/>
                </a:solidFill>
              </a:rPr>
              <a:t>прізвища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err="1">
                <a:solidFill>
                  <a:srgbClr val="FFFF00"/>
                </a:solidFill>
              </a:rPr>
              <a:t>із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err="1">
                <a:solidFill>
                  <a:srgbClr val="FFFF00"/>
                </a:solidFill>
              </a:rPr>
              <a:t>закінченнями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err="1">
                <a:solidFill>
                  <a:srgbClr val="FFFF00"/>
                </a:solidFill>
              </a:rPr>
              <a:t>іменників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II </a:t>
            </a:r>
            <a:r>
              <a:rPr lang="ru-RU" sz="1800" b="1" dirty="0" err="1">
                <a:solidFill>
                  <a:srgbClr val="FFFF00"/>
                </a:solidFill>
              </a:rPr>
              <a:t>відміни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err="1">
                <a:solidFill>
                  <a:srgbClr val="FFFF00"/>
                </a:solidFill>
              </a:rPr>
              <a:t>відмінюємо</a:t>
            </a:r>
            <a:r>
              <a:rPr lang="ru-RU" sz="1800" b="1" dirty="0">
                <a:solidFill>
                  <a:srgbClr val="FFFF00"/>
                </a:solidFill>
              </a:rPr>
              <a:t> за </a:t>
            </a:r>
            <a:r>
              <a:rPr lang="ru-RU" sz="1800" b="1" dirty="0" err="1">
                <a:solidFill>
                  <a:srgbClr val="FFFF00"/>
                </a:solidFill>
              </a:rPr>
              <a:t>зразками</a:t>
            </a:r>
            <a:r>
              <a:rPr lang="ru-RU" sz="1800" b="1" dirty="0">
                <a:solidFill>
                  <a:srgbClr val="FFFF00"/>
                </a:solidFill>
              </a:rPr>
              <a:t/>
            </a:r>
            <a:br>
              <a:rPr lang="ru-RU" sz="1800" b="1" dirty="0">
                <a:solidFill>
                  <a:srgbClr val="FFFF00"/>
                </a:solidFill>
              </a:rPr>
            </a:br>
            <a:r>
              <a:rPr lang="ru-RU" sz="1800" b="1" dirty="0" err="1">
                <a:solidFill>
                  <a:srgbClr val="FFFF00"/>
                </a:solidFill>
              </a:rPr>
              <a:t>відмінювання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err="1">
                <a:solidFill>
                  <a:srgbClr val="FFFF00"/>
                </a:solidFill>
              </a:rPr>
              <a:t>відповідних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err="1">
                <a:solidFill>
                  <a:srgbClr val="FFFF00"/>
                </a:solidFill>
              </a:rPr>
              <a:t>загальних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err="1">
                <a:solidFill>
                  <a:srgbClr val="FFFF00"/>
                </a:solidFill>
              </a:rPr>
              <a:t>назв</a:t>
            </a:r>
            <a:r>
              <a:rPr lang="ru-RU" sz="1800" b="1" dirty="0">
                <a:solidFill>
                  <a:srgbClr val="FFFF00"/>
                </a:solidFill>
              </a:rPr>
              <a:t> II </a:t>
            </a:r>
            <a:r>
              <a:rPr lang="ru-RU" sz="1800" b="1" dirty="0" err="1">
                <a:solidFill>
                  <a:srgbClr val="FFFF00"/>
                </a:solidFill>
              </a:rPr>
              <a:t>відміни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5088482" cy="4195763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Утворіть </a:t>
            </a:r>
            <a:r>
              <a:rPr lang="uk-UA" b="1" dirty="0" err="1">
                <a:solidFill>
                  <a:srgbClr val="FFFF00"/>
                </a:solidFill>
              </a:rPr>
              <a:t>Р.в</a:t>
            </a:r>
            <a:r>
              <a:rPr lang="uk-UA" b="1" dirty="0">
                <a:solidFill>
                  <a:srgbClr val="FFFF00"/>
                </a:solidFill>
              </a:rPr>
              <a:t>. і </a:t>
            </a:r>
            <a:r>
              <a:rPr lang="uk-UA" b="1" dirty="0" err="1">
                <a:solidFill>
                  <a:srgbClr val="FFFF00"/>
                </a:solidFill>
              </a:rPr>
              <a:t>Д.в</a:t>
            </a:r>
            <a:r>
              <a:rPr lang="uk-UA" b="1" dirty="0">
                <a:solidFill>
                  <a:srgbClr val="FFFF00"/>
                </a:solidFill>
              </a:rPr>
              <a:t>.</a:t>
            </a:r>
          </a:p>
          <a:p>
            <a:endParaRPr lang="uk-UA" b="1" dirty="0" smtClean="0"/>
          </a:p>
          <a:p>
            <a:r>
              <a:rPr lang="uk-UA" b="1" dirty="0" smtClean="0">
                <a:solidFill>
                  <a:srgbClr val="FFFF00"/>
                </a:solidFill>
              </a:rPr>
              <a:t>Гнатюк </a:t>
            </a:r>
            <a:r>
              <a:rPr lang="uk-UA" b="1" dirty="0">
                <a:solidFill>
                  <a:srgbClr val="FFFF00"/>
                </a:solidFill>
              </a:rPr>
              <a:t>– Гнатюка, </a:t>
            </a:r>
            <a:r>
              <a:rPr lang="uk-UA" b="1" dirty="0" smtClean="0">
                <a:solidFill>
                  <a:srgbClr val="FFFF00"/>
                </a:solidFill>
              </a:rPr>
              <a:t>Гнатюкові(у)</a:t>
            </a:r>
            <a:endParaRPr lang="uk-UA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uk-UA" b="1" dirty="0" err="1">
                <a:solidFill>
                  <a:srgbClr val="FFFF00"/>
                </a:solidFill>
              </a:rPr>
              <a:t>Іваньо</a:t>
            </a:r>
            <a:r>
              <a:rPr lang="uk-UA" b="1" dirty="0">
                <a:solidFill>
                  <a:srgbClr val="FFFF00"/>
                </a:solidFill>
              </a:rPr>
              <a:t>- </a:t>
            </a:r>
            <a:r>
              <a:rPr lang="uk-UA" b="1" dirty="0" err="1">
                <a:solidFill>
                  <a:srgbClr val="FFFF00"/>
                </a:solidFill>
              </a:rPr>
              <a:t>Іваня</a:t>
            </a:r>
            <a:r>
              <a:rPr lang="uk-UA" b="1" dirty="0">
                <a:solidFill>
                  <a:srgbClr val="FFFF00"/>
                </a:solidFill>
              </a:rPr>
              <a:t>, </a:t>
            </a:r>
            <a:r>
              <a:rPr lang="uk-UA" b="1" dirty="0" err="1">
                <a:solidFill>
                  <a:srgbClr val="FFFF00"/>
                </a:solidFill>
              </a:rPr>
              <a:t>Іваньові</a:t>
            </a:r>
            <a:r>
              <a:rPr lang="uk-UA" b="1" dirty="0">
                <a:solidFill>
                  <a:srgbClr val="FFFF00"/>
                </a:solidFill>
              </a:rPr>
              <a:t>(</a:t>
            </a:r>
            <a:r>
              <a:rPr lang="uk-UA" b="1" dirty="0" err="1">
                <a:solidFill>
                  <a:srgbClr val="FFFF00"/>
                </a:solidFill>
              </a:rPr>
              <a:t>Іваню</a:t>
            </a:r>
            <a:r>
              <a:rPr lang="uk-UA" b="1" dirty="0" smtClean="0">
                <a:solidFill>
                  <a:srgbClr val="FFFF00"/>
                </a:solidFill>
              </a:rPr>
              <a:t>)</a:t>
            </a:r>
            <a:endParaRPr lang="uk-UA" b="1" dirty="0">
              <a:solidFill>
                <a:srgbClr val="FFFF00"/>
              </a:solidFill>
            </a:endParaRPr>
          </a:p>
          <a:p>
            <a:r>
              <a:rPr lang="uk-UA" b="1" dirty="0">
                <a:solidFill>
                  <a:srgbClr val="FFFF00"/>
                </a:solidFill>
              </a:rPr>
              <a:t>Снігур-  Снігура, Снігурові </a:t>
            </a:r>
            <a:r>
              <a:rPr lang="uk-UA" b="1" dirty="0" smtClean="0">
                <a:solidFill>
                  <a:srgbClr val="FFFF00"/>
                </a:solidFill>
              </a:rPr>
              <a:t>(Снігуру</a:t>
            </a:r>
            <a:r>
              <a:rPr lang="uk-UA" b="1" dirty="0">
                <a:solidFill>
                  <a:srgbClr val="FFFF00"/>
                </a:solidFill>
              </a:rPr>
              <a:t>)</a:t>
            </a:r>
          </a:p>
          <a:p>
            <a:r>
              <a:rPr lang="uk-UA" b="1" dirty="0">
                <a:solidFill>
                  <a:srgbClr val="FFFF00"/>
                </a:solidFill>
              </a:rPr>
              <a:t>Швець- Швеця, Швецеві (Швецю)</a:t>
            </a:r>
          </a:p>
          <a:p>
            <a:r>
              <a:rPr lang="uk-UA" b="1" dirty="0" smtClean="0">
                <a:solidFill>
                  <a:srgbClr val="FFFF00"/>
                </a:solidFill>
              </a:rPr>
              <a:t>Куліш </a:t>
            </a:r>
            <a:r>
              <a:rPr lang="uk-UA" b="1" dirty="0">
                <a:solidFill>
                  <a:srgbClr val="FFFF00"/>
                </a:solidFill>
              </a:rPr>
              <a:t>–Куліша, Кулішеві (Кулішу))</a:t>
            </a:r>
          </a:p>
          <a:p>
            <a:r>
              <a:rPr lang="uk-UA" b="1" dirty="0" err="1">
                <a:solidFill>
                  <a:srgbClr val="FF0000"/>
                </a:solidFill>
              </a:rPr>
              <a:t>Дітель</a:t>
            </a:r>
            <a:r>
              <a:rPr lang="uk-UA" b="1" dirty="0">
                <a:solidFill>
                  <a:srgbClr val="FF0000"/>
                </a:solidFill>
              </a:rPr>
              <a:t> – </a:t>
            </a:r>
            <a:r>
              <a:rPr lang="uk-UA" b="1" dirty="0" err="1">
                <a:solidFill>
                  <a:srgbClr val="FF0000"/>
                </a:solidFill>
              </a:rPr>
              <a:t>Дітеля</a:t>
            </a:r>
            <a:r>
              <a:rPr lang="uk-UA" b="1" dirty="0">
                <a:solidFill>
                  <a:srgbClr val="FF0000"/>
                </a:solidFill>
              </a:rPr>
              <a:t>, </a:t>
            </a:r>
            <a:r>
              <a:rPr lang="uk-UA" b="1" dirty="0" err="1">
                <a:solidFill>
                  <a:srgbClr val="FF0000"/>
                </a:solidFill>
              </a:rPr>
              <a:t>Дітелю</a:t>
            </a:r>
            <a:r>
              <a:rPr lang="uk-UA" b="1" dirty="0">
                <a:solidFill>
                  <a:srgbClr val="FF0000"/>
                </a:solidFill>
              </a:rPr>
              <a:t>(</a:t>
            </a:r>
            <a:r>
              <a:rPr lang="uk-UA" b="1" dirty="0" err="1">
                <a:solidFill>
                  <a:srgbClr val="FF0000"/>
                </a:solidFill>
              </a:rPr>
              <a:t>Дітелеві</a:t>
            </a:r>
            <a:r>
              <a:rPr lang="uk-UA" b="1" dirty="0" smtClean="0">
                <a:solidFill>
                  <a:srgbClr val="FF0000"/>
                </a:solidFill>
              </a:rPr>
              <a:t>)</a:t>
            </a:r>
          </a:p>
          <a:p>
            <a:pPr marL="0" indent="0" algn="just">
              <a:buNone/>
            </a:pPr>
            <a:r>
              <a:rPr lang="uk-UA" b="1" dirty="0">
                <a:solidFill>
                  <a:srgbClr val="FFFF00"/>
                </a:solidFill>
              </a:rPr>
              <a:t>Королець- </a:t>
            </a:r>
            <a:r>
              <a:rPr lang="uk-UA" b="1" dirty="0" err="1">
                <a:solidFill>
                  <a:srgbClr val="FFFF00"/>
                </a:solidFill>
              </a:rPr>
              <a:t>Корольця</a:t>
            </a:r>
            <a:r>
              <a:rPr lang="uk-UA" b="1" dirty="0">
                <a:solidFill>
                  <a:srgbClr val="FFFF00"/>
                </a:solidFill>
              </a:rPr>
              <a:t>, </a:t>
            </a:r>
            <a:r>
              <a:rPr lang="uk-UA" b="1" dirty="0" err="1">
                <a:solidFill>
                  <a:srgbClr val="FFFF00"/>
                </a:solidFill>
              </a:rPr>
              <a:t>Корольцеві</a:t>
            </a:r>
            <a:r>
              <a:rPr lang="uk-UA" b="1" dirty="0">
                <a:solidFill>
                  <a:srgbClr val="FFFF00"/>
                </a:solidFill>
              </a:rPr>
              <a:t>(у)</a:t>
            </a:r>
          </a:p>
          <a:p>
            <a:pPr marL="0" indent="0" algn="just">
              <a:buNone/>
            </a:pPr>
            <a:r>
              <a:rPr lang="uk-UA" b="1" dirty="0" err="1">
                <a:solidFill>
                  <a:srgbClr val="FFFF00"/>
                </a:solidFill>
              </a:rPr>
              <a:t>Моравець</a:t>
            </a:r>
            <a:r>
              <a:rPr lang="uk-UA" b="1" dirty="0">
                <a:solidFill>
                  <a:srgbClr val="FFFF00"/>
                </a:solidFill>
              </a:rPr>
              <a:t> – </a:t>
            </a:r>
            <a:r>
              <a:rPr lang="uk-UA" b="1" dirty="0" err="1">
                <a:solidFill>
                  <a:srgbClr val="FFFF00"/>
                </a:solidFill>
              </a:rPr>
              <a:t>Моравця</a:t>
            </a:r>
            <a:r>
              <a:rPr lang="uk-UA" b="1" dirty="0">
                <a:solidFill>
                  <a:srgbClr val="FFFF00"/>
                </a:solidFill>
              </a:rPr>
              <a:t>, </a:t>
            </a:r>
            <a:r>
              <a:rPr lang="uk-UA" b="1" dirty="0" err="1">
                <a:solidFill>
                  <a:srgbClr val="FFFF00"/>
                </a:solidFill>
              </a:rPr>
              <a:t>Моравцю</a:t>
            </a:r>
            <a:r>
              <a:rPr lang="uk-UA" b="1" dirty="0">
                <a:solidFill>
                  <a:srgbClr val="FFFF00"/>
                </a:solidFill>
              </a:rPr>
              <a:t>(</a:t>
            </a:r>
            <a:r>
              <a:rPr lang="uk-UA" b="1" dirty="0" err="1">
                <a:solidFill>
                  <a:srgbClr val="FFFF00"/>
                </a:solidFill>
              </a:rPr>
              <a:t>еві</a:t>
            </a:r>
            <a:r>
              <a:rPr lang="uk-UA" b="1" dirty="0">
                <a:solidFill>
                  <a:srgbClr val="FFFF00"/>
                </a:solidFill>
              </a:rPr>
              <a:t>)</a:t>
            </a:r>
            <a:endParaRPr lang="ru-RU" b="1" dirty="0">
              <a:solidFill>
                <a:srgbClr val="FFFF00"/>
              </a:solidFill>
            </a:endParaRPr>
          </a:p>
          <a:p>
            <a:endParaRPr lang="uk-UA" b="1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799" y="1892438"/>
            <a:ext cx="5499463" cy="43639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Прізвища </a:t>
            </a:r>
            <a:r>
              <a:rPr lang="ru-RU" b="1" dirty="0" err="1">
                <a:solidFill>
                  <a:srgbClr val="FFFF00"/>
                </a:solidFill>
              </a:rPr>
              <a:t>прикметникового</a:t>
            </a:r>
            <a:r>
              <a:rPr lang="ru-RU" b="1" dirty="0">
                <a:solidFill>
                  <a:srgbClr val="FFFF00"/>
                </a:solidFill>
              </a:rPr>
              <a:t> типу на -</a:t>
            </a:r>
            <a:r>
              <a:rPr lang="ru-RU" b="1" dirty="0" err="1">
                <a:solidFill>
                  <a:srgbClr val="FFFF00"/>
                </a:solidFill>
              </a:rPr>
              <a:t>ий</a:t>
            </a:r>
            <a:r>
              <a:rPr lang="ru-RU" b="1" dirty="0">
                <a:solidFill>
                  <a:srgbClr val="FFFF00"/>
                </a:solidFill>
              </a:rPr>
              <a:t> (-</a:t>
            </a:r>
            <a:r>
              <a:rPr lang="ru-RU" b="1" dirty="0" err="1">
                <a:solidFill>
                  <a:srgbClr val="FFFF00"/>
                </a:solidFill>
              </a:rPr>
              <a:t>ій</a:t>
            </a:r>
            <a:r>
              <a:rPr lang="ru-RU" b="1" dirty="0">
                <a:solidFill>
                  <a:srgbClr val="FFFF00"/>
                </a:solidFill>
              </a:rPr>
              <a:t>) </a:t>
            </a:r>
            <a:r>
              <a:rPr lang="ru-RU" b="1" dirty="0" err="1">
                <a:solidFill>
                  <a:srgbClr val="FFFF00"/>
                </a:solidFill>
              </a:rPr>
              <a:t>відмінюємо</a:t>
            </a:r>
            <a:r>
              <a:rPr lang="ru-RU" b="1" dirty="0">
                <a:solidFill>
                  <a:srgbClr val="FFFF00"/>
                </a:solidFill>
              </a:rPr>
              <a:t> як </a:t>
            </a:r>
            <a:r>
              <a:rPr lang="ru-RU" b="1" dirty="0" err="1">
                <a:solidFill>
                  <a:srgbClr val="FFFF00"/>
                </a:solidFill>
              </a:rPr>
              <a:t>відповідні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прикметники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чоловічого</a:t>
            </a:r>
            <a:r>
              <a:rPr lang="ru-RU" b="1" dirty="0">
                <a:solidFill>
                  <a:srgbClr val="FFFF00"/>
                </a:solidFill>
              </a:rPr>
              <a:t> та </a:t>
            </a:r>
            <a:r>
              <a:rPr lang="ru-RU" b="1" dirty="0" err="1">
                <a:solidFill>
                  <a:srgbClr val="FFFF00"/>
                </a:solidFill>
              </a:rPr>
              <a:t>жіночого</a:t>
            </a:r>
            <a:r>
              <a:rPr lang="ru-RU" b="1" dirty="0">
                <a:solidFill>
                  <a:srgbClr val="FFFF00"/>
                </a:solidFill>
              </a:rPr>
              <a:t> роду (</a:t>
            </a:r>
            <a:r>
              <a:rPr lang="ru-RU" b="1" dirty="0" err="1">
                <a:solidFill>
                  <a:srgbClr val="FFFF00"/>
                </a:solidFill>
              </a:rPr>
              <a:t>твердої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чи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м’якої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групи</a:t>
            </a:r>
            <a:r>
              <a:rPr lang="ru-RU" b="1" dirty="0" smtClean="0">
                <a:solidFill>
                  <a:srgbClr val="FFFF00"/>
                </a:solidFill>
              </a:rPr>
              <a:t>)</a:t>
            </a:r>
          </a:p>
          <a:p>
            <a:pPr algn="ctr"/>
            <a:endParaRPr lang="uk-UA" b="1" dirty="0" smtClean="0">
              <a:solidFill>
                <a:srgbClr val="FFFF00"/>
              </a:solidFill>
            </a:endParaRP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Утворіть </a:t>
            </a:r>
            <a:r>
              <a:rPr lang="uk-UA" b="1" dirty="0" err="1">
                <a:solidFill>
                  <a:srgbClr val="FFFF00"/>
                </a:solidFill>
              </a:rPr>
              <a:t>Р.в</a:t>
            </a:r>
            <a:r>
              <a:rPr lang="uk-UA" b="1" dirty="0">
                <a:solidFill>
                  <a:srgbClr val="FFFF00"/>
                </a:solidFill>
              </a:rPr>
              <a:t>. і </a:t>
            </a:r>
            <a:r>
              <a:rPr lang="uk-UA" b="1" dirty="0" err="1">
                <a:solidFill>
                  <a:srgbClr val="FFFF00"/>
                </a:solidFill>
              </a:rPr>
              <a:t>Д.в</a:t>
            </a:r>
            <a:r>
              <a:rPr lang="uk-UA" b="1" dirty="0">
                <a:solidFill>
                  <a:srgbClr val="FFFF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uk-UA" b="1" dirty="0">
                <a:solidFill>
                  <a:srgbClr val="FFFF00"/>
                </a:solidFill>
              </a:rPr>
              <a:t>Ковалів – Ковалева(-</a:t>
            </a:r>
            <a:r>
              <a:rPr lang="uk-UA" b="1" dirty="0" err="1">
                <a:solidFill>
                  <a:srgbClr val="FFFF00"/>
                </a:solidFill>
              </a:rPr>
              <a:t>іва</a:t>
            </a:r>
            <a:r>
              <a:rPr lang="uk-UA" b="1" dirty="0">
                <a:solidFill>
                  <a:srgbClr val="FFFF00"/>
                </a:solidFill>
              </a:rPr>
              <a:t>), Ковалеву(ліву)</a:t>
            </a:r>
          </a:p>
          <a:p>
            <a:pPr marL="0" indent="0" algn="just">
              <a:buNone/>
            </a:pPr>
            <a:r>
              <a:rPr lang="uk-UA" b="1" dirty="0">
                <a:solidFill>
                  <a:srgbClr val="FFFF00"/>
                </a:solidFill>
              </a:rPr>
              <a:t>Прокопів –Прокопова(</a:t>
            </a:r>
            <a:r>
              <a:rPr lang="uk-UA" b="1" dirty="0" err="1">
                <a:solidFill>
                  <a:srgbClr val="FFFF00"/>
                </a:solidFill>
              </a:rPr>
              <a:t>піва</a:t>
            </a:r>
            <a:r>
              <a:rPr lang="uk-UA" b="1" dirty="0">
                <a:solidFill>
                  <a:srgbClr val="FFFF00"/>
                </a:solidFill>
              </a:rPr>
              <a:t>), Прокопову(</a:t>
            </a:r>
            <a:r>
              <a:rPr lang="uk-UA" b="1" dirty="0" err="1">
                <a:solidFill>
                  <a:srgbClr val="FFFF00"/>
                </a:solidFill>
              </a:rPr>
              <a:t>піву</a:t>
            </a:r>
            <a:r>
              <a:rPr lang="uk-UA" b="1" dirty="0">
                <a:solidFill>
                  <a:srgbClr val="FFFF00"/>
                </a:solidFill>
              </a:rPr>
              <a:t>)</a:t>
            </a:r>
          </a:p>
          <a:p>
            <a:pPr marL="0" indent="0" algn="just">
              <a:buNone/>
            </a:pPr>
            <a:r>
              <a:rPr lang="uk-UA" b="1" dirty="0">
                <a:solidFill>
                  <a:srgbClr val="FFFF00"/>
                </a:solidFill>
              </a:rPr>
              <a:t>Романишин – Романишина, Романишину(</a:t>
            </a:r>
            <a:r>
              <a:rPr lang="uk-UA" b="1" dirty="0" err="1">
                <a:solidFill>
                  <a:srgbClr val="FFFF00"/>
                </a:solidFill>
              </a:rPr>
              <a:t>ові</a:t>
            </a:r>
            <a:r>
              <a:rPr lang="uk-UA" b="1" dirty="0">
                <a:solidFill>
                  <a:srgbClr val="FFFF00"/>
                </a:solidFill>
              </a:rPr>
              <a:t>)</a:t>
            </a:r>
          </a:p>
          <a:p>
            <a:pPr marL="0" indent="0" algn="just">
              <a:buNone/>
            </a:pP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33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071272" cy="1400530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Українські та </a:t>
            </a:r>
            <a:r>
              <a:rPr lang="ru-RU" sz="2000" b="1" dirty="0" err="1">
                <a:solidFill>
                  <a:srgbClr val="FFFF00"/>
                </a:solidFill>
              </a:rPr>
              <a:t>інші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слов’янські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прізвища</a:t>
            </a:r>
            <a:r>
              <a:rPr lang="ru-RU" sz="2000" b="1" dirty="0">
                <a:solidFill>
                  <a:srgbClr val="FFFF00"/>
                </a:solidFill>
              </a:rPr>
              <a:t>, </a:t>
            </a:r>
            <a:r>
              <a:rPr lang="ru-RU" sz="2000" b="1" dirty="0" err="1">
                <a:solidFill>
                  <a:srgbClr val="FFFF00"/>
                </a:solidFill>
              </a:rPr>
              <a:t>що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мають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закінчення</a:t>
            </a:r>
            <a:r>
              <a:rPr lang="ru-RU" sz="2000" b="1" dirty="0">
                <a:solidFill>
                  <a:srgbClr val="FFFF00"/>
                </a:solidFill>
              </a:rPr>
              <a:t/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 err="1">
                <a:solidFill>
                  <a:srgbClr val="FFFF00"/>
                </a:solidFill>
              </a:rPr>
              <a:t>іменників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I </a:t>
            </a:r>
            <a:r>
              <a:rPr lang="ru-RU" sz="2000" b="1" dirty="0" err="1">
                <a:solidFill>
                  <a:srgbClr val="FFFF00"/>
                </a:solidFill>
              </a:rPr>
              <a:t>відміни</a:t>
            </a:r>
            <a:r>
              <a:rPr lang="ru-RU" sz="2000" b="1" dirty="0">
                <a:solidFill>
                  <a:srgbClr val="FFFF00"/>
                </a:solidFill>
              </a:rPr>
              <a:t>, </a:t>
            </a:r>
            <a:r>
              <a:rPr lang="ru-RU" sz="2000" b="1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відмінюємо</a:t>
            </a:r>
            <a:r>
              <a:rPr lang="ru-RU" sz="20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як </a:t>
            </a:r>
            <a:r>
              <a:rPr lang="ru-RU" sz="2000" b="1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відповідні</a:t>
            </a:r>
            <a:r>
              <a:rPr lang="ru-RU" sz="20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загальні</a:t>
            </a:r>
            <a:r>
              <a:rPr lang="ru-RU" sz="20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назви</a:t>
            </a:r>
            <a:r>
              <a:rPr lang="ru-RU" sz="20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I </a:t>
            </a:r>
            <a:r>
              <a:rPr lang="ru-RU" sz="2000" b="1" dirty="0" err="1">
                <a:solidFill>
                  <a:srgbClr val="FFFF00"/>
                </a:solidFill>
              </a:rPr>
              <a:t>відміни</a:t>
            </a:r>
            <a:r>
              <a:rPr lang="ru-RU" sz="2000" b="1" dirty="0">
                <a:solidFill>
                  <a:srgbClr val="FFFF00"/>
                </a:solidFill>
              </a:rPr>
              <a:t>, а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 err="1">
                <a:solidFill>
                  <a:srgbClr val="FFFF00"/>
                </a:solidFill>
              </a:rPr>
              <a:t>прізвища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із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закінченнями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іменників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II </a:t>
            </a:r>
            <a:r>
              <a:rPr lang="ru-RU" sz="2000" b="1" dirty="0" err="1">
                <a:solidFill>
                  <a:srgbClr val="FFFF00"/>
                </a:solidFill>
              </a:rPr>
              <a:t>відміни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відмінюємо</a:t>
            </a:r>
            <a:r>
              <a:rPr lang="ru-RU" sz="2000" b="1" dirty="0">
                <a:solidFill>
                  <a:srgbClr val="FFFF00"/>
                </a:solidFill>
              </a:rPr>
              <a:t> за </a:t>
            </a:r>
            <a:r>
              <a:rPr lang="ru-RU" sz="2000" b="1" dirty="0" err="1">
                <a:solidFill>
                  <a:srgbClr val="FFFF00"/>
                </a:solidFill>
              </a:rPr>
              <a:t>зразками</a:t>
            </a:r>
            <a:r>
              <a:rPr lang="ru-RU" sz="2000" b="1" dirty="0">
                <a:solidFill>
                  <a:srgbClr val="FFFF00"/>
                </a:solidFill>
              </a:rPr>
              <a:t/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 err="1">
                <a:solidFill>
                  <a:srgbClr val="FFFF00"/>
                </a:solidFill>
              </a:rPr>
              <a:t>відмінювання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відповідних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загальних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назв</a:t>
            </a:r>
            <a:r>
              <a:rPr lang="ru-RU" sz="2000" b="1" dirty="0">
                <a:solidFill>
                  <a:srgbClr val="FFFF00"/>
                </a:solidFill>
              </a:rPr>
              <a:t> II </a:t>
            </a:r>
            <a:r>
              <a:rPr lang="ru-RU" sz="2000" b="1" dirty="0" err="1">
                <a:solidFill>
                  <a:srgbClr val="FFFF00"/>
                </a:solidFill>
              </a:rPr>
              <a:t>відміни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Гнатюк – 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Гнатюка, Гнатюкові(у)</a:t>
            </a:r>
          </a:p>
          <a:p>
            <a:r>
              <a:rPr lang="uk-UA" b="1" dirty="0" err="1"/>
              <a:t>Іваньо</a:t>
            </a:r>
            <a:r>
              <a:rPr lang="uk-UA" b="1" dirty="0"/>
              <a:t>- </a:t>
            </a:r>
            <a:r>
              <a:rPr lang="uk-UA" b="1" dirty="0" err="1">
                <a:solidFill>
                  <a:schemeClr val="accent4">
                    <a:lumMod val="75000"/>
                  </a:schemeClr>
                </a:solidFill>
              </a:rPr>
              <a:t>Іваня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uk-UA" b="1" dirty="0" err="1">
                <a:solidFill>
                  <a:schemeClr val="accent4">
                    <a:lumMod val="75000"/>
                  </a:schemeClr>
                </a:solidFill>
              </a:rPr>
              <a:t>Іваньові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uk-UA" b="1" dirty="0" err="1">
                <a:solidFill>
                  <a:schemeClr val="accent4">
                    <a:lumMod val="75000"/>
                  </a:schemeClr>
                </a:solidFill>
              </a:rPr>
              <a:t>Іваню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  <a:p>
            <a:r>
              <a:rPr lang="uk-UA" b="1" dirty="0"/>
              <a:t>Снігур-  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Снігура, Снігурові /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Снігуру</a:t>
            </a:r>
            <a:endParaRPr lang="uk-UA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uk-UA" b="1" dirty="0"/>
              <a:t>Швець-</a:t>
            </a:r>
            <a:r>
              <a:rPr lang="uk-UA" b="1" dirty="0">
                <a:solidFill>
                  <a:schemeClr val="accent3"/>
                </a:solidFill>
              </a:rPr>
              <a:t> 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Швеця, Швецеві (Швецю)</a:t>
            </a:r>
          </a:p>
          <a:p>
            <a:r>
              <a:rPr lang="uk-UA" b="1" dirty="0"/>
              <a:t>Жнець-</a:t>
            </a:r>
            <a:r>
              <a:rPr lang="uk-UA" b="1" dirty="0" err="1">
                <a:solidFill>
                  <a:schemeClr val="accent4">
                    <a:lumMod val="75000"/>
                  </a:schemeClr>
                </a:solidFill>
              </a:rPr>
              <a:t>Жнеця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uk-UA" b="1" dirty="0" err="1">
                <a:solidFill>
                  <a:schemeClr val="accent4">
                    <a:lumMod val="75000"/>
                  </a:schemeClr>
                </a:solidFill>
              </a:rPr>
              <a:t>Жнецеві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uk-UA" b="1" dirty="0" err="1">
                <a:solidFill>
                  <a:schemeClr val="accent4">
                    <a:lumMod val="75000"/>
                  </a:schemeClr>
                </a:solidFill>
              </a:rPr>
              <a:t>Жнецю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  <a:p>
            <a:r>
              <a:rPr lang="uk-UA" b="1" dirty="0"/>
              <a:t>Куліш –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Куліша, Кулішеві (Кулішу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uk-UA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uk-UA" b="1" dirty="0" err="1"/>
              <a:t>Дітель</a:t>
            </a:r>
            <a:r>
              <a:rPr lang="uk-UA" b="1" dirty="0"/>
              <a:t> – </a:t>
            </a:r>
            <a:r>
              <a:rPr lang="uk-UA" b="1" dirty="0" err="1">
                <a:solidFill>
                  <a:schemeClr val="accent4">
                    <a:lumMod val="75000"/>
                  </a:schemeClr>
                </a:solidFill>
              </a:rPr>
              <a:t>Дітеля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uk-UA" b="1" dirty="0" err="1">
                <a:solidFill>
                  <a:schemeClr val="accent4">
                    <a:lumMod val="75000"/>
                  </a:schemeClr>
                </a:solidFill>
              </a:rPr>
              <a:t>Дітелю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uk-UA" b="1" dirty="0" err="1">
                <a:solidFill>
                  <a:schemeClr val="accent4">
                    <a:lumMod val="75000"/>
                  </a:schemeClr>
                </a:solidFill>
              </a:rPr>
              <a:t>Дітелеві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  <a:p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60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2593" y="1358536"/>
            <a:ext cx="100453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Іменники</a:t>
            </a:r>
            <a:r>
              <a:rPr lang="ru-RU" sz="2800" b="1" dirty="0"/>
              <a:t> </a:t>
            </a:r>
            <a:r>
              <a:rPr lang="ru-RU" sz="2800" b="1" dirty="0" err="1"/>
              <a:t>чоловічого</a:t>
            </a:r>
            <a:r>
              <a:rPr lang="ru-RU" sz="2800" b="1" dirty="0"/>
              <a:t> роду в </a:t>
            </a:r>
            <a:r>
              <a:rPr lang="ru-RU" sz="2800" b="1" dirty="0" err="1"/>
              <a:t>давальному</a:t>
            </a:r>
            <a:r>
              <a:rPr lang="ru-RU" sz="2800" b="1" dirty="0"/>
              <a:t> </a:t>
            </a:r>
            <a:r>
              <a:rPr lang="ru-RU" sz="2800" b="1" dirty="0" err="1"/>
              <a:t>відмінку</a:t>
            </a:r>
            <a:r>
              <a:rPr lang="ru-RU" sz="2800" b="1" dirty="0"/>
              <a:t> </a:t>
            </a:r>
            <a:r>
              <a:rPr lang="ru-RU" sz="2800" b="1" dirty="0" err="1"/>
              <a:t>можуть</a:t>
            </a:r>
            <a:r>
              <a:rPr lang="ru-RU" sz="2800" b="1" dirty="0"/>
              <a:t> </a:t>
            </a:r>
            <a:r>
              <a:rPr lang="ru-RU" sz="2800" b="1" dirty="0" err="1"/>
              <a:t>мати</a:t>
            </a:r>
            <a:r>
              <a:rPr lang="ru-RU" sz="2800" b="1" dirty="0"/>
              <a:t> </a:t>
            </a:r>
            <a:r>
              <a:rPr lang="ru-RU" sz="2800" b="1" dirty="0" err="1"/>
              <a:t>паралельні</a:t>
            </a:r>
            <a:r>
              <a:rPr lang="ru-RU" sz="2800" b="1" dirty="0"/>
              <a:t> </a:t>
            </a:r>
            <a:r>
              <a:rPr lang="ru-RU" sz="2800" b="1" dirty="0" err="1"/>
              <a:t>закінчення</a:t>
            </a:r>
            <a:r>
              <a:rPr lang="ru-RU" sz="2800" b="1" dirty="0"/>
              <a:t>: </a:t>
            </a:r>
            <a:r>
              <a:rPr lang="ru-RU" sz="2800" b="1" i="1" dirty="0">
                <a:solidFill>
                  <a:srgbClr val="FFFF00"/>
                </a:solidFill>
              </a:rPr>
              <a:t>-</a:t>
            </a:r>
            <a:r>
              <a:rPr lang="ru-RU" sz="2800" b="1" i="1" dirty="0" err="1">
                <a:solidFill>
                  <a:srgbClr val="FFFF00"/>
                </a:solidFill>
              </a:rPr>
              <a:t>ові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i="1" dirty="0">
                <a:solidFill>
                  <a:srgbClr val="FFFF00"/>
                </a:solidFill>
              </a:rPr>
              <a:t>-</a:t>
            </a:r>
            <a:r>
              <a:rPr lang="ru-RU" sz="2800" b="1" i="1" dirty="0" err="1">
                <a:solidFill>
                  <a:srgbClr val="FFFF00"/>
                </a:solidFill>
              </a:rPr>
              <a:t>еві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i="1" dirty="0">
                <a:solidFill>
                  <a:srgbClr val="FFFF00"/>
                </a:solidFill>
              </a:rPr>
              <a:t>-</a:t>
            </a:r>
            <a:r>
              <a:rPr lang="ru-RU" sz="2800" b="1" i="1" dirty="0" err="1">
                <a:solidFill>
                  <a:srgbClr val="FFFF00"/>
                </a:solidFill>
              </a:rPr>
              <a:t>єві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dirty="0"/>
              <a:t>та </a:t>
            </a:r>
            <a:r>
              <a:rPr lang="ru-RU" sz="2800" b="1" i="1" dirty="0">
                <a:solidFill>
                  <a:srgbClr val="FFFF00"/>
                </a:solidFill>
              </a:rPr>
              <a:t>-у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i="1" dirty="0">
                <a:solidFill>
                  <a:srgbClr val="FFFF00"/>
                </a:solidFill>
              </a:rPr>
              <a:t>-ю</a:t>
            </a:r>
            <a:r>
              <a:rPr lang="ru-RU" sz="2800" b="1" dirty="0">
                <a:solidFill>
                  <a:srgbClr val="FFFF00"/>
                </a:solidFill>
              </a:rPr>
              <a:t>. </a:t>
            </a:r>
            <a:r>
              <a:rPr lang="ru-RU" sz="2800" b="1" dirty="0" err="1">
                <a:solidFill>
                  <a:srgbClr val="FF0000"/>
                </a:solidFill>
              </a:rPr>
              <a:t>Перевагу</a:t>
            </a:r>
            <a:r>
              <a:rPr lang="ru-RU" sz="2800" b="1" dirty="0"/>
              <a:t> </a:t>
            </a:r>
            <a:r>
              <a:rPr lang="ru-RU" sz="2800" b="1" dirty="0" err="1"/>
              <a:t>слід</a:t>
            </a:r>
            <a:r>
              <a:rPr lang="ru-RU" sz="2800" b="1" dirty="0"/>
              <a:t> </a:t>
            </a:r>
            <a:r>
              <a:rPr lang="ru-RU" sz="2800" b="1" dirty="0" err="1"/>
              <a:t>надавати</a:t>
            </a:r>
            <a:r>
              <a:rPr lang="ru-RU" sz="2800" b="1" dirty="0"/>
              <a:t> </a:t>
            </a:r>
            <a:r>
              <a:rPr lang="ru-RU" sz="2800" b="1" dirty="0" err="1"/>
              <a:t>закінченню</a:t>
            </a:r>
            <a:r>
              <a:rPr lang="ru-RU" sz="2800" b="1" dirty="0"/>
              <a:t> </a:t>
            </a:r>
            <a:r>
              <a:rPr lang="ru-RU" sz="2800" b="1" i="1" dirty="0"/>
              <a:t>-</a:t>
            </a:r>
            <a:r>
              <a:rPr lang="ru-RU" sz="2800" b="1" i="1" dirty="0" err="1">
                <a:solidFill>
                  <a:srgbClr val="FF0000"/>
                </a:solidFill>
              </a:rPr>
              <a:t>ові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i="1" dirty="0">
                <a:solidFill>
                  <a:srgbClr val="FF0000"/>
                </a:solidFill>
              </a:rPr>
              <a:t>-</a:t>
            </a:r>
            <a:r>
              <a:rPr lang="ru-RU" sz="2800" b="1" i="1" dirty="0" err="1">
                <a:solidFill>
                  <a:srgbClr val="FF0000"/>
                </a:solidFill>
              </a:rPr>
              <a:t>еві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i="1" dirty="0"/>
              <a:t>-</a:t>
            </a:r>
            <a:r>
              <a:rPr lang="ru-RU" sz="2800" b="1" i="1" dirty="0" err="1">
                <a:solidFill>
                  <a:srgbClr val="FF0000"/>
                </a:solidFill>
              </a:rPr>
              <a:t>єві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dirty="0"/>
              <a:t>тому правильно буде </a:t>
            </a:r>
            <a:r>
              <a:rPr lang="ru-RU" sz="2800" b="1" dirty="0" err="1"/>
              <a:t>писати</a:t>
            </a:r>
            <a:r>
              <a:rPr lang="ru-RU" sz="2800" b="1" dirty="0"/>
              <a:t> </a:t>
            </a:r>
            <a:r>
              <a:rPr lang="ru-RU" sz="2800" b="1" i="1" dirty="0" err="1"/>
              <a:t>заступникові</a:t>
            </a:r>
            <a:r>
              <a:rPr lang="ru-RU" sz="2800" b="1" i="1" dirty="0"/>
              <a:t> </a:t>
            </a:r>
            <a:r>
              <a:rPr lang="ru-RU" sz="2800" b="1" i="1" dirty="0" err="1"/>
              <a:t>міністра</a:t>
            </a:r>
            <a:r>
              <a:rPr lang="ru-RU" sz="2800" b="1" i="1" dirty="0"/>
              <a:t>. </a:t>
            </a:r>
            <a:r>
              <a:rPr lang="ru-RU" sz="2800" b="1" dirty="0" err="1"/>
              <a:t>Однак</a:t>
            </a:r>
            <a:r>
              <a:rPr lang="ru-RU" sz="2800" b="1" dirty="0"/>
              <a:t> </a:t>
            </a:r>
            <a:r>
              <a:rPr lang="ru-RU" sz="2800" b="1" dirty="0" err="1"/>
              <a:t>якщо</a:t>
            </a:r>
            <a:r>
              <a:rPr lang="ru-RU" sz="2800" b="1" dirty="0"/>
              <a:t> в </a:t>
            </a:r>
            <a:r>
              <a:rPr lang="ru-RU" sz="2800" b="1" dirty="0" err="1"/>
              <a:t>тексті</a:t>
            </a:r>
            <a:r>
              <a:rPr lang="ru-RU" sz="2800" b="1" dirty="0"/>
              <a:t> </a:t>
            </a:r>
            <a:r>
              <a:rPr lang="ru-RU" sz="2800" b="1" dirty="0" err="1"/>
              <a:t>вжито</a:t>
            </a:r>
            <a:r>
              <a:rPr lang="ru-RU" sz="2800" b="1" dirty="0"/>
              <a:t> </a:t>
            </a:r>
            <a:r>
              <a:rPr lang="ru-RU" sz="2800" b="1" dirty="0" err="1"/>
              <a:t>поряд</a:t>
            </a:r>
            <a:r>
              <a:rPr lang="ru-RU" sz="2800" b="1" dirty="0"/>
              <a:t> два й </a:t>
            </a:r>
            <a:r>
              <a:rPr lang="ru-RU" sz="2800" b="1" dirty="0" err="1"/>
              <a:t>більше</a:t>
            </a:r>
            <a:r>
              <a:rPr lang="ru-RU" sz="2800" b="1" dirty="0"/>
              <a:t> </a:t>
            </a:r>
            <a:r>
              <a:rPr lang="ru-RU" sz="2800" b="1" dirty="0" err="1"/>
              <a:t>іменників</a:t>
            </a:r>
            <a:r>
              <a:rPr lang="ru-RU" sz="2800" b="1" dirty="0"/>
              <a:t>, </a:t>
            </a:r>
            <a:r>
              <a:rPr lang="ru-RU" sz="2800" b="1" dirty="0" err="1"/>
              <a:t>закінчення</a:t>
            </a:r>
            <a:r>
              <a:rPr lang="ru-RU" sz="2800" b="1" dirty="0"/>
              <a:t> </a:t>
            </a:r>
            <a:r>
              <a:rPr lang="ru-RU" sz="2800" b="1" dirty="0" err="1"/>
              <a:t>слід</a:t>
            </a:r>
            <a:r>
              <a:rPr lang="ru-RU" sz="2800" b="1" dirty="0"/>
              <a:t> </a:t>
            </a:r>
            <a:r>
              <a:rPr lang="ru-RU" sz="2800" b="1" dirty="0" err="1"/>
              <a:t>чергувати</a:t>
            </a:r>
            <a:r>
              <a:rPr lang="ru-RU" sz="2800" b="1" dirty="0"/>
              <a:t>, </a:t>
            </a:r>
            <a:r>
              <a:rPr lang="ru-RU" sz="2800" b="1" dirty="0" err="1"/>
              <a:t>щоб</a:t>
            </a:r>
            <a:r>
              <a:rPr lang="ru-RU" sz="2800" b="1" dirty="0"/>
              <a:t> </a:t>
            </a:r>
            <a:r>
              <a:rPr lang="ru-RU" sz="2800" b="1" dirty="0" err="1"/>
              <a:t>уникнути</a:t>
            </a:r>
            <a:r>
              <a:rPr lang="ru-RU" sz="2800" b="1" dirty="0"/>
              <a:t> </a:t>
            </a:r>
            <a:r>
              <a:rPr lang="ru-RU" sz="2800" b="1" dirty="0" err="1"/>
              <a:t>одноманітності</a:t>
            </a:r>
            <a:r>
              <a:rPr lang="ru-RU" sz="2800" b="1" dirty="0"/>
              <a:t>. </a:t>
            </a:r>
          </a:p>
          <a:p>
            <a:r>
              <a:rPr lang="ru-RU" sz="2800" b="1" dirty="0" err="1"/>
              <a:t>Наприклад</a:t>
            </a:r>
            <a:r>
              <a:rPr lang="ru-RU" sz="2800" b="1" dirty="0"/>
              <a:t>: </a:t>
            </a:r>
            <a:r>
              <a:rPr lang="ru-RU" sz="2800" b="1" i="1" dirty="0">
                <a:solidFill>
                  <a:srgbClr val="FFFF00"/>
                </a:solidFill>
              </a:rPr>
              <a:t>заступник</a:t>
            </a:r>
            <a:r>
              <a:rPr lang="ru-RU" sz="2800" b="1" i="1" dirty="0"/>
              <a:t>у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</a:rPr>
              <a:t>міністра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</a:rPr>
              <a:t>Василенк</a:t>
            </a:r>
            <a:r>
              <a:rPr lang="ru-RU" sz="2800" b="1" i="1" dirty="0" err="1"/>
              <a:t>ові</a:t>
            </a:r>
            <a:r>
              <a:rPr lang="ru-RU" sz="2800" b="1" i="1" dirty="0"/>
              <a:t> </a:t>
            </a:r>
            <a:r>
              <a:rPr lang="ru-RU" sz="2800" b="1" i="1" dirty="0" err="1">
                <a:solidFill>
                  <a:srgbClr val="FFFF00"/>
                </a:solidFill>
              </a:rPr>
              <a:t>Сергію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</a:rPr>
              <a:t>Геннадійовичу</a:t>
            </a:r>
            <a:r>
              <a:rPr lang="ru-RU" sz="2800" b="1" i="1" dirty="0"/>
              <a:t>; </a:t>
            </a:r>
            <a:r>
              <a:rPr lang="ru-RU" sz="2800" b="1" i="1" dirty="0">
                <a:solidFill>
                  <a:srgbClr val="FFFF00"/>
                </a:solidFill>
              </a:rPr>
              <a:t>директору </a:t>
            </a:r>
            <a:r>
              <a:rPr lang="ru-RU" sz="2800" b="1" i="1" dirty="0" err="1">
                <a:solidFill>
                  <a:srgbClr val="FFFF00"/>
                </a:solidFill>
              </a:rPr>
              <a:t>ліцею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</a:rPr>
              <a:t>Савчук</a:t>
            </a:r>
            <a:r>
              <a:rPr lang="ru-RU" sz="2800" b="1" i="1" dirty="0" err="1"/>
              <a:t>ові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</a:rPr>
              <a:t>Євгену</a:t>
            </a:r>
            <a:r>
              <a:rPr lang="ru-RU" sz="2800" b="1" i="1" dirty="0">
                <a:solidFill>
                  <a:srgbClr val="FFFF00"/>
                </a:solidFill>
              </a:rPr>
              <a:t> Григоровичу.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28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ГРАМАТИКА УКРАЇНСЬКОЇ МОВИ: ПРОСТО ПРО СКЛАДНЕ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233749"/>
            <a:ext cx="10744699" cy="4014650"/>
          </a:xfrm>
        </p:spPr>
        <p:txBody>
          <a:bodyPr/>
          <a:lstStyle/>
          <a:p>
            <a:r>
              <a:rPr lang="uk-UA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Тема 4</a:t>
            </a:r>
            <a:r>
              <a:rPr lang="uk-UA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2800" b="1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У</a:t>
            </a:r>
            <a:r>
              <a:rPr lang="ru-RU" sz="2800" b="1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живання</a:t>
            </a:r>
            <a:r>
              <a:rPr lang="ru-RU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граматичних</a:t>
            </a:r>
            <a:r>
              <a:rPr lang="ru-RU" sz="28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засобів</a:t>
            </a:r>
            <a:r>
              <a:rPr lang="ru-RU" sz="28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у </a:t>
            </a:r>
            <a:r>
              <a:rPr lang="ru-RU" sz="2800" b="1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професійній</a:t>
            </a:r>
            <a:r>
              <a:rPr lang="ru-RU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2800" b="1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побутовій</a:t>
            </a:r>
            <a:r>
              <a:rPr lang="ru-RU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сферах</a:t>
            </a:r>
            <a:r>
              <a:rPr lang="uk-UA" sz="28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uk-UA" sz="2800" i="1" dirty="0" smtClean="0"/>
              <a:t> </a:t>
            </a:r>
            <a:r>
              <a:rPr lang="ru-RU" sz="2800" dirty="0" err="1"/>
              <a:t>Нормативність</a:t>
            </a:r>
            <a:r>
              <a:rPr lang="ru-RU" sz="2800" dirty="0"/>
              <a:t> як </a:t>
            </a:r>
            <a:r>
              <a:rPr lang="ru-RU" sz="2800" dirty="0" err="1"/>
              <a:t>основний</a:t>
            </a:r>
            <a:r>
              <a:rPr lang="ru-RU" sz="2800" dirty="0"/>
              <a:t> </a:t>
            </a:r>
            <a:r>
              <a:rPr lang="ru-RU" sz="2800" dirty="0" err="1"/>
              <a:t>критерій</a:t>
            </a:r>
            <a:r>
              <a:rPr lang="ru-RU" sz="2800" dirty="0"/>
              <a:t> </a:t>
            </a:r>
            <a:r>
              <a:rPr lang="ru-RU" sz="2800" dirty="0" err="1"/>
              <a:t>культури</a:t>
            </a:r>
            <a:r>
              <a:rPr lang="ru-RU" sz="2800" dirty="0"/>
              <a:t> </a:t>
            </a:r>
            <a:r>
              <a:rPr lang="ru-RU" sz="2800" dirty="0" err="1"/>
              <a:t>ділового</a:t>
            </a:r>
            <a:r>
              <a:rPr lang="ru-RU" sz="2800" dirty="0"/>
              <a:t> </a:t>
            </a:r>
            <a:r>
              <a:rPr lang="ru-RU" sz="2800" dirty="0" err="1" smtClean="0"/>
              <a:t>мовлення</a:t>
            </a:r>
            <a:r>
              <a:rPr lang="ru-RU" sz="2800" dirty="0" smtClean="0"/>
              <a:t>: </a:t>
            </a:r>
            <a:r>
              <a:rPr lang="ru-RU" sz="2800" dirty="0" err="1" smtClean="0"/>
              <a:t>розмовн</a:t>
            </a:r>
            <a:r>
              <a:rPr lang="uk-UA" sz="2800" dirty="0" err="1"/>
              <a:t>ість</a:t>
            </a:r>
            <a:r>
              <a:rPr lang="uk-UA" sz="2800" dirty="0"/>
              <a:t> </a:t>
            </a:r>
            <a:r>
              <a:rPr lang="en-US" sz="2800" dirty="0"/>
              <a:t>vs</a:t>
            </a:r>
            <a:r>
              <a:rPr lang="uk-UA" sz="2800" dirty="0"/>
              <a:t> літературність</a:t>
            </a:r>
            <a:r>
              <a:rPr lang="ru-RU" sz="2800" dirty="0" smtClean="0"/>
              <a:t>. </a:t>
            </a:r>
          </a:p>
          <a:p>
            <a:r>
              <a:rPr lang="ru-RU" sz="2800" dirty="0" err="1" smtClean="0"/>
              <a:t>Нормативні</a:t>
            </a:r>
            <a:r>
              <a:rPr lang="ru-RU" sz="2800" dirty="0" smtClean="0"/>
              <a:t> </a:t>
            </a:r>
            <a:r>
              <a:rPr lang="ru-RU" sz="2800" dirty="0" err="1"/>
              <a:t>аспекти</a:t>
            </a:r>
            <a:r>
              <a:rPr lang="ru-RU" sz="2800" dirty="0"/>
              <a:t> </a:t>
            </a:r>
            <a:r>
              <a:rPr lang="ru-RU" sz="2800" dirty="0" err="1"/>
              <a:t>граматичних</a:t>
            </a:r>
            <a:r>
              <a:rPr lang="ru-RU" sz="2800" dirty="0"/>
              <a:t> </a:t>
            </a:r>
            <a:r>
              <a:rPr lang="ru-RU" sz="2800" dirty="0" err="1"/>
              <a:t>категорій</a:t>
            </a:r>
            <a:r>
              <a:rPr lang="ru-RU" sz="2800" dirty="0"/>
              <a:t> </a:t>
            </a:r>
            <a:r>
              <a:rPr lang="ru-RU" sz="2800" dirty="0" err="1"/>
              <a:t>іменника</a:t>
            </a:r>
            <a:r>
              <a:rPr lang="ru-RU" sz="2800" dirty="0"/>
              <a:t>, </a:t>
            </a:r>
            <a:r>
              <a:rPr lang="ru-RU" sz="2800" dirty="0" err="1"/>
              <a:t>прикметника</a:t>
            </a:r>
            <a:r>
              <a:rPr lang="ru-RU" sz="2800" dirty="0"/>
              <a:t>, </a:t>
            </a:r>
            <a:r>
              <a:rPr lang="ru-RU" sz="2800" dirty="0" err="1"/>
              <a:t>займенника</a:t>
            </a:r>
            <a:r>
              <a:rPr lang="ru-RU" sz="2800" dirty="0"/>
              <a:t>, </a:t>
            </a:r>
            <a:r>
              <a:rPr lang="ru-RU" sz="2800" dirty="0" err="1"/>
              <a:t>дієслова</a:t>
            </a:r>
            <a:r>
              <a:rPr lang="ru-RU" sz="2800" dirty="0"/>
              <a:t> </a:t>
            </a:r>
            <a:r>
              <a:rPr lang="uk-UA" sz="2800" dirty="0" smtClean="0"/>
              <a:t>.  </a:t>
            </a:r>
          </a:p>
          <a:p>
            <a:r>
              <a:rPr lang="ru-RU" sz="2800" dirty="0" smtClean="0"/>
              <a:t>Норм</a:t>
            </a:r>
            <a:r>
              <a:rPr lang="uk-UA" sz="2800" dirty="0" err="1"/>
              <a:t>ативне</a:t>
            </a:r>
            <a:r>
              <a:rPr lang="ru-RU" sz="2800" dirty="0"/>
              <a:t> </a:t>
            </a:r>
            <a:r>
              <a:rPr lang="ru-RU" sz="2800" dirty="0" err="1"/>
              <a:t>вживання</a:t>
            </a:r>
            <a:r>
              <a:rPr lang="ru-RU" sz="2800" dirty="0"/>
              <a:t> </a:t>
            </a:r>
            <a:r>
              <a:rPr lang="ru-RU" sz="2800" dirty="0" err="1"/>
              <a:t>числівник</a:t>
            </a:r>
            <a:r>
              <a:rPr lang="uk-UA" sz="2800" dirty="0" err="1"/>
              <a:t>ів</a:t>
            </a:r>
            <a:r>
              <a:rPr lang="ru-RU" sz="2800" dirty="0"/>
              <a:t>. </a:t>
            </a:r>
            <a:endParaRPr lang="uk-UA" sz="2800" dirty="0" smtClean="0"/>
          </a:p>
          <a:p>
            <a:r>
              <a:rPr lang="ru-RU" sz="2800" dirty="0" smtClean="0"/>
              <a:t>Особливості </a:t>
            </a:r>
            <a:r>
              <a:rPr lang="ru-RU" sz="2800" dirty="0"/>
              <a:t>синтаксису у </a:t>
            </a:r>
            <a:r>
              <a:rPr lang="ru-RU" sz="2800" dirty="0" err="1"/>
              <a:t>професійній</a:t>
            </a:r>
            <a:r>
              <a:rPr lang="ru-RU" sz="2800" dirty="0"/>
              <a:t> </a:t>
            </a:r>
            <a:r>
              <a:rPr lang="ru-RU" sz="2800" dirty="0" err="1"/>
              <a:t>комунікації</a:t>
            </a:r>
            <a:r>
              <a:rPr lang="ru-RU" sz="2800" b="1" dirty="0"/>
              <a:t>.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783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01316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Відмінювання прізвищ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4044" y="1246195"/>
            <a:ext cx="5545682" cy="561180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Чоловічі </a:t>
            </a:r>
            <a:r>
              <a:rPr lang="ru-RU" b="1" dirty="0" err="1"/>
              <a:t>прізвища</a:t>
            </a:r>
            <a:r>
              <a:rPr lang="ru-RU" b="1" dirty="0"/>
              <a:t> на </a:t>
            </a:r>
            <a:r>
              <a:rPr lang="ru-RU" b="1" dirty="0" err="1"/>
              <a:t>приголосний</a:t>
            </a:r>
            <a:r>
              <a:rPr lang="ru-RU" b="1" dirty="0"/>
              <a:t> та -</a:t>
            </a:r>
            <a:r>
              <a:rPr lang="ru-RU" b="1" dirty="0">
                <a:solidFill>
                  <a:srgbClr val="FFFF00"/>
                </a:solidFill>
              </a:rPr>
              <a:t>о</a:t>
            </a:r>
            <a:r>
              <a:rPr lang="ru-RU" b="1" dirty="0"/>
              <a:t> </a:t>
            </a:r>
            <a:r>
              <a:rPr lang="ru-RU" b="1" dirty="0" err="1">
                <a:solidFill>
                  <a:srgbClr val="FFFF00"/>
                </a:solidFill>
              </a:rPr>
              <a:t>відмінюються</a:t>
            </a:r>
            <a:r>
              <a:rPr lang="ru-RU" b="1" dirty="0">
                <a:solidFill>
                  <a:srgbClr val="FFFF00"/>
                </a:solidFill>
              </a:rPr>
              <a:t>:</a:t>
            </a:r>
          </a:p>
          <a:p>
            <a:pPr marL="0" indent="0">
              <a:buNone/>
            </a:pPr>
            <a:r>
              <a:rPr lang="ru-RU" b="1" i="1" dirty="0" err="1"/>
              <a:t>Кривоніс</a:t>
            </a:r>
            <a:r>
              <a:rPr lang="ru-RU" b="1" i="1" dirty="0"/>
              <a:t> — Кривоноса, </a:t>
            </a:r>
            <a:r>
              <a:rPr lang="ru-RU" b="1" i="1" dirty="0" err="1"/>
              <a:t>Кривоносові</a:t>
            </a:r>
            <a:r>
              <a:rPr lang="ru-RU" b="1" i="1" dirty="0"/>
              <a:t> (</a:t>
            </a:r>
            <a:r>
              <a:rPr lang="ru-RU" b="1" i="1" dirty="0" err="1"/>
              <a:t>Кривоносу</a:t>
            </a:r>
            <a:r>
              <a:rPr lang="ru-RU" b="1" i="1" dirty="0"/>
              <a:t>), Кривоносом, при </a:t>
            </a:r>
            <a:r>
              <a:rPr lang="ru-RU" b="1" i="1" dirty="0" err="1"/>
              <a:t>Кривоносові</a:t>
            </a:r>
            <a:r>
              <a:rPr lang="ru-RU" b="1" i="1" dirty="0"/>
              <a:t> (</a:t>
            </a:r>
            <a:r>
              <a:rPr lang="ru-RU" b="1" i="1" dirty="0" err="1"/>
              <a:t>Кривоносу</a:t>
            </a:r>
            <a:r>
              <a:rPr lang="ru-RU" b="1" i="1" dirty="0"/>
              <a:t>);</a:t>
            </a:r>
            <a:endParaRPr lang="ru-RU" b="1" dirty="0"/>
          </a:p>
          <a:p>
            <a:pPr marL="0" indent="0">
              <a:buNone/>
            </a:pPr>
            <a:r>
              <a:rPr lang="ru-RU" b="1" i="1" dirty="0" err="1"/>
              <a:t>Бацій</a:t>
            </a:r>
            <a:r>
              <a:rPr lang="ru-RU" b="1" i="1" dirty="0"/>
              <a:t> — </a:t>
            </a:r>
            <a:r>
              <a:rPr lang="ru-RU" b="1" i="1" dirty="0" err="1"/>
              <a:t>Бація</a:t>
            </a:r>
            <a:r>
              <a:rPr lang="ru-RU" b="1" i="1" dirty="0"/>
              <a:t>, </a:t>
            </a:r>
            <a:r>
              <a:rPr lang="ru-RU" b="1" i="1" dirty="0" err="1"/>
              <a:t>Бацію</a:t>
            </a:r>
            <a:r>
              <a:rPr lang="ru-RU" b="1" i="1" dirty="0"/>
              <a:t> (</a:t>
            </a:r>
            <a:r>
              <a:rPr lang="ru-RU" b="1" i="1" dirty="0" err="1"/>
              <a:t>Бацієві</a:t>
            </a:r>
            <a:r>
              <a:rPr lang="ru-RU" b="1" i="1" dirty="0"/>
              <a:t>), </a:t>
            </a:r>
            <a:r>
              <a:rPr lang="ru-RU" b="1" i="1" dirty="0" err="1"/>
              <a:t>Бація</a:t>
            </a:r>
            <a:r>
              <a:rPr lang="ru-RU" b="1" i="1" dirty="0"/>
              <a:t>, </a:t>
            </a:r>
            <a:r>
              <a:rPr lang="ru-RU" b="1" i="1" dirty="0" err="1"/>
              <a:t>Бацієм</a:t>
            </a:r>
            <a:r>
              <a:rPr lang="ru-RU" b="1" i="1" dirty="0"/>
              <a:t>, при </a:t>
            </a:r>
            <a:r>
              <a:rPr lang="ru-RU" b="1" i="1" dirty="0" err="1"/>
              <a:t>Бацієві</a:t>
            </a:r>
            <a:r>
              <a:rPr lang="ru-RU" b="1" i="1" dirty="0"/>
              <a:t>;</a:t>
            </a:r>
            <a:endParaRPr lang="ru-RU" b="1" dirty="0"/>
          </a:p>
          <a:p>
            <a:pPr marL="0" indent="0">
              <a:buNone/>
            </a:pPr>
            <a:r>
              <a:rPr lang="ru-RU" b="1" i="1" dirty="0"/>
              <a:t>Гнатюк — Гнатюка, </a:t>
            </a:r>
            <a:r>
              <a:rPr lang="ru-RU" b="1" i="1" dirty="0" err="1"/>
              <a:t>Гнатюкові</a:t>
            </a:r>
            <a:r>
              <a:rPr lang="ru-RU" b="1" i="1" dirty="0"/>
              <a:t> (Гнатюку), Гнатюка, Гнатюком, при </a:t>
            </a:r>
            <a:r>
              <a:rPr lang="ru-RU" b="1" i="1" dirty="0" err="1"/>
              <a:t>Гнатюкові</a:t>
            </a:r>
            <a:r>
              <a:rPr lang="ru-RU" b="1" i="1" dirty="0"/>
              <a:t> (Гнатюку);</a:t>
            </a:r>
            <a:endParaRPr lang="ru-RU" b="1" dirty="0"/>
          </a:p>
          <a:p>
            <a:pPr marL="0" indent="0">
              <a:buNone/>
            </a:pPr>
            <a:r>
              <a:rPr lang="ru-RU" b="1" i="1" dirty="0" err="1"/>
              <a:t>Лебідь</a:t>
            </a:r>
            <a:r>
              <a:rPr lang="ru-RU" b="1" i="1" dirty="0"/>
              <a:t> — Лебедя, </a:t>
            </a:r>
            <a:r>
              <a:rPr lang="ru-RU" b="1" i="1" dirty="0" err="1"/>
              <a:t>Лебедеві</a:t>
            </a:r>
            <a:r>
              <a:rPr lang="ru-RU" b="1" i="1" dirty="0"/>
              <a:t> (Лебедю) </a:t>
            </a:r>
            <a:r>
              <a:rPr lang="ru-RU" b="1" dirty="0"/>
              <a:t>і т. д.;</a:t>
            </a:r>
          </a:p>
          <a:p>
            <a:pPr marL="0" indent="0">
              <a:buNone/>
            </a:pPr>
            <a:r>
              <a:rPr lang="ru-RU" b="1" i="1" dirty="0"/>
              <a:t>Бабенко — Бабенка, </a:t>
            </a:r>
            <a:r>
              <a:rPr lang="ru-RU" b="1" i="1" dirty="0" err="1"/>
              <a:t>Бабенкові</a:t>
            </a:r>
            <a:r>
              <a:rPr lang="ru-RU" b="1" i="1" dirty="0"/>
              <a:t> (Бабенку), </a:t>
            </a:r>
            <a:r>
              <a:rPr lang="ru-RU" b="1" i="1" dirty="0" err="1"/>
              <a:t>Бабенком</a:t>
            </a:r>
            <a:r>
              <a:rPr lang="ru-RU" b="1" i="1" dirty="0"/>
              <a:t>, при </a:t>
            </a:r>
            <a:r>
              <a:rPr lang="ru-RU" b="1" i="1" dirty="0" err="1"/>
              <a:t>Бабенкові</a:t>
            </a:r>
            <a:r>
              <a:rPr lang="ru-RU" b="1" i="1" dirty="0"/>
              <a:t> (Бабенку);</a:t>
            </a:r>
            <a:endParaRPr lang="ru-RU" b="1" dirty="0"/>
          </a:p>
          <a:p>
            <a:pPr marL="0" indent="0">
              <a:buNone/>
            </a:pPr>
            <a:r>
              <a:rPr lang="ru-RU" b="1" i="1" dirty="0" err="1"/>
              <a:t>Іваньо</a:t>
            </a:r>
            <a:r>
              <a:rPr lang="ru-RU" b="1" i="1" dirty="0"/>
              <a:t> — </a:t>
            </a:r>
            <a:r>
              <a:rPr lang="ru-RU" b="1" i="1" dirty="0" err="1"/>
              <a:t>Іваня</a:t>
            </a:r>
            <a:r>
              <a:rPr lang="ru-RU" b="1" i="1" dirty="0"/>
              <a:t>, </a:t>
            </a:r>
            <a:r>
              <a:rPr lang="ru-RU" b="1" i="1" dirty="0" err="1"/>
              <a:t>Іваньові</a:t>
            </a:r>
            <a:r>
              <a:rPr lang="ru-RU" b="1" i="1" dirty="0"/>
              <a:t> (</a:t>
            </a:r>
            <a:r>
              <a:rPr lang="ru-RU" b="1" i="1" dirty="0" err="1"/>
              <a:t>Іваню</a:t>
            </a:r>
            <a:r>
              <a:rPr lang="ru-RU" b="1" i="1" dirty="0"/>
              <a:t>), </a:t>
            </a:r>
            <a:r>
              <a:rPr lang="ru-RU" b="1" i="1" dirty="0" err="1"/>
              <a:t>Іваня</a:t>
            </a:r>
            <a:r>
              <a:rPr lang="ru-RU" b="1" i="1" dirty="0"/>
              <a:t>, </a:t>
            </a:r>
            <a:r>
              <a:rPr lang="ru-RU" b="1" i="1" dirty="0" err="1"/>
              <a:t>Іваньом</a:t>
            </a:r>
            <a:r>
              <a:rPr lang="ru-RU" b="1" i="1" dirty="0"/>
              <a:t>, при </a:t>
            </a:r>
            <a:r>
              <a:rPr lang="ru-RU" b="1" i="1" dirty="0" err="1"/>
              <a:t>Іваньові</a:t>
            </a:r>
            <a:r>
              <a:rPr lang="ru-RU" b="1" i="1" dirty="0"/>
              <a:t> (</a:t>
            </a:r>
            <a:r>
              <a:rPr lang="ru-RU" b="1" i="1" dirty="0" err="1" smtClean="0"/>
              <a:t>Іваню</a:t>
            </a:r>
            <a:r>
              <a:rPr lang="ru-RU" b="1" i="1" dirty="0" smtClean="0"/>
              <a:t>).</a:t>
            </a:r>
            <a:endParaRPr lang="ru-RU" b="1" dirty="0"/>
          </a:p>
          <a:p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1793" y="1254034"/>
            <a:ext cx="5708470" cy="560396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ru-RU" dirty="0" err="1"/>
              <a:t>Жіночі</a:t>
            </a:r>
            <a:r>
              <a:rPr lang="ru-RU" dirty="0"/>
              <a:t> </a:t>
            </a:r>
            <a:r>
              <a:rPr lang="ru-RU" dirty="0" err="1"/>
              <a:t>прізвища</a:t>
            </a:r>
            <a:r>
              <a:rPr lang="ru-RU" dirty="0"/>
              <a:t> на </a:t>
            </a:r>
            <a:r>
              <a:rPr lang="ru-RU" dirty="0" err="1"/>
              <a:t>приголосний</a:t>
            </a:r>
            <a:r>
              <a:rPr lang="ru-RU" dirty="0"/>
              <a:t> та на -</a:t>
            </a:r>
            <a:r>
              <a:rPr lang="ru-RU" b="1" dirty="0"/>
              <a:t>о не </a:t>
            </a:r>
            <a:r>
              <a:rPr lang="ru-RU" b="1" dirty="0" err="1"/>
              <a:t>відмінюються</a:t>
            </a:r>
            <a:r>
              <a:rPr lang="ru-RU" b="1" dirty="0"/>
              <a:t>:</a:t>
            </a:r>
          </a:p>
          <a:p>
            <a:pPr>
              <a:lnSpc>
                <a:spcPct val="120000"/>
              </a:lnSpc>
            </a:pPr>
            <a:r>
              <a:rPr lang="ru-RU" b="1" i="1" dirty="0" err="1"/>
              <a:t>Білик</a:t>
            </a:r>
            <a:r>
              <a:rPr lang="ru-RU" b="1" i="1" dirty="0"/>
              <a:t> </a:t>
            </a:r>
            <a:r>
              <a:rPr lang="ru-RU" b="1" i="1" dirty="0" err="1"/>
              <a:t>Олена</a:t>
            </a:r>
            <a:r>
              <a:rPr lang="ru-RU" b="1" i="1" dirty="0"/>
              <a:t> — </a:t>
            </a:r>
            <a:r>
              <a:rPr lang="ru-RU" b="1" i="1" dirty="0" err="1"/>
              <a:t>Білик</a:t>
            </a:r>
            <a:r>
              <a:rPr lang="ru-RU" b="1" i="1" dirty="0"/>
              <a:t> Олени, </a:t>
            </a:r>
            <a:r>
              <a:rPr lang="ru-RU" b="1" i="1" dirty="0" err="1"/>
              <a:t>Білик</a:t>
            </a:r>
            <a:r>
              <a:rPr lang="ru-RU" b="1" i="1" dirty="0"/>
              <a:t> </a:t>
            </a:r>
            <a:r>
              <a:rPr lang="ru-RU" b="1" i="1" dirty="0" err="1"/>
              <a:t>Олені</a:t>
            </a:r>
            <a:r>
              <a:rPr lang="ru-RU" b="1" i="1" dirty="0"/>
              <a:t>, </a:t>
            </a:r>
            <a:r>
              <a:rPr lang="ru-RU" b="1" i="1" dirty="0" err="1"/>
              <a:t>Білик</a:t>
            </a:r>
            <a:r>
              <a:rPr lang="ru-RU" b="1" i="1" dirty="0"/>
              <a:t> </a:t>
            </a:r>
            <a:r>
              <a:rPr lang="ru-RU" b="1" i="1" dirty="0" err="1"/>
              <a:t>Оленою</a:t>
            </a:r>
            <a:r>
              <a:rPr lang="ru-RU" b="1" i="1" dirty="0"/>
              <a:t>, при </a:t>
            </a:r>
            <a:r>
              <a:rPr lang="ru-RU" b="1" i="1" dirty="0" err="1"/>
              <a:t>Білик</a:t>
            </a:r>
            <a:r>
              <a:rPr lang="ru-RU" b="1" i="1" dirty="0"/>
              <a:t> </a:t>
            </a:r>
            <a:r>
              <a:rPr lang="ru-RU" b="1" i="1" dirty="0" err="1"/>
              <a:t>Олені</a:t>
            </a:r>
            <a:r>
              <a:rPr lang="ru-RU" b="1" i="1" dirty="0"/>
              <a:t>, </a:t>
            </a:r>
            <a:r>
              <a:rPr lang="ru-RU" b="1" i="1" dirty="0" err="1"/>
              <a:t>Білик</a:t>
            </a:r>
            <a:r>
              <a:rPr lang="ru-RU" b="1" i="1" dirty="0"/>
              <a:t> </a:t>
            </a:r>
            <a:r>
              <a:rPr lang="ru-RU" b="1" i="1" dirty="0" err="1"/>
              <a:t>Олено</a:t>
            </a:r>
            <a:r>
              <a:rPr lang="ru-RU" b="1" i="1" dirty="0"/>
              <a:t>;</a:t>
            </a:r>
            <a:endParaRPr lang="ru-RU" b="1" dirty="0"/>
          </a:p>
          <a:p>
            <a:pPr>
              <a:lnSpc>
                <a:spcPct val="120000"/>
              </a:lnSpc>
            </a:pPr>
            <a:r>
              <a:rPr lang="ru-RU" b="1" i="1" dirty="0"/>
              <a:t>Тимченко Ганна — Тимченко </a:t>
            </a:r>
            <a:r>
              <a:rPr lang="ru-RU" b="1" i="1" dirty="0" err="1"/>
              <a:t>Ганни</a:t>
            </a:r>
            <a:r>
              <a:rPr lang="ru-RU" b="1" i="1" dirty="0"/>
              <a:t>, Тимченко </a:t>
            </a:r>
            <a:r>
              <a:rPr lang="ru-RU" b="1" i="1" dirty="0" err="1"/>
              <a:t>Ганні</a:t>
            </a:r>
            <a:r>
              <a:rPr lang="ru-RU" b="1" i="1" dirty="0"/>
              <a:t>, Тимченко </a:t>
            </a:r>
            <a:r>
              <a:rPr lang="ru-RU" b="1" i="1" dirty="0" err="1"/>
              <a:t>Ганною</a:t>
            </a:r>
            <a:r>
              <a:rPr lang="ru-RU" b="1" i="1" dirty="0"/>
              <a:t>, при Тимченко </a:t>
            </a:r>
            <a:r>
              <a:rPr lang="ru-RU" b="1" i="1" dirty="0" err="1"/>
              <a:t>Ганні</a:t>
            </a:r>
            <a:r>
              <a:rPr lang="ru-RU" b="1" i="1" dirty="0"/>
              <a:t>, Тимченко </a:t>
            </a:r>
            <a:r>
              <a:rPr lang="ru-RU" b="1" i="1" dirty="0" err="1"/>
              <a:t>Ганно</a:t>
            </a:r>
            <a:r>
              <a:rPr lang="ru-RU" b="1" i="1" dirty="0"/>
              <a:t>.</a:t>
            </a:r>
            <a:endParaRPr lang="ru-RU" b="1" dirty="0"/>
          </a:p>
          <a:p>
            <a:pPr>
              <a:lnSpc>
                <a:spcPct val="120000"/>
              </a:lnSpc>
            </a:pPr>
            <a:r>
              <a:rPr lang="ru-RU" b="1" dirty="0" err="1"/>
              <a:t>Відмінюються</a:t>
            </a:r>
            <a:r>
              <a:rPr lang="ru-RU" b="1" dirty="0"/>
              <a:t> </a:t>
            </a:r>
            <a:r>
              <a:rPr lang="ru-RU" b="1" dirty="0" err="1"/>
              <a:t>жіночі</a:t>
            </a:r>
            <a:r>
              <a:rPr lang="ru-RU" b="1" dirty="0"/>
              <a:t> й </a:t>
            </a:r>
            <a:r>
              <a:rPr lang="ru-RU" b="1" dirty="0" err="1"/>
              <a:t>чоловічі</a:t>
            </a:r>
            <a:r>
              <a:rPr lang="ru-RU" b="1" dirty="0"/>
              <a:t> </a:t>
            </a:r>
            <a:r>
              <a:rPr lang="ru-RU" b="1" dirty="0" err="1"/>
              <a:t>прізвища</a:t>
            </a:r>
            <a:r>
              <a:rPr lang="ru-RU" b="1" dirty="0"/>
              <a:t> на -а (-я):</a:t>
            </a:r>
          </a:p>
          <a:p>
            <a:pPr>
              <a:lnSpc>
                <a:spcPct val="120000"/>
              </a:lnSpc>
            </a:pPr>
            <a:r>
              <a:rPr lang="ru-RU" b="1" i="1" dirty="0">
                <a:solidFill>
                  <a:srgbClr val="FFFF00"/>
                </a:solidFill>
              </a:rPr>
              <a:t>Оксана Танцюра </a:t>
            </a:r>
            <a:r>
              <a:rPr lang="ru-RU" b="1" dirty="0">
                <a:solidFill>
                  <a:srgbClr val="FFFF00"/>
                </a:solidFill>
              </a:rPr>
              <a:t>(</a:t>
            </a:r>
            <a:r>
              <a:rPr lang="ru-RU" b="1" i="1" dirty="0" err="1">
                <a:solidFill>
                  <a:srgbClr val="FFFF00"/>
                </a:solidFill>
              </a:rPr>
              <a:t>Масоха</a:t>
            </a:r>
            <a:r>
              <a:rPr lang="ru-RU" b="1" i="1" dirty="0">
                <a:solidFill>
                  <a:srgbClr val="FFFF00"/>
                </a:solidFill>
              </a:rPr>
              <a:t>, Головня, </a:t>
            </a:r>
            <a:r>
              <a:rPr lang="ru-RU" b="1" i="1" dirty="0" err="1">
                <a:solidFill>
                  <a:srgbClr val="FFFF00"/>
                </a:solidFill>
              </a:rPr>
              <a:t>Кияниця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та </a:t>
            </a:r>
            <a:r>
              <a:rPr lang="ru-RU" b="1" dirty="0" err="1">
                <a:solidFill>
                  <a:srgbClr val="FFFF00"/>
                </a:solidFill>
              </a:rPr>
              <a:t>ін</a:t>
            </a:r>
            <a:r>
              <a:rPr lang="ru-RU" b="1" dirty="0">
                <a:solidFill>
                  <a:srgbClr val="FFFF00"/>
                </a:solidFill>
              </a:rPr>
              <a:t>.);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i="1" dirty="0" err="1">
                <a:solidFill>
                  <a:srgbClr val="FFFF00"/>
                </a:solidFill>
              </a:rPr>
              <a:t>Оксани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Танцюри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(</a:t>
            </a:r>
            <a:r>
              <a:rPr lang="ru-RU" b="1" i="1" dirty="0" err="1">
                <a:solidFill>
                  <a:srgbClr val="FFFF00"/>
                </a:solidFill>
              </a:rPr>
              <a:t>Масохи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Головні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Кияниці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та </a:t>
            </a:r>
            <a:r>
              <a:rPr lang="ru-RU" b="1" dirty="0" err="1">
                <a:solidFill>
                  <a:srgbClr val="FFFF00"/>
                </a:solidFill>
              </a:rPr>
              <a:t>ін</a:t>
            </a:r>
            <a:r>
              <a:rPr lang="ru-RU" b="1" dirty="0">
                <a:solidFill>
                  <a:srgbClr val="FFFF00"/>
                </a:solidFill>
              </a:rPr>
              <a:t>.);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i="1" dirty="0" err="1">
                <a:solidFill>
                  <a:srgbClr val="FFFF00"/>
                </a:solidFill>
              </a:rPr>
              <a:t>Оксані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Танцюрі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(</a:t>
            </a:r>
            <a:r>
              <a:rPr lang="ru-RU" b="1" i="1" dirty="0" err="1">
                <a:solidFill>
                  <a:srgbClr val="FFFF00"/>
                </a:solidFill>
              </a:rPr>
              <a:t>Масосі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Головні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Кияниці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та </a:t>
            </a:r>
            <a:r>
              <a:rPr lang="ru-RU" b="1" dirty="0" err="1">
                <a:solidFill>
                  <a:srgbClr val="FFFF00"/>
                </a:solidFill>
              </a:rPr>
              <a:t>ін</a:t>
            </a:r>
            <a:r>
              <a:rPr lang="ru-RU" b="1" dirty="0">
                <a:solidFill>
                  <a:srgbClr val="FFFF00"/>
                </a:solidFill>
              </a:rPr>
              <a:t>.);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FFFF00"/>
                </a:solidFill>
              </a:rPr>
              <a:t>До </a:t>
            </a:r>
            <a:r>
              <a:rPr lang="ru-RU" b="1" dirty="0" err="1">
                <a:solidFill>
                  <a:srgbClr val="FFFF00"/>
                </a:solidFill>
              </a:rPr>
              <a:t>невідмінюваних</a:t>
            </a:r>
            <a:r>
              <a:rPr lang="ru-RU" b="1" dirty="0">
                <a:solidFill>
                  <a:srgbClr val="FFFF00"/>
                </a:solidFill>
              </a:rPr>
              <a:t> в </a:t>
            </a:r>
            <a:r>
              <a:rPr lang="ru-RU" b="1" dirty="0" err="1">
                <a:solidFill>
                  <a:srgbClr val="FFFF00"/>
                </a:solidFill>
              </a:rPr>
              <a:t>у</a:t>
            </a:r>
            <a:r>
              <a:rPr lang="ru-RU" dirty="0" err="1"/>
              <a:t>країнській</a:t>
            </a:r>
            <a:r>
              <a:rPr lang="ru-RU" dirty="0"/>
              <a:t> </a:t>
            </a:r>
            <a:r>
              <a:rPr lang="ru-RU" dirty="0" err="1"/>
              <a:t>мові</a:t>
            </a:r>
            <a:r>
              <a:rPr lang="ru-RU" dirty="0"/>
              <a:t> належать </a:t>
            </a:r>
            <a:r>
              <a:rPr lang="ru-RU" dirty="0" err="1"/>
              <a:t>чоловічі</a:t>
            </a:r>
            <a:r>
              <a:rPr lang="ru-RU" dirty="0"/>
              <a:t> і </a:t>
            </a:r>
            <a:r>
              <a:rPr lang="ru-RU" dirty="0" err="1"/>
              <a:t>жіночі</a:t>
            </a:r>
            <a:r>
              <a:rPr lang="ru-RU" dirty="0"/>
              <a:t> </a:t>
            </a:r>
            <a:r>
              <a:rPr lang="ru-RU" dirty="0" err="1"/>
              <a:t>прізвища</a:t>
            </a:r>
            <a:r>
              <a:rPr lang="ru-RU" dirty="0"/>
              <a:t> на –</a:t>
            </a:r>
            <a:r>
              <a:rPr lang="ru-RU" b="1" i="1" dirty="0">
                <a:solidFill>
                  <a:srgbClr val="FFFF00"/>
                </a:solidFill>
              </a:rPr>
              <a:t>их</a:t>
            </a:r>
            <a:r>
              <a:rPr lang="ru-RU" dirty="0">
                <a:solidFill>
                  <a:srgbClr val="FFFF00"/>
                </a:solidFill>
              </a:rPr>
              <a:t>, -</a:t>
            </a:r>
            <a:r>
              <a:rPr lang="ru-RU" b="1" i="1" dirty="0" err="1">
                <a:solidFill>
                  <a:srgbClr val="FFFF00"/>
                </a:solidFill>
              </a:rPr>
              <a:t>ово</a:t>
            </a:r>
            <a:r>
              <a:rPr lang="ru-RU" dirty="0">
                <a:solidFill>
                  <a:srgbClr val="FFFF00"/>
                </a:solidFill>
              </a:rPr>
              <a:t>, -</a:t>
            </a:r>
            <a:r>
              <a:rPr lang="ru-RU" b="1" i="1" dirty="0" err="1">
                <a:solidFill>
                  <a:srgbClr val="FFFF00"/>
                </a:solidFill>
              </a:rPr>
              <a:t>аго</a:t>
            </a:r>
            <a:r>
              <a:rPr lang="ru-RU" dirty="0"/>
              <a:t>: </a:t>
            </a:r>
            <a:r>
              <a:rPr lang="ru-RU" b="1" i="1" dirty="0" err="1"/>
              <a:t>Ігор</a:t>
            </a:r>
            <a:r>
              <a:rPr lang="ru-RU" b="1" i="1" dirty="0"/>
              <a:t> (</a:t>
            </a:r>
            <a:r>
              <a:rPr lang="ru-RU" b="1" i="1" dirty="0" err="1"/>
              <a:t>Марія</a:t>
            </a:r>
            <a:r>
              <a:rPr lang="ru-RU" b="1" i="1" dirty="0"/>
              <a:t>) Больших, </a:t>
            </a:r>
            <a:r>
              <a:rPr lang="ru-RU" b="1" i="1" dirty="0" err="1"/>
              <a:t>Кудрєватих</a:t>
            </a:r>
            <a:r>
              <a:rPr lang="ru-RU" b="1" i="1" dirty="0"/>
              <a:t>, </a:t>
            </a:r>
            <a:r>
              <a:rPr lang="ru-RU" b="1" i="1" dirty="0" err="1"/>
              <a:t>Савіних</a:t>
            </a:r>
            <a:r>
              <a:rPr lang="ru-RU" b="1" i="1" dirty="0"/>
              <a:t>, Благово, Хитрово, Бураго, Веселаго, Живаго; </a:t>
            </a:r>
            <a:r>
              <a:rPr lang="ru-RU" b="1" i="1" dirty="0" err="1"/>
              <a:t>Ігоря</a:t>
            </a:r>
            <a:r>
              <a:rPr lang="ru-RU" b="1" i="1" dirty="0"/>
              <a:t> (</a:t>
            </a:r>
            <a:r>
              <a:rPr lang="ru-RU" b="1" i="1" dirty="0" err="1"/>
              <a:t>Марії</a:t>
            </a:r>
            <a:r>
              <a:rPr lang="ru-RU" b="1" i="1" dirty="0"/>
              <a:t>) Больших, </a:t>
            </a:r>
            <a:r>
              <a:rPr lang="ru-RU" b="1" i="1" dirty="0" err="1"/>
              <a:t>Кудрєватих</a:t>
            </a:r>
            <a:r>
              <a:rPr lang="ru-RU" b="1" i="1" dirty="0"/>
              <a:t>, </a:t>
            </a:r>
            <a:r>
              <a:rPr lang="ru-RU" b="1" i="1" dirty="0" err="1"/>
              <a:t>Савіних</a:t>
            </a:r>
            <a:r>
              <a:rPr lang="ru-RU" b="1" i="1" dirty="0"/>
              <a:t>, Благово, Хитрово, Бураго, Веселаго, Живаго 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572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err="1">
                <a:solidFill>
                  <a:srgbClr val="FFFF00"/>
                </a:solidFill>
              </a:rPr>
              <a:t>Білоруські</a:t>
            </a:r>
            <a:r>
              <a:rPr lang="ru-RU" sz="2800" b="1" dirty="0">
                <a:solidFill>
                  <a:srgbClr val="FFFF00"/>
                </a:solidFill>
              </a:rPr>
              <a:t> та </a:t>
            </a:r>
            <a:r>
              <a:rPr lang="ru-RU" sz="2800" b="1" dirty="0" err="1">
                <a:solidFill>
                  <a:srgbClr val="FFFF00"/>
                </a:solidFill>
              </a:rPr>
              <a:t>російські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імена</a:t>
            </a:r>
            <a:r>
              <a:rPr lang="ru-RU" sz="2800" b="1" dirty="0">
                <a:solidFill>
                  <a:srgbClr val="FFFF00"/>
                </a:solidFill>
              </a:rPr>
              <a:t> й </a:t>
            </a:r>
            <a:r>
              <a:rPr lang="ru-RU" sz="2800" b="1" dirty="0" err="1">
                <a:solidFill>
                  <a:srgbClr val="FFFF00"/>
                </a:solidFill>
              </a:rPr>
              <a:t>прізвища</a:t>
            </a:r>
            <a:r>
              <a:rPr lang="ru-RU" sz="2800" b="1" dirty="0">
                <a:solidFill>
                  <a:srgbClr val="FFFF00"/>
                </a:solidFill>
              </a:rPr>
              <a:t> за </a:t>
            </a:r>
            <a:r>
              <a:rPr lang="ru-RU" sz="2800" b="1" dirty="0" err="1">
                <a:solidFill>
                  <a:srgbClr val="FFFF00"/>
                </a:solidFill>
              </a:rPr>
              <a:t>традицією</a:t>
            </a:r>
            <a:r>
              <a:rPr lang="ru-RU" sz="2800" b="1" dirty="0">
                <a:solidFill>
                  <a:srgbClr val="FFFF00"/>
                </a:solidFill>
              </a:rPr>
              <a:t> не </a:t>
            </a:r>
            <a:r>
              <a:rPr lang="ru-RU" sz="2800" b="1" dirty="0" err="1">
                <a:solidFill>
                  <a:srgbClr val="FFFF00"/>
                </a:solidFill>
              </a:rPr>
              <a:t>транслітеруємо</a:t>
            </a:r>
            <a:r>
              <a:rPr lang="ru-RU" sz="2800" b="1" dirty="0">
                <a:solidFill>
                  <a:srgbClr val="FFFF00"/>
                </a:solidFill>
              </a:rPr>
              <a:t>, а</a:t>
            </a:r>
            <a:br>
              <a:rPr lang="ru-RU" sz="2800" b="1" dirty="0">
                <a:solidFill>
                  <a:srgbClr val="FFFF00"/>
                </a:solidFill>
              </a:rPr>
            </a:br>
            <a:r>
              <a:rPr lang="ru-RU" sz="2800" b="1" dirty="0" err="1">
                <a:solidFill>
                  <a:srgbClr val="FFC000"/>
                </a:solidFill>
              </a:rPr>
              <a:t>передаємо</a:t>
            </a:r>
            <a:r>
              <a:rPr lang="ru-RU" sz="2800" b="1" dirty="0">
                <a:solidFill>
                  <a:srgbClr val="FFC000"/>
                </a:solidFill>
              </a:rPr>
              <a:t> </a:t>
            </a:r>
            <a:r>
              <a:rPr lang="ru-RU" sz="2800" b="1" dirty="0" err="1">
                <a:solidFill>
                  <a:srgbClr val="FFC000"/>
                </a:solidFill>
              </a:rPr>
              <a:t>українськими</a:t>
            </a:r>
            <a:r>
              <a:rPr lang="ru-RU" sz="2800" b="1" dirty="0">
                <a:solidFill>
                  <a:srgbClr val="FFC000"/>
                </a:solidFill>
              </a:rPr>
              <a:t> </a:t>
            </a:r>
            <a:r>
              <a:rPr lang="ru-RU" sz="2800" b="1" dirty="0" err="1" smtClean="0">
                <a:solidFill>
                  <a:srgbClr val="FFC000"/>
                </a:solidFill>
              </a:rPr>
              <a:t>відповідниками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8"/>
            <a:ext cx="10940642" cy="4195481"/>
          </a:xfrm>
        </p:spPr>
        <p:txBody>
          <a:bodyPr>
            <a:normAutofit/>
          </a:bodyPr>
          <a:lstStyle/>
          <a:p>
            <a:r>
              <a:rPr lang="ru-RU" sz="2400" b="1" i="1" dirty="0"/>
              <a:t>Артём, Николай, Александр, Семён, Вера, </a:t>
            </a:r>
            <a:r>
              <a:rPr lang="ru-RU" sz="2400" b="1" i="1" dirty="0" err="1" smtClean="0"/>
              <a:t>Екатер</a:t>
            </a:r>
            <a:r>
              <a:rPr lang="uk-UA" sz="2400" b="1" i="1" dirty="0" smtClean="0"/>
              <a:t>и</a:t>
            </a:r>
            <a:r>
              <a:rPr lang="ru-RU" sz="2400" b="1" i="1" dirty="0" smtClean="0"/>
              <a:t>на</a:t>
            </a:r>
            <a:r>
              <a:rPr lang="ru-RU" sz="2400" b="1" i="1" dirty="0"/>
              <a:t>, Светлана</a:t>
            </a:r>
            <a:r>
              <a:rPr lang="ru-RU" sz="2400" b="1" dirty="0"/>
              <a:t>, </a:t>
            </a:r>
            <a:r>
              <a:rPr lang="ru-RU" sz="2400" b="1" dirty="0">
                <a:solidFill>
                  <a:srgbClr val="FF66FF"/>
                </a:solidFill>
              </a:rPr>
              <a:t>Алесь, </a:t>
            </a:r>
            <a:r>
              <a:rPr lang="ru-RU" sz="2400" b="1" dirty="0" err="1">
                <a:solidFill>
                  <a:srgbClr val="FF66FF"/>
                </a:solidFill>
              </a:rPr>
              <a:t>Пятрусь</a:t>
            </a:r>
            <a:r>
              <a:rPr lang="ru-RU" sz="2400" b="1" dirty="0">
                <a:solidFill>
                  <a:srgbClr val="FF66FF"/>
                </a:solidFill>
              </a:rPr>
              <a:t>, </a:t>
            </a:r>
            <a:r>
              <a:rPr lang="ru-RU" sz="2400" b="1" dirty="0" err="1">
                <a:solidFill>
                  <a:srgbClr val="FF66FF"/>
                </a:solidFill>
              </a:rPr>
              <a:t>Ригор</a:t>
            </a:r>
            <a:r>
              <a:rPr lang="ru-RU" sz="2400" b="1" dirty="0">
                <a:solidFill>
                  <a:srgbClr val="FF66FF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FFFF00"/>
                </a:solidFill>
              </a:rPr>
              <a:t>Ё</a:t>
            </a:r>
            <a:r>
              <a:rPr lang="uk-UA" sz="2400" b="1" dirty="0">
                <a:solidFill>
                  <a:srgbClr val="FFFF00"/>
                </a:solidFill>
              </a:rPr>
              <a:t> – ЙО, ЬО, О</a:t>
            </a:r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i="1" dirty="0" err="1"/>
              <a:t>Йолкин</a:t>
            </a:r>
            <a:r>
              <a:rPr lang="ru-RU" sz="2400" b="1" i="1" dirty="0"/>
              <a:t>; </a:t>
            </a:r>
            <a:r>
              <a:rPr lang="ru-RU" sz="2400" b="1" i="1" dirty="0" err="1"/>
              <a:t>Бугайов</a:t>
            </a:r>
            <a:r>
              <a:rPr lang="ru-RU" sz="2400" b="1" i="1" dirty="0"/>
              <a:t>, </a:t>
            </a:r>
            <a:r>
              <a:rPr lang="ru-RU" sz="2400" b="1" i="1" dirty="0" err="1"/>
              <a:t>Воробйова</a:t>
            </a:r>
            <a:r>
              <a:rPr lang="ru-RU" sz="2400" b="1" i="1" dirty="0"/>
              <a:t>, </a:t>
            </a:r>
            <a:r>
              <a:rPr lang="ru-RU" sz="2400" b="1" i="1" dirty="0" err="1"/>
              <a:t>Окайомов</a:t>
            </a:r>
            <a:r>
              <a:rPr lang="ru-RU" sz="2400" b="1" i="1" dirty="0"/>
              <a:t>, </a:t>
            </a:r>
            <a:r>
              <a:rPr lang="ru-RU" sz="2400" b="1" i="1" dirty="0" err="1"/>
              <a:t>Алфьоров</a:t>
            </a:r>
            <a:r>
              <a:rPr lang="ru-RU" sz="2400" b="1" i="1" dirty="0"/>
              <a:t>, </a:t>
            </a:r>
            <a:r>
              <a:rPr lang="ru-RU" sz="2400" b="1" i="1" dirty="0" err="1"/>
              <a:t>Верьовкін</a:t>
            </a:r>
            <a:r>
              <a:rPr lang="ru-RU" sz="2400" b="1" i="1" dirty="0"/>
              <a:t>, </a:t>
            </a:r>
            <a:r>
              <a:rPr lang="ru-RU" sz="2400" b="1" i="1" dirty="0" err="1"/>
              <a:t>Дьорнов</a:t>
            </a:r>
            <a:r>
              <a:rPr lang="ru-RU" sz="2400" b="1" i="1" dirty="0"/>
              <a:t>, </a:t>
            </a:r>
            <a:r>
              <a:rPr lang="ru-RU" sz="2400" b="1" i="1" dirty="0" err="1"/>
              <a:t>Корольов</a:t>
            </a:r>
            <a:r>
              <a:rPr lang="ru-RU" sz="2400" b="1" i="1" dirty="0"/>
              <a:t>, </a:t>
            </a:r>
            <a:r>
              <a:rPr lang="ru-RU" sz="2400" b="1" i="1" dirty="0" err="1"/>
              <a:t>Новосьолов</a:t>
            </a:r>
            <a:r>
              <a:rPr lang="ru-RU" sz="2400" b="1" i="1" dirty="0"/>
              <a:t>.</a:t>
            </a:r>
          </a:p>
          <a:p>
            <a:r>
              <a:rPr lang="ru-RU" sz="2400" b="1" i="1" dirty="0"/>
              <a:t>Лихачов, </a:t>
            </a:r>
            <a:r>
              <a:rPr lang="ru-RU" sz="2400" b="1" i="1" dirty="0" err="1"/>
              <a:t>Пугачов</a:t>
            </a:r>
            <a:r>
              <a:rPr lang="ru-RU" sz="2400" b="1" i="1" dirty="0"/>
              <a:t>, </a:t>
            </a:r>
            <a:r>
              <a:rPr lang="ru-RU" sz="2400" b="1" i="1" dirty="0" err="1"/>
              <a:t>Щипачов</a:t>
            </a:r>
            <a:r>
              <a:rPr lang="ru-RU" sz="2400" b="1" i="1" dirty="0"/>
              <a:t>, </a:t>
            </a:r>
            <a:r>
              <a:rPr lang="ru-RU" sz="2400" b="1" i="1" dirty="0" err="1"/>
              <a:t>Хрущов</a:t>
            </a:r>
            <a:r>
              <a:rPr lang="ru-RU" sz="2400" b="1" i="1" dirty="0"/>
              <a:t>.</a:t>
            </a:r>
          </a:p>
          <a:p>
            <a:pPr marL="0" indent="0" algn="ctr">
              <a:buNone/>
            </a:pPr>
            <a:r>
              <a:rPr lang="uk-UA" sz="2400" b="1" dirty="0">
                <a:solidFill>
                  <a:srgbClr val="FFFF00"/>
                </a:solidFill>
              </a:rPr>
              <a:t>польське  </a:t>
            </a:r>
            <a:r>
              <a:rPr lang="uk-UA" sz="2400" b="1" dirty="0" err="1">
                <a:solidFill>
                  <a:srgbClr val="FFFF00"/>
                </a:solidFill>
              </a:rPr>
              <a:t>іо</a:t>
            </a:r>
            <a:r>
              <a:rPr lang="uk-UA" sz="2400" b="1" dirty="0">
                <a:solidFill>
                  <a:srgbClr val="FFFF00"/>
                </a:solidFill>
              </a:rPr>
              <a:t>-йо, </a:t>
            </a:r>
            <a:r>
              <a:rPr lang="uk-UA" sz="2400" b="1" dirty="0" err="1">
                <a:solidFill>
                  <a:srgbClr val="FFFF00"/>
                </a:solidFill>
              </a:rPr>
              <a:t>ьо</a:t>
            </a:r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i="1" dirty="0" err="1"/>
              <a:t>Голембйовський</a:t>
            </a:r>
            <a:r>
              <a:rPr lang="ru-RU" sz="2400" b="1" i="1" dirty="0"/>
              <a:t>, </a:t>
            </a:r>
            <a:r>
              <a:rPr lang="ru-RU" sz="2400" b="1" i="1" dirty="0" err="1"/>
              <a:t>Мйод</a:t>
            </a:r>
            <a:r>
              <a:rPr lang="uk-UA" sz="2400" b="1" i="1" dirty="0"/>
              <a:t>о</a:t>
            </a:r>
            <a:r>
              <a:rPr lang="ru-RU" sz="2400" b="1" i="1" dirty="0" err="1"/>
              <a:t>вич</a:t>
            </a:r>
            <a:r>
              <a:rPr lang="ru-RU" sz="2400" b="1" i="1" dirty="0"/>
              <a:t>, </a:t>
            </a:r>
            <a:r>
              <a:rPr lang="ru-RU" sz="2400" b="1" i="1" dirty="0" err="1"/>
              <a:t>Пйотр</a:t>
            </a:r>
            <a:r>
              <a:rPr lang="en-US" sz="2400" b="1" i="1" dirty="0"/>
              <a:t>ó</a:t>
            </a:r>
            <a:r>
              <a:rPr lang="ru-RU" sz="2400" b="1" i="1" dirty="0" err="1"/>
              <a:t>вський</a:t>
            </a:r>
            <a:r>
              <a:rPr lang="ru-RU" sz="2400" b="1" i="1" dirty="0"/>
              <a:t>, </a:t>
            </a:r>
            <a:r>
              <a:rPr lang="ru-RU" sz="2400" b="1" i="1" dirty="0" err="1"/>
              <a:t>Генсь</a:t>
            </a:r>
            <a:r>
              <a:rPr lang="uk-UA" sz="2400" b="1" i="1" dirty="0"/>
              <a:t>о</a:t>
            </a:r>
            <a:r>
              <a:rPr lang="ru-RU" sz="2400" b="1" i="1" dirty="0" err="1" smtClean="0"/>
              <a:t>рський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38967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220" y="0"/>
            <a:ext cx="9404723" cy="1400530"/>
          </a:xfrm>
        </p:spPr>
        <p:txBody>
          <a:bodyPr/>
          <a:lstStyle/>
          <a:p>
            <a:pPr algn="ctr"/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російських прізвищах прикметникове закінчення </a:t>
            </a:r>
            <a:r>
              <a:rPr lang="uk-UA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ой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передається як    -</a:t>
            </a:r>
            <a:r>
              <a:rPr lang="uk-UA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ий</a:t>
            </a:r>
            <a:r>
              <a:rPr lang="uk-UA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Донськ</a:t>
            </a:r>
            <a:r>
              <a:rPr lang="uk-UA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ий</a:t>
            </a:r>
            <a:r>
              <a:rPr lang="uk-UA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Луговськ</a:t>
            </a:r>
            <a:r>
              <a:rPr lang="uk-UA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ий</a:t>
            </a:r>
            <a:r>
              <a:rPr lang="uk-UA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Полев</a:t>
            </a:r>
            <a:r>
              <a:rPr lang="uk-UA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ий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(Виняток – </a:t>
            </a:r>
            <a:r>
              <a:rPr lang="uk-UA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Лев Толст</a:t>
            </a: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ой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b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0878" y="1400530"/>
            <a:ext cx="8946541" cy="5457470"/>
          </a:xfrm>
        </p:spPr>
        <p:txBody>
          <a:bodyPr>
            <a:normAutofit fontScale="85000" lnSpcReduction="10000"/>
          </a:bodyPr>
          <a:lstStyle/>
          <a:p>
            <a:pPr marL="127000" indent="0">
              <a:lnSpc>
                <a:spcPct val="150000"/>
              </a:lnSpc>
              <a:buNone/>
            </a:pPr>
            <a:r>
              <a:rPr lang="uk-UA" b="1" i="1" dirty="0" err="1">
                <a:solidFill>
                  <a:srgbClr val="FFFF00"/>
                </a:solidFill>
              </a:rPr>
              <a:t>Боровой</a:t>
            </a:r>
            <a:r>
              <a:rPr lang="uk-UA" b="1" i="1" dirty="0">
                <a:solidFill>
                  <a:srgbClr val="FFFF00"/>
                </a:solidFill>
              </a:rPr>
              <a:t> </a:t>
            </a:r>
            <a:r>
              <a:rPr lang="uk-UA" b="1" i="1" dirty="0">
                <a:solidFill>
                  <a:schemeClr val="accent4">
                    <a:lumMod val="50000"/>
                  </a:schemeClr>
                </a:solidFill>
              </a:rPr>
              <a:t>- Боровий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127000" indent="0">
              <a:lnSpc>
                <a:spcPct val="150000"/>
              </a:lnSpc>
              <a:buNone/>
            </a:pPr>
            <a:r>
              <a:rPr lang="uk-UA" b="1" i="1" dirty="0" err="1">
                <a:solidFill>
                  <a:srgbClr val="FFFF00"/>
                </a:solidFill>
              </a:rPr>
              <a:t>Босой</a:t>
            </a:r>
            <a:r>
              <a:rPr lang="uk-UA" b="1" i="1" dirty="0">
                <a:solidFill>
                  <a:srgbClr val="FFFF00"/>
                </a:solidFill>
              </a:rPr>
              <a:t> -</a:t>
            </a:r>
            <a:r>
              <a:rPr lang="uk-UA" b="1" i="1" dirty="0">
                <a:solidFill>
                  <a:schemeClr val="accent4">
                    <a:lumMod val="50000"/>
                  </a:schemeClr>
                </a:solidFill>
              </a:rPr>
              <a:t>Босий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127000" indent="0">
              <a:lnSpc>
                <a:spcPct val="150000"/>
              </a:lnSpc>
              <a:buNone/>
            </a:pPr>
            <a:r>
              <a:rPr lang="uk-UA" b="1" i="1" dirty="0" err="1">
                <a:solidFill>
                  <a:srgbClr val="FFFF00"/>
                </a:solidFill>
              </a:rPr>
              <a:t>Броневой</a:t>
            </a:r>
            <a:r>
              <a:rPr lang="uk-UA" b="1" i="1" dirty="0">
                <a:solidFill>
                  <a:srgbClr val="FFFF00"/>
                </a:solidFill>
              </a:rPr>
              <a:t>- </a:t>
            </a:r>
            <a:r>
              <a:rPr lang="uk-UA" b="1" i="1" dirty="0" err="1">
                <a:solidFill>
                  <a:schemeClr val="accent4">
                    <a:lumMod val="50000"/>
                  </a:schemeClr>
                </a:solidFill>
              </a:rPr>
              <a:t>Броневий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127000" indent="0">
              <a:lnSpc>
                <a:spcPct val="150000"/>
              </a:lnSpc>
              <a:buNone/>
            </a:pPr>
            <a:r>
              <a:rPr lang="uk-UA" b="1" i="1" dirty="0" err="1">
                <a:solidFill>
                  <a:srgbClr val="FFC000"/>
                </a:solidFill>
              </a:rPr>
              <a:t>Восков</a:t>
            </a:r>
            <a:r>
              <a:rPr lang="uk-UA" b="1" i="1" dirty="0" err="1">
                <a:solidFill>
                  <a:srgbClr val="FFFF00"/>
                </a:solidFill>
              </a:rPr>
              <a:t>ой</a:t>
            </a:r>
            <a:r>
              <a:rPr lang="uk-UA" b="1" i="1" dirty="0">
                <a:solidFill>
                  <a:srgbClr val="FFFF00"/>
                </a:solidFill>
              </a:rPr>
              <a:t> -</a:t>
            </a:r>
            <a:r>
              <a:rPr lang="uk-UA" b="1" i="1" dirty="0">
                <a:solidFill>
                  <a:schemeClr val="accent4">
                    <a:lumMod val="50000"/>
                  </a:schemeClr>
                </a:solidFill>
              </a:rPr>
              <a:t>Восковий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127000" indent="0">
              <a:lnSpc>
                <a:spcPct val="150000"/>
              </a:lnSpc>
              <a:buNone/>
            </a:pPr>
            <a:r>
              <a:rPr lang="uk-UA" b="1" i="1" dirty="0" err="1">
                <a:solidFill>
                  <a:srgbClr val="FFFF00"/>
                </a:solidFill>
              </a:rPr>
              <a:t>Донской</a:t>
            </a:r>
            <a:r>
              <a:rPr lang="uk-UA" b="1" i="1" dirty="0">
                <a:solidFill>
                  <a:srgbClr val="FFFF00"/>
                </a:solidFill>
              </a:rPr>
              <a:t> -</a:t>
            </a:r>
            <a:r>
              <a:rPr lang="uk-UA" b="1" i="1" dirty="0">
                <a:solidFill>
                  <a:schemeClr val="accent4">
                    <a:lumMod val="50000"/>
                  </a:schemeClr>
                </a:solidFill>
              </a:rPr>
              <a:t>Донський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127000" indent="0">
              <a:lnSpc>
                <a:spcPct val="150000"/>
              </a:lnSpc>
              <a:buNone/>
            </a:pPr>
            <a:r>
              <a:rPr lang="uk-UA" b="1" i="1" dirty="0" err="1">
                <a:solidFill>
                  <a:srgbClr val="FFFF00"/>
                </a:solidFill>
              </a:rPr>
              <a:t>Лихой</a:t>
            </a:r>
            <a:r>
              <a:rPr lang="uk-UA" b="1" i="1" dirty="0">
                <a:solidFill>
                  <a:srgbClr val="FFFF00"/>
                </a:solidFill>
              </a:rPr>
              <a:t> - </a:t>
            </a:r>
            <a:r>
              <a:rPr lang="uk-UA" b="1" i="1" dirty="0">
                <a:solidFill>
                  <a:schemeClr val="accent4">
                    <a:lumMod val="50000"/>
                  </a:schemeClr>
                </a:solidFill>
              </a:rPr>
              <a:t>Лихий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127000" indent="0">
              <a:lnSpc>
                <a:spcPct val="150000"/>
              </a:lnSpc>
              <a:buNone/>
            </a:pPr>
            <a:r>
              <a:rPr lang="uk-UA" b="1" i="1" dirty="0" err="1">
                <a:solidFill>
                  <a:srgbClr val="FFFF00"/>
                </a:solidFill>
              </a:rPr>
              <a:t>Лановой</a:t>
            </a:r>
            <a:r>
              <a:rPr lang="uk-UA" b="1" i="1" dirty="0">
                <a:solidFill>
                  <a:srgbClr val="FFFF00"/>
                </a:solidFill>
              </a:rPr>
              <a:t> -</a:t>
            </a:r>
            <a:r>
              <a:rPr lang="uk-UA" b="1" i="1" dirty="0">
                <a:solidFill>
                  <a:schemeClr val="accent4">
                    <a:lumMod val="50000"/>
                  </a:schemeClr>
                </a:solidFill>
              </a:rPr>
              <a:t>Лановий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127000" indent="0">
              <a:lnSpc>
                <a:spcPct val="150000"/>
              </a:lnSpc>
              <a:buNone/>
            </a:pPr>
            <a:r>
              <a:rPr lang="uk-UA" b="1" i="1" dirty="0">
                <a:solidFill>
                  <a:srgbClr val="FFFF00"/>
                </a:solidFill>
              </a:rPr>
              <a:t>Полевой -</a:t>
            </a:r>
            <a:r>
              <a:rPr lang="uk-UA" b="1" i="1" dirty="0" err="1">
                <a:solidFill>
                  <a:schemeClr val="accent4">
                    <a:lumMod val="50000"/>
                  </a:schemeClr>
                </a:solidFill>
              </a:rPr>
              <a:t>Полевий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127000" indent="0">
              <a:lnSpc>
                <a:spcPct val="150000"/>
              </a:lnSpc>
              <a:buNone/>
            </a:pPr>
            <a:r>
              <a:rPr lang="uk-UA" b="1" i="1" dirty="0" err="1">
                <a:solidFill>
                  <a:srgbClr val="FFFF00"/>
                </a:solidFill>
              </a:rPr>
              <a:t>Соловьев</a:t>
            </a:r>
            <a:r>
              <a:rPr lang="uk-UA" b="1" i="1" dirty="0">
                <a:solidFill>
                  <a:srgbClr val="FFFF00"/>
                </a:solidFill>
              </a:rPr>
              <a:t>-</a:t>
            </a:r>
            <a:r>
              <a:rPr lang="uk-UA" b="1" i="1" dirty="0" err="1">
                <a:solidFill>
                  <a:srgbClr val="FFFF00"/>
                </a:solidFill>
              </a:rPr>
              <a:t>Седой</a:t>
            </a:r>
            <a:r>
              <a:rPr lang="uk-UA" b="1" i="1" dirty="0">
                <a:solidFill>
                  <a:srgbClr val="FFFF00"/>
                </a:solidFill>
              </a:rPr>
              <a:t>-</a:t>
            </a:r>
            <a:r>
              <a:rPr lang="uk-UA" b="1" i="1" dirty="0">
                <a:solidFill>
                  <a:schemeClr val="accent4">
                    <a:lumMod val="50000"/>
                  </a:schemeClr>
                </a:solidFill>
              </a:rPr>
              <a:t>Соловйов-</a:t>
            </a:r>
            <a:r>
              <a:rPr lang="uk-UA" b="1" i="1" dirty="0" err="1">
                <a:solidFill>
                  <a:schemeClr val="accent4">
                    <a:lumMod val="50000"/>
                  </a:schemeClr>
                </a:solidFill>
              </a:rPr>
              <a:t>Сєдий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127000" indent="0">
              <a:lnSpc>
                <a:spcPct val="150000"/>
              </a:lnSpc>
              <a:buNone/>
            </a:pPr>
            <a:r>
              <a:rPr lang="uk-UA" b="1" i="1" dirty="0"/>
              <a:t>Толстой –</a:t>
            </a:r>
            <a:r>
              <a:rPr lang="uk-UA" b="1" i="1" dirty="0">
                <a:solidFill>
                  <a:schemeClr val="accent4">
                    <a:lumMod val="50000"/>
                  </a:schemeClr>
                </a:solidFill>
              </a:rPr>
              <a:t>Толстой/Толста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127000" indent="0">
              <a:lnSpc>
                <a:spcPct val="150000"/>
              </a:lnSpc>
              <a:buNone/>
            </a:pPr>
            <a:r>
              <a:rPr lang="uk-UA" b="1" i="1" dirty="0" err="1">
                <a:solidFill>
                  <a:srgbClr val="FFFF00"/>
                </a:solidFill>
              </a:rPr>
              <a:t>Трубецкой</a:t>
            </a:r>
            <a:r>
              <a:rPr lang="uk-UA" b="1" i="1" dirty="0">
                <a:solidFill>
                  <a:srgbClr val="FFFF00"/>
                </a:solidFill>
              </a:rPr>
              <a:t> -</a:t>
            </a:r>
            <a:r>
              <a:rPr lang="uk-UA" b="1" i="1" dirty="0" err="1">
                <a:solidFill>
                  <a:schemeClr val="accent4">
                    <a:lumMod val="50000"/>
                  </a:schemeClr>
                </a:solidFill>
              </a:rPr>
              <a:t>Трубецький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682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27442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Прикметникові прізвища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1609" y="1853248"/>
            <a:ext cx="4396339" cy="41957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Прикметникові</a:t>
            </a:r>
            <a:r>
              <a:rPr lang="ru-RU" b="1" dirty="0"/>
              <a:t> </a:t>
            </a:r>
            <a:r>
              <a:rPr lang="ru-RU" b="1" dirty="0" err="1"/>
              <a:t>закінчення</a:t>
            </a:r>
            <a:r>
              <a:rPr lang="ru-RU" b="1" dirty="0"/>
              <a:t> </a:t>
            </a:r>
            <a:r>
              <a:rPr lang="ru-RU" b="1" dirty="0" err="1"/>
              <a:t>білоруських</a:t>
            </a:r>
            <a:r>
              <a:rPr lang="ru-RU" b="1" dirty="0"/>
              <a:t> </a:t>
            </a:r>
            <a:r>
              <a:rPr lang="ru-RU" b="1" dirty="0" err="1"/>
              <a:t>прізвищ</a:t>
            </a:r>
            <a:r>
              <a:rPr lang="ru-RU" b="1" dirty="0"/>
              <a:t> </a:t>
            </a:r>
            <a:r>
              <a:rPr lang="ru-RU" b="1" dirty="0">
                <a:solidFill>
                  <a:srgbClr val="FFFF00"/>
                </a:solidFill>
              </a:rPr>
              <a:t>-ы,</a:t>
            </a:r>
            <a:r>
              <a:rPr lang="ru-RU" b="1" dirty="0"/>
              <a:t> </a:t>
            </a:r>
          </a:p>
          <a:p>
            <a:pPr marL="0" indent="0">
              <a:buNone/>
            </a:pPr>
            <a:r>
              <a:rPr lang="ru-RU" b="1" dirty="0" err="1"/>
              <a:t>чеських</a:t>
            </a:r>
            <a:r>
              <a:rPr lang="ru-RU" b="1" dirty="0"/>
              <a:t> та </a:t>
            </a:r>
            <a:r>
              <a:rPr lang="ru-RU" b="1" dirty="0" err="1"/>
              <a:t>словацьких</a:t>
            </a:r>
            <a:r>
              <a:rPr lang="ru-RU" b="1" dirty="0"/>
              <a:t> -</a:t>
            </a:r>
            <a:r>
              <a:rPr lang="ru-RU" b="1" dirty="0">
                <a:solidFill>
                  <a:srgbClr val="FFFF00"/>
                </a:solidFill>
              </a:rPr>
              <a:t>ý, </a:t>
            </a:r>
          </a:p>
          <a:p>
            <a:pPr marL="0" indent="0">
              <a:buNone/>
            </a:pPr>
            <a:r>
              <a:rPr lang="ru-RU" b="1" dirty="0" err="1"/>
              <a:t>польських</a:t>
            </a:r>
            <a:r>
              <a:rPr lang="ru-RU" b="1" dirty="0"/>
              <a:t> –</a:t>
            </a:r>
            <a:r>
              <a:rPr lang="ru-RU" b="1" dirty="0">
                <a:solidFill>
                  <a:srgbClr val="FFFF00"/>
                </a:solidFill>
              </a:rPr>
              <a:t>y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err="1"/>
              <a:t>болгарських</a:t>
            </a:r>
            <a:r>
              <a:rPr lang="ru-RU" b="1" dirty="0"/>
              <a:t>, </a:t>
            </a:r>
            <a:r>
              <a:rPr lang="ru-RU" b="1" dirty="0" err="1"/>
              <a:t>македонських</a:t>
            </a:r>
            <a:r>
              <a:rPr lang="ru-RU" b="1" dirty="0"/>
              <a:t> і </a:t>
            </a:r>
            <a:r>
              <a:rPr lang="ru-RU" b="1" dirty="0" err="1"/>
              <a:t>сербських</a:t>
            </a:r>
            <a:r>
              <a:rPr lang="ru-RU" b="1" dirty="0"/>
              <a:t> -</a:t>
            </a:r>
            <a:r>
              <a:rPr lang="ru-RU" b="1" dirty="0">
                <a:solidFill>
                  <a:srgbClr val="FFFF00"/>
                </a:solidFill>
              </a:rPr>
              <a:t>и</a:t>
            </a:r>
            <a:r>
              <a:rPr lang="ru-RU" b="1" dirty="0"/>
              <a:t>,</a:t>
            </a:r>
          </a:p>
          <a:p>
            <a:pPr marL="0" indent="0">
              <a:buNone/>
            </a:pPr>
            <a:r>
              <a:rPr lang="ru-RU" b="1" dirty="0" err="1"/>
              <a:t>хорватських</a:t>
            </a:r>
            <a:r>
              <a:rPr lang="ru-RU" b="1" dirty="0"/>
              <a:t> -і </a:t>
            </a:r>
            <a:r>
              <a:rPr lang="ru-RU" b="1" dirty="0" err="1"/>
              <a:t>передаємо</a:t>
            </a:r>
            <a:r>
              <a:rPr lang="ru-RU" b="1" dirty="0"/>
              <a:t> через </a:t>
            </a:r>
            <a:r>
              <a:rPr lang="ru-RU" sz="4400" b="1" dirty="0">
                <a:solidFill>
                  <a:srgbClr val="FFFF00"/>
                </a:solidFill>
              </a:rPr>
              <a:t>—</a:t>
            </a:r>
            <a:r>
              <a:rPr lang="ru-RU" sz="4400" b="1" dirty="0" err="1">
                <a:solidFill>
                  <a:srgbClr val="FFFF00"/>
                </a:solidFill>
              </a:rPr>
              <a:t>ий</a:t>
            </a:r>
            <a:r>
              <a:rPr lang="ru-RU" sz="4400" b="1" dirty="0">
                <a:solidFill>
                  <a:srgbClr val="FFFF00"/>
                </a:solidFill>
              </a:rPr>
              <a:t>: </a:t>
            </a:r>
            <a:endParaRPr lang="ru-RU" sz="4400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b="1" dirty="0">
                <a:solidFill>
                  <a:srgbClr val="FFFF00"/>
                </a:solidFill>
              </a:rPr>
              <a:t>Бял</a:t>
            </a:r>
            <a:r>
              <a:rPr lang="ru-RU" b="1" dirty="0" err="1">
                <a:solidFill>
                  <a:srgbClr val="FFFF00"/>
                </a:solidFill>
              </a:rPr>
              <a:t>ый</a:t>
            </a:r>
            <a:r>
              <a:rPr lang="ru-RU" b="1" dirty="0">
                <a:solidFill>
                  <a:srgbClr val="FFFF00"/>
                </a:solidFill>
              </a:rPr>
              <a:t>- </a:t>
            </a:r>
            <a:r>
              <a:rPr lang="ru-RU" b="1" dirty="0" err="1">
                <a:solidFill>
                  <a:srgbClr val="FFC000"/>
                </a:solidFill>
              </a:rPr>
              <a:t>Бялий</a:t>
            </a:r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 err="1" smtClean="0">
                <a:solidFill>
                  <a:srgbClr val="FFC000"/>
                </a:solidFill>
              </a:rPr>
              <a:t>Гартный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>
                <a:solidFill>
                  <a:srgbClr val="FFC000"/>
                </a:solidFill>
              </a:rPr>
              <a:t>–</a:t>
            </a:r>
            <a:r>
              <a:rPr lang="ru-RU" b="1" dirty="0" err="1">
                <a:solidFill>
                  <a:srgbClr val="FFC000"/>
                </a:solidFill>
              </a:rPr>
              <a:t>Гартний</a:t>
            </a:r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 err="1">
                <a:solidFill>
                  <a:srgbClr val="FFC000"/>
                </a:solidFill>
              </a:rPr>
              <a:t>Палацкýй</a:t>
            </a:r>
            <a:r>
              <a:rPr lang="ru-RU" b="1" dirty="0">
                <a:solidFill>
                  <a:srgbClr val="FFC000"/>
                </a:solidFill>
              </a:rPr>
              <a:t> –</a:t>
            </a:r>
            <a:r>
              <a:rPr lang="ru-RU" b="1" dirty="0" err="1">
                <a:solidFill>
                  <a:srgbClr val="FFC000"/>
                </a:solidFill>
              </a:rPr>
              <a:t>Палацький</a:t>
            </a:r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 err="1">
                <a:solidFill>
                  <a:srgbClr val="FFC000"/>
                </a:solidFill>
              </a:rPr>
              <a:t>Конески</a:t>
            </a:r>
            <a:r>
              <a:rPr lang="ru-RU" b="1" dirty="0">
                <a:solidFill>
                  <a:srgbClr val="FFC000"/>
                </a:solidFill>
              </a:rPr>
              <a:t>- </a:t>
            </a:r>
            <a:r>
              <a:rPr lang="ru-RU" b="1" dirty="0" err="1">
                <a:solidFill>
                  <a:srgbClr val="FFC000"/>
                </a:solidFill>
              </a:rPr>
              <a:t>Конеський</a:t>
            </a:r>
            <a:endParaRPr lang="ru-RU" b="1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0" indent="0" algn="just">
              <a:buNone/>
            </a:pPr>
            <a:r>
              <a:rPr lang="ru-RU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</a:t>
            </a:r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</a:t>
            </a:r>
            <a:r>
              <a:rPr lang="uk-UA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</a:t>
            </a:r>
            <a:endParaRPr lang="uk-UA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Григорьєв- Григор’єв</a:t>
            </a:r>
          </a:p>
          <a:p>
            <a:pPr marL="0" indent="0" algn="just">
              <a:buNone/>
            </a:pPr>
            <a:r>
              <a:rPr lang="uk-UA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Прокофьев</a:t>
            </a:r>
            <a:r>
              <a:rPr lang="uk-UA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Прокоф’єв</a:t>
            </a:r>
          </a:p>
          <a:p>
            <a:pPr marL="0" indent="0" algn="just">
              <a:buNone/>
            </a:pPr>
            <a:r>
              <a:rPr lang="uk-UA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Лукьянов</a:t>
            </a:r>
            <a:r>
              <a:rPr lang="uk-UA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Лук’янов</a:t>
            </a:r>
          </a:p>
          <a:p>
            <a:pPr marL="0" indent="0">
              <a:buNone/>
            </a:pP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02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201" y="0"/>
            <a:ext cx="9404723" cy="140053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Китайські, корейські прізвища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291" y="700265"/>
            <a:ext cx="8946541" cy="6156505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C000"/>
                </a:solidFill>
              </a:rPr>
              <a:t>Пак </a:t>
            </a:r>
            <a:r>
              <a:rPr lang="uk-UA" b="1" dirty="0" err="1" smtClean="0">
                <a:solidFill>
                  <a:srgbClr val="FFC000"/>
                </a:solidFill>
              </a:rPr>
              <a:t>Чівон</a:t>
            </a:r>
            <a:r>
              <a:rPr lang="uk-UA" b="1" dirty="0" smtClean="0">
                <a:solidFill>
                  <a:srgbClr val="FFC000"/>
                </a:solidFill>
              </a:rPr>
              <a:t> – Пак </a:t>
            </a:r>
            <a:r>
              <a:rPr lang="uk-UA" b="1" dirty="0" err="1" smtClean="0">
                <a:solidFill>
                  <a:srgbClr val="FFC000"/>
                </a:solidFill>
              </a:rPr>
              <a:t>Чівона</a:t>
            </a:r>
            <a:endParaRPr lang="uk-UA" b="1" dirty="0" smtClean="0">
              <a:solidFill>
                <a:srgbClr val="FFC000"/>
              </a:solidFill>
            </a:endParaRPr>
          </a:p>
          <a:p>
            <a:r>
              <a:rPr lang="uk-UA" b="1" dirty="0" smtClean="0">
                <a:solidFill>
                  <a:srgbClr val="FFC000"/>
                </a:solidFill>
              </a:rPr>
              <a:t>Ван Мен</a:t>
            </a:r>
          </a:p>
          <a:p>
            <a:r>
              <a:rPr lang="uk-UA" b="1" dirty="0" smtClean="0">
                <a:solidFill>
                  <a:srgbClr val="FFC000"/>
                </a:solidFill>
              </a:rPr>
              <a:t>Ван </a:t>
            </a:r>
            <a:r>
              <a:rPr lang="uk-UA" b="1" dirty="0" err="1" smtClean="0">
                <a:solidFill>
                  <a:srgbClr val="FFC000"/>
                </a:solidFill>
              </a:rPr>
              <a:t>Ма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b="1" dirty="0">
                <a:solidFill>
                  <a:srgbClr val="FFC000"/>
                </a:solidFill>
              </a:rPr>
              <a:t>Цзян </a:t>
            </a:r>
            <a:r>
              <a:rPr lang="ru-RU" b="1" dirty="0" err="1" smtClean="0">
                <a:solidFill>
                  <a:srgbClr val="FFC000"/>
                </a:solidFill>
              </a:rPr>
              <a:t>Цземінь</a:t>
            </a:r>
            <a:endParaRPr lang="ru-RU" b="1" dirty="0" smtClean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Мен </a:t>
            </a:r>
            <a:r>
              <a:rPr lang="ru-RU" b="1" dirty="0" err="1" smtClean="0">
                <a:solidFill>
                  <a:srgbClr val="FFC000"/>
                </a:solidFill>
              </a:rPr>
              <a:t>Ваньчжоу</a:t>
            </a:r>
            <a:endParaRPr lang="uk-UA" b="1" dirty="0" smtClean="0">
              <a:solidFill>
                <a:srgbClr val="FFC000"/>
              </a:solidFill>
            </a:endParaRPr>
          </a:p>
          <a:p>
            <a:r>
              <a:rPr lang="uk-UA" b="1" dirty="0" err="1" smtClean="0">
                <a:solidFill>
                  <a:srgbClr val="FFC000"/>
                </a:solidFill>
              </a:rPr>
              <a:t>Нгуен</a:t>
            </a:r>
            <a:r>
              <a:rPr lang="uk-UA" b="1" dirty="0" smtClean="0">
                <a:solidFill>
                  <a:srgbClr val="FFC000"/>
                </a:solidFill>
              </a:rPr>
              <a:t> Конг Хоан</a:t>
            </a:r>
          </a:p>
          <a:p>
            <a:r>
              <a:rPr lang="uk-UA" b="1" dirty="0" smtClean="0">
                <a:solidFill>
                  <a:srgbClr val="FFC000"/>
                </a:solidFill>
              </a:rPr>
              <a:t>У Ну </a:t>
            </a:r>
            <a:r>
              <a:rPr lang="uk-UA" b="1" dirty="0" err="1" smtClean="0">
                <a:solidFill>
                  <a:srgbClr val="FFC000"/>
                </a:solidFill>
              </a:rPr>
              <a:t>Мунг</a:t>
            </a:r>
            <a:endParaRPr lang="uk-UA" b="1" dirty="0" smtClean="0">
              <a:solidFill>
                <a:srgbClr val="FFC000"/>
              </a:solidFill>
            </a:endParaRPr>
          </a:p>
          <a:p>
            <a:r>
              <a:rPr lang="uk-UA" b="1" dirty="0" smtClean="0">
                <a:solidFill>
                  <a:srgbClr val="FFC000"/>
                </a:solidFill>
              </a:rPr>
              <a:t>Ден Сяопін</a:t>
            </a:r>
          </a:p>
          <a:p>
            <a:r>
              <a:rPr lang="uk-UA" b="1" dirty="0" smtClean="0">
                <a:solidFill>
                  <a:srgbClr val="FFC000"/>
                </a:solidFill>
              </a:rPr>
              <a:t>Кім Чен </a:t>
            </a:r>
            <a:r>
              <a:rPr lang="uk-UA" b="1" dirty="0" err="1" smtClean="0">
                <a:solidFill>
                  <a:srgbClr val="FFC000"/>
                </a:solidFill>
              </a:rPr>
              <a:t>Ина</a:t>
            </a:r>
            <a:endParaRPr lang="uk-UA" b="1" dirty="0" smtClean="0">
              <a:solidFill>
                <a:srgbClr val="FFC000"/>
              </a:solidFill>
            </a:endParaRPr>
          </a:p>
          <a:p>
            <a:r>
              <a:rPr lang="uk-UA" b="1" dirty="0" smtClean="0">
                <a:solidFill>
                  <a:srgbClr val="FFC000"/>
                </a:solidFill>
              </a:rPr>
              <a:t>Лі </a:t>
            </a:r>
            <a:r>
              <a:rPr lang="uk-UA" b="1" dirty="0" err="1" smtClean="0">
                <a:solidFill>
                  <a:srgbClr val="FFC000"/>
                </a:solidFill>
              </a:rPr>
              <a:t>Цзюньфань</a:t>
            </a:r>
            <a:endParaRPr lang="uk-UA" b="1" dirty="0" smtClean="0">
              <a:solidFill>
                <a:srgbClr val="FFC000"/>
              </a:solidFill>
            </a:endParaRPr>
          </a:p>
          <a:p>
            <a:r>
              <a:rPr lang="uk-UA" b="1" dirty="0" smtClean="0">
                <a:solidFill>
                  <a:srgbClr val="FFC000"/>
                </a:solidFill>
              </a:rPr>
              <a:t>Го Мажо</a:t>
            </a:r>
          </a:p>
          <a:p>
            <a:r>
              <a:rPr lang="uk-UA" b="1" dirty="0" smtClean="0">
                <a:solidFill>
                  <a:srgbClr val="FFC000"/>
                </a:solidFill>
              </a:rPr>
              <a:t>Тао </a:t>
            </a:r>
            <a:r>
              <a:rPr lang="uk-UA" b="1" dirty="0" err="1" smtClean="0">
                <a:solidFill>
                  <a:srgbClr val="FFC000"/>
                </a:solidFill>
              </a:rPr>
              <a:t>Юаньмінь</a:t>
            </a:r>
            <a:endParaRPr lang="uk-UA" b="1" dirty="0" smtClean="0">
              <a:solidFill>
                <a:srgbClr val="FFC000"/>
              </a:solidFill>
            </a:endParaRPr>
          </a:p>
          <a:p>
            <a:r>
              <a:rPr lang="uk-UA" b="1" dirty="0" smtClean="0">
                <a:solidFill>
                  <a:srgbClr val="FFC000"/>
                </a:solidFill>
              </a:rPr>
              <a:t>Сунь </a:t>
            </a:r>
            <a:r>
              <a:rPr lang="uk-UA" b="1" dirty="0" err="1" smtClean="0">
                <a:solidFill>
                  <a:srgbClr val="FFC000"/>
                </a:solidFill>
              </a:rPr>
              <a:t>Ятсен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44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830" y="0"/>
            <a:ext cx="11664170" cy="600501"/>
          </a:xfrm>
        </p:spPr>
        <p:txBody>
          <a:bodyPr/>
          <a:lstStyle/>
          <a:p>
            <a:r>
              <a:rPr lang="uk-UA" b="1" dirty="0">
                <a:solidFill>
                  <a:srgbClr val="FFFF00"/>
                </a:solidFill>
              </a:rPr>
              <a:t>Арабські й середньоазійські прізвища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823" y="1992573"/>
            <a:ext cx="11193320" cy="4449170"/>
          </a:xfrm>
        </p:spPr>
        <p:txBody>
          <a:bodyPr/>
          <a:lstStyle/>
          <a:p>
            <a:r>
              <a:rPr lang="uk-UA" b="1" dirty="0">
                <a:solidFill>
                  <a:srgbClr val="FFFF00"/>
                </a:solidFill>
              </a:rPr>
              <a:t>Тер-</a:t>
            </a:r>
            <a:r>
              <a:rPr lang="uk-UA" b="1" dirty="0" err="1">
                <a:solidFill>
                  <a:srgbClr val="FFFF00"/>
                </a:solidFill>
              </a:rPr>
              <a:t>Казарян</a:t>
            </a:r>
            <a:endParaRPr lang="uk-UA" b="1" dirty="0">
              <a:solidFill>
                <a:srgbClr val="FFFF00"/>
              </a:solidFill>
            </a:endParaRPr>
          </a:p>
          <a:p>
            <a:r>
              <a:rPr lang="uk-UA" b="1" dirty="0">
                <a:solidFill>
                  <a:srgbClr val="FFFF00"/>
                </a:solidFill>
              </a:rPr>
              <a:t>Тер-</a:t>
            </a:r>
            <a:r>
              <a:rPr lang="uk-UA" b="1" dirty="0" err="1">
                <a:solidFill>
                  <a:srgbClr val="FFFF00"/>
                </a:solidFill>
              </a:rPr>
              <a:t>Ованесян</a:t>
            </a:r>
            <a:endParaRPr lang="uk-UA" b="1" dirty="0">
              <a:solidFill>
                <a:srgbClr val="FFFF00"/>
              </a:solidFill>
            </a:endParaRPr>
          </a:p>
          <a:p>
            <a:r>
              <a:rPr lang="uk-UA" b="1" dirty="0" err="1">
                <a:solidFill>
                  <a:srgbClr val="FFFF00"/>
                </a:solidFill>
              </a:rPr>
              <a:t>Фікрет-кизи</a:t>
            </a:r>
            <a:endParaRPr lang="uk-UA" b="1" dirty="0">
              <a:solidFill>
                <a:srgbClr val="FFFF00"/>
              </a:solidFill>
            </a:endParaRPr>
          </a:p>
          <a:p>
            <a:r>
              <a:rPr lang="uk-UA" b="1" dirty="0" err="1">
                <a:solidFill>
                  <a:srgbClr val="FFFF00"/>
                </a:solidFill>
              </a:rPr>
              <a:t>Мехмед</a:t>
            </a:r>
            <a:r>
              <a:rPr lang="uk-UA" b="1" dirty="0">
                <a:solidFill>
                  <a:srgbClr val="FFFF00"/>
                </a:solidFill>
              </a:rPr>
              <a:t>-бей</a:t>
            </a:r>
          </a:p>
          <a:p>
            <a:r>
              <a:rPr lang="uk-UA" b="1" dirty="0">
                <a:solidFill>
                  <a:srgbClr val="FFFF00"/>
                </a:solidFill>
              </a:rPr>
              <a:t>Кемаль-паша</a:t>
            </a:r>
          </a:p>
          <a:p>
            <a:r>
              <a:rPr lang="uk-UA" b="1" dirty="0">
                <a:solidFill>
                  <a:srgbClr val="FFFF00"/>
                </a:solidFill>
              </a:rPr>
              <a:t>Мірза-хан</a:t>
            </a:r>
          </a:p>
          <a:p>
            <a:r>
              <a:rPr lang="uk-UA" b="1" dirty="0" err="1">
                <a:solidFill>
                  <a:srgbClr val="FFFF00"/>
                </a:solidFill>
              </a:rPr>
              <a:t>Чінгісхан</a:t>
            </a:r>
            <a:endParaRPr lang="uk-UA" b="1" dirty="0">
              <a:solidFill>
                <a:srgbClr val="FFFF00"/>
              </a:solidFill>
            </a:endParaRPr>
          </a:p>
          <a:p>
            <a:r>
              <a:rPr lang="uk-UA" b="1" dirty="0">
                <a:solidFill>
                  <a:srgbClr val="FFFF00"/>
                </a:solidFill>
              </a:rPr>
              <a:t> Ібн </a:t>
            </a:r>
            <a:r>
              <a:rPr lang="uk-UA" b="1" dirty="0" err="1">
                <a:solidFill>
                  <a:srgbClr val="FFFF00"/>
                </a:solidFill>
              </a:rPr>
              <a:t>Фодлан</a:t>
            </a:r>
            <a:endParaRPr lang="uk-UA" b="1" dirty="0">
              <a:solidFill>
                <a:srgbClr val="FFFF00"/>
              </a:solidFill>
            </a:endParaRPr>
          </a:p>
          <a:p>
            <a:r>
              <a:rPr lang="uk-UA" b="1" dirty="0">
                <a:solidFill>
                  <a:srgbClr val="FFFF00"/>
                </a:solidFill>
              </a:rPr>
              <a:t>Ібн Сіна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94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254152" cy="1400530"/>
          </a:xfrm>
        </p:spPr>
        <p:txBody>
          <a:bodyPr/>
          <a:lstStyle/>
          <a:p>
            <a:r>
              <a:rPr lang="uk-UA" b="1" dirty="0">
                <a:solidFill>
                  <a:srgbClr val="FFFF00"/>
                </a:solidFill>
              </a:rPr>
              <a:t>Родовий відмінок іменників А/Я, У/Ю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985554"/>
            <a:ext cx="10796951" cy="4262845"/>
          </a:xfrm>
        </p:spPr>
        <p:txBody>
          <a:bodyPr/>
          <a:lstStyle/>
          <a:p>
            <a:r>
              <a:rPr lang="uk-UA" b="1" dirty="0"/>
              <a:t>Родовий відмінок іменників А/Я, У/Ю</a:t>
            </a:r>
            <a:r>
              <a:rPr lang="uk-UA" dirty="0"/>
              <a:t>: </a:t>
            </a:r>
            <a:r>
              <a:rPr lang="en-US" dirty="0">
                <a:hlinkClick r:id="rId2"/>
              </a:rPr>
              <a:t>http://rodovyi-vidminok.wikidot.com/t</a:t>
            </a:r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846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113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ПРИКМЕТНИК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0057" y="938284"/>
            <a:ext cx="7707945" cy="54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26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77" y="-39190"/>
            <a:ext cx="10301920" cy="68971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464" y="4033833"/>
            <a:ext cx="3700055" cy="212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65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74" y="6771"/>
            <a:ext cx="8987246" cy="674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06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545889" cy="838200"/>
          </a:xfrm>
        </p:spPr>
        <p:txBody>
          <a:bodyPr/>
          <a:lstStyle/>
          <a:p>
            <a:r>
              <a:rPr lang="ru-RU" sz="2800" b="1" dirty="0" err="1">
                <a:solidFill>
                  <a:srgbClr val="FFFF00"/>
                </a:solidFill>
              </a:rPr>
              <a:t>Поясніть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фразеологізми</a:t>
            </a:r>
            <a:r>
              <a:rPr lang="ru-RU" sz="2800" b="1" dirty="0">
                <a:solidFill>
                  <a:srgbClr val="FFFF00"/>
                </a:solidFill>
              </a:rPr>
              <a:t>. </a:t>
            </a:r>
            <a:br>
              <a:rPr lang="ru-RU" sz="2800" b="1" dirty="0">
                <a:solidFill>
                  <a:srgbClr val="FFFF00"/>
                </a:solidFill>
              </a:rPr>
            </a:br>
            <a:r>
              <a:rPr lang="ru-RU" sz="2800" b="1" dirty="0" err="1">
                <a:solidFill>
                  <a:srgbClr val="FFFF00"/>
                </a:solidFill>
              </a:rPr>
              <a:t>Доберіть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синоніми</a:t>
            </a:r>
            <a:r>
              <a:rPr lang="ru-RU" sz="2800" b="1" dirty="0">
                <a:solidFill>
                  <a:srgbClr val="FFFF00"/>
                </a:solidFill>
              </a:rPr>
              <a:t> до таких </a:t>
            </a:r>
            <a:r>
              <a:rPr lang="ru-RU" sz="2800" b="1" dirty="0" err="1">
                <a:solidFill>
                  <a:srgbClr val="FFFF00"/>
                </a:solidFill>
              </a:rPr>
              <a:t>приказок</a:t>
            </a:r>
            <a:r>
              <a:rPr lang="ru-RU" sz="2800" b="1" dirty="0">
                <a:solidFill>
                  <a:srgbClr val="FFFF00"/>
                </a:solidFill>
              </a:rPr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176" y="1479176"/>
            <a:ext cx="11470342" cy="53788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1) У </a:t>
            </a:r>
            <a:r>
              <a:rPr lang="ru-RU" b="1" dirty="0" err="1"/>
              <a:t>решеті</a:t>
            </a:r>
            <a:r>
              <a:rPr lang="ru-RU" b="1" dirty="0"/>
              <a:t> води не </a:t>
            </a:r>
            <a:r>
              <a:rPr lang="ru-RU" b="1" dirty="0" err="1"/>
              <a:t>вдержиш</a:t>
            </a:r>
            <a:r>
              <a:rPr lang="ru-RU" b="1" dirty="0"/>
              <a:t>; </a:t>
            </a:r>
          </a:p>
          <a:p>
            <a:pPr>
              <a:lnSpc>
                <a:spcPct val="150000"/>
              </a:lnSpc>
            </a:pPr>
            <a:r>
              <a:rPr lang="ru-RU" b="1" dirty="0"/>
              <a:t>2) Часом з квасом, а порою з водою; </a:t>
            </a:r>
          </a:p>
          <a:p>
            <a:pPr>
              <a:lnSpc>
                <a:spcPct val="150000"/>
              </a:lnSpc>
            </a:pPr>
            <a:r>
              <a:rPr lang="ru-RU" b="1" dirty="0"/>
              <a:t>3) З </a:t>
            </a:r>
            <a:r>
              <a:rPr lang="ru-RU" b="1" dirty="0" err="1"/>
              <a:t>малої</a:t>
            </a:r>
            <a:r>
              <a:rPr lang="ru-RU" b="1" dirty="0"/>
              <a:t> хмари великий </a:t>
            </a:r>
            <a:r>
              <a:rPr lang="ru-RU" b="1" dirty="0" err="1"/>
              <a:t>дощ</a:t>
            </a:r>
            <a:r>
              <a:rPr lang="ru-RU" b="1" dirty="0"/>
              <a:t> </a:t>
            </a:r>
            <a:r>
              <a:rPr lang="ru-RU" b="1" dirty="0" err="1"/>
              <a:t>буває</a:t>
            </a:r>
            <a:r>
              <a:rPr lang="ru-RU" b="1" dirty="0"/>
              <a:t>; </a:t>
            </a:r>
          </a:p>
          <a:p>
            <a:pPr>
              <a:lnSpc>
                <a:spcPct val="150000"/>
              </a:lnSpc>
            </a:pPr>
            <a:r>
              <a:rPr lang="ru-RU" b="1" dirty="0"/>
              <a:t>4) Дома й солома </a:t>
            </a:r>
            <a:r>
              <a:rPr lang="ru-RU" b="1" dirty="0" err="1"/>
              <a:t>їдома</a:t>
            </a:r>
            <a:r>
              <a:rPr lang="ru-RU" b="1" dirty="0"/>
              <a:t>, а в гостях і </a:t>
            </a:r>
            <a:r>
              <a:rPr lang="ru-RU" b="1" dirty="0" err="1"/>
              <a:t>сіно</a:t>
            </a:r>
            <a:r>
              <a:rPr lang="ru-RU" b="1" dirty="0"/>
              <a:t> не </a:t>
            </a:r>
            <a:r>
              <a:rPr lang="ru-RU" b="1" dirty="0" err="1"/>
              <a:t>їсться</a:t>
            </a:r>
            <a:r>
              <a:rPr lang="ru-RU" b="1" dirty="0"/>
              <a:t>; </a:t>
            </a:r>
          </a:p>
          <a:p>
            <a:pPr>
              <a:lnSpc>
                <a:spcPct val="150000"/>
              </a:lnSpc>
            </a:pPr>
            <a:r>
              <a:rPr lang="ru-RU" b="1" dirty="0"/>
              <a:t>5) </a:t>
            </a:r>
            <a:r>
              <a:rPr lang="ru-RU" b="1" dirty="0" err="1"/>
              <a:t>Щастя</a:t>
            </a:r>
            <a:r>
              <a:rPr lang="ru-RU" b="1" dirty="0"/>
              <a:t> не </a:t>
            </a:r>
            <a:r>
              <a:rPr lang="ru-RU" b="1" dirty="0" err="1"/>
              <a:t>кінь</a:t>
            </a:r>
            <a:r>
              <a:rPr lang="ru-RU" b="1" dirty="0"/>
              <a:t> – хомута на </a:t>
            </a:r>
            <a:r>
              <a:rPr lang="ru-RU" b="1" dirty="0" err="1"/>
              <a:t>нього</a:t>
            </a:r>
            <a:r>
              <a:rPr lang="ru-RU" b="1" dirty="0"/>
              <a:t> не </a:t>
            </a:r>
            <a:r>
              <a:rPr lang="ru-RU" b="1" dirty="0" err="1"/>
              <a:t>накинеш</a:t>
            </a:r>
            <a:r>
              <a:rPr lang="ru-RU" b="1" dirty="0"/>
              <a:t>; </a:t>
            </a:r>
          </a:p>
          <a:p>
            <a:pPr>
              <a:lnSpc>
                <a:spcPct val="150000"/>
              </a:lnSpc>
            </a:pPr>
            <a:r>
              <a:rPr lang="ru-RU" b="1" dirty="0"/>
              <a:t>6) Не все,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сіре</a:t>
            </a:r>
            <a:r>
              <a:rPr lang="ru-RU" b="1" dirty="0"/>
              <a:t>, те </a:t>
            </a:r>
            <a:r>
              <a:rPr lang="ru-RU" b="1" dirty="0" err="1"/>
              <a:t>вовк</a:t>
            </a:r>
            <a:r>
              <a:rPr lang="ru-RU" b="1" dirty="0"/>
              <a:t>; </a:t>
            </a:r>
          </a:p>
          <a:p>
            <a:pPr>
              <a:lnSpc>
                <a:spcPct val="150000"/>
              </a:lnSpc>
            </a:pPr>
            <a:r>
              <a:rPr lang="ru-RU" b="1" dirty="0"/>
              <a:t>7) На те й щука в </a:t>
            </a:r>
            <a:r>
              <a:rPr lang="ru-RU" b="1" dirty="0" err="1"/>
              <a:t>річці</a:t>
            </a:r>
            <a:r>
              <a:rPr lang="ru-RU" b="1" dirty="0"/>
              <a:t>, </a:t>
            </a:r>
            <a:r>
              <a:rPr lang="ru-RU" b="1" dirty="0" err="1"/>
              <a:t>щоб</a:t>
            </a:r>
            <a:r>
              <a:rPr lang="ru-RU" b="1" dirty="0"/>
              <a:t> карась не </a:t>
            </a:r>
            <a:r>
              <a:rPr lang="ru-RU" b="1" dirty="0" err="1"/>
              <a:t>дрімав</a:t>
            </a:r>
            <a:r>
              <a:rPr lang="ru-RU" b="1" dirty="0"/>
              <a:t>; </a:t>
            </a:r>
          </a:p>
          <a:p>
            <a:pPr>
              <a:lnSpc>
                <a:spcPct val="150000"/>
              </a:lnSpc>
            </a:pPr>
            <a:r>
              <a:rPr lang="ru-RU" b="1" dirty="0"/>
              <a:t>8) Не </a:t>
            </a:r>
            <a:r>
              <a:rPr lang="ru-RU" b="1" dirty="0" err="1"/>
              <a:t>святі</a:t>
            </a:r>
            <a:r>
              <a:rPr lang="ru-RU" b="1" dirty="0"/>
              <a:t> горшки </a:t>
            </a:r>
            <a:r>
              <a:rPr lang="ru-RU" b="1" dirty="0" err="1"/>
              <a:t>ліплять</a:t>
            </a:r>
            <a:r>
              <a:rPr lang="ru-RU" b="1" dirty="0"/>
              <a:t>; </a:t>
            </a:r>
          </a:p>
          <a:p>
            <a:pPr>
              <a:lnSpc>
                <a:spcPct val="150000"/>
              </a:lnSpc>
            </a:pPr>
            <a:r>
              <a:rPr lang="ru-RU" b="1" dirty="0"/>
              <a:t>9) Чия </a:t>
            </a:r>
            <a:r>
              <a:rPr lang="ru-RU" b="1" dirty="0" err="1"/>
              <a:t>відвага</a:t>
            </a:r>
            <a:r>
              <a:rPr lang="ru-RU" b="1" dirty="0"/>
              <a:t>, того й </a:t>
            </a:r>
            <a:r>
              <a:rPr lang="ru-RU" b="1" dirty="0" err="1"/>
              <a:t>перевага</a:t>
            </a:r>
            <a:r>
              <a:rPr lang="ru-RU" b="1" dirty="0"/>
              <a:t>; </a:t>
            </a:r>
          </a:p>
          <a:p>
            <a:pPr>
              <a:lnSpc>
                <a:spcPct val="150000"/>
              </a:lnSpc>
            </a:pPr>
            <a:r>
              <a:rPr lang="ru-RU" b="1" dirty="0"/>
              <a:t>10) І комар коня завалить, </a:t>
            </a:r>
            <a:r>
              <a:rPr lang="ru-RU" b="1" dirty="0" err="1"/>
              <a:t>якщо</a:t>
            </a:r>
            <a:r>
              <a:rPr lang="ru-RU" b="1" dirty="0"/>
              <a:t> </a:t>
            </a:r>
            <a:r>
              <a:rPr lang="ru-RU" b="1" dirty="0" err="1"/>
              <a:t>ведмідь</a:t>
            </a:r>
            <a:r>
              <a:rPr lang="ru-RU" b="1" dirty="0"/>
              <a:t> </a:t>
            </a:r>
            <a:r>
              <a:rPr lang="ru-RU" b="1" dirty="0" err="1"/>
              <a:t>допоможе</a:t>
            </a:r>
            <a:r>
              <a:rPr lang="ru-RU" b="1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946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СТУПЕНІ ПОРІВНЯННЯ ЯКІСНИХ прикметників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При </a:t>
            </a:r>
            <a:r>
              <a:rPr lang="ru-RU" b="1" dirty="0" err="1">
                <a:solidFill>
                  <a:srgbClr val="FFFF00"/>
                </a:solidFill>
              </a:rPr>
              <a:t>утворенні</a:t>
            </a:r>
            <a:r>
              <a:rPr lang="ru-RU" b="1" dirty="0">
                <a:solidFill>
                  <a:srgbClr val="FFFF00"/>
                </a:solidFill>
              </a:rPr>
              <a:t> форм </a:t>
            </a:r>
            <a:r>
              <a:rPr lang="ru-RU" b="1" dirty="0" err="1">
                <a:solidFill>
                  <a:srgbClr val="FFFF00"/>
                </a:solidFill>
              </a:rPr>
              <a:t>вищого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ступеня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порівняння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із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суфік­сом</a:t>
            </a:r>
            <a:r>
              <a:rPr lang="ru-RU" b="1" dirty="0">
                <a:solidFill>
                  <a:srgbClr val="FFFF00"/>
                </a:solidFill>
              </a:rPr>
              <a:t> -ш- основа </a:t>
            </a:r>
            <a:r>
              <a:rPr lang="ru-RU" b="1" dirty="0" err="1">
                <a:solidFill>
                  <a:srgbClr val="FFFF00"/>
                </a:solidFill>
              </a:rPr>
              <a:t>прикметника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може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зазнавати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змін</a:t>
            </a:r>
            <a:r>
              <a:rPr lang="ru-RU" b="1" dirty="0">
                <a:solidFill>
                  <a:srgbClr val="FFFF00"/>
                </a:solidFill>
              </a:rPr>
              <a:t>:</a:t>
            </a:r>
          </a:p>
          <a:p>
            <a:endParaRPr lang="ru-RU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FFFF00"/>
                </a:solidFill>
              </a:rPr>
              <a:t>— </a:t>
            </a:r>
            <a:r>
              <a:rPr lang="ru-RU" b="1" dirty="0" err="1">
                <a:solidFill>
                  <a:srgbClr val="FFFF00"/>
                </a:solidFill>
              </a:rPr>
              <a:t>суфікси</a:t>
            </a:r>
            <a:r>
              <a:rPr lang="ru-RU" b="1" dirty="0">
                <a:solidFill>
                  <a:srgbClr val="FFFF00"/>
                </a:solidFill>
              </a:rPr>
              <a:t> -к-, -</a:t>
            </a:r>
            <a:r>
              <a:rPr lang="ru-RU" b="1" dirty="0" err="1">
                <a:solidFill>
                  <a:srgbClr val="FFFF00"/>
                </a:solidFill>
              </a:rPr>
              <a:t>ок</a:t>
            </a:r>
            <a:r>
              <a:rPr lang="ru-RU" b="1" dirty="0">
                <a:solidFill>
                  <a:srgbClr val="FFFF00"/>
                </a:solidFill>
              </a:rPr>
              <a:t>-, -</a:t>
            </a:r>
            <a:r>
              <a:rPr lang="ru-RU" b="1" dirty="0" err="1">
                <a:solidFill>
                  <a:srgbClr val="FFFF00"/>
                </a:solidFill>
              </a:rPr>
              <a:t>єн</a:t>
            </a:r>
            <a:r>
              <a:rPr lang="ru-RU" b="1" dirty="0">
                <a:solidFill>
                  <a:srgbClr val="FFFF00"/>
                </a:solidFill>
              </a:rPr>
              <a:t>- </a:t>
            </a:r>
            <a:r>
              <a:rPr lang="ru-RU" b="1" dirty="0" err="1">
                <a:solidFill>
                  <a:srgbClr val="FFFF00"/>
                </a:solidFill>
              </a:rPr>
              <a:t>випадають</a:t>
            </a:r>
            <a:r>
              <a:rPr lang="ru-RU" b="1" dirty="0">
                <a:solidFill>
                  <a:srgbClr val="FFFF00"/>
                </a:solidFill>
              </a:rPr>
              <a:t>: </a:t>
            </a:r>
            <a:r>
              <a:rPr lang="ru-RU" b="1" dirty="0"/>
              <a:t>короткий — </a:t>
            </a:r>
            <a:r>
              <a:rPr lang="ru-RU" b="1" dirty="0" err="1"/>
              <a:t>коротший</a:t>
            </a:r>
            <a:r>
              <a:rPr lang="ru-RU" b="1" dirty="0"/>
              <a:t>;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FF00"/>
                </a:solidFill>
              </a:rPr>
              <a:t>—  с + ш = </a:t>
            </a:r>
            <a:r>
              <a:rPr lang="ru-RU" b="1" dirty="0" err="1">
                <a:solidFill>
                  <a:srgbClr val="FFFF00"/>
                </a:solidFill>
              </a:rPr>
              <a:t>гич</a:t>
            </a:r>
            <a:r>
              <a:rPr lang="ru-RU" b="1" dirty="0">
                <a:solidFill>
                  <a:srgbClr val="FFFF00"/>
                </a:solidFill>
              </a:rPr>
              <a:t> (</a:t>
            </a:r>
            <a:r>
              <a:rPr lang="ru-RU" b="1" dirty="0" err="1">
                <a:solidFill>
                  <a:srgbClr val="FFFF00"/>
                </a:solidFill>
              </a:rPr>
              <a:t>ги</a:t>
            </a:r>
            <a:r>
              <a:rPr lang="ru-RU" b="1" dirty="0">
                <a:solidFill>
                  <a:srgbClr val="FFFF00"/>
                </a:solidFill>
              </a:rPr>
              <a:t>): </a:t>
            </a:r>
            <a:r>
              <a:rPr lang="ru-RU" b="1" dirty="0" err="1"/>
              <a:t>високий</a:t>
            </a:r>
            <a:r>
              <a:rPr lang="ru-RU" b="1" dirty="0"/>
              <a:t> — </a:t>
            </a:r>
            <a:r>
              <a:rPr lang="ru-RU" b="1" dirty="0" err="1"/>
              <a:t>вищий</a:t>
            </a:r>
            <a:r>
              <a:rPr lang="ru-RU" b="1" dirty="0"/>
              <a:t>;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FF00"/>
                </a:solidFill>
              </a:rPr>
              <a:t>—  </a:t>
            </a:r>
            <a:r>
              <a:rPr lang="ru-RU" b="1" dirty="0" err="1">
                <a:solidFill>
                  <a:srgbClr val="FFFF00"/>
                </a:solidFill>
              </a:rPr>
              <a:t>г,ж,з</a:t>
            </a:r>
            <a:r>
              <a:rPr lang="ru-RU" b="1" dirty="0">
                <a:solidFill>
                  <a:srgbClr val="FFFF00"/>
                </a:solidFill>
              </a:rPr>
              <a:t> + ш= </a:t>
            </a:r>
            <a:r>
              <a:rPr lang="ru-RU" b="1" dirty="0" err="1">
                <a:solidFill>
                  <a:srgbClr val="FFFF00"/>
                </a:solidFill>
              </a:rPr>
              <a:t>жч</a:t>
            </a:r>
            <a:r>
              <a:rPr lang="ru-RU" b="1" dirty="0">
                <a:solidFill>
                  <a:srgbClr val="FFFF00"/>
                </a:solidFill>
              </a:rPr>
              <a:t>: </a:t>
            </a:r>
            <a:r>
              <a:rPr lang="ru-RU" b="1" dirty="0" err="1"/>
              <a:t>близький</a:t>
            </a:r>
            <a:r>
              <a:rPr lang="ru-RU" b="1" dirty="0"/>
              <a:t> — </a:t>
            </a:r>
            <a:r>
              <a:rPr lang="ru-RU" b="1" dirty="0" err="1"/>
              <a:t>ближчий</a:t>
            </a:r>
            <a:r>
              <a:rPr lang="ru-RU" b="1" dirty="0"/>
              <a:t>, </a:t>
            </a:r>
            <a:r>
              <a:rPr lang="ru-RU" b="1" dirty="0" err="1"/>
              <a:t>дорогий</a:t>
            </a:r>
            <a:r>
              <a:rPr lang="ru-RU" b="1" dirty="0"/>
              <a:t> — </a:t>
            </a:r>
            <a:r>
              <a:rPr lang="ru-RU" b="1" dirty="0" err="1"/>
              <a:t>дорожчий</a:t>
            </a:r>
            <a:r>
              <a:rPr lang="ru-RU" b="1" dirty="0"/>
              <a:t>, </a:t>
            </a:r>
            <a:r>
              <a:rPr lang="ru-RU" b="1" dirty="0" err="1"/>
              <a:t>дужий</a:t>
            </a:r>
            <a:r>
              <a:rPr lang="ru-RU" b="1" dirty="0"/>
              <a:t> — </a:t>
            </a:r>
            <a:r>
              <a:rPr lang="ru-RU" b="1" dirty="0" err="1"/>
              <a:t>дужчий</a:t>
            </a:r>
            <a:r>
              <a:rPr lang="ru-RU" b="1" dirty="0"/>
              <a:t>.</a:t>
            </a:r>
          </a:p>
          <a:p>
            <a:endParaRPr lang="ru-RU" dirty="0"/>
          </a:p>
          <a:p>
            <a:pPr marL="0" indent="0" algn="ctr">
              <a:buNone/>
            </a:pPr>
            <a:r>
              <a:rPr lang="ru-RU" b="1" u="sng" dirty="0" err="1">
                <a:solidFill>
                  <a:srgbClr val="FFC000"/>
                </a:solidFill>
              </a:rPr>
              <a:t>Винятки</a:t>
            </a:r>
            <a:r>
              <a:rPr lang="ru-RU" b="1" u="sng" dirty="0">
                <a:solidFill>
                  <a:srgbClr val="FFC000"/>
                </a:solidFill>
              </a:rPr>
              <a:t>: </a:t>
            </a:r>
            <a:r>
              <a:rPr lang="ru-RU" b="1" u="sng" dirty="0" err="1">
                <a:solidFill>
                  <a:srgbClr val="FFC000"/>
                </a:solidFill>
              </a:rPr>
              <a:t>довгий</a:t>
            </a:r>
            <a:r>
              <a:rPr lang="ru-RU" b="1" u="sng" dirty="0">
                <a:solidFill>
                  <a:srgbClr val="FFC000"/>
                </a:solidFill>
              </a:rPr>
              <a:t> — </a:t>
            </a:r>
            <a:r>
              <a:rPr lang="ru-RU" b="1" u="sng" dirty="0" err="1">
                <a:solidFill>
                  <a:srgbClr val="FFC000"/>
                </a:solidFill>
              </a:rPr>
              <a:t>довший</a:t>
            </a:r>
            <a:r>
              <a:rPr lang="ru-RU" b="1" u="sng" dirty="0">
                <a:solidFill>
                  <a:srgbClr val="FFC000"/>
                </a:solidFill>
              </a:rPr>
              <a:t>, легкий — легший.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5627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7" y="421277"/>
            <a:ext cx="8003496" cy="60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2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Визначити ступені порівняння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b="1" dirty="0" smtClean="0">
                <a:solidFill>
                  <a:srgbClr val="FFC000"/>
                </a:solidFill>
              </a:rPr>
              <a:t>1-нульовий, 2-вищий,3-найвищий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389" y="1946366"/>
            <a:ext cx="10816045" cy="4302034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uk-UA" sz="2800" b="1" dirty="0" smtClean="0"/>
              <a:t>Кращий фахівець, найбільш складний </a:t>
            </a:r>
            <a:r>
              <a:rPr lang="uk-UA" sz="2800" b="1" dirty="0"/>
              <a:t>вибір, </a:t>
            </a:r>
            <a:r>
              <a:rPr lang="uk-UA" sz="2800" b="1" dirty="0" smtClean="0"/>
              <a:t>найщедріший </a:t>
            </a:r>
            <a:r>
              <a:rPr lang="uk-UA" sz="2800" b="1" dirty="0"/>
              <a:t>урожай, </a:t>
            </a:r>
            <a:r>
              <a:rPr lang="uk-UA" sz="2800" b="1" dirty="0" smtClean="0"/>
              <a:t>мила </a:t>
            </a:r>
            <a:r>
              <a:rPr lang="uk-UA" sz="2800" b="1" dirty="0" err="1" smtClean="0"/>
              <a:t>фахівчиня</a:t>
            </a:r>
            <a:r>
              <a:rPr lang="uk-UA" sz="2800" b="1" dirty="0" smtClean="0"/>
              <a:t>, </a:t>
            </a:r>
            <a:r>
              <a:rPr lang="uk-UA" sz="2800" b="1" dirty="0"/>
              <a:t>малесенька </a:t>
            </a:r>
            <a:r>
              <a:rPr lang="uk-UA" sz="2800" b="1" dirty="0" smtClean="0"/>
              <a:t>платня, </a:t>
            </a:r>
            <a:r>
              <a:rPr lang="uk-UA" sz="2800" b="1" dirty="0" err="1"/>
              <a:t>щонайбільш</a:t>
            </a:r>
            <a:r>
              <a:rPr lang="uk-UA" sz="2800" b="1" dirty="0"/>
              <a:t> дорога людина, величезна яма, </a:t>
            </a:r>
            <a:r>
              <a:rPr lang="uk-UA" sz="2800" b="1" dirty="0" smtClean="0"/>
              <a:t>знаменитий політик, найкращий </a:t>
            </a:r>
            <a:r>
              <a:rPr lang="uk-UA" sz="2800" b="1" dirty="0"/>
              <a:t>друг, найогидніший вчинок, сивий дід, </a:t>
            </a:r>
            <a:r>
              <a:rPr lang="uk-UA" sz="2800" b="1" dirty="0" smtClean="0"/>
              <a:t>погана </a:t>
            </a:r>
            <a:r>
              <a:rPr lang="uk-UA" sz="2800" b="1" dirty="0"/>
              <a:t>гра, лисий кіт, </a:t>
            </a:r>
            <a:r>
              <a:rPr lang="uk-UA" sz="2800" b="1" dirty="0" smtClean="0"/>
              <a:t>гарні  стосунки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062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668" y="228598"/>
            <a:ext cx="8543109" cy="640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35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4" y="172843"/>
            <a:ext cx="8643575" cy="64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73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669" y="303472"/>
            <a:ext cx="8800330" cy="660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03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98" y="225095"/>
            <a:ext cx="8369255" cy="62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77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Виправити помилки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6" y="1306286"/>
            <a:ext cx="10959737" cy="525126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200000"/>
              </a:lnSpc>
            </a:pPr>
            <a:r>
              <a:rPr lang="uk-UA" sz="3200" b="1" i="1" dirty="0"/>
              <a:t>сама рідна земля, найбільш мудра людина, </a:t>
            </a:r>
            <a:r>
              <a:rPr lang="uk-UA" sz="3200" b="1" i="1" dirty="0" smtClean="0"/>
              <a:t>найпросторіша </a:t>
            </a:r>
            <a:r>
              <a:rPr lang="uk-UA" sz="3200" b="1" i="1" dirty="0"/>
              <a:t>кімната, </a:t>
            </a:r>
            <a:r>
              <a:rPr lang="uk-UA" sz="3200" b="1" i="1" dirty="0" err="1" smtClean="0"/>
              <a:t>вужчіша</a:t>
            </a:r>
            <a:r>
              <a:rPr lang="uk-UA" sz="3200" b="1" i="1" dirty="0" smtClean="0"/>
              <a:t> </a:t>
            </a:r>
            <a:r>
              <a:rPr lang="uk-UA" sz="3200" b="1" i="1" dirty="0"/>
              <a:t>дорога, </a:t>
            </a:r>
            <a:r>
              <a:rPr lang="uk-UA" sz="3200" b="1" i="1" dirty="0" err="1" smtClean="0"/>
              <a:t>лисіший</a:t>
            </a:r>
            <a:r>
              <a:rPr lang="uk-UA" sz="3200" b="1" i="1" dirty="0" smtClean="0"/>
              <a:t> </a:t>
            </a:r>
            <a:r>
              <a:rPr lang="uk-UA" sz="3200" b="1" i="1" dirty="0"/>
              <a:t>чоловік, </a:t>
            </a:r>
            <a:r>
              <a:rPr lang="uk-UA" sz="3200" b="1" i="1" dirty="0" err="1" smtClean="0"/>
              <a:t>сіріший</a:t>
            </a:r>
            <a:r>
              <a:rPr lang="uk-UA" sz="3200" b="1" i="1" dirty="0" smtClean="0"/>
              <a:t> </a:t>
            </a:r>
            <a:r>
              <a:rPr lang="uk-UA" sz="3200" b="1" i="1" dirty="0"/>
              <a:t>кінь, </a:t>
            </a:r>
            <a:r>
              <a:rPr lang="uk-UA" sz="3200" b="1" i="1" dirty="0" smtClean="0"/>
              <a:t>гарний-(най)кращий фахівець, молода кукурудза, найменший обсяг роботи, </a:t>
            </a:r>
            <a:r>
              <a:rPr lang="uk-UA" sz="3200" b="1" i="1" dirty="0" err="1"/>
              <a:t>найпремудріший</a:t>
            </a:r>
            <a:r>
              <a:rPr lang="uk-UA" sz="3200" b="1" i="1" dirty="0"/>
              <a:t> </a:t>
            </a:r>
            <a:r>
              <a:rPr lang="uk-UA" sz="3200" b="1" i="1" dirty="0" smtClean="0"/>
              <a:t>оратор, </a:t>
            </a:r>
            <a:r>
              <a:rPr lang="uk-UA" sz="3200" b="1" i="1" dirty="0"/>
              <a:t>якнайбільш </a:t>
            </a:r>
            <a:r>
              <a:rPr lang="uk-UA" sz="3200" b="1" i="1" dirty="0" err="1"/>
              <a:t>бережливіша</a:t>
            </a:r>
            <a:r>
              <a:rPr lang="uk-UA" sz="3200" b="1" i="1" dirty="0"/>
              <a:t> особа.</a:t>
            </a:r>
            <a:endParaRPr lang="ru-RU" sz="3200" b="1" dirty="0"/>
          </a:p>
          <a:p>
            <a:pPr algn="just"/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59317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err="1" smtClean="0">
                <a:solidFill>
                  <a:srgbClr val="FFFF00"/>
                </a:solidFill>
              </a:rPr>
              <a:t>Виправмо</a:t>
            </a:r>
            <a:r>
              <a:rPr lang="uk-UA" b="1" dirty="0" smtClean="0">
                <a:solidFill>
                  <a:srgbClr val="FFFF00"/>
                </a:solidFill>
              </a:rPr>
              <a:t> помилки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1557932"/>
            <a:ext cx="11364685" cy="4195481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</a:pP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Важкіший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сонніший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синюватіший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ситіший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премудріший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тепліший, </a:t>
            </a: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веснянішийий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довжелезніший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біліший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короткіший, </a:t>
            </a: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каріший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найгіркіший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бурштиновіший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сильніший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strike="sngStrik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поганіший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дрібнюсінький, </a:t>
            </a: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лисіший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тихіший, </a:t>
            </a: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жонатіший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дешевший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Галин, каракулевий, 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міцніший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кисло-солодкий, </a:t>
            </a: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білявіший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швидкіший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лимонніший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ультрамодний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ясно-жовтий, 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густіший.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980962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783889" cy="60537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Наголошуємо слова правильно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>
                <a:solidFill>
                  <a:srgbClr val="FFFF00"/>
                </a:solidFill>
              </a:rPr>
              <a:t>1  /2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52133" y="1946366"/>
            <a:ext cx="4396339" cy="4911634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В</a:t>
            </a:r>
            <a:r>
              <a:rPr lang="uk-UA" sz="2400" b="1" dirty="0" smtClean="0">
                <a:solidFill>
                  <a:srgbClr val="FF0000"/>
                </a:solidFill>
              </a:rPr>
              <a:t>И</a:t>
            </a:r>
            <a:r>
              <a:rPr lang="uk-UA" sz="2400" b="1" dirty="0" smtClean="0">
                <a:solidFill>
                  <a:srgbClr val="FFFF00"/>
                </a:solidFill>
              </a:rPr>
              <a:t>ПАДОК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НЕМАЄ Ч</a:t>
            </a:r>
            <a:r>
              <a:rPr lang="uk-UA" sz="2400" b="1" dirty="0" smtClean="0">
                <a:solidFill>
                  <a:srgbClr val="FF0000"/>
                </a:solidFill>
              </a:rPr>
              <a:t>А</a:t>
            </a:r>
            <a:r>
              <a:rPr lang="uk-UA" sz="2400" b="1" dirty="0" smtClean="0">
                <a:solidFill>
                  <a:srgbClr val="FFFF00"/>
                </a:solidFill>
              </a:rPr>
              <a:t>СУ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З</a:t>
            </a:r>
            <a:r>
              <a:rPr lang="uk-UA" sz="2400" b="1" dirty="0" smtClean="0">
                <a:solidFill>
                  <a:srgbClr val="FF0000"/>
                </a:solidFill>
              </a:rPr>
              <a:t>О</a:t>
            </a:r>
            <a:r>
              <a:rPr lang="uk-UA" sz="2400" b="1" dirty="0" smtClean="0">
                <a:solidFill>
                  <a:srgbClr val="FFFF00"/>
                </a:solidFill>
              </a:rPr>
              <a:t>ЗЛА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АБ</a:t>
            </a:r>
            <a:r>
              <a:rPr lang="uk-UA" sz="2400" b="1" dirty="0" smtClean="0">
                <a:solidFill>
                  <a:srgbClr val="FF0000"/>
                </a:solidFill>
              </a:rPr>
              <a:t>И</a:t>
            </a:r>
            <a:r>
              <a:rPr lang="uk-UA" sz="2400" b="1" dirty="0" smtClean="0">
                <a:solidFill>
                  <a:srgbClr val="FFFF00"/>
                </a:solidFill>
              </a:rPr>
              <a:t>КОЛИ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ПЕР</a:t>
            </a:r>
            <a:r>
              <a:rPr lang="uk-UA" sz="2400" b="1" dirty="0" smtClean="0">
                <a:solidFill>
                  <a:srgbClr val="FF0000"/>
                </a:solidFill>
              </a:rPr>
              <a:t>Е</a:t>
            </a:r>
            <a:r>
              <a:rPr lang="uk-UA" sz="2400" b="1" dirty="0" smtClean="0">
                <a:solidFill>
                  <a:srgbClr val="FFFF00"/>
                </a:solidFill>
              </a:rPr>
              <a:t>БІГ ПОДІЙ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ІДЕТ</a:t>
            </a:r>
            <a:r>
              <a:rPr lang="uk-UA" sz="2400" b="1" dirty="0" smtClean="0">
                <a:solidFill>
                  <a:srgbClr val="FF0000"/>
                </a:solidFill>
              </a:rPr>
              <a:t>Е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ЗУБ</a:t>
            </a:r>
            <a:r>
              <a:rPr lang="uk-UA" sz="2400" b="1" dirty="0" smtClean="0">
                <a:solidFill>
                  <a:srgbClr val="FF0000"/>
                </a:solidFill>
              </a:rPr>
              <a:t>О</a:t>
            </a:r>
            <a:r>
              <a:rPr lang="uk-UA" sz="2400" b="1" dirty="0" smtClean="0">
                <a:solidFill>
                  <a:srgbClr val="FFFF00"/>
                </a:solidFill>
              </a:rPr>
              <a:t>ЖІТИ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НАЗД</a:t>
            </a:r>
            <a:r>
              <a:rPr lang="uk-UA" sz="2400" b="1" dirty="0" smtClean="0">
                <a:solidFill>
                  <a:srgbClr val="FF0000"/>
                </a:solidFill>
              </a:rPr>
              <a:t>О</a:t>
            </a:r>
            <a:r>
              <a:rPr lang="uk-UA" sz="2400" b="1" dirty="0" smtClean="0">
                <a:solidFill>
                  <a:srgbClr val="FFFF00"/>
                </a:solidFill>
              </a:rPr>
              <a:t>ГАД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Д</a:t>
            </a:r>
            <a:r>
              <a:rPr lang="uk-UA" sz="2400" b="1" dirty="0" smtClean="0">
                <a:solidFill>
                  <a:srgbClr val="FF0000"/>
                </a:solidFill>
              </a:rPr>
              <a:t>О</a:t>
            </a:r>
            <a:r>
              <a:rPr lang="uk-UA" sz="2400" b="1" dirty="0" smtClean="0">
                <a:solidFill>
                  <a:srgbClr val="FFFF00"/>
                </a:solidFill>
              </a:rPr>
              <a:t>Б</a:t>
            </a:r>
            <a:r>
              <a:rPr lang="uk-UA" sz="2400" b="1" dirty="0" smtClean="0">
                <a:solidFill>
                  <a:srgbClr val="FF0000"/>
                </a:solidFill>
              </a:rPr>
              <a:t>У</a:t>
            </a:r>
            <a:r>
              <a:rPr lang="uk-UA" sz="2400" b="1" dirty="0" smtClean="0">
                <a:solidFill>
                  <a:srgbClr val="FFFF00"/>
                </a:solidFill>
              </a:rPr>
              <a:t>ТОК</a:t>
            </a:r>
          </a:p>
          <a:p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42767" y="1946366"/>
            <a:ext cx="4396341" cy="4767943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ВАЛОВ</a:t>
            </a:r>
            <a:r>
              <a:rPr lang="uk-UA" sz="2400" b="1" dirty="0" smtClean="0">
                <a:solidFill>
                  <a:srgbClr val="FF0000"/>
                </a:solidFill>
              </a:rPr>
              <a:t>И</a:t>
            </a:r>
            <a:r>
              <a:rPr lang="uk-UA" sz="2400" b="1" dirty="0" smtClean="0">
                <a:solidFill>
                  <a:srgbClr val="FFFF00"/>
                </a:solidFill>
              </a:rPr>
              <a:t>Й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БЮЛЕТ</a:t>
            </a:r>
            <a:r>
              <a:rPr lang="uk-UA" sz="2400" b="1" dirty="0" smtClean="0">
                <a:solidFill>
                  <a:srgbClr val="FF0000"/>
                </a:solidFill>
              </a:rPr>
              <a:t>Е</a:t>
            </a:r>
            <a:r>
              <a:rPr lang="uk-UA" sz="2400" b="1" dirty="0" smtClean="0">
                <a:solidFill>
                  <a:srgbClr val="FFFF00"/>
                </a:solidFill>
              </a:rPr>
              <a:t>НЬ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БО</a:t>
            </a:r>
            <a:r>
              <a:rPr lang="uk-UA" sz="2400" b="1" dirty="0" smtClean="0">
                <a:solidFill>
                  <a:srgbClr val="FF0000"/>
                </a:solidFill>
              </a:rPr>
              <a:t>Я</a:t>
            </a:r>
            <a:r>
              <a:rPr lang="uk-UA" sz="2400" b="1" dirty="0" smtClean="0">
                <a:solidFill>
                  <a:srgbClr val="FFFF00"/>
                </a:solidFill>
              </a:rPr>
              <a:t>ЗНЬ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ПРОСТ</a:t>
            </a:r>
            <a:r>
              <a:rPr lang="uk-UA" sz="2400" b="1" dirty="0" smtClean="0">
                <a:solidFill>
                  <a:srgbClr val="FF0000"/>
                </a:solidFill>
              </a:rPr>
              <a:t>И</a:t>
            </a:r>
            <a:r>
              <a:rPr lang="uk-UA" sz="2400" b="1" dirty="0" smtClean="0">
                <a:solidFill>
                  <a:srgbClr val="FFFF00"/>
                </a:solidFill>
              </a:rPr>
              <a:t>Й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СЛ</a:t>
            </a:r>
            <a:r>
              <a:rPr lang="uk-UA" sz="2400" b="1" dirty="0" smtClean="0">
                <a:solidFill>
                  <a:srgbClr val="FF0000"/>
                </a:solidFill>
              </a:rPr>
              <a:t>І</a:t>
            </a:r>
            <a:r>
              <a:rPr lang="uk-UA" sz="2400" b="1" dirty="0" smtClean="0">
                <a:solidFill>
                  <a:srgbClr val="FFFF00"/>
                </a:solidFill>
              </a:rPr>
              <a:t>ЗЬМ</a:t>
            </a:r>
            <a:r>
              <a:rPr lang="uk-UA" sz="2400" b="1" dirty="0" smtClean="0">
                <a:solidFill>
                  <a:srgbClr val="FF0000"/>
                </a:solidFill>
              </a:rPr>
              <a:t>И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АБ</a:t>
            </a:r>
            <a:r>
              <a:rPr lang="uk-UA" sz="2400" b="1" dirty="0" smtClean="0">
                <a:solidFill>
                  <a:srgbClr val="FF0000"/>
                </a:solidFill>
              </a:rPr>
              <a:t>И</a:t>
            </a:r>
            <a:r>
              <a:rPr lang="uk-UA" sz="2400" b="1" dirty="0" smtClean="0">
                <a:solidFill>
                  <a:srgbClr val="FFFF00"/>
                </a:solidFill>
              </a:rPr>
              <a:t>ЯК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Д</a:t>
            </a:r>
            <a:r>
              <a:rPr lang="uk-UA" sz="2400" b="1" dirty="0" smtClean="0">
                <a:solidFill>
                  <a:srgbClr val="FF0000"/>
                </a:solidFill>
              </a:rPr>
              <a:t>О</a:t>
            </a:r>
            <a:r>
              <a:rPr lang="uk-UA" sz="2400" b="1" dirty="0" smtClean="0">
                <a:solidFill>
                  <a:srgbClr val="FFFF00"/>
                </a:solidFill>
              </a:rPr>
              <a:t>ГОВ</a:t>
            </a:r>
            <a:r>
              <a:rPr lang="uk-UA" sz="2400" b="1" dirty="0" smtClean="0">
                <a:solidFill>
                  <a:srgbClr val="FF0000"/>
                </a:solidFill>
              </a:rPr>
              <a:t>І</a:t>
            </a:r>
            <a:r>
              <a:rPr lang="uk-UA" sz="2400" b="1" dirty="0" smtClean="0">
                <a:solidFill>
                  <a:srgbClr val="FFFF00"/>
                </a:solidFill>
              </a:rPr>
              <a:t>Р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ПОРЯДК</a:t>
            </a:r>
            <a:r>
              <a:rPr lang="uk-UA" sz="2400" b="1" dirty="0" smtClean="0">
                <a:solidFill>
                  <a:srgbClr val="FF0000"/>
                </a:solidFill>
              </a:rPr>
              <a:t>О</a:t>
            </a:r>
            <a:r>
              <a:rPr lang="uk-UA" sz="2400" b="1" dirty="0" smtClean="0">
                <a:solidFill>
                  <a:srgbClr val="FFFF00"/>
                </a:solidFill>
              </a:rPr>
              <a:t>ВИЙ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ДИЧ</a:t>
            </a:r>
            <a:r>
              <a:rPr lang="uk-UA" sz="2400" b="1" dirty="0" smtClean="0">
                <a:solidFill>
                  <a:srgbClr val="FF0000"/>
                </a:solidFill>
              </a:rPr>
              <a:t>А</a:t>
            </a:r>
            <a:r>
              <a:rPr lang="uk-UA" sz="2400" b="1" dirty="0" smtClean="0">
                <a:solidFill>
                  <a:srgbClr val="FFFF00"/>
                </a:solidFill>
              </a:rPr>
              <a:t>ВІТИ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3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Граматика - це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92" y="887235"/>
            <a:ext cx="11994908" cy="59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55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318" y="143883"/>
            <a:ext cx="10810995" cy="749065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Підступний числівник  0 1 2 3 4 5 6 7 8 9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62531"/>
            <a:ext cx="7953401" cy="59650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216" y="2677885"/>
            <a:ext cx="6658047" cy="24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22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05" y="133654"/>
            <a:ext cx="6422891" cy="4817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096" y="2664821"/>
            <a:ext cx="5590904" cy="41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17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61257" y="441960"/>
            <a:ext cx="11691257" cy="3329581"/>
          </a:xfrm>
        </p:spPr>
        <p:txBody>
          <a:bodyPr/>
          <a:lstStyle/>
          <a:p>
            <a:pPr algn="ctr"/>
            <a:r>
              <a:rPr lang="uk-UA" dirty="0" err="1" smtClean="0">
                <a:solidFill>
                  <a:srgbClr val="FFFF00"/>
                </a:solidFill>
              </a:rPr>
              <a:t>Н.в</a:t>
            </a:r>
            <a:r>
              <a:rPr lang="uk-UA" dirty="0" smtClean="0">
                <a:solidFill>
                  <a:srgbClr val="FFFF00"/>
                </a:solidFill>
              </a:rPr>
              <a:t> 257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err="1" smtClean="0">
                <a:solidFill>
                  <a:srgbClr val="FFFF00"/>
                </a:solidFill>
              </a:rPr>
              <a:t>Р.в</a:t>
            </a:r>
            <a:r>
              <a:rPr lang="uk-UA" dirty="0" smtClean="0">
                <a:solidFill>
                  <a:srgbClr val="FFFF00"/>
                </a:solidFill>
              </a:rPr>
              <a:t>. </a:t>
            </a:r>
            <a:r>
              <a:rPr lang="uk-UA" sz="4400" dirty="0" smtClean="0">
                <a:solidFill>
                  <a:srgbClr val="FFFF00"/>
                </a:solidFill>
              </a:rPr>
              <a:t>п’ятдесяти </a:t>
            </a:r>
            <a:r>
              <a:rPr lang="uk-UA" sz="4400" dirty="0" err="1" smtClean="0">
                <a:solidFill>
                  <a:srgbClr val="FFFF00"/>
                </a:solidFill>
              </a:rPr>
              <a:t>семи,п’ятдесятьох</a:t>
            </a:r>
            <a:r>
              <a:rPr lang="uk-UA" sz="4400" dirty="0" smtClean="0">
                <a:solidFill>
                  <a:srgbClr val="FFFF00"/>
                </a:solidFill>
              </a:rPr>
              <a:t> сімох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641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0357626" cy="827442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Відмінювання кількісних числівників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651" y="633193"/>
            <a:ext cx="9039498" cy="60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8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19" y="708419"/>
            <a:ext cx="7485336" cy="561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22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554" y="564729"/>
            <a:ext cx="7467919" cy="56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12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817" y="394911"/>
            <a:ext cx="7955599" cy="59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052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927" y="368785"/>
            <a:ext cx="7755302" cy="58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96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635931" cy="49769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001" y="2491500"/>
            <a:ext cx="5821999" cy="43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619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75191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Порядкові числівники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4854" y="1227909"/>
            <a:ext cx="4396339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У </a:t>
            </a:r>
            <a:r>
              <a:rPr lang="ru-RU" b="1" dirty="0" err="1"/>
              <a:t>складених</a:t>
            </a:r>
            <a:r>
              <a:rPr lang="ru-RU" b="1" dirty="0"/>
              <a:t> </a:t>
            </a:r>
            <a:r>
              <a:rPr lang="ru-RU" b="1" dirty="0" err="1"/>
              <a:t>порядкових</a:t>
            </a:r>
            <a:r>
              <a:rPr lang="ru-RU" b="1" dirty="0"/>
              <a:t> </a:t>
            </a:r>
            <a:r>
              <a:rPr lang="ru-RU" b="1" dirty="0" err="1"/>
              <a:t>числівниках</a:t>
            </a:r>
            <a:r>
              <a:rPr lang="ru-RU" b="1" dirty="0"/>
              <a:t> </a:t>
            </a:r>
            <a:r>
              <a:rPr lang="ru-RU" b="1" dirty="0" err="1"/>
              <a:t>відмінювана</a:t>
            </a:r>
            <a:r>
              <a:rPr lang="ru-RU" b="1" dirty="0"/>
              <a:t> </a:t>
            </a:r>
            <a:r>
              <a:rPr lang="ru-RU" b="1" dirty="0" err="1"/>
              <a:t>остання</a:t>
            </a:r>
            <a:endParaRPr lang="ru-RU" b="1" dirty="0"/>
          </a:p>
          <a:p>
            <a:pPr marL="0" indent="0">
              <a:buNone/>
            </a:pPr>
            <a:r>
              <a:rPr lang="ru-RU" b="1" dirty="0" err="1"/>
              <a:t>частина</a:t>
            </a:r>
            <a:r>
              <a:rPr lang="ru-RU" b="1" dirty="0" smtClean="0"/>
              <a:t>: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i="1" dirty="0" err="1" smtClean="0">
                <a:solidFill>
                  <a:srgbClr val="FFFF00"/>
                </a:solidFill>
              </a:rPr>
              <a:t>тисяча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</a:rPr>
              <a:t>дев’ятсот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</a:rPr>
              <a:t>дев’яно́сто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</a:rPr>
              <a:t>пе́ршого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>
                <a:solidFill>
                  <a:srgbClr val="FFFF00"/>
                </a:solidFill>
              </a:rPr>
              <a:t>(року</a:t>
            </a:r>
            <a:r>
              <a:rPr lang="ru-RU" b="1" i="1" dirty="0" smtClean="0">
                <a:solidFill>
                  <a:srgbClr val="FFFF00"/>
                </a:solidFill>
              </a:rPr>
              <a:t>)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ru-RU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uk-UA" b="1" i="1" dirty="0" err="1" smtClean="0">
                <a:solidFill>
                  <a:srgbClr val="FFFF00"/>
                </a:solidFill>
              </a:rPr>
              <a:t>Двадцятип’ятимільйонний</a:t>
            </a:r>
            <a:r>
              <a:rPr lang="uk-UA" b="1" i="1" dirty="0" smtClean="0">
                <a:solidFill>
                  <a:srgbClr val="FFFF00"/>
                </a:solidFill>
              </a:rPr>
              <a:t>,</a:t>
            </a:r>
          </a:p>
          <a:p>
            <a:pPr marL="0" indent="0">
              <a:buNone/>
            </a:pPr>
            <a:r>
              <a:rPr lang="uk-UA" b="1" i="1" dirty="0" err="1" smtClean="0">
                <a:solidFill>
                  <a:srgbClr val="FFFF00"/>
                </a:solidFill>
              </a:rPr>
              <a:t>Двохсотп’ятдесятимільойнний</a:t>
            </a:r>
            <a:endParaRPr lang="uk-UA" b="1" i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uk-UA" b="1" i="1" dirty="0" err="1" smtClean="0">
                <a:solidFill>
                  <a:srgbClr val="FFFF00"/>
                </a:solidFill>
              </a:rPr>
              <a:t>Сорокакілограмовий</a:t>
            </a:r>
            <a:endParaRPr lang="uk-UA" b="1" i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uk-UA" b="1" i="1" dirty="0" err="1" smtClean="0">
                <a:solidFill>
                  <a:srgbClr val="FFFF00"/>
                </a:solidFill>
              </a:rPr>
              <a:t>Двадцятип’ятикілометровий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72892" y="1225668"/>
            <a:ext cx="6591168" cy="539720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 err="1"/>
              <a:t>Порядкові</a:t>
            </a:r>
            <a:r>
              <a:rPr lang="ru-RU" b="1" dirty="0"/>
              <a:t> </a:t>
            </a:r>
            <a:r>
              <a:rPr lang="ru-RU" b="1" dirty="0" err="1"/>
              <a:t>числівники</a:t>
            </a:r>
            <a:r>
              <a:rPr lang="ru-RU" b="1" dirty="0"/>
              <a:t> на </a:t>
            </a:r>
            <a:r>
              <a:rPr lang="ru-RU" b="1" dirty="0" err="1"/>
              <a:t>письмі</a:t>
            </a:r>
            <a:r>
              <a:rPr lang="ru-RU" b="1" dirty="0"/>
              <a:t> </a:t>
            </a:r>
            <a:r>
              <a:rPr lang="ru-RU" b="1" dirty="0" err="1"/>
              <a:t>передаємо</a:t>
            </a:r>
            <a:r>
              <a:rPr lang="ru-RU" b="1" dirty="0"/>
              <a:t> </a:t>
            </a:r>
            <a:r>
              <a:rPr lang="ru-RU" b="1" dirty="0" err="1"/>
              <a:t>переважно</a:t>
            </a:r>
            <a:r>
              <a:rPr lang="ru-RU" b="1" dirty="0"/>
              <a:t> словами: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b="1" i="1" dirty="0" err="1" smtClean="0">
                <a:solidFill>
                  <a:srgbClr val="FFFF00"/>
                </a:solidFill>
              </a:rPr>
              <a:t>шостий</a:t>
            </a:r>
            <a:r>
              <a:rPr lang="ru-RU" b="1" i="1" dirty="0" smtClean="0">
                <a:solidFill>
                  <a:srgbClr val="FFFF00"/>
                </a:solidFill>
              </a:rPr>
              <a:t> поверх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smtClean="0">
                <a:solidFill>
                  <a:srgbClr val="FFFF00"/>
                </a:solidFill>
              </a:rPr>
              <a:t>перше </a:t>
            </a:r>
            <a:r>
              <a:rPr lang="ru-RU" b="1" i="1" dirty="0" err="1" smtClean="0">
                <a:solidFill>
                  <a:srgbClr val="FFFF00"/>
                </a:solidFill>
              </a:rPr>
              <a:t>березня</a:t>
            </a:r>
            <a:r>
              <a:rPr lang="ru-RU" b="1" dirty="0">
                <a:solidFill>
                  <a:srgbClr val="FFFF00"/>
                </a:solidFill>
              </a:rPr>
              <a:t>. </a:t>
            </a:r>
            <a:endParaRPr lang="ru-RU" b="1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b="1" dirty="0" err="1" smtClean="0"/>
              <a:t>Якщо</a:t>
            </a:r>
            <a:r>
              <a:rPr lang="ru-RU" b="1" dirty="0" smtClean="0"/>
              <a:t> </a:t>
            </a:r>
            <a:r>
              <a:rPr lang="ru-RU" b="1" dirty="0" err="1"/>
              <a:t>порядковий</a:t>
            </a:r>
            <a:r>
              <a:rPr lang="ru-RU" b="1" dirty="0"/>
              <a:t> </a:t>
            </a:r>
            <a:r>
              <a:rPr lang="ru-RU" b="1" dirty="0" err="1"/>
              <a:t>числівник</a:t>
            </a:r>
            <a:r>
              <a:rPr lang="ru-RU" b="1" dirty="0"/>
              <a:t> </a:t>
            </a:r>
            <a:r>
              <a:rPr lang="ru-RU" b="1" dirty="0" smtClean="0"/>
              <a:t>передано цифрою</a:t>
            </a:r>
            <a:r>
              <a:rPr lang="ru-RU" b="1" dirty="0"/>
              <a:t>, то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неї</a:t>
            </a:r>
            <a:r>
              <a:rPr lang="ru-RU" b="1" dirty="0"/>
              <a:t> </a:t>
            </a:r>
            <a:r>
              <a:rPr lang="ru-RU" b="1" dirty="0" err="1"/>
              <a:t>кінцеву</a:t>
            </a:r>
            <a:r>
              <a:rPr lang="ru-RU" b="1" dirty="0"/>
              <a:t> </a:t>
            </a:r>
            <a:r>
              <a:rPr lang="ru-RU" b="1" dirty="0" err="1"/>
              <a:t>частину</a:t>
            </a:r>
            <a:r>
              <a:rPr lang="ru-RU" b="1" dirty="0"/>
              <a:t> порядкового слова </a:t>
            </a:r>
            <a:r>
              <a:rPr lang="ru-RU" b="1" dirty="0" err="1"/>
              <a:t>пишемо</a:t>
            </a:r>
            <a:r>
              <a:rPr lang="ru-RU" b="1" dirty="0"/>
              <a:t> з </a:t>
            </a:r>
            <a:r>
              <a:rPr lang="ru-RU" b="1" dirty="0" err="1" smtClean="0"/>
              <a:t>дефісом</a:t>
            </a:r>
            <a:r>
              <a:rPr lang="ru-RU" b="1" dirty="0" smtClean="0"/>
              <a:t>, напр</a:t>
            </a:r>
            <a:r>
              <a:rPr lang="ru-RU" b="1" dirty="0"/>
              <a:t>.: </a:t>
            </a:r>
            <a:r>
              <a:rPr lang="ru-RU" b="1" i="1" dirty="0">
                <a:solidFill>
                  <a:srgbClr val="FFFF00"/>
                </a:solidFill>
              </a:rPr>
              <a:t>5-й </a:t>
            </a:r>
            <a:r>
              <a:rPr lang="ru-RU" b="1" i="1" dirty="0" err="1" smtClean="0">
                <a:solidFill>
                  <a:srgbClr val="FFFF00"/>
                </a:solidFill>
              </a:rPr>
              <a:t>по́верх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i="1" dirty="0">
                <a:solidFill>
                  <a:srgbClr val="FFFF00"/>
                </a:solidFill>
              </a:rPr>
              <a:t>на 36-му </a:t>
            </a:r>
            <a:r>
              <a:rPr lang="ru-RU" b="1" i="1" dirty="0" err="1" smtClean="0">
                <a:solidFill>
                  <a:srgbClr val="FFFF00"/>
                </a:solidFill>
              </a:rPr>
              <a:t>кіломе́трі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після</a:t>
            </a:r>
            <a:r>
              <a:rPr lang="ru-RU" b="1" i="1" dirty="0">
                <a:solidFill>
                  <a:srgbClr val="FFFF00"/>
                </a:solidFill>
              </a:rPr>
              <a:t> 7-ї </a:t>
            </a:r>
            <a:r>
              <a:rPr lang="ru-RU" b="1" i="1" dirty="0" err="1" smtClean="0">
                <a:solidFill>
                  <a:srgbClr val="FFFF00"/>
                </a:solidFill>
              </a:rPr>
              <a:t>години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endParaRPr lang="ru-RU" b="1" dirty="0"/>
          </a:p>
          <a:p>
            <a:pPr marL="0" indent="0">
              <a:lnSpc>
                <a:spcPct val="150000"/>
              </a:lnSpc>
              <a:buNone/>
            </a:pPr>
            <a:r>
              <a:rPr lang="ru-RU" b="1" dirty="0" smtClean="0"/>
              <a:t>Але </a:t>
            </a:r>
            <a:r>
              <a:rPr lang="ru-RU" b="1" dirty="0"/>
              <a:t>при </a:t>
            </a:r>
            <a:r>
              <a:rPr lang="ru-RU" b="1" dirty="0" err="1" smtClean="0"/>
              <a:t>позначенні</a:t>
            </a:r>
            <a:r>
              <a:rPr lang="ru-RU" b="1" dirty="0"/>
              <a:t> </a:t>
            </a:r>
            <a:r>
              <a:rPr lang="ru-RU" b="1" dirty="0" smtClean="0"/>
              <a:t>дат</a:t>
            </a:r>
            <a:r>
              <a:rPr lang="ru-RU" b="1" dirty="0"/>
              <a:t>, </a:t>
            </a:r>
            <a:r>
              <a:rPr lang="ru-RU" b="1" dirty="0" err="1"/>
              <a:t>сторінок</a:t>
            </a:r>
            <a:r>
              <a:rPr lang="ru-RU" b="1" dirty="0"/>
              <a:t> </a:t>
            </a:r>
            <a:r>
              <a:rPr lang="ru-RU" b="1" dirty="0" err="1"/>
              <a:t>видання</a:t>
            </a:r>
            <a:r>
              <a:rPr lang="ru-RU" b="1" dirty="0"/>
              <a:t>, а </a:t>
            </a:r>
            <a:r>
              <a:rPr lang="ru-RU" b="1" dirty="0" err="1"/>
              <a:t>також</a:t>
            </a:r>
            <a:r>
              <a:rPr lang="ru-RU" b="1" dirty="0"/>
              <a:t>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римських</a:t>
            </a:r>
            <a:r>
              <a:rPr lang="ru-RU" b="1" dirty="0"/>
              <a:t> цифр </a:t>
            </a:r>
            <a:r>
              <a:rPr lang="ru-RU" b="1" dirty="0" err="1"/>
              <a:t>закінчення</a:t>
            </a:r>
            <a:r>
              <a:rPr lang="ru-RU" b="1" dirty="0"/>
              <a:t> не </a:t>
            </a:r>
            <a:r>
              <a:rPr lang="ru-RU" b="1" dirty="0" err="1"/>
              <a:t>пишемо</a:t>
            </a:r>
            <a:r>
              <a:rPr lang="ru-RU" b="1" dirty="0"/>
              <a:t>: </a:t>
            </a:r>
            <a:endParaRPr lang="ru-RU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b="1" i="1" dirty="0" smtClean="0">
                <a:solidFill>
                  <a:srgbClr val="FFFF00"/>
                </a:solidFill>
              </a:rPr>
              <a:t>1 </a:t>
            </a:r>
            <a:r>
              <a:rPr lang="ru-RU" b="1" i="1" dirty="0" err="1" smtClean="0">
                <a:solidFill>
                  <a:srgbClr val="FFFF00"/>
                </a:solidFill>
              </a:rPr>
              <a:t>січня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>
                <a:solidFill>
                  <a:srgbClr val="FFFF00"/>
                </a:solidFill>
              </a:rPr>
              <a:t>2000 року, 120 </a:t>
            </a:r>
            <a:r>
              <a:rPr lang="ru-RU" b="1" i="1" dirty="0" err="1">
                <a:solidFill>
                  <a:srgbClr val="FFFF00"/>
                </a:solidFill>
              </a:rPr>
              <a:t>сторінка</a:t>
            </a:r>
            <a:r>
              <a:rPr lang="ru-RU" b="1" i="1" dirty="0">
                <a:solidFill>
                  <a:srgbClr val="FFFF00"/>
                </a:solidFill>
              </a:rPr>
              <a:t>, I </a:t>
            </a:r>
            <a:r>
              <a:rPr lang="ru-RU" b="1" i="1" dirty="0" err="1">
                <a:solidFill>
                  <a:srgbClr val="FFFF00"/>
                </a:solidFill>
              </a:rPr>
              <a:t>тисячоліття</a:t>
            </a:r>
            <a:r>
              <a:rPr lang="ru-RU" b="1" i="1" dirty="0">
                <a:solidFill>
                  <a:srgbClr val="FFFF00"/>
                </a:solidFill>
              </a:rPr>
              <a:t>, XXI </a:t>
            </a:r>
            <a:r>
              <a:rPr lang="ru-RU" b="1" i="1" dirty="0" err="1" smtClean="0">
                <a:solidFill>
                  <a:srgbClr val="FFFF00"/>
                </a:solidFill>
              </a:rPr>
              <a:t>століття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62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30" y="0"/>
            <a:ext cx="9404723" cy="78825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Факти: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9429"/>
            <a:ext cx="11900263" cy="58999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</a:rPr>
              <a:t>На </a:t>
            </a:r>
            <a:r>
              <a:rPr lang="ru-RU" sz="2400" b="1" dirty="0" err="1">
                <a:solidFill>
                  <a:srgbClr val="FFFF00"/>
                </a:solidFill>
              </a:rPr>
              <a:t>відміну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від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англійської</a:t>
            </a:r>
            <a:r>
              <a:rPr lang="ru-RU" sz="2400" b="1" dirty="0">
                <a:solidFill>
                  <a:srgbClr val="FFFF00"/>
                </a:solidFill>
              </a:rPr>
              <a:t> та </a:t>
            </a:r>
            <a:r>
              <a:rPr lang="ru-RU" sz="2400" b="1" dirty="0" err="1">
                <a:solidFill>
                  <a:srgbClr val="FFFF00"/>
                </a:solidFill>
              </a:rPr>
              <a:t>німецької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українська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мова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- синтетична, </a:t>
            </a:r>
            <a:r>
              <a:rPr lang="ru-RU" sz="2400" b="1" dirty="0" err="1">
                <a:solidFill>
                  <a:srgbClr val="FFFF00"/>
                </a:solidFill>
              </a:rPr>
              <a:t>тобто</a:t>
            </a:r>
            <a:r>
              <a:rPr lang="ru-RU" sz="2400" b="1" dirty="0">
                <a:solidFill>
                  <a:srgbClr val="FFFF00"/>
                </a:solidFill>
              </a:rPr>
              <a:t> у нас є </a:t>
            </a:r>
            <a:r>
              <a:rPr lang="ru-RU" sz="2400" b="1" dirty="0" err="1">
                <a:solidFill>
                  <a:srgbClr val="FFFF00"/>
                </a:solidFill>
              </a:rPr>
              <a:t>відмінки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слів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часові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форми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утворюються</a:t>
            </a:r>
            <a:r>
              <a:rPr lang="ru-RU" sz="2400" b="1" dirty="0">
                <a:solidFill>
                  <a:srgbClr val="FFFF00"/>
                </a:solidFill>
              </a:rPr>
              <a:t> через </a:t>
            </a:r>
            <a:r>
              <a:rPr lang="ru-RU" sz="2400" b="1" dirty="0" err="1">
                <a:solidFill>
                  <a:srgbClr val="FFFF00"/>
                </a:solidFill>
              </a:rPr>
              <a:t>зміни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закінчень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чи</a:t>
            </a:r>
            <a:r>
              <a:rPr lang="ru-RU" sz="2400" b="1" dirty="0" smtClean="0">
                <a:solidFill>
                  <a:srgbClr val="FFFF00"/>
                </a:solidFill>
              </a:rPr>
              <a:t> форм слова, </a:t>
            </a:r>
            <a:r>
              <a:rPr lang="ru-RU" sz="2400" b="1" dirty="0">
                <a:solidFill>
                  <a:srgbClr val="FFFF00"/>
                </a:solidFill>
              </a:rPr>
              <a:t>а порядок </a:t>
            </a:r>
            <a:r>
              <a:rPr lang="ru-RU" sz="2400" b="1" dirty="0" err="1">
                <a:solidFill>
                  <a:srgbClr val="FFFF00"/>
                </a:solidFill>
              </a:rPr>
              <a:t>слів</a:t>
            </a:r>
            <a:r>
              <a:rPr lang="ru-RU" sz="2400" b="1" dirty="0">
                <a:solidFill>
                  <a:srgbClr val="FFFF00"/>
                </a:solidFill>
              </a:rPr>
              <a:t> у </a:t>
            </a:r>
            <a:r>
              <a:rPr lang="ru-RU" sz="2400" b="1" dirty="0" err="1">
                <a:solidFill>
                  <a:srgbClr val="FFFF00"/>
                </a:solidFill>
              </a:rPr>
              <a:t>реченні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може</a:t>
            </a:r>
            <a:r>
              <a:rPr lang="ru-RU" sz="2400" b="1" dirty="0">
                <a:solidFill>
                  <a:srgbClr val="FFFF00"/>
                </a:solidFill>
              </a:rPr>
              <a:t> бути </a:t>
            </a:r>
            <a:r>
              <a:rPr lang="ru-RU" sz="2400" b="1" dirty="0" err="1">
                <a:solidFill>
                  <a:srgbClr val="FFFF00"/>
                </a:solidFill>
              </a:rPr>
              <a:t>довільним</a:t>
            </a:r>
            <a:r>
              <a:rPr lang="ru-RU" sz="2400" b="1" dirty="0" smtClean="0">
                <a:solidFill>
                  <a:srgbClr val="FFFF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 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англійська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й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німецька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мови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мають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tx1">
                    <a:lumMod val="95000"/>
                  </a:schemeClr>
                </a:solidFill>
              </a:rPr>
              <a:t>усталені</a:t>
            </a: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правила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щодо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порядку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слів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реченні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, а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англійська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до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всього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має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досить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обмежені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способи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побудови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зв’язків у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реченні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Крім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того,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синтетичні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мови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сюди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ж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належить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українська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)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вважають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архаїчнішими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, вони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дають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значно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більше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можливостей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</a:rPr>
              <a:t>висловити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</a:rPr>
              <a:t> свою думку. </a:t>
            </a:r>
            <a:endParaRPr lang="ru-RU" sz="24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99"/>
                </a:solidFill>
              </a:rPr>
              <a:t>В </a:t>
            </a:r>
            <a:r>
              <a:rPr lang="ru-RU" sz="2400" b="1" dirty="0" err="1" smtClean="0">
                <a:solidFill>
                  <a:srgbClr val="FFFF99"/>
                </a:solidFill>
              </a:rPr>
              <a:t>українській</a:t>
            </a:r>
            <a:r>
              <a:rPr lang="ru-RU" sz="2400" b="1" dirty="0" smtClean="0">
                <a:solidFill>
                  <a:srgbClr val="FFFF99"/>
                </a:solidFill>
              </a:rPr>
              <a:t> </a:t>
            </a:r>
            <a:r>
              <a:rPr lang="ru-RU" sz="2400" b="1" dirty="0" err="1" smtClean="0">
                <a:solidFill>
                  <a:srgbClr val="FFFF99"/>
                </a:solidFill>
              </a:rPr>
              <a:t>значно</a:t>
            </a:r>
            <a:r>
              <a:rPr lang="ru-RU" sz="2400" b="1" dirty="0" smtClean="0">
                <a:solidFill>
                  <a:srgbClr val="FFFF99"/>
                </a:solidFill>
              </a:rPr>
              <a:t> </a:t>
            </a:r>
            <a:r>
              <a:rPr lang="ru-RU" sz="2400" b="1" dirty="0" err="1">
                <a:solidFill>
                  <a:srgbClr val="FFFF99"/>
                </a:solidFill>
              </a:rPr>
              <a:t>більше</a:t>
            </a:r>
            <a:r>
              <a:rPr lang="ru-RU" sz="2400" b="1" dirty="0">
                <a:solidFill>
                  <a:srgbClr val="FFFF99"/>
                </a:solidFill>
              </a:rPr>
              <a:t> правил для </a:t>
            </a:r>
            <a:r>
              <a:rPr lang="ru-RU" sz="2400" b="1" dirty="0" err="1">
                <a:solidFill>
                  <a:srgbClr val="FFFF99"/>
                </a:solidFill>
              </a:rPr>
              <a:t>побудови</a:t>
            </a:r>
            <a:r>
              <a:rPr lang="ru-RU" sz="2400" b="1" dirty="0">
                <a:solidFill>
                  <a:srgbClr val="FFFF99"/>
                </a:solidFill>
              </a:rPr>
              <a:t> </a:t>
            </a:r>
            <a:r>
              <a:rPr lang="ru-RU" sz="2400" b="1" dirty="0" err="1">
                <a:solidFill>
                  <a:srgbClr val="FFFF99"/>
                </a:solidFill>
              </a:rPr>
              <a:t>речень</a:t>
            </a:r>
            <a:r>
              <a:rPr lang="ru-RU" sz="2400" b="1" dirty="0">
                <a:solidFill>
                  <a:srgbClr val="FFFF99"/>
                </a:solidFill>
              </a:rPr>
              <a:t>, фраз, </a:t>
            </a:r>
            <a:r>
              <a:rPr lang="ru-RU" sz="2400" b="1" dirty="0" smtClean="0">
                <a:solidFill>
                  <a:srgbClr val="FFFF99"/>
                </a:solidFill>
              </a:rPr>
              <a:t>і</a:t>
            </a:r>
            <a:r>
              <a:rPr lang="ru-RU" sz="2400" b="1" dirty="0">
                <a:solidFill>
                  <a:srgbClr val="FFFF99"/>
                </a:solidFill>
              </a:rPr>
              <a:t>, </a:t>
            </a:r>
            <a:r>
              <a:rPr lang="ru-RU" sz="2400" b="1" dirty="0" err="1">
                <a:solidFill>
                  <a:srgbClr val="FFFF99"/>
                </a:solidFill>
              </a:rPr>
              <a:t>відповідно</a:t>
            </a:r>
            <a:r>
              <a:rPr lang="ru-RU" sz="2400" b="1" dirty="0">
                <a:solidFill>
                  <a:srgbClr val="FFFF99"/>
                </a:solidFill>
              </a:rPr>
              <a:t>, </a:t>
            </a:r>
            <a:r>
              <a:rPr lang="ru-RU" sz="2400" b="1" dirty="0" err="1">
                <a:solidFill>
                  <a:srgbClr val="FFFF99"/>
                </a:solidFill>
              </a:rPr>
              <a:t>значно</a:t>
            </a:r>
            <a:r>
              <a:rPr lang="ru-RU" sz="2400" b="1" dirty="0">
                <a:solidFill>
                  <a:srgbClr val="FFFF99"/>
                </a:solidFill>
              </a:rPr>
              <a:t> </a:t>
            </a:r>
            <a:r>
              <a:rPr lang="ru-RU" sz="2400" b="1" dirty="0" err="1">
                <a:solidFill>
                  <a:srgbClr val="FFFF99"/>
                </a:solidFill>
              </a:rPr>
              <a:t>більше</a:t>
            </a:r>
            <a:r>
              <a:rPr lang="ru-RU" sz="2400" b="1" dirty="0">
                <a:solidFill>
                  <a:srgbClr val="FFFF99"/>
                </a:solidFill>
              </a:rPr>
              <a:t> </a:t>
            </a:r>
            <a:r>
              <a:rPr lang="ru-RU" sz="2400" b="1" dirty="0" err="1">
                <a:solidFill>
                  <a:srgbClr val="FFFF99"/>
                </a:solidFill>
              </a:rPr>
              <a:t>винятків</a:t>
            </a:r>
            <a:r>
              <a:rPr lang="ru-RU" sz="2400" b="1" dirty="0">
                <a:solidFill>
                  <a:srgbClr val="FFFF99"/>
                </a:solidFill>
              </a:rPr>
              <a:t> до </a:t>
            </a:r>
            <a:r>
              <a:rPr lang="ru-RU" sz="2400" b="1" dirty="0" err="1">
                <a:solidFill>
                  <a:srgbClr val="FFFF99"/>
                </a:solidFill>
              </a:rPr>
              <a:t>цих</a:t>
            </a:r>
            <a:r>
              <a:rPr lang="ru-RU" sz="2400" b="1" dirty="0">
                <a:solidFill>
                  <a:srgbClr val="FFFF99"/>
                </a:solidFill>
              </a:rPr>
              <a:t> правил</a:t>
            </a:r>
            <a:r>
              <a:rPr lang="ru-RU" sz="2400" b="1" dirty="0" smtClean="0">
                <a:solidFill>
                  <a:srgbClr val="FFFF99"/>
                </a:solidFill>
              </a:rPr>
              <a:t>.</a:t>
            </a:r>
          </a:p>
          <a:p>
            <a:pPr marL="0" indent="0">
              <a:buNone/>
            </a:pPr>
            <a:endParaRPr 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145976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0877" y="0"/>
            <a:ext cx="9404723" cy="140053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Правописна порада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9704" y="825008"/>
            <a:ext cx="10593988" cy="6032991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>
                <a:solidFill>
                  <a:srgbClr val="FFFF00"/>
                </a:solidFill>
              </a:rPr>
              <a:t>Харківська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філія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Української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академії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банківської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справи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Національного</a:t>
            </a:r>
            <a:r>
              <a:rPr lang="ru-RU" b="1" dirty="0">
                <a:solidFill>
                  <a:srgbClr val="FF0000"/>
                </a:solidFill>
              </a:rPr>
              <a:t> банку </a:t>
            </a:r>
            <a:r>
              <a:rPr lang="ru-RU" b="1" dirty="0" err="1" smtClean="0">
                <a:solidFill>
                  <a:srgbClr val="FF0000"/>
                </a:solidFill>
              </a:rPr>
              <a:t>України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err="1" smtClean="0"/>
              <a:t>Запорізький</a:t>
            </a:r>
            <a:r>
              <a:rPr lang="ru-RU" b="1" dirty="0" smtClean="0"/>
              <a:t> </a:t>
            </a:r>
            <a:r>
              <a:rPr lang="ru-RU" b="1" dirty="0" err="1"/>
              <a:t>регіональний</a:t>
            </a:r>
            <a:r>
              <a:rPr lang="ru-RU" b="1" dirty="0"/>
              <a:t> </a:t>
            </a:r>
            <a:r>
              <a:rPr lang="ru-RU" b="1" dirty="0" err="1"/>
              <a:t>інститут</a:t>
            </a:r>
            <a:r>
              <a:rPr lang="ru-RU" b="1" dirty="0"/>
              <a:t> державного </a:t>
            </a:r>
            <a:r>
              <a:rPr lang="ru-RU" b="1" dirty="0" err="1"/>
              <a:t>управління</a:t>
            </a:r>
            <a:r>
              <a:rPr lang="ru-RU" b="1" dirty="0"/>
              <a:t> </a:t>
            </a:r>
            <a:r>
              <a:rPr lang="ru-RU" b="1" dirty="0" err="1"/>
              <a:t>Української</a:t>
            </a:r>
            <a:r>
              <a:rPr lang="ru-RU" b="1" dirty="0"/>
              <a:t> </a:t>
            </a:r>
            <a:r>
              <a:rPr lang="ru-RU" b="1" dirty="0" err="1"/>
              <a:t>академії</a:t>
            </a:r>
            <a:r>
              <a:rPr lang="ru-RU" b="1" dirty="0"/>
              <a:t> державного </a:t>
            </a:r>
            <a:r>
              <a:rPr lang="ru-RU" b="1" dirty="0" err="1"/>
              <a:t>управління</a:t>
            </a:r>
            <a:r>
              <a:rPr lang="ru-RU" b="1" dirty="0"/>
              <a:t> при </a:t>
            </a:r>
            <a:r>
              <a:rPr lang="ru-RU" b="1" dirty="0" err="1"/>
              <a:t>Президентові</a:t>
            </a:r>
            <a:r>
              <a:rPr lang="ru-RU" b="1" dirty="0"/>
              <a:t> </a:t>
            </a:r>
            <a:r>
              <a:rPr lang="ru-RU" b="1" dirty="0" err="1" smtClean="0"/>
              <a:t>України</a:t>
            </a:r>
            <a:endParaRPr lang="ru-RU" b="1" dirty="0" smtClean="0"/>
          </a:p>
          <a:p>
            <a:r>
              <a:rPr lang="ru-RU" b="1" dirty="0" err="1"/>
              <a:t>Калуський</a:t>
            </a:r>
            <a:r>
              <a:rPr lang="ru-RU" b="1" dirty="0"/>
              <a:t> </a:t>
            </a:r>
            <a:r>
              <a:rPr lang="ru-RU" b="1" dirty="0" err="1"/>
              <a:t>заочний</a:t>
            </a:r>
            <a:r>
              <a:rPr lang="ru-RU" b="1" dirty="0"/>
              <a:t> факультет </a:t>
            </a:r>
            <a:r>
              <a:rPr lang="ru-RU" b="1" dirty="0" err="1"/>
              <a:t>Національного</a:t>
            </a:r>
            <a:r>
              <a:rPr lang="ru-RU" b="1" dirty="0"/>
              <a:t> </a:t>
            </a:r>
            <a:r>
              <a:rPr lang="ru-RU" b="1" dirty="0" err="1"/>
              <a:t>університету</a:t>
            </a:r>
            <a:r>
              <a:rPr lang="ru-RU" b="1" dirty="0"/>
              <a:t> </a:t>
            </a:r>
            <a:r>
              <a:rPr lang="ru-RU" b="1" dirty="0" err="1"/>
              <a:t>культури</a:t>
            </a:r>
            <a:r>
              <a:rPr lang="ru-RU" b="1" dirty="0"/>
              <a:t> і </a:t>
            </a:r>
            <a:r>
              <a:rPr lang="ru-RU" b="1" dirty="0" err="1"/>
              <a:t>мистецтв</a:t>
            </a:r>
            <a:endParaRPr lang="ru-RU" b="1" dirty="0" smtClean="0"/>
          </a:p>
          <a:p>
            <a:r>
              <a:rPr lang="ru-RU" b="1" dirty="0"/>
              <a:t>Угода про дружбу і </a:t>
            </a:r>
            <a:r>
              <a:rPr lang="ru-RU" b="1" dirty="0" err="1"/>
              <a:t>співробітництво</a:t>
            </a:r>
            <a:r>
              <a:rPr lang="ru-RU" b="1" dirty="0"/>
              <a:t> </a:t>
            </a:r>
            <a:r>
              <a:rPr lang="ru-RU" b="1" dirty="0" err="1"/>
              <a:t>між</a:t>
            </a:r>
            <a:r>
              <a:rPr lang="ru-RU" b="1" dirty="0"/>
              <a:t> </a:t>
            </a:r>
            <a:r>
              <a:rPr lang="ru-RU" b="1" dirty="0" err="1"/>
              <a:t>Україною</a:t>
            </a:r>
            <a:r>
              <a:rPr lang="ru-RU" b="1" dirty="0"/>
              <a:t> та </a:t>
            </a:r>
            <a:r>
              <a:rPr lang="ru-RU" b="1" dirty="0" err="1" smtClean="0"/>
              <a:t>Канадою</a:t>
            </a:r>
            <a:endParaRPr lang="ru-RU" b="1" dirty="0" smtClean="0"/>
          </a:p>
          <a:p>
            <a:r>
              <a:rPr lang="ru-RU" b="1" dirty="0" err="1"/>
              <a:t>Кабінет</a:t>
            </a:r>
            <a:r>
              <a:rPr lang="ru-RU" b="1" dirty="0"/>
              <a:t> </a:t>
            </a:r>
            <a:r>
              <a:rPr lang="ru-RU" b="1" dirty="0" err="1"/>
              <a:t>Міністрів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, </a:t>
            </a:r>
            <a:r>
              <a:rPr lang="ru-RU" b="1" dirty="0" err="1"/>
              <a:t>Кабмін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, </a:t>
            </a:r>
            <a:r>
              <a:rPr lang="ru-RU" b="1" dirty="0" smtClean="0"/>
              <a:t>КМУ</a:t>
            </a:r>
          </a:p>
          <a:p>
            <a:r>
              <a:rPr lang="ru-RU" b="1" dirty="0" err="1"/>
              <a:t>Будинок</a:t>
            </a:r>
            <a:r>
              <a:rPr lang="ru-RU" b="1" dirty="0"/>
              <a:t> художника </a:t>
            </a:r>
            <a:r>
              <a:rPr lang="ru-RU" b="1" dirty="0" err="1"/>
              <a:t>Спілки</a:t>
            </a:r>
            <a:r>
              <a:rPr lang="ru-RU" b="1" dirty="0"/>
              <a:t> </a:t>
            </a:r>
            <a:r>
              <a:rPr lang="ru-RU" b="1" dirty="0" err="1"/>
              <a:t>художників</a:t>
            </a:r>
            <a:r>
              <a:rPr lang="ru-RU" b="1" dirty="0"/>
              <a:t> </a:t>
            </a:r>
            <a:r>
              <a:rPr lang="ru-RU" b="1" dirty="0" err="1" smtClean="0"/>
              <a:t>України</a:t>
            </a:r>
            <a:endParaRPr lang="ru-RU" b="1" dirty="0" smtClean="0"/>
          </a:p>
          <a:p>
            <a:r>
              <a:rPr lang="ru-RU" b="1" dirty="0" err="1"/>
              <a:t>Федерація</a:t>
            </a:r>
            <a:r>
              <a:rPr lang="ru-RU" b="1" dirty="0"/>
              <a:t> </a:t>
            </a:r>
            <a:r>
              <a:rPr lang="ru-RU" b="1" dirty="0" err="1"/>
              <a:t>ліберальних</a:t>
            </a:r>
            <a:r>
              <a:rPr lang="ru-RU" b="1" dirty="0"/>
              <a:t> і </a:t>
            </a:r>
            <a:r>
              <a:rPr lang="ru-RU" b="1" dirty="0" err="1"/>
              <a:t>демократичних</a:t>
            </a:r>
            <a:r>
              <a:rPr lang="ru-RU" b="1" dirty="0"/>
              <a:t> </a:t>
            </a:r>
            <a:r>
              <a:rPr lang="ru-RU" b="1" dirty="0" err="1"/>
              <a:t>партій</a:t>
            </a:r>
            <a:r>
              <a:rPr lang="ru-RU" b="1" dirty="0"/>
              <a:t> </a:t>
            </a:r>
            <a:r>
              <a:rPr lang="ru-RU" b="1" dirty="0" err="1"/>
              <a:t>Європейського</a:t>
            </a:r>
            <a:r>
              <a:rPr lang="ru-RU" b="1" dirty="0"/>
              <a:t> </a:t>
            </a:r>
            <a:r>
              <a:rPr lang="ru-RU" b="1" dirty="0" err="1" smtClean="0"/>
              <a:t>Співтовариства</a:t>
            </a:r>
            <a:endParaRPr lang="ru-RU" b="1" dirty="0" smtClean="0"/>
          </a:p>
          <a:p>
            <a:r>
              <a:rPr lang="ru-RU" b="1" dirty="0" err="1"/>
              <a:t>Мандатна</a:t>
            </a:r>
            <a:r>
              <a:rPr lang="ru-RU" b="1" dirty="0"/>
              <a:t> </a:t>
            </a:r>
            <a:r>
              <a:rPr lang="ru-RU" b="1" dirty="0" err="1"/>
              <a:t>комісія</a:t>
            </a:r>
            <a:r>
              <a:rPr lang="ru-RU" b="1" dirty="0"/>
              <a:t> </a:t>
            </a:r>
            <a:r>
              <a:rPr lang="ru-RU" b="1" dirty="0" err="1"/>
              <a:t>Верховної</a:t>
            </a:r>
            <a:r>
              <a:rPr lang="ru-RU" b="1" dirty="0"/>
              <a:t> Ради </a:t>
            </a:r>
            <a:r>
              <a:rPr lang="ru-RU" b="1" dirty="0" err="1"/>
              <a:t>України</a:t>
            </a:r>
            <a:endParaRPr lang="ru-RU" b="1" dirty="0" smtClean="0"/>
          </a:p>
          <a:p>
            <a:r>
              <a:rPr lang="ru-RU" b="1" dirty="0" err="1"/>
              <a:t>Медичний</a:t>
            </a:r>
            <a:r>
              <a:rPr lang="ru-RU" b="1" dirty="0"/>
              <a:t> </a:t>
            </a:r>
            <a:r>
              <a:rPr lang="ru-RU" b="1" dirty="0" err="1"/>
              <a:t>інститут</a:t>
            </a:r>
            <a:r>
              <a:rPr lang="ru-RU" b="1" dirty="0"/>
              <a:t> </a:t>
            </a:r>
            <a:r>
              <a:rPr lang="ru-RU" b="1" dirty="0" err="1"/>
              <a:t>Української</a:t>
            </a:r>
            <a:r>
              <a:rPr lang="ru-RU" b="1" dirty="0"/>
              <a:t> </a:t>
            </a:r>
            <a:r>
              <a:rPr lang="ru-RU" b="1" dirty="0" err="1"/>
              <a:t>асоціації</a:t>
            </a:r>
            <a:r>
              <a:rPr lang="ru-RU" b="1" dirty="0"/>
              <a:t> </a:t>
            </a:r>
            <a:r>
              <a:rPr lang="ru-RU" b="1" dirty="0" err="1"/>
              <a:t>народної</a:t>
            </a:r>
            <a:r>
              <a:rPr lang="ru-RU" b="1" dirty="0"/>
              <a:t> </a:t>
            </a:r>
            <a:r>
              <a:rPr lang="ru-RU" b="1" dirty="0" err="1" smtClean="0"/>
              <a:t>медицини</a:t>
            </a:r>
            <a:endParaRPr lang="ru-RU" b="1" dirty="0" smtClean="0"/>
          </a:p>
          <a:p>
            <a:r>
              <a:rPr lang="ru-RU" b="1" dirty="0" err="1"/>
              <a:t>Міжнародна</a:t>
            </a:r>
            <a:r>
              <a:rPr lang="ru-RU" b="1" dirty="0"/>
              <a:t> </a:t>
            </a:r>
            <a:r>
              <a:rPr lang="ru-RU" b="1" dirty="0" err="1"/>
              <a:t>комісія</a:t>
            </a:r>
            <a:r>
              <a:rPr lang="ru-RU" b="1" dirty="0"/>
              <a:t> з </a:t>
            </a:r>
            <a:r>
              <a:rPr lang="ru-RU" b="1" dirty="0" err="1"/>
              <a:t>радіологічних</a:t>
            </a:r>
            <a:r>
              <a:rPr lang="ru-RU" b="1" dirty="0"/>
              <a:t> </a:t>
            </a:r>
            <a:r>
              <a:rPr lang="ru-RU" b="1" dirty="0" err="1"/>
              <a:t>одиниць</a:t>
            </a:r>
            <a:r>
              <a:rPr lang="ru-RU" b="1" dirty="0"/>
              <a:t> і </a:t>
            </a:r>
            <a:r>
              <a:rPr lang="ru-RU" b="1" dirty="0" err="1"/>
              <a:t>вимірів</a:t>
            </a:r>
            <a:r>
              <a:rPr lang="ru-RU" b="1" dirty="0"/>
              <a:t>, </a:t>
            </a:r>
            <a:r>
              <a:rPr lang="ru-RU" b="1" dirty="0" smtClean="0"/>
              <a:t>МКРО</a:t>
            </a:r>
          </a:p>
          <a:p>
            <a:r>
              <a:rPr lang="uk-UA" b="1" dirty="0" err="1" smtClean="0">
                <a:solidFill>
                  <a:srgbClr val="FF66FF"/>
                </a:solidFill>
              </a:rPr>
              <a:t>росія</a:t>
            </a:r>
            <a:r>
              <a:rPr lang="uk-UA" b="1" dirty="0" smtClean="0">
                <a:solidFill>
                  <a:srgbClr val="FF66FF"/>
                </a:solidFill>
              </a:rPr>
              <a:t>, </a:t>
            </a:r>
            <a:r>
              <a:rPr lang="uk-UA" b="1" dirty="0" err="1" smtClean="0">
                <a:solidFill>
                  <a:srgbClr val="FF66FF"/>
                </a:solidFill>
              </a:rPr>
              <a:t>расєя</a:t>
            </a:r>
            <a:r>
              <a:rPr lang="uk-UA" b="1" dirty="0" smtClean="0">
                <a:solidFill>
                  <a:srgbClr val="FF66FF"/>
                </a:solidFill>
              </a:rPr>
              <a:t>, ра</a:t>
            </a:r>
            <a:r>
              <a:rPr lang="en-US" b="1" dirty="0" err="1" smtClean="0">
                <a:solidFill>
                  <a:srgbClr val="FF66FF"/>
                </a:solidFill>
              </a:rPr>
              <a:t>zz</a:t>
            </a:r>
            <a:r>
              <a:rPr lang="uk-UA" b="1" dirty="0" err="1" smtClean="0">
                <a:solidFill>
                  <a:srgbClr val="FF66FF"/>
                </a:solidFill>
              </a:rPr>
              <a:t>ея</a:t>
            </a:r>
            <a:r>
              <a:rPr lang="uk-UA" b="1" dirty="0" smtClean="0">
                <a:solidFill>
                  <a:srgbClr val="FF66FF"/>
                </a:solidFill>
              </a:rPr>
              <a:t>, </a:t>
            </a:r>
            <a:r>
              <a:rPr lang="uk-UA" b="1" dirty="0" err="1" smtClean="0">
                <a:solidFill>
                  <a:srgbClr val="FF66FF"/>
                </a:solidFill>
              </a:rPr>
              <a:t>раісія</a:t>
            </a:r>
            <a:r>
              <a:rPr lang="uk-UA" b="1" dirty="0" smtClean="0">
                <a:solidFill>
                  <a:srgbClr val="FF66FF"/>
                </a:solidFill>
              </a:rPr>
              <a:t>, </a:t>
            </a:r>
            <a:r>
              <a:rPr lang="uk-UA" b="1" dirty="0" err="1" smtClean="0">
                <a:solidFill>
                  <a:srgbClr val="FF66FF"/>
                </a:solidFill>
              </a:rPr>
              <a:t>рососія</a:t>
            </a:r>
            <a:r>
              <a:rPr lang="uk-UA" b="1" dirty="0" smtClean="0">
                <a:solidFill>
                  <a:srgbClr val="FF66FF"/>
                </a:solidFill>
              </a:rPr>
              <a:t>, болотна федерація, </a:t>
            </a:r>
            <a:r>
              <a:rPr lang="uk-UA" b="1" dirty="0" err="1" smtClean="0">
                <a:solidFill>
                  <a:srgbClr val="FF66FF"/>
                </a:solidFill>
              </a:rPr>
              <a:t>узькая</a:t>
            </a:r>
            <a:r>
              <a:rPr lang="uk-UA" b="1" dirty="0">
                <a:solidFill>
                  <a:srgbClr val="FF66FF"/>
                </a:solidFill>
              </a:rPr>
              <a:t> </a:t>
            </a:r>
            <a:r>
              <a:rPr lang="uk-UA" b="1" dirty="0" smtClean="0">
                <a:solidFill>
                  <a:srgbClr val="FF66FF"/>
                </a:solidFill>
              </a:rPr>
              <a:t>федерація, </a:t>
            </a:r>
            <a:r>
              <a:rPr lang="uk-UA" b="1" dirty="0" err="1" smtClean="0">
                <a:solidFill>
                  <a:srgbClr val="FF66FF"/>
                </a:solidFill>
              </a:rPr>
              <a:t>рашка</a:t>
            </a:r>
            <a:r>
              <a:rPr lang="uk-UA" b="1" dirty="0" smtClean="0">
                <a:solidFill>
                  <a:srgbClr val="FF66FF"/>
                </a:solidFill>
              </a:rPr>
              <a:t>/</a:t>
            </a:r>
            <a:r>
              <a:rPr lang="uk-UA" b="1" dirty="0" err="1" smtClean="0">
                <a:solidFill>
                  <a:srgbClr val="FF66FF"/>
                </a:solidFill>
              </a:rPr>
              <a:t>раша</a:t>
            </a:r>
            <a:r>
              <a:rPr lang="uk-UA" b="1" dirty="0" smtClean="0">
                <a:solidFill>
                  <a:srgbClr val="FF66FF"/>
                </a:solidFill>
              </a:rPr>
              <a:t>,  </a:t>
            </a:r>
            <a:r>
              <a:rPr lang="uk-UA" b="1" dirty="0" smtClean="0"/>
              <a:t>– </a:t>
            </a:r>
            <a:r>
              <a:rPr lang="uk-UA" b="1" dirty="0" smtClean="0">
                <a:solidFill>
                  <a:srgbClr val="FFFF00"/>
                </a:solidFill>
              </a:rPr>
              <a:t>ПРАВОПИСНА ПОМСТА ВОРОГУ, АЛЕ НЕОФІЦІЙНА</a:t>
            </a:r>
            <a:endParaRPr lang="ru-RU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uk-UA" b="1" dirty="0"/>
          </a:p>
          <a:p>
            <a:r>
              <a:rPr lang="uk-UA" b="1" u="sng" dirty="0">
                <a:solidFill>
                  <a:srgbClr val="FF66FF"/>
                </a:solidFill>
              </a:rPr>
              <a:t>Велика чи мала літера</a:t>
            </a:r>
            <a:r>
              <a:rPr lang="uk-UA" b="1" u="sng" dirty="0">
                <a:solidFill>
                  <a:srgbClr val="FFFF00"/>
                </a:solidFill>
              </a:rPr>
              <a:t>: </a:t>
            </a:r>
            <a:r>
              <a:rPr lang="en-US" b="1" u="sng" dirty="0">
                <a:solidFill>
                  <a:srgbClr val="FFFF00"/>
                </a:solidFill>
              </a:rPr>
              <a:t>http://velyka-chy-mala-litera.wikidot.com/b</a:t>
            </a:r>
            <a:endParaRPr lang="uk-UA" b="1" u="sng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930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Як спитати час?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err="1" smtClean="0">
                <a:solidFill>
                  <a:srgbClr val="FFC000"/>
                </a:solidFill>
              </a:rPr>
              <a:t>котр</a:t>
            </a:r>
            <a:r>
              <a:rPr lang="uk-UA" b="1" dirty="0" err="1" smtClean="0">
                <a:solidFill>
                  <a:srgbClr val="FF66FF"/>
                </a:solidFill>
              </a:rPr>
              <a:t>И</a:t>
            </a:r>
            <a:r>
              <a:rPr lang="uk-UA" b="1" dirty="0" err="1" smtClean="0">
                <a:solidFill>
                  <a:srgbClr val="FFC000"/>
                </a:solidFill>
              </a:rPr>
              <a:t>й</a:t>
            </a:r>
            <a:r>
              <a:rPr lang="uk-UA" b="1" dirty="0" smtClean="0">
                <a:solidFill>
                  <a:srgbClr val="FFC000"/>
                </a:solidFill>
              </a:rPr>
              <a:t>, </a:t>
            </a:r>
            <a:r>
              <a:rPr lang="uk-UA" b="1" dirty="0" err="1" smtClean="0">
                <a:solidFill>
                  <a:srgbClr val="FFC000"/>
                </a:solidFill>
              </a:rPr>
              <a:t>котр</a:t>
            </a:r>
            <a:r>
              <a:rPr lang="uk-UA" b="1" dirty="0" err="1" smtClean="0">
                <a:solidFill>
                  <a:srgbClr val="FF66FF"/>
                </a:solidFill>
              </a:rPr>
              <a:t>А</a:t>
            </a:r>
            <a:r>
              <a:rPr lang="uk-UA" b="1" dirty="0" smtClean="0">
                <a:solidFill>
                  <a:srgbClr val="FFC000"/>
                </a:solidFill>
              </a:rPr>
              <a:t>, о </a:t>
            </a:r>
            <a:r>
              <a:rPr lang="uk-UA" b="1" dirty="0" err="1" smtClean="0">
                <a:solidFill>
                  <a:srgbClr val="FFC000"/>
                </a:solidFill>
              </a:rPr>
              <a:t>котр</a:t>
            </a:r>
            <a:r>
              <a:rPr lang="uk-UA" b="1" dirty="0" err="1" smtClean="0">
                <a:solidFill>
                  <a:srgbClr val="FF66FF"/>
                </a:solidFill>
              </a:rPr>
              <a:t>І</a:t>
            </a:r>
            <a:r>
              <a:rPr lang="uk-UA" b="1" dirty="0" err="1" smtClean="0">
                <a:solidFill>
                  <a:srgbClr val="FFC000"/>
                </a:solidFill>
              </a:rPr>
              <a:t>й</a:t>
            </a:r>
            <a:r>
              <a:rPr lang="uk-UA" b="1" dirty="0" smtClean="0">
                <a:solidFill>
                  <a:srgbClr val="FFC000"/>
                </a:solidFill>
              </a:rPr>
              <a:t> годині(а)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8047" y="2025900"/>
            <a:ext cx="7656625" cy="430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783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49" y="256086"/>
            <a:ext cx="8609648" cy="623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49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9258" y="165335"/>
            <a:ext cx="9404723" cy="775191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Як спитати й як відповісти?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3829" y="1062326"/>
            <a:ext cx="6015582" cy="565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33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19" y="205279"/>
            <a:ext cx="12135392" cy="140053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Уживання числівників на позначення часу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0868" y="905544"/>
            <a:ext cx="7837110" cy="58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317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Як спитати й як відповісти?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4561" y="1367974"/>
            <a:ext cx="7027822" cy="52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049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Як спитати </a:t>
            </a:r>
            <a:r>
              <a:rPr lang="uk-UA" b="1" dirty="0" smtClean="0">
                <a:solidFill>
                  <a:srgbClr val="FFFF00"/>
                </a:solidFill>
              </a:rPr>
              <a:t>та </a:t>
            </a:r>
            <a:r>
              <a:rPr lang="uk-UA" b="1" dirty="0">
                <a:solidFill>
                  <a:srgbClr val="FFFF00"/>
                </a:solidFill>
              </a:rPr>
              <a:t>як відповісти?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</a:pPr>
            <a:r>
              <a:rPr lang="ru-RU" sz="2400" b="1" dirty="0"/>
              <a:t>У </a:t>
            </a:r>
            <a:r>
              <a:rPr lang="ru-RU" sz="2400" b="1" dirty="0" err="1"/>
              <a:t>відповіді</a:t>
            </a:r>
            <a:r>
              <a:rPr lang="ru-RU" sz="2400" b="1" dirty="0"/>
              <a:t> на </a:t>
            </a:r>
            <a:r>
              <a:rPr lang="ru-RU" sz="2400" b="1" dirty="0" err="1" smtClean="0"/>
              <a:t>питання</a:t>
            </a:r>
            <a:r>
              <a:rPr lang="ru-RU" sz="2400" b="1" dirty="0"/>
              <a:t>: </a:t>
            </a:r>
            <a:r>
              <a:rPr lang="ru-RU" sz="2400" b="1" i="1" dirty="0">
                <a:solidFill>
                  <a:srgbClr val="FFFF00"/>
                </a:solidFill>
              </a:rPr>
              <a:t>О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котрІй</a:t>
            </a:r>
            <a:r>
              <a:rPr lang="ru-RU" sz="2400" b="1" i="1" dirty="0">
                <a:solidFill>
                  <a:srgbClr val="FFFF00"/>
                </a:solidFill>
              </a:rPr>
              <a:t>? З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котрОї</a:t>
            </a:r>
            <a:r>
              <a:rPr lang="ru-RU" sz="2400" b="1" i="1" dirty="0">
                <a:solidFill>
                  <a:srgbClr val="FFFF00"/>
                </a:solidFill>
              </a:rPr>
              <a:t>? До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котрОї</a:t>
            </a:r>
            <a:r>
              <a:rPr lang="ru-RU" sz="2400" b="1" i="1" dirty="0">
                <a:solidFill>
                  <a:srgbClr val="FFFF00"/>
                </a:solidFill>
              </a:rPr>
              <a:t>? </a:t>
            </a:r>
            <a:r>
              <a:rPr lang="ru-RU" sz="2400" b="1" dirty="0" err="1"/>
              <a:t>відповідно</a:t>
            </a:r>
            <a:r>
              <a:rPr lang="ru-RU" sz="2400" b="1" dirty="0"/>
              <a:t> </a:t>
            </a:r>
            <a:r>
              <a:rPr lang="ru-RU" sz="2400" b="1" dirty="0" err="1"/>
              <a:t>вживаємо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конструкції</a:t>
            </a:r>
            <a:r>
              <a:rPr lang="ru-RU" sz="2400" b="1" dirty="0">
                <a:solidFill>
                  <a:srgbClr val="FFFF00"/>
                </a:solidFill>
              </a:rPr>
              <a:t> з </a:t>
            </a:r>
            <a:r>
              <a:rPr lang="ru-RU" sz="2400" b="1" dirty="0" err="1">
                <a:solidFill>
                  <a:srgbClr val="FFFF00"/>
                </a:solidFill>
              </a:rPr>
              <a:t>порядковим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числівником</a:t>
            </a:r>
            <a:r>
              <a:rPr lang="ru-RU" sz="2400" b="1" dirty="0"/>
              <a:t>: </a:t>
            </a:r>
            <a:r>
              <a:rPr lang="ru-RU" sz="2400" b="1" i="1" dirty="0"/>
              <a:t>о </a:t>
            </a:r>
            <a:r>
              <a:rPr lang="ru-RU" sz="2400" b="1" i="1" dirty="0" err="1"/>
              <a:t>сьомій</a:t>
            </a:r>
            <a:r>
              <a:rPr lang="ru-RU" sz="2400" b="1" i="1" dirty="0"/>
              <a:t> </a:t>
            </a:r>
            <a:r>
              <a:rPr lang="ru-RU" sz="2400" b="1" i="1" dirty="0" err="1"/>
              <a:t>годині</a:t>
            </a:r>
            <a:r>
              <a:rPr lang="ru-RU" sz="2400" b="1" i="1" dirty="0"/>
              <a:t> </a:t>
            </a:r>
            <a:r>
              <a:rPr lang="ru-RU" sz="2400" b="1" dirty="0"/>
              <a:t>(а не в </a:t>
            </a:r>
            <a:r>
              <a:rPr lang="ru-RU" sz="2400" b="1" dirty="0" err="1"/>
              <a:t>сім</a:t>
            </a:r>
            <a:r>
              <a:rPr lang="ru-RU" sz="2400" b="1" dirty="0"/>
              <a:t>!), </a:t>
            </a:r>
            <a:endParaRPr lang="ru-RU" sz="2400" b="1" dirty="0" smtClean="0"/>
          </a:p>
          <a:p>
            <a:pPr>
              <a:lnSpc>
                <a:spcPct val="200000"/>
              </a:lnSpc>
            </a:pPr>
            <a:r>
              <a:rPr lang="ru-RU" sz="2400" b="1" i="1" dirty="0" smtClean="0"/>
              <a:t>о </a:t>
            </a:r>
            <a:r>
              <a:rPr lang="ru-RU" sz="2400" b="1" i="1" dirty="0" err="1"/>
              <a:t>десятій</a:t>
            </a:r>
            <a:r>
              <a:rPr lang="ru-RU" sz="2400" b="1" i="1" dirty="0"/>
              <a:t> </a:t>
            </a:r>
            <a:r>
              <a:rPr lang="ru-RU" sz="2400" b="1" dirty="0"/>
              <a:t>(а не в десять!), </a:t>
            </a:r>
            <a:endParaRPr lang="ru-RU" sz="2400" b="1" dirty="0" smtClean="0"/>
          </a:p>
          <a:p>
            <a:pPr>
              <a:lnSpc>
                <a:spcPct val="200000"/>
              </a:lnSpc>
            </a:pPr>
            <a:r>
              <a:rPr lang="ru-RU" sz="2400" b="1" i="1" dirty="0" smtClean="0"/>
              <a:t>об </a:t>
            </a:r>
            <a:r>
              <a:rPr lang="ru-RU" sz="2400" b="1" i="1" dirty="0" err="1"/>
              <a:t>одинадцятій</a:t>
            </a:r>
            <a:r>
              <a:rPr lang="ru-RU" sz="2400" b="1" i="1" dirty="0" smtClean="0"/>
              <a:t>,</a:t>
            </a:r>
          </a:p>
          <a:p>
            <a:pPr>
              <a:lnSpc>
                <a:spcPct val="200000"/>
              </a:lnSpc>
            </a:pPr>
            <a:r>
              <a:rPr lang="ru-RU" sz="2400" b="1" i="1" dirty="0" smtClean="0"/>
              <a:t> </a:t>
            </a:r>
            <a:r>
              <a:rPr lang="ru-RU" sz="2400" b="1" i="1" dirty="0"/>
              <a:t>з </a:t>
            </a:r>
            <a:r>
              <a:rPr lang="ru-RU" sz="2400" b="1" i="1" dirty="0" err="1"/>
              <a:t>третьої</a:t>
            </a:r>
            <a:r>
              <a:rPr lang="ru-RU" sz="2400" b="1" i="1" dirty="0"/>
              <a:t> до </a:t>
            </a:r>
            <a:r>
              <a:rPr lang="ru-RU" sz="2400" b="1" i="1" dirty="0" err="1"/>
              <a:t>п’ятої</a:t>
            </a:r>
            <a:r>
              <a:rPr lang="ru-RU" sz="2400" b="1" i="1" dirty="0"/>
              <a:t> </a:t>
            </a:r>
            <a:r>
              <a:rPr lang="ru-RU" sz="2400" b="1" dirty="0"/>
              <a:t>(а не з </a:t>
            </a:r>
            <a:r>
              <a:rPr lang="ru-RU" sz="2400" b="1" dirty="0" err="1"/>
              <a:t>трьох</a:t>
            </a:r>
            <a:r>
              <a:rPr lang="ru-RU" sz="2400" b="1" dirty="0"/>
              <a:t> до </a:t>
            </a:r>
            <a:r>
              <a:rPr lang="ru-RU" sz="2400" b="1" dirty="0" err="1"/>
              <a:t>п’яти</a:t>
            </a:r>
            <a:r>
              <a:rPr lang="ru-RU" sz="2400" b="1" dirty="0"/>
              <a:t>!).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362994" y="5852160"/>
            <a:ext cx="3200400" cy="2612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991394" y="4389120"/>
            <a:ext cx="2325189" cy="2612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5760720" y="3644537"/>
            <a:ext cx="1802674" cy="2612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9061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048" y="139209"/>
            <a:ext cx="11201900" cy="1206265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Стилістична порада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>
                <a:solidFill>
                  <a:schemeClr val="tx1">
                    <a:lumMod val="95000"/>
                  </a:schemeClr>
                </a:solidFill>
              </a:rPr>
              <a:t>Будьмо пуристами!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949610"/>
              </p:ext>
            </p:extLst>
          </p:nvPr>
        </p:nvGraphicFramePr>
        <p:xfrm>
          <a:off x="287338" y="1593850"/>
          <a:ext cx="11730037" cy="505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26869" y="572512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Відповідно</a:t>
            </a:r>
            <a:r>
              <a:rPr lang="ru-RU" b="1" dirty="0" smtClean="0">
                <a:solidFill>
                  <a:srgbClr val="FFFF00"/>
                </a:solidFill>
              </a:rPr>
              <a:t> до </a:t>
            </a:r>
            <a:r>
              <a:rPr lang="en-US" b="1" dirty="0" smtClean="0">
                <a:solidFill>
                  <a:srgbClr val="FFFF00"/>
                </a:solidFill>
              </a:rPr>
              <a:t>The </a:t>
            </a:r>
            <a:r>
              <a:rPr lang="en-US" b="1" dirty="0">
                <a:solidFill>
                  <a:srgbClr val="FFFF00"/>
                </a:solidFill>
              </a:rPr>
              <a:t>Global Language Monitor </a:t>
            </a:r>
            <a:r>
              <a:rPr lang="ru-RU" b="1" dirty="0">
                <a:solidFill>
                  <a:srgbClr val="FFFF00"/>
                </a:solidFill>
              </a:rPr>
              <a:t>в </a:t>
            </a:r>
            <a:r>
              <a:rPr lang="ru-RU" b="1" dirty="0" err="1">
                <a:solidFill>
                  <a:srgbClr val="FFFF00"/>
                </a:solidFill>
              </a:rPr>
              <a:t>англійській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мові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нові</a:t>
            </a:r>
            <a:r>
              <a:rPr lang="ru-RU" b="1" dirty="0">
                <a:solidFill>
                  <a:srgbClr val="FFFF00"/>
                </a:solidFill>
              </a:rPr>
              <a:t> слова </a:t>
            </a:r>
            <a:r>
              <a:rPr lang="ru-RU" b="1" dirty="0" err="1">
                <a:solidFill>
                  <a:srgbClr val="FFFF00"/>
                </a:solidFill>
              </a:rPr>
              <a:t>з’являються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кожні</a:t>
            </a:r>
            <a:r>
              <a:rPr lang="ru-RU" b="1" dirty="0">
                <a:solidFill>
                  <a:srgbClr val="FFFF00"/>
                </a:solidFill>
              </a:rPr>
              <a:t> 98 </a:t>
            </a:r>
            <a:r>
              <a:rPr lang="ru-RU" b="1" dirty="0" err="1">
                <a:solidFill>
                  <a:srgbClr val="FFFF00"/>
                </a:solidFill>
              </a:rPr>
              <a:t>хвилин</a:t>
            </a:r>
            <a:r>
              <a:rPr lang="ru-RU" b="1" dirty="0">
                <a:solidFill>
                  <a:srgbClr val="FFFF00"/>
                </a:solidFill>
              </a:rPr>
              <a:t>. А </a:t>
            </a:r>
            <a:r>
              <a:rPr lang="ru-RU" b="1" dirty="0" err="1">
                <a:solidFill>
                  <a:srgbClr val="FFFF00"/>
                </a:solidFill>
              </a:rPr>
              <a:t>це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майже</a:t>
            </a:r>
            <a:r>
              <a:rPr lang="ru-RU" b="1" dirty="0">
                <a:solidFill>
                  <a:srgbClr val="FFFF00"/>
                </a:solidFill>
              </a:rPr>
              <a:t> 15 </a:t>
            </a:r>
            <a:r>
              <a:rPr lang="ru-RU" b="1" dirty="0" err="1">
                <a:solidFill>
                  <a:srgbClr val="FFFF00"/>
                </a:solidFill>
              </a:rPr>
              <a:t>нових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слів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щодня</a:t>
            </a:r>
            <a:r>
              <a:rPr lang="ru-RU" b="1" dirty="0">
                <a:solidFill>
                  <a:srgbClr val="FFFF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39142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9005" y="0"/>
            <a:ext cx="10717042" cy="979714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Стилістична порада</a:t>
            </a:r>
            <a:br>
              <a:rPr lang="uk-UA" b="1" dirty="0">
                <a:solidFill>
                  <a:srgbClr val="FFFF00"/>
                </a:solidFill>
              </a:rPr>
            </a:br>
            <a:r>
              <a:rPr lang="uk-UA" b="1" dirty="0">
                <a:solidFill>
                  <a:schemeClr val="tx1">
                    <a:lumMod val="95000"/>
                  </a:schemeClr>
                </a:solidFill>
              </a:rPr>
              <a:t>Будьмо пуристами!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0741712"/>
              </p:ext>
            </p:extLst>
          </p:nvPr>
        </p:nvGraphicFramePr>
        <p:xfrm>
          <a:off x="1077187" y="1373370"/>
          <a:ext cx="8947150" cy="5484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75763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9882" y="2425210"/>
            <a:ext cx="9404723" cy="1400530"/>
          </a:xfrm>
        </p:spPr>
        <p:txBody>
          <a:bodyPr/>
          <a:lstStyle/>
          <a:p>
            <a:r>
              <a:rPr lang="uk-UA" b="1" dirty="0">
                <a:solidFill>
                  <a:srgbClr val="FFFF00"/>
                </a:solidFill>
              </a:rPr>
              <a:t>ЇХ ПИТАННЯ   /  ЇХНЄ ПИТАННЯ?</a:t>
            </a: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019" y="3125475"/>
            <a:ext cx="8375820" cy="33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26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876" y="8847"/>
            <a:ext cx="7468247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050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499" y="113082"/>
            <a:ext cx="9404723" cy="788254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</a:rPr>
              <a:t>Правопис і вживання займенників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3566" y="901336"/>
            <a:ext cx="7942217" cy="59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021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22868" cy="52643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475" y="1580606"/>
            <a:ext cx="7036526" cy="52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29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827442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Зайві займенники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705393"/>
            <a:ext cx="10979832" cy="6008915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ru-RU" sz="2400" b="1" dirty="0"/>
              <a:t>В </a:t>
            </a:r>
            <a:r>
              <a:rPr lang="ru-RU" sz="2400" b="1" dirty="0" err="1"/>
              <a:t>aтecтaтi</a:t>
            </a:r>
            <a:r>
              <a:rPr lang="ru-RU" sz="2400" b="1" dirty="0"/>
              <a:t> </a:t>
            </a:r>
            <a:r>
              <a:rPr lang="ru-RU" sz="2400" b="1" dirty="0" smtClean="0"/>
              <a:t>я не </a:t>
            </a:r>
            <a:r>
              <a:rPr lang="ru-RU" sz="2400" b="1" dirty="0"/>
              <a:t>маю </a:t>
            </a:r>
            <a:r>
              <a:rPr lang="ru-RU" sz="2400" b="1" dirty="0" err="1"/>
              <a:t>жодної</a:t>
            </a:r>
            <a:r>
              <a:rPr lang="ru-RU" sz="2400" b="1" dirty="0"/>
              <a:t> </a:t>
            </a:r>
            <a:r>
              <a:rPr lang="ru-RU" sz="2400" b="1" dirty="0" err="1"/>
              <a:t>трійки</a:t>
            </a:r>
            <a:r>
              <a:rPr lang="ru-RU" sz="2400" b="1" dirty="0"/>
              <a:t>. </a:t>
            </a:r>
          </a:p>
          <a:p>
            <a:pPr>
              <a:lnSpc>
                <a:spcPct val="200000"/>
              </a:lnSpc>
            </a:pPr>
            <a:r>
              <a:rPr lang="ru-RU" sz="2400" b="1" dirty="0"/>
              <a:t>За </a:t>
            </a:r>
            <a:r>
              <a:rPr lang="ru-RU" sz="2400" b="1" dirty="0" err="1"/>
              <a:t>своє</a:t>
            </a:r>
            <a:r>
              <a:rPr lang="ru-RU" sz="2400" b="1" dirty="0"/>
              <a:t> </a:t>
            </a:r>
            <a:r>
              <a:rPr lang="ru-RU" sz="2400" b="1" dirty="0" err="1"/>
              <a:t>життя</a:t>
            </a:r>
            <a:r>
              <a:rPr lang="ru-RU" sz="2400" b="1" dirty="0"/>
              <a:t> не </a:t>
            </a:r>
            <a:r>
              <a:rPr lang="ru-RU" sz="2400" b="1" dirty="0" err="1"/>
              <a:t>чув</a:t>
            </a:r>
            <a:r>
              <a:rPr lang="ru-RU" sz="2400" b="1" dirty="0"/>
              <a:t> </a:t>
            </a:r>
            <a:r>
              <a:rPr lang="ru-RU" sz="2400" b="1" dirty="0" err="1"/>
              <a:t>нiчого</a:t>
            </a:r>
            <a:r>
              <a:rPr lang="ru-RU" sz="2400" b="1" dirty="0"/>
              <a:t> </a:t>
            </a:r>
            <a:r>
              <a:rPr lang="ru-RU" sz="2400" b="1" dirty="0" err="1"/>
              <a:t>смiшнiшого</a:t>
            </a:r>
            <a:r>
              <a:rPr lang="ru-RU" sz="2400" b="1" dirty="0"/>
              <a:t>.</a:t>
            </a:r>
          </a:p>
          <a:p>
            <a:pPr>
              <a:lnSpc>
                <a:spcPct val="200000"/>
              </a:lnSpc>
            </a:pPr>
            <a:r>
              <a:rPr lang="ru-RU" sz="2400" b="1" dirty="0" err="1"/>
              <a:t>Рiдна</a:t>
            </a:r>
            <a:r>
              <a:rPr lang="ru-RU" sz="2400" b="1" dirty="0"/>
              <a:t> держава в </a:t>
            </a:r>
            <a:r>
              <a:rPr lang="ru-RU" sz="2400" b="1" dirty="0" err="1"/>
              <a:t>цiй</a:t>
            </a:r>
            <a:r>
              <a:rPr lang="ru-RU" sz="2400" b="1" dirty="0"/>
              <a:t> </a:t>
            </a:r>
            <a:r>
              <a:rPr lang="ru-RU" sz="2400" b="1" dirty="0" err="1"/>
              <a:t>ситуації</a:t>
            </a:r>
            <a:r>
              <a:rPr lang="ru-RU" sz="2400" b="1" dirty="0"/>
              <a:t> не </a:t>
            </a:r>
            <a:r>
              <a:rPr lang="ru-RU" sz="2400" b="1" dirty="0" err="1"/>
              <a:t>хоче</a:t>
            </a:r>
            <a:r>
              <a:rPr lang="ru-RU" sz="2400" b="1" dirty="0"/>
              <a:t> </a:t>
            </a:r>
            <a:r>
              <a:rPr lang="ru-RU" sz="2400" b="1" dirty="0" err="1"/>
              <a:t>брати</a:t>
            </a:r>
            <a:r>
              <a:rPr lang="ru-RU" sz="2400" b="1" dirty="0"/>
              <a:t> </a:t>
            </a:r>
            <a:r>
              <a:rPr lang="ru-RU" sz="2400" b="1" dirty="0" err="1"/>
              <a:t>щодо</a:t>
            </a:r>
            <a:r>
              <a:rPr lang="ru-RU" sz="2400" b="1" dirty="0"/>
              <a:t> нас </a:t>
            </a:r>
            <a:r>
              <a:rPr lang="ru-RU" sz="2400" b="1" dirty="0" err="1"/>
              <a:t>певних</a:t>
            </a:r>
            <a:r>
              <a:rPr lang="ru-RU" sz="2400" b="1" dirty="0"/>
              <a:t> </a:t>
            </a:r>
            <a:r>
              <a:rPr lang="ru-RU" sz="2400" b="1" dirty="0" err="1"/>
              <a:t>зобов'язань</a:t>
            </a:r>
            <a:r>
              <a:rPr lang="ru-RU" sz="2400" b="1" dirty="0"/>
              <a:t>.</a:t>
            </a:r>
          </a:p>
          <a:p>
            <a:pPr>
              <a:lnSpc>
                <a:spcPct val="200000"/>
              </a:lnSpc>
            </a:pPr>
            <a:r>
              <a:rPr lang="ru-RU" sz="2400" b="1" dirty="0" err="1" smtClean="0"/>
              <a:t>Середньовiчнi</a:t>
            </a:r>
            <a:r>
              <a:rPr lang="ru-RU" sz="2400" b="1" dirty="0" smtClean="0"/>
              <a:t> </a:t>
            </a:r>
            <a:r>
              <a:rPr lang="ru-RU" sz="2400" b="1" dirty="0" err="1"/>
              <a:t>цирульники</a:t>
            </a:r>
            <a:r>
              <a:rPr lang="ru-RU" sz="2400" b="1" dirty="0"/>
              <a:t>,</a:t>
            </a:r>
            <a:r>
              <a:rPr lang="ru-RU" sz="2400" b="1" strike="sngStrike" dirty="0"/>
              <a:t> </a:t>
            </a:r>
            <a:r>
              <a:rPr lang="ru-RU" sz="2400" b="1" strike="sngStrike" dirty="0" err="1" smtClean="0"/>
              <a:t>які</a:t>
            </a:r>
            <a:r>
              <a:rPr lang="ru-RU" sz="2400" b="1" strike="sngStrike" dirty="0" smtClean="0"/>
              <a:t>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застосовували</a:t>
            </a:r>
            <a:r>
              <a:rPr lang="ru-RU" sz="2400" b="1" dirty="0" smtClean="0"/>
              <a:t> </a:t>
            </a:r>
            <a:r>
              <a:rPr lang="ru-RU" sz="2400" b="1" dirty="0" err="1"/>
              <a:t>кровопускання</a:t>
            </a:r>
            <a:r>
              <a:rPr lang="ru-RU" sz="2400" b="1" dirty="0"/>
              <a:t> </a:t>
            </a:r>
            <a:r>
              <a:rPr lang="ru-RU" sz="2400" b="1" dirty="0" err="1"/>
              <a:t>вiд</a:t>
            </a:r>
            <a:r>
              <a:rPr lang="ru-RU" sz="2400" b="1" dirty="0"/>
              <a:t> </a:t>
            </a:r>
            <a:r>
              <a:rPr lang="ru-RU" sz="2400" b="1" dirty="0" err="1"/>
              <a:t>багатьох</a:t>
            </a:r>
            <a:r>
              <a:rPr lang="ru-RU" sz="2400" b="1" dirty="0"/>
              <a:t> хвороб, </a:t>
            </a:r>
            <a:r>
              <a:rPr lang="ru-RU" sz="2400" b="1" dirty="0" err="1"/>
              <a:t>мали</a:t>
            </a:r>
            <a:r>
              <a:rPr lang="ru-RU" sz="2400" b="1" dirty="0"/>
              <a:t> </a:t>
            </a:r>
            <a:r>
              <a:rPr lang="ru-RU" sz="2400" b="1" dirty="0" err="1"/>
              <a:t>рацiю</a:t>
            </a:r>
            <a:r>
              <a:rPr lang="ru-RU" sz="2400" b="1" dirty="0"/>
              <a:t> .</a:t>
            </a:r>
          </a:p>
          <a:p>
            <a:pPr>
              <a:lnSpc>
                <a:spcPct val="200000"/>
              </a:lnSpc>
            </a:pPr>
            <a:r>
              <a:rPr lang="ru-RU" sz="2400" b="1" dirty="0"/>
              <a:t>Прошу </a:t>
            </a:r>
            <a:r>
              <a:rPr lang="ru-RU" sz="2400" b="1" dirty="0" err="1"/>
              <a:t>надати</a:t>
            </a:r>
            <a:r>
              <a:rPr lang="ru-RU" sz="2400" b="1" dirty="0"/>
              <a:t> </a:t>
            </a:r>
            <a:r>
              <a:rPr lang="ru-RU" sz="2400" b="1" strike="sngStrike" dirty="0" err="1"/>
              <a:t>мені</a:t>
            </a:r>
            <a:r>
              <a:rPr lang="ru-RU" sz="2400" b="1" dirty="0"/>
              <a:t> </a:t>
            </a:r>
            <a:r>
              <a:rPr lang="ru-RU" sz="2400" b="1" dirty="0" err="1"/>
              <a:t>грошову</a:t>
            </a:r>
            <a:r>
              <a:rPr lang="ru-RU" sz="2400" b="1" dirty="0"/>
              <a:t> </a:t>
            </a:r>
            <a:r>
              <a:rPr lang="ru-RU" sz="2400" b="1" dirty="0" err="1"/>
              <a:t>допомогу</a:t>
            </a:r>
            <a:r>
              <a:rPr lang="ru-RU" sz="2400" b="1" dirty="0"/>
              <a:t> у </a:t>
            </a:r>
            <a:r>
              <a:rPr lang="ru-RU" sz="2400" b="1" dirty="0" err="1"/>
              <a:t>зв'язку</a:t>
            </a:r>
            <a:r>
              <a:rPr lang="ru-RU" sz="2400" b="1" dirty="0"/>
              <a:t> </a:t>
            </a:r>
            <a:r>
              <a:rPr lang="ru-RU" sz="2400" b="1" dirty="0" err="1"/>
              <a:t>зі</a:t>
            </a:r>
            <a:r>
              <a:rPr lang="ru-RU" sz="2400" b="1" dirty="0"/>
              <a:t> </a:t>
            </a:r>
            <a:r>
              <a:rPr lang="ru-RU" sz="2400" b="1" dirty="0" err="1"/>
              <a:t>скрутним</a:t>
            </a:r>
            <a:r>
              <a:rPr lang="ru-RU" sz="2400" b="1" dirty="0"/>
              <a:t> </a:t>
            </a:r>
            <a:r>
              <a:rPr lang="ru-RU" sz="2400" b="1" dirty="0" err="1"/>
              <a:t>матеріальним</a:t>
            </a:r>
            <a:r>
              <a:rPr lang="ru-RU" sz="2400" b="1" dirty="0"/>
              <a:t> </a:t>
            </a:r>
            <a:r>
              <a:rPr lang="ru-RU" sz="2400" b="1" dirty="0" smtClean="0"/>
              <a:t>становищем.</a:t>
            </a:r>
            <a:endParaRPr lang="ru-RU" sz="2400" b="1" dirty="0"/>
          </a:p>
          <a:p>
            <a:pPr>
              <a:lnSpc>
                <a:spcPct val="200000"/>
              </a:lnSpc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32965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7" y="192676"/>
            <a:ext cx="8499886" cy="63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366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27442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Стилістична порада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6413840"/>
              </p:ext>
            </p:extLst>
          </p:nvPr>
        </p:nvGraphicFramePr>
        <p:xfrm>
          <a:off x="463550" y="1279525"/>
          <a:ext cx="11293475" cy="535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 flipV="1">
            <a:off x="646111" y="1828800"/>
            <a:ext cx="4970918" cy="5225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89534" y="2991394"/>
            <a:ext cx="4558938" cy="391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46111" y="3984171"/>
            <a:ext cx="6538460" cy="11103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36469" y="4996542"/>
            <a:ext cx="3762102" cy="5225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240972" y="5538651"/>
            <a:ext cx="4715691" cy="913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106827" y="6361611"/>
            <a:ext cx="3034099" cy="5225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1381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Правописна порада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189666"/>
              </p:ext>
            </p:extLst>
          </p:nvPr>
        </p:nvGraphicFramePr>
        <p:xfrm>
          <a:off x="1103313" y="2052638"/>
          <a:ext cx="10470378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14801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ДІЄСЛОВО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183" y="1308335"/>
            <a:ext cx="11599817" cy="4195481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Дієслово</a:t>
            </a:r>
            <a:r>
              <a:rPr lang="ru-RU" b="1" dirty="0"/>
              <a:t> – </a:t>
            </a:r>
            <a:r>
              <a:rPr lang="ru-RU" b="1" dirty="0" err="1"/>
              <a:t>частина</a:t>
            </a:r>
            <a:r>
              <a:rPr lang="ru-RU" b="1" dirty="0"/>
              <a:t> </a:t>
            </a:r>
            <a:r>
              <a:rPr lang="ru-RU" b="1" dirty="0" err="1"/>
              <a:t>мови</a:t>
            </a:r>
            <a:r>
              <a:rPr lang="ru-RU" b="1" dirty="0"/>
              <a:t>, яка </a:t>
            </a:r>
            <a:r>
              <a:rPr lang="ru-RU" b="1" dirty="0" err="1"/>
              <a:t>означає</a:t>
            </a:r>
            <a:r>
              <a:rPr lang="ru-RU" b="1" dirty="0"/>
              <a:t> </a:t>
            </a:r>
            <a:r>
              <a:rPr lang="ru-RU" b="1" dirty="0" err="1"/>
              <a:t>дію</a:t>
            </a:r>
            <a:r>
              <a:rPr lang="ru-RU" b="1" dirty="0"/>
              <a:t>, стан </a:t>
            </a:r>
            <a:r>
              <a:rPr lang="ru-RU" b="1" dirty="0" err="1"/>
              <a:t>істоти</a:t>
            </a:r>
            <a:r>
              <a:rPr lang="ru-RU" b="1" dirty="0"/>
              <a:t> </a:t>
            </a:r>
            <a:r>
              <a:rPr lang="ru-RU" b="1" dirty="0" err="1" smtClean="0"/>
              <a:t>чи</a:t>
            </a:r>
            <a:r>
              <a:rPr lang="ru-RU" b="1" dirty="0"/>
              <a:t> </a:t>
            </a:r>
            <a:r>
              <a:rPr lang="ru-RU" b="1" dirty="0" smtClean="0"/>
              <a:t>   предмета.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402946"/>
              </p:ext>
            </p:extLst>
          </p:nvPr>
        </p:nvGraphicFramePr>
        <p:xfrm>
          <a:off x="822958" y="2050868"/>
          <a:ext cx="9823270" cy="407561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911635">
                  <a:extLst>
                    <a:ext uri="{9D8B030D-6E8A-4147-A177-3AD203B41FA5}">
                      <a16:colId xmlns:a16="http://schemas.microsoft.com/office/drawing/2014/main" val="2062317388"/>
                    </a:ext>
                  </a:extLst>
                </a:gridCol>
                <a:gridCol w="4911635">
                  <a:extLst>
                    <a:ext uri="{9D8B030D-6E8A-4147-A177-3AD203B41FA5}">
                      <a16:colId xmlns:a16="http://schemas.microsoft.com/office/drawing/2014/main" val="3873368282"/>
                    </a:ext>
                  </a:extLst>
                </a:gridCol>
              </a:tblGrid>
              <a:tr h="4075611">
                <a:tc>
                  <a:txBody>
                    <a:bodyPr/>
                    <a:lstStyle/>
                    <a:p>
                      <a:pPr algn="l"/>
                      <a:r>
                        <a:rPr lang="ru-RU" sz="2000" u="none" strike="noStrike" baseline="0" dirty="0" smtClean="0">
                          <a:solidFill>
                            <a:srgbClr val="FFFF00"/>
                          </a:solidFill>
                        </a:rPr>
                        <a:t>Нормативною є форма на -</a:t>
                      </a:r>
                      <a:r>
                        <a:rPr lang="ru-RU" sz="2000" u="none" strike="noStrike" baseline="0" dirty="0" err="1" smtClean="0">
                          <a:solidFill>
                            <a:srgbClr val="FFFF00"/>
                          </a:solidFill>
                        </a:rPr>
                        <a:t>ти</a:t>
                      </a:r>
                      <a:r>
                        <a:rPr lang="ru-RU" sz="2000" u="none" strike="noStrike" baseline="0" dirty="0" smtClean="0">
                          <a:solidFill>
                            <a:srgbClr val="FFFF00"/>
                          </a:solidFill>
                        </a:rPr>
                        <a:t>, а не -</a:t>
                      </a:r>
                      <a:r>
                        <a:rPr lang="ru-RU" sz="2000" u="none" strike="noStrike" baseline="0" dirty="0" err="1" smtClean="0">
                          <a:solidFill>
                            <a:srgbClr val="FFFF00"/>
                          </a:solidFill>
                        </a:rPr>
                        <a:t>ть</a:t>
                      </a:r>
                      <a:r>
                        <a:rPr lang="ru-RU" sz="2000" u="none" strike="noStrike" baseline="0" dirty="0" smtClean="0">
                          <a:solidFill>
                            <a:srgbClr val="FFFF00"/>
                          </a:solidFill>
                        </a:rPr>
                        <a:t>:</a:t>
                      </a:r>
                    </a:p>
                    <a:p>
                      <a:pPr algn="l"/>
                      <a:r>
                        <a:rPr lang="ru-RU" sz="2000" u="none" strike="noStrike" baseline="0" dirty="0" err="1" smtClean="0">
                          <a:solidFill>
                            <a:srgbClr val="FFFF00"/>
                          </a:solidFill>
                        </a:rPr>
                        <a:t>Розмовний</a:t>
                      </a:r>
                      <a:r>
                        <a:rPr lang="ru-RU" sz="2000" u="none" strike="noStrike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ru-RU" sz="2000" u="none" strike="noStrike" baseline="0" dirty="0" err="1" smtClean="0">
                          <a:solidFill>
                            <a:srgbClr val="FFFF00"/>
                          </a:solidFill>
                        </a:rPr>
                        <a:t>варіант</a:t>
                      </a:r>
                      <a:endParaRPr lang="ru-RU" sz="2000" u="none" strike="noStrike" baseline="0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l"/>
                      <a:r>
                        <a:rPr lang="ru-RU" sz="2000" u="none" strike="noStrike" baseline="0" dirty="0" err="1" smtClean="0">
                          <a:solidFill>
                            <a:srgbClr val="002060"/>
                          </a:solidFill>
                        </a:rPr>
                        <a:t>виступать</a:t>
                      </a:r>
                      <a:r>
                        <a:rPr lang="ru-RU" sz="2000" u="none" strike="noStrike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ru-RU" sz="2000" u="none" strike="noStrike" baseline="0" dirty="0" smtClean="0">
                          <a:solidFill>
                            <a:srgbClr val="002060"/>
                          </a:solidFill>
                        </a:rPr>
                        <a:t>говорить </a:t>
                      </a:r>
                    </a:p>
                    <a:p>
                      <a:pPr algn="l"/>
                      <a:r>
                        <a:rPr lang="ru-RU" sz="2000" u="none" strike="noStrike" baseline="0" dirty="0" err="1" smtClean="0">
                          <a:solidFill>
                            <a:srgbClr val="002060"/>
                          </a:solidFill>
                        </a:rPr>
                        <a:t>запроваджувать</a:t>
                      </a:r>
                      <a:r>
                        <a:rPr lang="ru-RU" sz="2000" u="none" strike="noStrike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ru-RU" sz="2000" u="none" strike="noStrike" baseline="0" dirty="0" err="1" smtClean="0">
                          <a:solidFill>
                            <a:srgbClr val="002060"/>
                          </a:solidFill>
                        </a:rPr>
                        <a:t>здійснювать</a:t>
                      </a:r>
                      <a:r>
                        <a:rPr lang="ru-RU" sz="2000" u="none" strike="noStrike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ru-RU" sz="2000" u="none" strike="noStrike" baseline="0" dirty="0" err="1" smtClean="0">
                          <a:solidFill>
                            <a:srgbClr val="002060"/>
                          </a:solidFill>
                        </a:rPr>
                        <a:t>наполягать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u="none" strike="noStrike" baseline="0" dirty="0" smtClean="0">
                          <a:solidFill>
                            <a:srgbClr val="FFFF00"/>
                          </a:solidFill>
                        </a:rPr>
                        <a:t>Нормативною є форма на -</a:t>
                      </a:r>
                      <a:r>
                        <a:rPr lang="ru-RU" sz="2000" u="none" strike="noStrike" baseline="0" dirty="0" err="1" smtClean="0">
                          <a:solidFill>
                            <a:srgbClr val="FFFF00"/>
                          </a:solidFill>
                        </a:rPr>
                        <a:t>ти</a:t>
                      </a:r>
                      <a:r>
                        <a:rPr lang="ru-RU" sz="2000" u="none" strike="noStrike" baseline="0" dirty="0" smtClean="0">
                          <a:solidFill>
                            <a:srgbClr val="FFFF00"/>
                          </a:solidFill>
                        </a:rPr>
                        <a:t>, а не -</a:t>
                      </a:r>
                      <a:r>
                        <a:rPr lang="ru-RU" sz="2000" u="none" strike="noStrike" baseline="0" dirty="0" err="1" smtClean="0">
                          <a:solidFill>
                            <a:srgbClr val="FFFF00"/>
                          </a:solidFill>
                        </a:rPr>
                        <a:t>ть</a:t>
                      </a:r>
                      <a:r>
                        <a:rPr lang="ru-RU" sz="2000" u="none" strike="noStrike" baseline="0" dirty="0" smtClean="0">
                          <a:solidFill>
                            <a:srgbClr val="FFFF00"/>
                          </a:solidFill>
                        </a:rPr>
                        <a:t>:</a:t>
                      </a:r>
                    </a:p>
                    <a:p>
                      <a:pPr algn="l"/>
                      <a:r>
                        <a:rPr lang="ru-RU" sz="2000" u="none" strike="noStrike" baseline="0" dirty="0" err="1" smtClean="0">
                          <a:solidFill>
                            <a:srgbClr val="FFFF00"/>
                          </a:solidFill>
                        </a:rPr>
                        <a:t>Нормативний</a:t>
                      </a:r>
                      <a:r>
                        <a:rPr lang="ru-RU" sz="2000" u="none" strike="noStrike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ru-RU" sz="2000" u="none" strike="noStrike" baseline="0" dirty="0" err="1" smtClean="0">
                          <a:solidFill>
                            <a:srgbClr val="FFFF00"/>
                          </a:solidFill>
                        </a:rPr>
                        <a:t>варіант</a:t>
                      </a:r>
                      <a:endParaRPr lang="ru-RU" sz="2000" u="none" strike="noStrike" baseline="0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l"/>
                      <a:r>
                        <a:rPr lang="ru-RU" sz="2000" u="none" strike="noStrike" baseline="0" dirty="0" err="1" smtClean="0">
                          <a:solidFill>
                            <a:srgbClr val="002060"/>
                          </a:solidFill>
                        </a:rPr>
                        <a:t>виступати</a:t>
                      </a:r>
                      <a:endParaRPr lang="ru-RU" sz="2000" u="none" strike="noStrike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ru-RU" sz="2000" u="none" strike="noStrike" baseline="0" dirty="0" err="1" smtClean="0">
                          <a:solidFill>
                            <a:srgbClr val="002060"/>
                          </a:solidFill>
                        </a:rPr>
                        <a:t>говорити</a:t>
                      </a:r>
                      <a:endParaRPr lang="ru-RU" sz="2000" u="none" strike="noStrike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ru-RU" sz="2000" u="none" strike="noStrike" baseline="0" dirty="0" err="1" smtClean="0">
                          <a:solidFill>
                            <a:srgbClr val="002060"/>
                          </a:solidFill>
                        </a:rPr>
                        <a:t>запроваджувати</a:t>
                      </a:r>
                      <a:endParaRPr lang="ru-RU" sz="2000" u="none" strike="noStrike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ru-RU" sz="2000" u="none" strike="noStrike" baseline="0" dirty="0" err="1" smtClean="0">
                          <a:solidFill>
                            <a:srgbClr val="002060"/>
                          </a:solidFill>
                        </a:rPr>
                        <a:t>здійснювати</a:t>
                      </a:r>
                      <a:endParaRPr lang="ru-RU" sz="2000" u="none" strike="noStrike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ru-RU" sz="2000" u="none" strike="noStrike" baseline="0" dirty="0" err="1" smtClean="0">
                          <a:solidFill>
                            <a:srgbClr val="002060"/>
                          </a:solidFill>
                        </a:rPr>
                        <a:t>наполягати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396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7676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Стилістика дієслова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НЕМАЄ / не має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/>
              <a:t>У </a:t>
            </a:r>
            <a:r>
              <a:rPr lang="ru-RU" b="1" dirty="0" err="1"/>
              <a:t>ділових</a:t>
            </a:r>
            <a:r>
              <a:rPr lang="ru-RU" b="1" dirty="0"/>
              <a:t> </a:t>
            </a:r>
            <a:r>
              <a:rPr lang="ru-RU" b="1" dirty="0" err="1"/>
              <a:t>паперах</a:t>
            </a:r>
            <a:r>
              <a:rPr lang="ru-RU" b="1" dirty="0"/>
              <a:t> </a:t>
            </a:r>
            <a:r>
              <a:rPr lang="ru-RU" b="1" dirty="0" err="1"/>
              <a:t>потрібно</a:t>
            </a:r>
            <a:r>
              <a:rPr lang="ru-RU" b="1" dirty="0"/>
              <a:t> </a:t>
            </a:r>
            <a:r>
              <a:rPr lang="ru-RU" b="1" dirty="0" err="1"/>
              <a:t>розрізняти</a:t>
            </a:r>
            <a:r>
              <a:rPr lang="ru-RU" b="1" dirty="0"/>
              <a:t> </a:t>
            </a:r>
            <a:r>
              <a:rPr lang="ru-RU" b="1" dirty="0" err="1"/>
              <a:t>правопис</a:t>
            </a:r>
            <a:r>
              <a:rPr lang="ru-RU" b="1" dirty="0"/>
              <a:t> </a:t>
            </a:r>
            <a:r>
              <a:rPr lang="ru-RU" b="1" dirty="0" err="1"/>
              <a:t>слів</a:t>
            </a:r>
            <a:r>
              <a:rPr lang="ru-RU" b="1" dirty="0"/>
              <a:t> </a:t>
            </a:r>
            <a:r>
              <a:rPr lang="ru-RU" b="1" i="1" dirty="0" err="1" smtClean="0"/>
              <a:t>немає</a:t>
            </a:r>
            <a:r>
              <a:rPr lang="ru-RU" b="1" i="1" dirty="0"/>
              <a:t> </a:t>
            </a:r>
            <a:r>
              <a:rPr lang="ru-RU" b="1" dirty="0" smtClean="0"/>
              <a:t>та </a:t>
            </a:r>
            <a:r>
              <a:rPr lang="ru-RU" b="1" i="1" dirty="0"/>
              <a:t>не </a:t>
            </a:r>
            <a:r>
              <a:rPr lang="ru-RU" b="1" i="1" dirty="0" err="1"/>
              <a:t>має</a:t>
            </a:r>
            <a:r>
              <a:rPr lang="ru-RU" b="1" i="1" dirty="0"/>
              <a:t>. </a:t>
            </a:r>
            <a:endParaRPr lang="ru-RU" b="1" i="1" dirty="0" smtClean="0"/>
          </a:p>
          <a:p>
            <a:endParaRPr lang="ru-RU" b="1" i="1" dirty="0"/>
          </a:p>
          <a:p>
            <a:r>
              <a:rPr lang="ru-RU" b="1" dirty="0" err="1" smtClean="0"/>
              <a:t>Наприклад</a:t>
            </a:r>
            <a:r>
              <a:rPr lang="ru-RU" b="1" dirty="0"/>
              <a:t>, </a:t>
            </a:r>
            <a:r>
              <a:rPr lang="ru-RU" b="1" i="1" dirty="0" err="1"/>
              <a:t>Комітет</a:t>
            </a:r>
            <a:r>
              <a:rPr lang="ru-RU" b="1" i="1" dirty="0"/>
              <a:t> не </a:t>
            </a:r>
            <a:r>
              <a:rPr lang="ru-RU" b="1" i="1" dirty="0" err="1"/>
              <a:t>має</a:t>
            </a:r>
            <a:r>
              <a:rPr lang="ru-RU" b="1" i="1" dirty="0"/>
              <a:t> </a:t>
            </a:r>
            <a:r>
              <a:rPr lang="ru-RU" b="1" i="1" dirty="0" err="1"/>
              <a:t>повноважень</a:t>
            </a:r>
            <a:r>
              <a:rPr lang="ru-RU" b="1" i="1" dirty="0" smtClean="0"/>
              <a:t>...</a:t>
            </a:r>
          </a:p>
          <a:p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FFC000"/>
                </a:solidFill>
              </a:rPr>
              <a:t>На </a:t>
            </a:r>
            <a:r>
              <a:rPr lang="ru-RU" b="1" i="1" dirty="0" err="1" smtClean="0">
                <a:solidFill>
                  <a:srgbClr val="FFC000"/>
                </a:solidFill>
              </a:rPr>
              <a:t>засіданні</a:t>
            </a:r>
            <a:r>
              <a:rPr lang="ru-RU" b="1" i="1" dirty="0" smtClean="0">
                <a:solidFill>
                  <a:srgbClr val="FFC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немає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C000"/>
                </a:solidFill>
              </a:rPr>
              <a:t>(</a:t>
            </a:r>
            <a:r>
              <a:rPr lang="ru-RU" b="1" dirty="0" err="1">
                <a:solidFill>
                  <a:srgbClr val="FFC000"/>
                </a:solidFill>
              </a:rPr>
              <a:t>тобто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відсутній</a:t>
            </a:r>
            <a:r>
              <a:rPr lang="ru-RU" b="1" dirty="0">
                <a:solidFill>
                  <a:srgbClr val="FFC000"/>
                </a:solidFill>
              </a:rPr>
              <a:t>) </a:t>
            </a:r>
            <a:r>
              <a:rPr lang="ru-RU" b="1" i="1" dirty="0">
                <a:solidFill>
                  <a:srgbClr val="FFC000"/>
                </a:solidFill>
              </a:rPr>
              <a:t>заступника </a:t>
            </a:r>
            <a:r>
              <a:rPr lang="ru-RU" b="1" i="1" dirty="0" err="1">
                <a:solidFill>
                  <a:srgbClr val="FFC000"/>
                </a:solidFill>
              </a:rPr>
              <a:t>голови</a:t>
            </a:r>
            <a:r>
              <a:rPr lang="ru-RU" b="1" i="1" dirty="0">
                <a:solidFill>
                  <a:srgbClr val="FFC000"/>
                </a:solidFill>
              </a:rPr>
              <a:t> </a:t>
            </a:r>
            <a:r>
              <a:rPr lang="ru-RU" b="1" i="1" dirty="0" err="1">
                <a:solidFill>
                  <a:srgbClr val="FFC000"/>
                </a:solidFill>
              </a:rPr>
              <a:t>правління</a:t>
            </a:r>
            <a:r>
              <a:rPr lang="ru-RU" b="1" i="1" dirty="0">
                <a:solidFill>
                  <a:srgbClr val="FFC000"/>
                </a:solidFill>
              </a:rPr>
              <a:t>.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656217" y="2583520"/>
            <a:ext cx="5852160" cy="576262"/>
          </a:xfrm>
        </p:spPr>
        <p:txBody>
          <a:bodyPr/>
          <a:lstStyle/>
          <a:p>
            <a:r>
              <a:rPr lang="ru-RU" sz="2000" b="1" dirty="0" err="1">
                <a:solidFill>
                  <a:srgbClr val="FFFF00"/>
                </a:solidFill>
              </a:rPr>
              <a:t>Дієприкметник</a:t>
            </a:r>
            <a:r>
              <a:rPr lang="ru-RU" sz="2000" b="1" dirty="0">
                <a:solidFill>
                  <a:srgbClr val="FFFF00"/>
                </a:solidFill>
              </a:rPr>
              <a:t> – </a:t>
            </a:r>
            <a:r>
              <a:rPr lang="ru-RU" sz="2000" b="1" dirty="0" err="1">
                <a:solidFill>
                  <a:srgbClr val="FFFF00"/>
                </a:solidFill>
              </a:rPr>
              <a:t>це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особлива</a:t>
            </a:r>
            <a:r>
              <a:rPr lang="ru-RU" sz="2000" b="1" dirty="0">
                <a:solidFill>
                  <a:srgbClr val="FFFF00"/>
                </a:solidFill>
              </a:rPr>
              <a:t> форма </a:t>
            </a:r>
            <a:r>
              <a:rPr lang="ru-RU" sz="2000" b="1" dirty="0" err="1">
                <a:solidFill>
                  <a:srgbClr val="FFFF00"/>
                </a:solidFill>
              </a:rPr>
              <a:t>дієслова</a:t>
            </a:r>
            <a:r>
              <a:rPr lang="ru-RU" sz="2000" b="1" dirty="0">
                <a:solidFill>
                  <a:srgbClr val="FFFF00"/>
                </a:solidFill>
              </a:rPr>
              <a:t>, яка </a:t>
            </a:r>
            <a:r>
              <a:rPr lang="ru-RU" sz="2000" b="1" dirty="0" err="1">
                <a:solidFill>
                  <a:srgbClr val="FFFF00"/>
                </a:solidFill>
              </a:rPr>
              <a:t>називає</a:t>
            </a:r>
            <a:endParaRPr lang="ru-RU" sz="2000" b="1" dirty="0">
              <a:solidFill>
                <a:srgbClr val="FFFF00"/>
              </a:solidFill>
            </a:endParaRPr>
          </a:p>
          <a:p>
            <a:r>
              <a:rPr lang="ru-RU" sz="2000" b="1" dirty="0" err="1">
                <a:solidFill>
                  <a:srgbClr val="FFFF00"/>
                </a:solidFill>
              </a:rPr>
              <a:t>ознаку</a:t>
            </a:r>
            <a:r>
              <a:rPr lang="ru-RU" sz="2000" b="1" dirty="0">
                <a:solidFill>
                  <a:srgbClr val="FFFF00"/>
                </a:solidFill>
              </a:rPr>
              <a:t> предмета за </a:t>
            </a:r>
            <a:r>
              <a:rPr lang="ru-RU" sz="2000" b="1" dirty="0" err="1">
                <a:solidFill>
                  <a:srgbClr val="FFFF00"/>
                </a:solidFill>
              </a:rPr>
              <a:t>дією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348472" y="3499665"/>
            <a:ext cx="6483263" cy="21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77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452718"/>
            <a:ext cx="11665131" cy="140053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Особливості </a:t>
            </a:r>
            <a:r>
              <a:rPr lang="ru-RU" sz="2800" b="1" dirty="0" err="1" smtClean="0">
                <a:solidFill>
                  <a:srgbClr val="FFFF00"/>
                </a:solidFill>
              </a:rPr>
              <a:t>використання</a:t>
            </a:r>
            <a:r>
              <a:rPr lang="ru-RU" sz="2800" b="1" dirty="0" smtClean="0">
                <a:solidFill>
                  <a:srgbClr val="FFFF00"/>
                </a:solidFill>
              </a:rPr>
              <a:t/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err="1" smtClean="0">
                <a:solidFill>
                  <a:srgbClr val="FFFF00"/>
                </a:solidFill>
              </a:rPr>
              <a:t>дієслівних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>
                <a:solidFill>
                  <a:srgbClr val="FFFF00"/>
                </a:solidFill>
              </a:rPr>
              <a:t>форм у </a:t>
            </a:r>
            <a:r>
              <a:rPr lang="ru-RU" sz="2800" b="1" dirty="0" err="1" smtClean="0">
                <a:solidFill>
                  <a:srgbClr val="FFFF00"/>
                </a:solidFill>
              </a:rPr>
              <a:t>справочинстві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856" y="1853248"/>
            <a:ext cx="5650184" cy="4195481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Варто</a:t>
            </a:r>
            <a:r>
              <a:rPr lang="ru-RU" dirty="0" smtClean="0"/>
              <a:t> 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 smtClean="0"/>
              <a:t>літературні</a:t>
            </a:r>
            <a:r>
              <a:rPr lang="ru-RU" dirty="0" smtClean="0"/>
              <a:t>  </a:t>
            </a:r>
            <a:r>
              <a:rPr lang="ru-RU" dirty="0" err="1" smtClean="0"/>
              <a:t>дієслова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ru-RU" b="1" i="1" dirty="0" err="1" smtClean="0"/>
              <a:t>активізувати</a:t>
            </a:r>
            <a:r>
              <a:rPr lang="ru-RU" b="1" i="1" dirty="0"/>
              <a:t>, </a:t>
            </a:r>
            <a:r>
              <a:rPr lang="ru-RU" b="1" i="1" dirty="0" err="1"/>
              <a:t>дезінформувати</a:t>
            </a:r>
            <a:r>
              <a:rPr lang="ru-RU" b="1" i="1" dirty="0"/>
              <a:t>, </a:t>
            </a:r>
            <a:r>
              <a:rPr lang="ru-RU" b="1" i="1" dirty="0" err="1"/>
              <a:t>деномінувати</a:t>
            </a:r>
            <a:r>
              <a:rPr lang="ru-RU" b="1" i="1" dirty="0"/>
              <a:t>, </a:t>
            </a:r>
            <a:r>
              <a:rPr lang="ru-RU" b="1" i="1" dirty="0" err="1" smtClean="0"/>
              <a:t>домінувати</a:t>
            </a:r>
            <a:r>
              <a:rPr lang="ru-RU" b="1" i="1" dirty="0"/>
              <a:t>, </a:t>
            </a:r>
            <a:r>
              <a:rPr lang="ru-RU" b="1" i="1" dirty="0" err="1" smtClean="0"/>
              <a:t>регламентувати</a:t>
            </a:r>
            <a:r>
              <a:rPr lang="ru-RU" b="1" i="1" dirty="0"/>
              <a:t>, </a:t>
            </a:r>
            <a:r>
              <a:rPr lang="ru-RU" b="1" i="1" dirty="0" err="1"/>
              <a:t>символізувати</a:t>
            </a:r>
            <a:r>
              <a:rPr lang="ru-RU" b="1" i="1" dirty="0"/>
              <a:t>, </a:t>
            </a:r>
            <a:r>
              <a:rPr lang="ru-RU" b="1" i="1" dirty="0" err="1" smtClean="0"/>
              <a:t>формулюючи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230" y="4023714"/>
            <a:ext cx="8746601" cy="20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887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500811" cy="618436"/>
          </a:xfrm>
        </p:spPr>
        <p:txBody>
          <a:bodyPr/>
          <a:lstStyle/>
          <a:p>
            <a:pPr algn="ctr"/>
            <a:r>
              <a:rPr lang="ru-RU" sz="3200" b="1" u="sng" dirty="0">
                <a:solidFill>
                  <a:srgbClr val="FFFF00"/>
                </a:solidFill>
              </a:rPr>
              <a:t>Особливості </a:t>
            </a:r>
            <a:r>
              <a:rPr lang="ru-RU" sz="3200" b="1" u="sng" dirty="0" err="1" smtClean="0">
                <a:solidFill>
                  <a:srgbClr val="FFFF00"/>
                </a:solidFill>
              </a:rPr>
              <a:t>використання</a:t>
            </a:r>
            <a:r>
              <a:rPr lang="ru-RU" sz="3200" b="1" u="sng" dirty="0" smtClean="0">
                <a:solidFill>
                  <a:srgbClr val="FFFF00"/>
                </a:solidFill>
              </a:rPr>
              <a:t> </a:t>
            </a:r>
            <a:r>
              <a:rPr lang="ru-RU" sz="3200" b="1" u="sng" dirty="0" err="1" smtClean="0">
                <a:solidFill>
                  <a:srgbClr val="FFFF00"/>
                </a:solidFill>
              </a:rPr>
              <a:t>дієслівних</a:t>
            </a:r>
            <a:r>
              <a:rPr lang="ru-RU" sz="3200" b="1" u="sng" dirty="0" smtClean="0">
                <a:solidFill>
                  <a:srgbClr val="FFFF00"/>
                </a:solidFill>
              </a:rPr>
              <a:t> </a:t>
            </a:r>
            <a:r>
              <a:rPr lang="ru-RU" sz="3200" b="1" u="sng" dirty="0">
                <a:solidFill>
                  <a:srgbClr val="FFFF00"/>
                </a:solidFill>
              </a:rPr>
              <a:t>форм у </a:t>
            </a:r>
            <a:r>
              <a:rPr lang="ru-RU" sz="3200" b="1" u="sng" dirty="0" err="1">
                <a:solidFill>
                  <a:srgbClr val="FFFF00"/>
                </a:solidFill>
              </a:rPr>
              <a:t>діловодстві</a:t>
            </a:r>
            <a:endParaRPr lang="ru-RU" sz="3200" u="sng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169" y="1961107"/>
            <a:ext cx="5166859" cy="576262"/>
          </a:xfrm>
        </p:spPr>
        <p:txBody>
          <a:bodyPr/>
          <a:lstStyle/>
          <a:p>
            <a:r>
              <a:rPr lang="ru-RU" b="1" dirty="0" err="1" smtClean="0">
                <a:solidFill>
                  <a:srgbClr val="FFFF00"/>
                </a:solidFill>
              </a:rPr>
              <a:t>Уникайте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умовного</a:t>
            </a:r>
            <a:r>
              <a:rPr lang="ru-RU" b="1" dirty="0" smtClean="0">
                <a:solidFill>
                  <a:srgbClr val="FFFF00"/>
                </a:solidFill>
              </a:rPr>
              <a:t> способу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8774" y="3183940"/>
            <a:ext cx="5793831" cy="2145663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32424" y="1961107"/>
            <a:ext cx="6923314" cy="576262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00"/>
                </a:solidFill>
              </a:rPr>
              <a:t>Надавайте </a:t>
            </a:r>
            <a:r>
              <a:rPr lang="ru-RU" sz="1800" b="1" dirty="0" err="1" smtClean="0">
                <a:solidFill>
                  <a:srgbClr val="FFFF00"/>
                </a:solidFill>
              </a:rPr>
              <a:t>перевагу</a:t>
            </a:r>
            <a:r>
              <a:rPr lang="ru-RU" sz="1800" b="1" dirty="0" smtClean="0">
                <a:solidFill>
                  <a:srgbClr val="FFFF00"/>
                </a:solidFill>
              </a:rPr>
              <a:t> </a:t>
            </a:r>
            <a:r>
              <a:rPr lang="ru-RU" sz="1800" b="1" dirty="0" err="1">
                <a:solidFill>
                  <a:srgbClr val="FFFF00"/>
                </a:solidFill>
              </a:rPr>
              <a:t>активним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err="1">
                <a:solidFill>
                  <a:srgbClr val="FFFF00"/>
                </a:solidFill>
              </a:rPr>
              <a:t>конструкціям</a:t>
            </a:r>
            <a:r>
              <a:rPr lang="ru-RU" sz="1800" b="1" dirty="0">
                <a:solidFill>
                  <a:srgbClr val="FFFF00"/>
                </a:solidFill>
              </a:rPr>
              <a:t> над </a:t>
            </a:r>
            <a:r>
              <a:rPr lang="ru-RU" sz="1800" b="1" dirty="0" err="1" smtClean="0">
                <a:solidFill>
                  <a:srgbClr val="FFFF00"/>
                </a:solidFill>
              </a:rPr>
              <a:t>пасивними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err="1" smtClean="0">
                <a:solidFill>
                  <a:srgbClr val="FFFF00"/>
                </a:solidFill>
              </a:rPr>
              <a:t>або</a:t>
            </a:r>
            <a:r>
              <a:rPr lang="ru-RU" sz="1800" b="1" dirty="0" smtClean="0">
                <a:solidFill>
                  <a:srgbClr val="FFFF00"/>
                </a:solidFill>
              </a:rPr>
              <a:t> </a:t>
            </a:r>
            <a:r>
              <a:rPr lang="ru-RU" sz="1800" b="1" dirty="0">
                <a:solidFill>
                  <a:srgbClr val="FFFF00"/>
                </a:solidFill>
              </a:rPr>
              <a:t>ж </a:t>
            </a:r>
            <a:r>
              <a:rPr lang="ru-RU" sz="1800" b="1" dirty="0" err="1" smtClean="0">
                <a:solidFill>
                  <a:srgbClr val="FFFF00"/>
                </a:solidFill>
              </a:rPr>
              <a:t>використовуйте</a:t>
            </a:r>
            <a:r>
              <a:rPr lang="ru-RU" sz="1800" b="1" dirty="0" smtClean="0">
                <a:solidFill>
                  <a:srgbClr val="FFFF00"/>
                </a:solidFill>
              </a:rPr>
              <a:t> </a:t>
            </a:r>
            <a:r>
              <a:rPr lang="ru-RU" sz="1800" b="1" dirty="0" err="1" smtClean="0">
                <a:solidFill>
                  <a:srgbClr val="FFFF00"/>
                </a:solidFill>
              </a:rPr>
              <a:t>безособові</a:t>
            </a:r>
            <a:r>
              <a:rPr lang="ru-RU" sz="1800" b="1" dirty="0" smtClean="0">
                <a:solidFill>
                  <a:srgbClr val="FFFF00"/>
                </a:solidFill>
              </a:rPr>
              <a:t> </a:t>
            </a:r>
            <a:r>
              <a:rPr lang="ru-RU" sz="1800" b="1" dirty="0" err="1" smtClean="0">
                <a:solidFill>
                  <a:srgbClr val="FFFF00"/>
                </a:solidFill>
              </a:rPr>
              <a:t>конструкції</a:t>
            </a:r>
            <a:r>
              <a:rPr lang="ru-RU" sz="1800" b="1" dirty="0" smtClean="0">
                <a:solidFill>
                  <a:srgbClr val="FFFF00"/>
                </a:solidFill>
              </a:rPr>
              <a:t> </a:t>
            </a:r>
            <a:r>
              <a:rPr lang="ru-RU" sz="1800" b="1" dirty="0">
                <a:solidFill>
                  <a:srgbClr val="FFFF00"/>
                </a:solidFill>
              </a:rPr>
              <a:t>з </a:t>
            </a:r>
            <a:r>
              <a:rPr lang="ru-RU" sz="1800" b="1" dirty="0" err="1" smtClean="0">
                <a:solidFill>
                  <a:srgbClr val="FFFF00"/>
                </a:solidFill>
              </a:rPr>
              <a:t>дієслівними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1800" b="1" dirty="0" smtClean="0">
                <a:solidFill>
                  <a:srgbClr val="FFFF00"/>
                </a:solidFill>
              </a:rPr>
              <a:t>формами </a:t>
            </a:r>
            <a:r>
              <a:rPr lang="ru-RU" sz="1800" b="1" dirty="0">
                <a:solidFill>
                  <a:srgbClr val="FFFF00"/>
                </a:solidFill>
              </a:rPr>
              <a:t>на </a:t>
            </a:r>
            <a:r>
              <a:rPr lang="ru-RU" sz="1800" b="1" i="1" dirty="0">
                <a:solidFill>
                  <a:srgbClr val="FFFF00"/>
                </a:solidFill>
              </a:rPr>
              <a:t>-но, -то:</a:t>
            </a:r>
            <a:endParaRPr lang="ru-RU" sz="1800" b="1" dirty="0">
              <a:solidFill>
                <a:srgbClr val="FFFF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33775" y="3183940"/>
            <a:ext cx="5858225" cy="215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83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ІМЕННИК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791223"/>
              </p:ext>
            </p:extLst>
          </p:nvPr>
        </p:nvGraphicFramePr>
        <p:xfrm>
          <a:off x="1103312" y="1110343"/>
          <a:ext cx="10352814" cy="5747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87006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545889" cy="1400530"/>
          </a:xfrm>
        </p:spPr>
        <p:txBody>
          <a:bodyPr/>
          <a:lstStyle/>
          <a:p>
            <a:pPr algn="ctr"/>
            <a:r>
              <a:rPr lang="ru-RU" sz="3200" b="1" u="sng" dirty="0">
                <a:solidFill>
                  <a:srgbClr val="FFFF00"/>
                </a:solidFill>
              </a:rPr>
              <a:t>Особливості </a:t>
            </a:r>
            <a:r>
              <a:rPr lang="ru-RU" sz="3200" b="1" u="sng" dirty="0" err="1">
                <a:solidFill>
                  <a:srgbClr val="FFFF00"/>
                </a:solidFill>
              </a:rPr>
              <a:t>використання</a:t>
            </a:r>
            <a:r>
              <a:rPr lang="ru-RU" sz="3200" b="1" u="sng" dirty="0">
                <a:solidFill>
                  <a:srgbClr val="FFFF00"/>
                </a:solidFill>
              </a:rPr>
              <a:t> </a:t>
            </a:r>
            <a:r>
              <a:rPr lang="ru-RU" sz="3200" b="1" u="sng" dirty="0" err="1">
                <a:solidFill>
                  <a:srgbClr val="FFFF00"/>
                </a:solidFill>
              </a:rPr>
              <a:t>дієслівних</a:t>
            </a:r>
            <a:r>
              <a:rPr lang="ru-RU" sz="3200" b="1" u="sng" dirty="0">
                <a:solidFill>
                  <a:srgbClr val="FFFF00"/>
                </a:solidFill>
              </a:rPr>
              <a:t> форм у </a:t>
            </a:r>
            <a:r>
              <a:rPr lang="ru-RU" sz="3200" b="1" u="sng" dirty="0" err="1">
                <a:solidFill>
                  <a:srgbClr val="FFFF00"/>
                </a:solidFill>
              </a:rPr>
              <a:t>діловодстві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7108" y="1632857"/>
            <a:ext cx="5062543" cy="848405"/>
          </a:xfrm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Не </a:t>
            </a:r>
            <a:r>
              <a:rPr lang="ru-RU" b="1" dirty="0" err="1" smtClean="0">
                <a:solidFill>
                  <a:srgbClr val="FFFF00"/>
                </a:solidFill>
              </a:rPr>
              <a:t>вживайте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розмовні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дієслівні</a:t>
            </a:r>
            <a:r>
              <a:rPr lang="ru-RU" b="1" dirty="0" smtClean="0">
                <a:solidFill>
                  <a:srgbClr val="FFFF00"/>
                </a:solidFill>
              </a:rPr>
              <a:t>  </a:t>
            </a:r>
            <a:r>
              <a:rPr lang="ru-RU" b="1" dirty="0" err="1" smtClean="0">
                <a:solidFill>
                  <a:srgbClr val="FFFF00"/>
                </a:solidFill>
              </a:rPr>
              <a:t>форми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19055" y="2412256"/>
            <a:ext cx="5772945" cy="576262"/>
          </a:xfrm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Не </a:t>
            </a:r>
            <a:r>
              <a:rPr lang="ru-RU" b="1" dirty="0" err="1">
                <a:solidFill>
                  <a:srgbClr val="FFFF00"/>
                </a:solidFill>
              </a:rPr>
              <a:t>вживайте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розмовні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дієслівні</a:t>
            </a:r>
            <a:r>
              <a:rPr lang="ru-RU" b="1" dirty="0">
                <a:solidFill>
                  <a:srgbClr val="FFFF00"/>
                </a:solidFill>
              </a:rPr>
              <a:t>  </a:t>
            </a:r>
            <a:r>
              <a:rPr lang="ru-RU" b="1" dirty="0" err="1">
                <a:solidFill>
                  <a:srgbClr val="FFFF00"/>
                </a:solidFill>
              </a:rPr>
              <a:t>форми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942253" y="4483382"/>
            <a:ext cx="8944947" cy="2071586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7108" y="2700387"/>
            <a:ext cx="5933356" cy="137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077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560" y="202032"/>
            <a:ext cx="4462074" cy="1447800"/>
          </a:xfrm>
        </p:spPr>
        <p:txBody>
          <a:bodyPr/>
          <a:lstStyle/>
          <a:p>
            <a:r>
              <a:rPr lang="ru-RU" b="1" u="sng" dirty="0">
                <a:solidFill>
                  <a:srgbClr val="FFFF00"/>
                </a:solidFill>
              </a:rPr>
              <a:t>Особливості </a:t>
            </a:r>
            <a:r>
              <a:rPr lang="ru-RU" b="1" u="sng" dirty="0" err="1">
                <a:solidFill>
                  <a:srgbClr val="FFFF00"/>
                </a:solidFill>
              </a:rPr>
              <a:t>використання</a:t>
            </a:r>
            <a:r>
              <a:rPr lang="ru-RU" b="1" u="sng" dirty="0">
                <a:solidFill>
                  <a:srgbClr val="FFFF00"/>
                </a:solidFill>
              </a:rPr>
              <a:t> </a:t>
            </a:r>
            <a:r>
              <a:rPr lang="ru-RU" b="1" u="sng" dirty="0" err="1">
                <a:solidFill>
                  <a:srgbClr val="FFFF00"/>
                </a:solidFill>
              </a:rPr>
              <a:t>дієслівних</a:t>
            </a:r>
            <a:r>
              <a:rPr lang="ru-RU" b="1" u="sng" dirty="0">
                <a:solidFill>
                  <a:srgbClr val="FFFF00"/>
                </a:solidFill>
              </a:rPr>
              <a:t> форм у </a:t>
            </a:r>
            <a:r>
              <a:rPr lang="ru-RU" b="1" u="sng" dirty="0" err="1">
                <a:solidFill>
                  <a:srgbClr val="FFFF00"/>
                </a:solidFill>
              </a:rPr>
              <a:t>діловодстві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645" y="3505924"/>
            <a:ext cx="7186244" cy="214230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66FF"/>
                </a:solidFill>
              </a:rPr>
              <a:t>ДАВАЙТЕ без «ДАВАЙТЕ»</a:t>
            </a:r>
          </a:p>
          <a:p>
            <a:r>
              <a:rPr lang="ru-RU" sz="2400" dirty="0" err="1" smtClean="0">
                <a:solidFill>
                  <a:srgbClr val="FFFF00"/>
                </a:solidFill>
              </a:rPr>
              <a:t>Іноді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у </a:t>
            </a:r>
            <a:r>
              <a:rPr lang="ru-RU" sz="2400" dirty="0" err="1">
                <a:solidFill>
                  <a:srgbClr val="FFFF00"/>
                </a:solidFill>
              </a:rPr>
              <a:t>діловій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сфері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необґрунтовано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використовується</a:t>
            </a:r>
            <a:endParaRPr lang="ru-RU" sz="2400" dirty="0">
              <a:solidFill>
                <a:srgbClr val="FFFF00"/>
              </a:solidFill>
            </a:endParaRPr>
          </a:p>
          <a:p>
            <a:r>
              <a:rPr lang="ru-RU" sz="2400" dirty="0">
                <a:solidFill>
                  <a:srgbClr val="FFFF00"/>
                </a:solidFill>
              </a:rPr>
              <a:t>форма </a:t>
            </a:r>
            <a:r>
              <a:rPr lang="ru-RU" sz="2400" b="1" i="1" dirty="0">
                <a:solidFill>
                  <a:srgbClr val="FFFF00"/>
                </a:solidFill>
              </a:rPr>
              <a:t>давайте </a:t>
            </a:r>
            <a:r>
              <a:rPr lang="ru-RU" sz="2400" dirty="0">
                <a:solidFill>
                  <a:srgbClr val="FFFF00"/>
                </a:solidFill>
              </a:rPr>
              <a:t>у </a:t>
            </a:r>
            <a:r>
              <a:rPr lang="ru-RU" sz="2400" dirty="0" err="1">
                <a:solidFill>
                  <a:srgbClr val="FFFF00"/>
                </a:solidFill>
              </a:rPr>
              <a:t>наказовому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способі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01139" y="20203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Дієслово</a:t>
            </a:r>
            <a:r>
              <a:rPr lang="ru-RU" b="1" dirty="0"/>
              <a:t> </a:t>
            </a:r>
            <a:r>
              <a:rPr lang="ru-RU" b="1" dirty="0">
                <a:solidFill>
                  <a:srgbClr val="FFFF00"/>
                </a:solidFill>
              </a:rPr>
              <a:t>давайте</a:t>
            </a:r>
            <a:r>
              <a:rPr lang="ru-RU" b="1" dirty="0"/>
              <a:t> </a:t>
            </a:r>
            <a:r>
              <a:rPr lang="ru-RU" b="1" dirty="0" err="1"/>
              <a:t>вживається</a:t>
            </a:r>
            <a:r>
              <a:rPr lang="ru-RU" b="1" dirty="0"/>
              <a:t> </a:t>
            </a:r>
            <a:r>
              <a:rPr lang="ru-RU" b="1" dirty="0" err="1"/>
              <a:t>лише</a:t>
            </a:r>
            <a:r>
              <a:rPr lang="ru-RU" b="1" dirty="0"/>
              <a:t> у </a:t>
            </a:r>
            <a:r>
              <a:rPr lang="ru-RU" b="1" dirty="0" err="1"/>
              <a:t>своєму</a:t>
            </a:r>
            <a:r>
              <a:rPr lang="ru-RU" b="1" dirty="0"/>
              <a:t> прямому </a:t>
            </a:r>
            <a:r>
              <a:rPr lang="ru-RU" b="1" dirty="0" err="1" smtClean="0"/>
              <a:t>значенні</a:t>
            </a:r>
            <a:r>
              <a:rPr lang="ru-RU" b="1" dirty="0"/>
              <a:t>, коли </a:t>
            </a:r>
            <a:r>
              <a:rPr lang="ru-RU" b="1" dirty="0" err="1"/>
              <a:t>ця</a:t>
            </a:r>
            <a:r>
              <a:rPr lang="ru-RU" b="1" dirty="0"/>
              <a:t> форма </a:t>
            </a:r>
            <a:r>
              <a:rPr lang="ru-RU" b="1" dirty="0" err="1">
                <a:solidFill>
                  <a:srgbClr val="FFFF00"/>
                </a:solidFill>
              </a:rPr>
              <a:t>заохоти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/>
              <a:t>поєднується</a:t>
            </a:r>
            <a:r>
              <a:rPr lang="ru-RU" b="1" dirty="0"/>
              <a:t> з </a:t>
            </a:r>
            <a:r>
              <a:rPr lang="ru-RU" b="1" dirty="0" err="1"/>
              <a:t>іменником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endParaRPr lang="ru-RU" b="1" dirty="0"/>
          </a:p>
          <a:p>
            <a:r>
              <a:rPr lang="ru-RU" b="1" dirty="0" err="1"/>
              <a:t>означає</a:t>
            </a:r>
            <a:r>
              <a:rPr lang="ru-RU" b="1" dirty="0"/>
              <a:t> </a:t>
            </a:r>
            <a:r>
              <a:rPr lang="ru-RU" b="1" dirty="0" err="1"/>
              <a:t>певні</a:t>
            </a:r>
            <a:r>
              <a:rPr lang="ru-RU" b="1" dirty="0"/>
              <a:t> </a:t>
            </a:r>
            <a:r>
              <a:rPr lang="ru-RU" b="1" dirty="0" err="1"/>
              <a:t>предмети</a:t>
            </a:r>
            <a:r>
              <a:rPr lang="ru-RU" b="1" dirty="0"/>
              <a:t>: </a:t>
            </a:r>
            <a:r>
              <a:rPr lang="ru-RU" b="1" i="1" dirty="0">
                <a:solidFill>
                  <a:srgbClr val="FFFF00"/>
                </a:solidFill>
              </a:rPr>
              <a:t>Давайте </a:t>
            </a:r>
            <a:r>
              <a:rPr lang="ru-RU" b="1" i="1" dirty="0" err="1">
                <a:solidFill>
                  <a:srgbClr val="FFFF00"/>
                </a:solidFill>
              </a:rPr>
              <a:t>Ваші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посвідчення</a:t>
            </a:r>
            <a:r>
              <a:rPr lang="ru-RU" b="1" i="1" dirty="0">
                <a:solidFill>
                  <a:srgbClr val="FFFF00"/>
                </a:solidFill>
              </a:rPr>
              <a:t>; </a:t>
            </a:r>
            <a:r>
              <a:rPr lang="ru-RU" b="1" i="1" dirty="0" err="1" smtClean="0">
                <a:solidFill>
                  <a:srgbClr val="FFFF00"/>
                </a:solidFill>
              </a:rPr>
              <a:t>звіти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й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</a:rPr>
              <a:t>додатки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>
                <a:solidFill>
                  <a:srgbClr val="FFFF00"/>
                </a:solidFill>
              </a:rPr>
              <a:t>давайте </a:t>
            </a:r>
            <a:r>
              <a:rPr lang="ru-RU" b="1" i="1" dirty="0" err="1">
                <a:solidFill>
                  <a:srgbClr val="FFFF00"/>
                </a:solidFill>
              </a:rPr>
              <a:t>мені</a:t>
            </a:r>
            <a:r>
              <a:rPr lang="ru-RU" b="1" i="1" dirty="0">
                <a:solidFill>
                  <a:srgbClr val="FFFF00"/>
                </a:solidFill>
              </a:rPr>
              <a:t>.</a:t>
            </a:r>
          </a:p>
          <a:p>
            <a:r>
              <a:rPr lang="ru-RU" b="1" dirty="0" err="1"/>
              <a:t>Хоча</a:t>
            </a:r>
            <a:r>
              <a:rPr lang="ru-RU" b="1" dirty="0"/>
              <a:t> й у </a:t>
            </a:r>
            <a:r>
              <a:rPr lang="ru-RU" b="1" dirty="0" err="1"/>
              <a:t>цих</a:t>
            </a:r>
            <a:r>
              <a:rPr lang="ru-RU" b="1" dirty="0"/>
              <a:t> </a:t>
            </a:r>
            <a:r>
              <a:rPr lang="ru-RU" b="1" dirty="0" err="1"/>
              <a:t>випадках</a:t>
            </a:r>
            <a:r>
              <a:rPr lang="ru-RU" b="1" dirty="0"/>
              <a:t> </a:t>
            </a:r>
            <a:r>
              <a:rPr lang="ru-RU" b="1" dirty="0" err="1"/>
              <a:t>інтонаційно</a:t>
            </a:r>
            <a:r>
              <a:rPr lang="ru-RU" b="1" dirty="0"/>
              <a:t> та за </a:t>
            </a:r>
            <a:r>
              <a:rPr lang="ru-RU" b="1" dirty="0" err="1" smtClean="0"/>
              <a:t>допомогою</a:t>
            </a:r>
            <a:r>
              <a:rPr lang="ru-RU" b="1" dirty="0" smtClean="0"/>
              <a:t> </a:t>
            </a:r>
            <a:r>
              <a:rPr lang="ru-RU" b="1" dirty="0" err="1" smtClean="0"/>
              <a:t>несловесних</a:t>
            </a:r>
            <a:r>
              <a:rPr lang="ru-RU" b="1" dirty="0" smtClean="0"/>
              <a:t> </a:t>
            </a:r>
            <a:r>
              <a:rPr lang="ru-RU" b="1" dirty="0" err="1"/>
              <a:t>засобів</a:t>
            </a:r>
            <a:r>
              <a:rPr lang="ru-RU" b="1" dirty="0"/>
              <a:t> (жесту)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спонукати</a:t>
            </a:r>
            <a:r>
              <a:rPr lang="ru-RU" b="1" dirty="0"/>
              <a:t> до </a:t>
            </a:r>
            <a:r>
              <a:rPr lang="ru-RU" b="1" dirty="0" err="1"/>
              <a:t>дії</a:t>
            </a:r>
            <a:r>
              <a:rPr lang="ru-RU" b="1" dirty="0"/>
              <a:t>: </a:t>
            </a:r>
            <a:r>
              <a:rPr lang="ru-RU" b="1" i="1" dirty="0" err="1">
                <a:solidFill>
                  <a:srgbClr val="FFFF00"/>
                </a:solidFill>
              </a:rPr>
              <a:t>Ваші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</a:rPr>
              <a:t>посвідчення</a:t>
            </a:r>
            <a:r>
              <a:rPr lang="ru-RU" b="1" i="1" dirty="0">
                <a:solidFill>
                  <a:srgbClr val="FFFF00"/>
                </a:solidFill>
              </a:rPr>
              <a:t>, будь ласка; прошу </a:t>
            </a:r>
            <a:r>
              <a:rPr lang="ru-RU" b="1" i="1" dirty="0" err="1">
                <a:solidFill>
                  <a:srgbClr val="FFFF00"/>
                </a:solidFill>
              </a:rPr>
              <a:t>звіти</a:t>
            </a:r>
            <a:r>
              <a:rPr lang="ru-RU" b="1" i="1" dirty="0">
                <a:solidFill>
                  <a:srgbClr val="FFFF00"/>
                </a:solidFill>
              </a:rPr>
              <a:t> і </a:t>
            </a:r>
            <a:r>
              <a:rPr lang="ru-RU" b="1" i="1" dirty="0" err="1">
                <a:solidFill>
                  <a:srgbClr val="FFFF00"/>
                </a:solidFill>
              </a:rPr>
              <a:t>додатки</a:t>
            </a:r>
            <a:r>
              <a:rPr lang="ru-RU" b="1" i="1" dirty="0" smtClean="0">
                <a:solidFill>
                  <a:srgbClr val="FFFF00"/>
                </a:solidFill>
              </a:rPr>
              <a:t>.</a:t>
            </a:r>
            <a:endParaRPr lang="ru-RU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01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u="sng" dirty="0">
                <a:solidFill>
                  <a:srgbClr val="FFFF00"/>
                </a:solidFill>
              </a:rPr>
              <a:t>Особливості </a:t>
            </a:r>
            <a:r>
              <a:rPr lang="ru-RU" sz="3200" b="1" u="sng" dirty="0" err="1">
                <a:solidFill>
                  <a:srgbClr val="FFFF00"/>
                </a:solidFill>
              </a:rPr>
              <a:t>використання</a:t>
            </a:r>
            <a:r>
              <a:rPr lang="ru-RU" sz="3200" b="1" u="sng" dirty="0">
                <a:solidFill>
                  <a:srgbClr val="FFFF00"/>
                </a:solidFill>
              </a:rPr>
              <a:t> </a:t>
            </a:r>
            <a:r>
              <a:rPr lang="ru-RU" sz="3200" b="1" u="sng" dirty="0" err="1">
                <a:solidFill>
                  <a:srgbClr val="FFFF00"/>
                </a:solidFill>
              </a:rPr>
              <a:t>дієслівних</a:t>
            </a:r>
            <a:r>
              <a:rPr lang="ru-RU" sz="3200" b="1" u="sng" dirty="0">
                <a:solidFill>
                  <a:srgbClr val="FFFF00"/>
                </a:solidFill>
              </a:rPr>
              <a:t> форм у </a:t>
            </a:r>
            <a:r>
              <a:rPr lang="ru-RU" sz="3200" b="1" u="sng" dirty="0" err="1">
                <a:solidFill>
                  <a:srgbClr val="FFFF00"/>
                </a:solidFill>
              </a:rPr>
              <a:t>діловодстві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816" y="1698171"/>
            <a:ext cx="5590903" cy="783091"/>
          </a:xfrm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Не </a:t>
            </a:r>
            <a:r>
              <a:rPr lang="ru-RU" b="1" dirty="0" err="1" smtClean="0">
                <a:solidFill>
                  <a:srgbClr val="FFFF00"/>
                </a:solidFill>
              </a:rPr>
              <a:t>варто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порушувати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норми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вживання</a:t>
            </a:r>
            <a:r>
              <a:rPr lang="ru-RU" b="1" dirty="0">
                <a:solidFill>
                  <a:srgbClr val="FFFF00"/>
                </a:solidFill>
              </a:rPr>
              <a:t> форм залежного слова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2590614"/>
            <a:ext cx="7188517" cy="148499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76415" y="1770948"/>
            <a:ext cx="6415585" cy="57626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Надавайте </a:t>
            </a:r>
            <a:r>
              <a:rPr lang="ru-RU" sz="2000" b="1" dirty="0" err="1">
                <a:solidFill>
                  <a:srgbClr val="FFFF00"/>
                </a:solidFill>
              </a:rPr>
              <a:t>перевагу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складеним</a:t>
            </a:r>
            <a:r>
              <a:rPr lang="ru-RU" sz="2000" b="1" dirty="0">
                <a:solidFill>
                  <a:srgbClr val="FFFF00"/>
                </a:solidFill>
              </a:rPr>
              <a:t> формам </a:t>
            </a:r>
            <a:r>
              <a:rPr lang="ru-RU" sz="2000" b="1" dirty="0" err="1">
                <a:solidFill>
                  <a:srgbClr val="FFFF00"/>
                </a:solidFill>
              </a:rPr>
              <a:t>дієслів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</a:rPr>
              <a:t>майбутнього</a:t>
            </a:r>
            <a:r>
              <a:rPr lang="ru-RU" sz="2000" b="1" dirty="0" smtClean="0">
                <a:solidFill>
                  <a:srgbClr val="FFFF00"/>
                </a:solidFill>
              </a:rPr>
              <a:t> часу: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31" y="4319016"/>
            <a:ext cx="8288371" cy="1924508"/>
          </a:xfrm>
        </p:spPr>
      </p:pic>
    </p:spTree>
    <p:extLst>
      <p:ext uri="{BB962C8B-B14F-4D97-AF65-F5344CB8AC3E}">
        <p14:creationId xmlns:p14="http://schemas.microsoft.com/office/powerpoint/2010/main" val="21343100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>
                <a:solidFill>
                  <a:srgbClr val="FFFF00"/>
                </a:solidFill>
              </a:rPr>
              <a:t>Особливості </a:t>
            </a:r>
            <a:r>
              <a:rPr lang="ru-RU" b="1" u="sng" dirty="0" err="1">
                <a:solidFill>
                  <a:srgbClr val="FFFF00"/>
                </a:solidFill>
              </a:rPr>
              <a:t>використання</a:t>
            </a:r>
            <a:r>
              <a:rPr lang="ru-RU" b="1" u="sng" dirty="0">
                <a:solidFill>
                  <a:srgbClr val="FFFF00"/>
                </a:solidFill>
              </a:rPr>
              <a:t> </a:t>
            </a:r>
            <a:r>
              <a:rPr lang="ru-RU" b="1" u="sng" dirty="0" err="1">
                <a:solidFill>
                  <a:srgbClr val="FFFF00"/>
                </a:solidFill>
              </a:rPr>
              <a:t>дієслівних</a:t>
            </a:r>
            <a:r>
              <a:rPr lang="ru-RU" b="1" u="sng" dirty="0">
                <a:solidFill>
                  <a:srgbClr val="FFFF00"/>
                </a:solidFill>
              </a:rPr>
              <a:t> форм у </a:t>
            </a:r>
            <a:r>
              <a:rPr lang="ru-RU" b="1" u="sng" dirty="0" err="1" smtClean="0">
                <a:solidFill>
                  <a:srgbClr val="FFFF00"/>
                </a:solidFill>
              </a:rPr>
              <a:t>справочинстві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727" y="1853248"/>
            <a:ext cx="4396341" cy="4200245"/>
          </a:xfrm>
        </p:spPr>
        <p:txBody>
          <a:bodyPr/>
          <a:lstStyle/>
          <a:p>
            <a:r>
              <a:rPr lang="ru-RU" b="1" dirty="0" err="1"/>
              <a:t>Дієслово</a:t>
            </a:r>
            <a:r>
              <a:rPr lang="ru-RU" b="1" dirty="0"/>
              <a:t> </a:t>
            </a:r>
            <a:r>
              <a:rPr lang="ru-RU" b="1" i="1" dirty="0" err="1"/>
              <a:t>вибачаюсь</a:t>
            </a:r>
            <a:r>
              <a:rPr lang="ru-RU" b="1" i="1" dirty="0"/>
              <a:t> (-</a:t>
            </a:r>
            <a:r>
              <a:rPr lang="ru-RU" b="1" i="1" dirty="0" err="1"/>
              <a:t>ся</a:t>
            </a:r>
            <a:r>
              <a:rPr lang="ru-RU" b="1" i="1" dirty="0"/>
              <a:t>) </a:t>
            </a:r>
            <a:r>
              <a:rPr lang="ru-RU" b="1" dirty="0" err="1"/>
              <a:t>має</a:t>
            </a:r>
            <a:r>
              <a:rPr lang="ru-RU" b="1" dirty="0"/>
              <a:t> у </a:t>
            </a:r>
            <a:r>
              <a:rPr lang="ru-RU" b="1" dirty="0" err="1"/>
              <a:t>своєму</a:t>
            </a:r>
            <a:r>
              <a:rPr lang="ru-RU" b="1" dirty="0"/>
              <a:t> </a:t>
            </a:r>
            <a:r>
              <a:rPr lang="ru-RU" b="1" dirty="0" err="1"/>
              <a:t>складі</a:t>
            </a:r>
            <a:r>
              <a:rPr lang="ru-RU" b="1" dirty="0"/>
              <a:t> </a:t>
            </a:r>
            <a:r>
              <a:rPr lang="ru-RU" b="1" dirty="0" err="1"/>
              <a:t>постфікс</a:t>
            </a:r>
            <a:r>
              <a:rPr lang="ru-RU" b="1" dirty="0"/>
              <a:t> </a:t>
            </a:r>
            <a:r>
              <a:rPr lang="ru-RU" b="1" i="1" dirty="0"/>
              <a:t>-</a:t>
            </a:r>
            <a:r>
              <a:rPr lang="ru-RU" b="1" i="1" dirty="0" err="1"/>
              <a:t>ся</a:t>
            </a:r>
            <a:r>
              <a:rPr lang="ru-RU" b="1" i="1" dirty="0"/>
              <a:t> (-</a:t>
            </a:r>
            <a:r>
              <a:rPr lang="ru-RU" b="1" i="1" dirty="0" err="1"/>
              <a:t>сь</a:t>
            </a:r>
            <a:r>
              <a:rPr lang="ru-RU" b="1" i="1" dirty="0"/>
              <a:t>) </a:t>
            </a:r>
            <a:r>
              <a:rPr lang="ru-RU" b="1" i="1" dirty="0" smtClean="0"/>
              <a:t>– </a:t>
            </a:r>
            <a:r>
              <a:rPr lang="ru-RU" b="1" dirty="0" err="1" smtClean="0"/>
              <a:t>колишній</a:t>
            </a:r>
            <a:r>
              <a:rPr lang="ru-RU" b="1" dirty="0" smtClean="0"/>
              <a:t> </a:t>
            </a:r>
            <a:r>
              <a:rPr lang="ru-RU" b="1" dirty="0" err="1"/>
              <a:t>займенник</a:t>
            </a:r>
            <a:r>
              <a:rPr lang="ru-RU" b="1" dirty="0"/>
              <a:t> </a:t>
            </a:r>
            <a:r>
              <a:rPr lang="ru-RU" b="1" i="1" dirty="0" err="1"/>
              <a:t>ся</a:t>
            </a:r>
            <a:r>
              <a:rPr lang="ru-RU" b="1" i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був</a:t>
            </a:r>
            <a:r>
              <a:rPr lang="ru-RU" b="1" dirty="0"/>
              <a:t> формою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i="1" dirty="0"/>
              <a:t>себе - я, </a:t>
            </a:r>
            <a:r>
              <a:rPr lang="ru-RU" b="1" dirty="0"/>
              <a:t>для </a:t>
            </a:r>
            <a:r>
              <a:rPr lang="ru-RU" b="1" dirty="0" err="1" smtClean="0"/>
              <a:t>порівняння</a:t>
            </a:r>
            <a:r>
              <a:rPr lang="ru-RU" b="1" i="1" dirty="0"/>
              <a:t>: </a:t>
            </a:r>
            <a:r>
              <a:rPr lang="ru-RU" b="1" i="1" dirty="0" err="1">
                <a:solidFill>
                  <a:srgbClr val="FFFF00"/>
                </a:solidFill>
              </a:rPr>
              <a:t>збираюся</a:t>
            </a:r>
            <a:r>
              <a:rPr lang="ru-RU" b="1" i="1" dirty="0">
                <a:solidFill>
                  <a:srgbClr val="FFFF00"/>
                </a:solidFill>
              </a:rPr>
              <a:t> (я </a:t>
            </a:r>
            <a:r>
              <a:rPr lang="ru-RU" b="1" i="1" dirty="0" err="1">
                <a:solidFill>
                  <a:srgbClr val="FFFF00"/>
                </a:solidFill>
              </a:rPr>
              <a:t>збираю</a:t>
            </a:r>
            <a:r>
              <a:rPr lang="ru-RU" b="1" i="1" dirty="0">
                <a:solidFill>
                  <a:srgbClr val="FFFF00"/>
                </a:solidFill>
              </a:rPr>
              <a:t> себе), </a:t>
            </a:r>
            <a:r>
              <a:rPr lang="ru-RU" b="1" i="1" dirty="0" err="1">
                <a:solidFill>
                  <a:srgbClr val="FFFF00"/>
                </a:solidFill>
              </a:rPr>
              <a:t>вмиваюся</a:t>
            </a:r>
            <a:r>
              <a:rPr lang="ru-RU" b="1" i="1" dirty="0">
                <a:solidFill>
                  <a:srgbClr val="FFFF00"/>
                </a:solidFill>
              </a:rPr>
              <a:t> (я </a:t>
            </a:r>
            <a:r>
              <a:rPr lang="ru-RU" b="1" i="1" dirty="0" err="1">
                <a:solidFill>
                  <a:srgbClr val="FFFF00"/>
                </a:solidFill>
              </a:rPr>
              <a:t>вмиваю</a:t>
            </a:r>
            <a:r>
              <a:rPr lang="ru-RU" b="1" i="1" dirty="0">
                <a:solidFill>
                  <a:srgbClr val="FFFF00"/>
                </a:solidFill>
              </a:rPr>
              <a:t> себе).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104" y="1853248"/>
            <a:ext cx="6829425" cy="4695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7" y="4433578"/>
            <a:ext cx="6803726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271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Уживання слів на –</a:t>
            </a:r>
            <a:r>
              <a:rPr lang="uk-UA" b="1" dirty="0" err="1">
                <a:solidFill>
                  <a:srgbClr val="FFFF00"/>
                </a:solidFill>
              </a:rPr>
              <a:t>учий</a:t>
            </a:r>
            <a:r>
              <a:rPr lang="uk-UA" b="1" dirty="0">
                <a:solidFill>
                  <a:srgbClr val="FFFF00"/>
                </a:solidFill>
              </a:rPr>
              <a:t>/</a:t>
            </a:r>
            <a:r>
              <a:rPr lang="uk-UA" b="1" dirty="0" err="1">
                <a:solidFill>
                  <a:srgbClr val="FFFF00"/>
                </a:solidFill>
              </a:rPr>
              <a:t>ючий</a:t>
            </a:r>
            <a:r>
              <a:rPr lang="uk-UA" b="1" dirty="0">
                <a:solidFill>
                  <a:srgbClr val="FFFF00"/>
                </a:solidFill>
              </a:rPr>
              <a:t> небажане в українській мові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313" y="2084878"/>
            <a:ext cx="8947150" cy="413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429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011" y="0"/>
            <a:ext cx="10873795" cy="140053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Уживання слів на –</a:t>
            </a:r>
            <a:r>
              <a:rPr lang="uk-UA" b="1" dirty="0" err="1">
                <a:solidFill>
                  <a:srgbClr val="FFFF00"/>
                </a:solidFill>
              </a:rPr>
              <a:t>учий</a:t>
            </a:r>
            <a:r>
              <a:rPr lang="uk-UA" b="1" dirty="0">
                <a:solidFill>
                  <a:srgbClr val="FFFF00"/>
                </a:solidFill>
              </a:rPr>
              <a:t>/</a:t>
            </a:r>
            <a:r>
              <a:rPr lang="uk-UA" b="1" dirty="0" err="1">
                <a:solidFill>
                  <a:srgbClr val="FFFF00"/>
                </a:solidFill>
              </a:rPr>
              <a:t>ючий</a:t>
            </a:r>
            <a:r>
              <a:rPr lang="uk-UA" b="1" dirty="0">
                <a:solidFill>
                  <a:srgbClr val="FFFF00"/>
                </a:solidFill>
              </a:rPr>
              <a:t> небажане в українській мові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352" y="1400530"/>
            <a:ext cx="11619911" cy="52745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UA" b="1" i="1" dirty="0">
                <a:solidFill>
                  <a:srgbClr val="FFFF00"/>
                </a:solidFill>
              </a:rPr>
              <a:t>Діючий</a:t>
            </a:r>
            <a:r>
              <a:rPr lang="uk-UA" b="1" i="1" dirty="0">
                <a:solidFill>
                  <a:srgbClr val="FFFF00"/>
                </a:solidFill>
              </a:rPr>
              <a:t> – </a:t>
            </a:r>
            <a:r>
              <a:rPr lang="ru-UA" b="1" dirty="0"/>
              <a:t>діяльний</a:t>
            </a:r>
            <a:r>
              <a:rPr lang="uk-UA" b="1" i="1" dirty="0"/>
              <a:t>, </a:t>
            </a:r>
            <a:r>
              <a:rPr lang="ru-UA" b="1" dirty="0"/>
              <a:t>який діє, покликаний (згодний, готовий, звиклий) діяти,,активний, ефективний, чинний, дійовий, робочий, ходовий, в дії,в роботі, </a:t>
            </a:r>
            <a:r>
              <a:rPr lang="uk-UA" b="1" dirty="0"/>
              <a:t>на</a:t>
            </a:r>
            <a:r>
              <a:rPr lang="ru-UA" b="1" dirty="0"/>
              <a:t> ходу</a:t>
            </a:r>
            <a:r>
              <a:rPr lang="uk-UA" b="1" dirty="0"/>
              <a:t>.</a:t>
            </a:r>
          </a:p>
          <a:p>
            <a:pPr marL="0" indent="0">
              <a:buNone/>
            </a:pPr>
            <a:r>
              <a:rPr lang="ru-UA" b="1" i="1" dirty="0">
                <a:solidFill>
                  <a:srgbClr val="FFFF00"/>
                </a:solidFill>
              </a:rPr>
              <a:t>Домінуючий</a:t>
            </a:r>
            <a:r>
              <a:rPr lang="ru-UA" b="1" i="1" dirty="0"/>
              <a:t> </a:t>
            </a:r>
            <a:r>
              <a:rPr lang="uk-UA" b="1" i="1" dirty="0"/>
              <a:t>– </a:t>
            </a:r>
            <a:r>
              <a:rPr lang="uk-UA" b="1" i="1" dirty="0" err="1"/>
              <a:t>домінувальний</a:t>
            </a:r>
            <a:r>
              <a:rPr lang="uk-UA" b="1" i="1" dirty="0"/>
              <a:t>, </a:t>
            </a:r>
            <a:r>
              <a:rPr lang="ru-UA" b="1" dirty="0"/>
              <a:t>що </a:t>
            </a:r>
            <a:r>
              <a:rPr lang="ru-UA" b="1" i="1" dirty="0"/>
              <a:t>(який) </a:t>
            </a:r>
            <a:r>
              <a:rPr lang="ru-UA" b="1" dirty="0"/>
              <a:t>домінує,</a:t>
            </a:r>
            <a:r>
              <a:rPr lang="uk-UA" b="1" dirty="0"/>
              <a:t> </a:t>
            </a:r>
            <a:r>
              <a:rPr lang="ru-UA" b="1" dirty="0"/>
              <a:t>найпоширеніший, найпопулярніший,</a:t>
            </a:r>
            <a:r>
              <a:rPr lang="ru-RU" b="1" dirty="0"/>
              <a:t> </a:t>
            </a:r>
            <a:r>
              <a:rPr lang="ru-UA" b="1" dirty="0"/>
              <a:t>найбільш поширений, здатний домінувати, панівний, більший</a:t>
            </a:r>
            <a:r>
              <a:rPr lang="ru-RU" b="1" dirty="0"/>
              <a:t> </a:t>
            </a:r>
            <a:r>
              <a:rPr lang="ru-UA" b="1" dirty="0"/>
              <a:t>числом, завжди в більшості</a:t>
            </a:r>
            <a:r>
              <a:rPr lang="uk-UA" b="1" dirty="0"/>
              <a:t>.</a:t>
            </a:r>
          </a:p>
          <a:p>
            <a:pPr marL="0" indent="0">
              <a:buNone/>
            </a:pPr>
            <a:r>
              <a:rPr lang="ru-UA" b="1" i="1" dirty="0">
                <a:solidFill>
                  <a:srgbClr val="FFFF00"/>
                </a:solidFill>
              </a:rPr>
              <a:t>Життєстверджуючий</a:t>
            </a:r>
            <a:r>
              <a:rPr lang="uk-UA" b="1" i="1" dirty="0"/>
              <a:t>- </a:t>
            </a:r>
            <a:r>
              <a:rPr lang="ru-UA" b="1" dirty="0"/>
              <a:t>життєствердний</a:t>
            </a:r>
            <a:r>
              <a:rPr lang="uk-UA" b="1" dirty="0"/>
              <a:t>, </a:t>
            </a:r>
            <a:r>
              <a:rPr lang="ru-UA" b="1" dirty="0"/>
              <a:t>сповнений життя, оптимістичний, динамічний, </a:t>
            </a:r>
            <a:r>
              <a:rPr lang="ru-UA" b="1" i="1" dirty="0"/>
              <a:t>Зберігаючий </a:t>
            </a:r>
            <a:r>
              <a:rPr lang="uk-UA" b="1" i="1" dirty="0"/>
              <a:t>– ощадливий, </a:t>
            </a:r>
            <a:r>
              <a:rPr lang="ru-UA" b="1" dirty="0"/>
              <a:t>що </a:t>
            </a:r>
            <a:r>
              <a:rPr lang="ru-UA" b="1" i="1" dirty="0"/>
              <a:t>(який) </a:t>
            </a:r>
            <a:r>
              <a:rPr lang="ru-UA" b="1" dirty="0"/>
              <a:t>зберігає, покликаний берегти, хоронитель, (посуд) для зберігання</a:t>
            </a:r>
            <a:r>
              <a:rPr lang="uk-UA" b="1" dirty="0"/>
              <a:t>.</a:t>
            </a:r>
          </a:p>
          <a:p>
            <a:pPr marL="0" indent="0">
              <a:buNone/>
            </a:pPr>
            <a:r>
              <a:rPr lang="ru-UA" b="1" i="1" dirty="0">
                <a:solidFill>
                  <a:srgbClr val="FFFF00"/>
                </a:solidFill>
              </a:rPr>
              <a:t>Знаючий</a:t>
            </a:r>
            <a:r>
              <a:rPr lang="ru-UA" b="1" i="1" dirty="0"/>
              <a:t> </a:t>
            </a:r>
            <a:r>
              <a:rPr lang="uk-UA" b="1" i="1" dirty="0">
                <a:solidFill>
                  <a:srgbClr val="0070C0"/>
                </a:solidFill>
              </a:rPr>
              <a:t>– </a:t>
            </a:r>
            <a:r>
              <a:rPr lang="ru-UA" b="1" dirty="0"/>
              <a:t>обізнаний</a:t>
            </a:r>
            <a:r>
              <a:rPr lang="uk-UA" b="1" dirty="0"/>
              <a:t>, </a:t>
            </a:r>
            <a:r>
              <a:rPr lang="ru-UA" b="1" dirty="0"/>
              <a:t>який знає, знавець, знайко, тямущий, досвідчений</a:t>
            </a:r>
            <a:r>
              <a:rPr lang="uk-UA" b="1" dirty="0"/>
              <a:t>.</a:t>
            </a:r>
          </a:p>
          <a:p>
            <a:pPr marL="0" indent="0">
              <a:buNone/>
            </a:pPr>
            <a:r>
              <a:rPr lang="ru-UA" b="1" i="1" dirty="0">
                <a:solidFill>
                  <a:srgbClr val="FFFF00"/>
                </a:solidFill>
              </a:rPr>
              <a:t>Зобов’язуючий</a:t>
            </a:r>
            <a:r>
              <a:rPr lang="uk-UA" b="1" i="1" dirty="0">
                <a:solidFill>
                  <a:srgbClr val="FFFF00"/>
                </a:solidFill>
              </a:rPr>
              <a:t> -</a:t>
            </a:r>
            <a:r>
              <a:rPr lang="ru-UA" b="1" i="1" dirty="0"/>
              <a:t> </a:t>
            </a:r>
            <a:r>
              <a:rPr lang="ru-UA" b="1" dirty="0"/>
              <a:t>зобов’язальний</a:t>
            </a:r>
            <a:r>
              <a:rPr lang="ru-RU" b="1" dirty="0"/>
              <a:t>, </a:t>
            </a:r>
            <a:r>
              <a:rPr lang="ru-UA" b="1" dirty="0"/>
              <a:t>який зобов’язує, покликаний зобов’язати, змушений зобов’язати,</a:t>
            </a:r>
            <a:r>
              <a:rPr lang="ru-RU" b="1" dirty="0"/>
              <a:t> </a:t>
            </a:r>
            <a:r>
              <a:rPr lang="ru-UA" b="1" dirty="0"/>
              <a:t>зобов’язувач, </a:t>
            </a:r>
            <a:r>
              <a:rPr lang="ru-UA" b="1" i="1" dirty="0"/>
              <a:t>п-к </a:t>
            </a:r>
            <a:r>
              <a:rPr lang="ru-UA" b="1" dirty="0"/>
              <a:t>обов’язковий для </a:t>
            </a:r>
            <a:r>
              <a:rPr lang="ru-UA" b="1" i="1" dirty="0"/>
              <a:t>кого, </a:t>
            </a:r>
            <a:r>
              <a:rPr lang="ru-UA" b="1" dirty="0"/>
              <a:t>імперативний, нормативний</a:t>
            </a:r>
            <a:r>
              <a:rPr lang="uk-UA" b="1" dirty="0"/>
              <a:t>.</a:t>
            </a:r>
          </a:p>
          <a:p>
            <a:pPr marL="0" indent="0">
              <a:buNone/>
            </a:pPr>
            <a:r>
              <a:rPr lang="ru-UA" b="1" i="1" dirty="0">
                <a:solidFill>
                  <a:srgbClr val="FFFF00"/>
                </a:solidFill>
              </a:rPr>
              <a:t>Лідируючий</a:t>
            </a:r>
            <a:r>
              <a:rPr lang="ru-UA" b="1" i="1" dirty="0"/>
              <a:t> </a:t>
            </a:r>
            <a:r>
              <a:rPr lang="ru-UA" b="1" dirty="0"/>
              <a:t>що </a:t>
            </a:r>
            <a:r>
              <a:rPr lang="ru-UA" b="1" i="1" dirty="0"/>
              <a:t>(який) </a:t>
            </a:r>
            <a:r>
              <a:rPr lang="ru-UA" b="1" dirty="0"/>
              <a:t>лідирує, предовий, провідний, авнгардний, перший,</a:t>
            </a:r>
            <a:endParaRPr lang="ru-RU" b="1" dirty="0"/>
          </a:p>
          <a:p>
            <a:pPr marL="0" indent="0">
              <a:buNone/>
            </a:pPr>
            <a:r>
              <a:rPr lang="ru-UA" b="1" dirty="0"/>
              <a:t>лідер, флагман, на цей час лідер</a:t>
            </a:r>
            <a:r>
              <a:rPr lang="uk-UA" b="1" dirty="0" smtClean="0"/>
              <a:t>.</a:t>
            </a:r>
            <a:endParaRPr lang="uk-UA" b="1" dirty="0"/>
          </a:p>
          <a:p>
            <a:pPr marL="0" indent="0">
              <a:buNone/>
            </a:pPr>
            <a:r>
              <a:rPr lang="ru-UA" b="1" i="1" dirty="0">
                <a:solidFill>
                  <a:srgbClr val="FFFF00"/>
                </a:solidFill>
              </a:rPr>
              <a:t>Наступаючий</a:t>
            </a:r>
            <a:r>
              <a:rPr lang="ru-UA" b="1" i="1" dirty="0"/>
              <a:t> </a:t>
            </a:r>
            <a:r>
              <a:rPr lang="ru-UA" b="1" dirty="0" smtClean="0">
                <a:solidFill>
                  <a:srgbClr val="FFFF00"/>
                </a:solidFill>
              </a:rPr>
              <a:t>1</a:t>
            </a:r>
            <a:r>
              <a:rPr lang="ru-UA" b="1" dirty="0" smtClean="0"/>
              <a:t>. (</a:t>
            </a:r>
            <a:r>
              <a:rPr lang="ru-UA" b="1" i="1" dirty="0" smtClean="0"/>
              <a:t>на пальці</a:t>
            </a:r>
            <a:r>
              <a:rPr lang="ru-UA" b="1" dirty="0" smtClean="0"/>
              <a:t>) що наступає, звиклий наступати; 2. (</a:t>
            </a:r>
            <a:r>
              <a:rPr lang="ru-UA" b="1" i="1" dirty="0" smtClean="0"/>
              <a:t>ювілей</a:t>
            </a:r>
            <a:r>
              <a:rPr lang="ru-UA" b="1" dirty="0" smtClean="0"/>
              <a:t>) прийдешній, майбутній, 3. (</a:t>
            </a:r>
            <a:r>
              <a:rPr lang="ru-UA" b="1" i="1" dirty="0" smtClean="0"/>
              <a:t>на фронті</a:t>
            </a:r>
            <a:r>
              <a:rPr lang="ru-UA" b="1" dirty="0" smtClean="0"/>
              <a:t>) що наступає, зайнятий наступом,</a:t>
            </a:r>
            <a:r>
              <a:rPr lang="ru-RU" b="1" dirty="0" smtClean="0"/>
              <a:t> </a:t>
            </a:r>
            <a:r>
              <a:rPr lang="ru-UA" b="1" dirty="0"/>
              <a:t>наступальний, штурмовий</a:t>
            </a:r>
            <a:endParaRPr lang="ru-RU" b="1" dirty="0"/>
          </a:p>
          <a:p>
            <a:pPr marL="0" indent="0">
              <a:buNone/>
            </a:pPr>
            <a:r>
              <a:rPr lang="ru-UA" b="1" i="1" dirty="0">
                <a:solidFill>
                  <a:srgbClr val="FFFF00"/>
                </a:solidFill>
              </a:rPr>
              <a:t>Неіснуючий</a:t>
            </a:r>
            <a:r>
              <a:rPr lang="ru-UA" b="1" i="1" dirty="0"/>
              <a:t> </a:t>
            </a:r>
            <a:r>
              <a:rPr lang="ru-UA" b="1" dirty="0">
                <a:solidFill>
                  <a:srgbClr val="FFFF00"/>
                </a:solidFill>
              </a:rPr>
              <a:t>що </a:t>
            </a:r>
            <a:r>
              <a:rPr lang="ru-UA" b="1" i="1" dirty="0">
                <a:solidFill>
                  <a:srgbClr val="FFFF00"/>
                </a:solidFill>
              </a:rPr>
              <a:t>(який) </a:t>
            </a:r>
            <a:r>
              <a:rPr lang="ru-UA" b="1" dirty="0">
                <a:solidFill>
                  <a:srgbClr val="FFFF00"/>
                </a:solidFill>
              </a:rPr>
              <a:t>не існує, вигаданий, нереальний, уявний,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46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893" y="243712"/>
            <a:ext cx="9404723" cy="814379"/>
          </a:xfrm>
        </p:spPr>
        <p:txBody>
          <a:bodyPr/>
          <a:lstStyle/>
          <a:p>
            <a:r>
              <a:rPr lang="uk-UA" b="1" dirty="0">
                <a:solidFill>
                  <a:srgbClr val="FFFF00"/>
                </a:solidFill>
              </a:rPr>
              <a:t>Відредагуймо словосполучення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981" y="1058091"/>
            <a:ext cx="11619910" cy="5643155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uk-UA" b="1" strike="sngStrike" dirty="0"/>
              <a:t>Бувші </a:t>
            </a:r>
            <a:r>
              <a:rPr lang="uk-UA" b="1" dirty="0"/>
              <a:t>учасники, запитуючий учень, подорожуючий студент, граючий у шахи, </a:t>
            </a:r>
            <a:r>
              <a:rPr lang="uk-UA" b="1" dirty="0" err="1"/>
              <a:t>рахуючий</a:t>
            </a:r>
            <a:r>
              <a:rPr lang="uk-UA" b="1" dirty="0"/>
              <a:t> прибутки, головуючий зборами, пануюча думка, знеболюючий засіб, перемігший учасник, </a:t>
            </a:r>
            <a:r>
              <a:rPr lang="uk-UA" b="1" dirty="0" err="1"/>
              <a:t>кажучий</a:t>
            </a:r>
            <a:r>
              <a:rPr lang="uk-UA" b="1" dirty="0"/>
              <a:t> промову, початкуючий поет, дестабілізуючі чинники, відстаючий клас, захоплюючий краєвид, забруднюючі речовини. </a:t>
            </a:r>
            <a:endParaRPr lang="uk-UA" dirty="0"/>
          </a:p>
          <a:p>
            <a:endParaRPr lang="uk-UA" dirty="0"/>
          </a:p>
          <a:p>
            <a:pPr algn="just">
              <a:lnSpc>
                <a:spcPct val="150000"/>
              </a:lnSpc>
            </a:pPr>
            <a:r>
              <a:rPr lang="uk-UA" b="1" dirty="0"/>
              <a:t>Хвилюючий стан, ведучий архітектор, лікуючі властивості, поважаюча себе людина, завідуючий відділом, </a:t>
            </a:r>
            <a:r>
              <a:rPr lang="uk-UA" b="1" dirty="0" err="1"/>
              <a:t>копіююча</a:t>
            </a:r>
            <a:r>
              <a:rPr lang="uk-UA" b="1" dirty="0"/>
              <a:t> техніка, ворогуючі сторони, заспокоюючий препарат, бувший директор, </a:t>
            </a:r>
            <a:r>
              <a:rPr lang="ru-RU" b="1" dirty="0" err="1"/>
              <a:t>вражаючі</a:t>
            </a:r>
            <a:r>
              <a:rPr lang="ru-RU" b="1" dirty="0"/>
              <a:t> </a:t>
            </a:r>
            <a:r>
              <a:rPr lang="ru-RU" b="1" dirty="0" err="1"/>
              <a:t>результати</a:t>
            </a:r>
            <a:r>
              <a:rPr lang="uk-UA" b="1" dirty="0"/>
              <a:t>, </a:t>
            </a:r>
            <a:r>
              <a:rPr lang="ru-RU" b="1" dirty="0" err="1"/>
              <a:t>всепроникаючий</a:t>
            </a:r>
            <a:r>
              <a:rPr lang="ru-RU" b="1" dirty="0"/>
              <a:t>  </a:t>
            </a:r>
            <a:r>
              <a:rPr lang="ru-RU" b="1" dirty="0" err="1"/>
              <a:t>погляд</a:t>
            </a:r>
            <a:r>
              <a:rPr lang="ru-RU" b="1" dirty="0"/>
              <a:t>  </a:t>
            </a:r>
            <a:r>
              <a:rPr lang="uk-UA" b="1" dirty="0" err="1"/>
              <a:t>відбілюючий</a:t>
            </a:r>
            <a:r>
              <a:rPr lang="uk-UA" b="1" dirty="0"/>
              <a:t> засіб, </a:t>
            </a:r>
            <a:r>
              <a:rPr lang="uk-UA" b="1" dirty="0" err="1"/>
              <a:t>хворіючий</a:t>
            </a:r>
            <a:r>
              <a:rPr lang="uk-UA" b="1" dirty="0"/>
              <a:t> студент, </a:t>
            </a:r>
            <a:r>
              <a:rPr lang="uk-UA" b="1" dirty="0" err="1"/>
              <a:t>захворівший</a:t>
            </a:r>
            <a:r>
              <a:rPr lang="uk-UA" b="1" dirty="0"/>
              <a:t> грипом.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18885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962" y="0"/>
            <a:ext cx="11646038" cy="422493"/>
          </a:xfrm>
        </p:spPr>
        <p:txBody>
          <a:bodyPr/>
          <a:lstStyle/>
          <a:p>
            <a:pPr algn="ctr"/>
            <a:r>
              <a:rPr lang="uk-UA" sz="3200" b="1" dirty="0"/>
              <a:t>Завдання </a:t>
            </a:r>
            <a:br>
              <a:rPr lang="uk-UA" sz="3200" b="1" dirty="0"/>
            </a:br>
            <a:r>
              <a:rPr lang="uk-UA" sz="3200" b="1" dirty="0" smtClean="0"/>
              <a:t> </a:t>
            </a:r>
            <a:r>
              <a:rPr lang="uk-UA" sz="3200" dirty="0"/>
              <a:t>Поясніть значення термінів-паронімів</a:t>
            </a:r>
            <a:r>
              <a:rPr lang="uk-UA" dirty="0"/>
              <a:t>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174" y="1256084"/>
            <a:ext cx="10823077" cy="5353722"/>
          </a:xfrm>
        </p:spPr>
        <p:txBody>
          <a:bodyPr>
            <a:normAutofit fontScale="92500" lnSpcReduction="20000"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автоматизований </a:t>
            </a:r>
            <a:r>
              <a:rPr lang="uk-UA" b="1" i="1" dirty="0">
                <a:solidFill>
                  <a:srgbClr val="FFFF00"/>
                </a:solidFill>
              </a:rPr>
              <a:t>– автоматичний – автоматний,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активація </a:t>
            </a:r>
            <a:r>
              <a:rPr lang="uk-UA" b="1" i="1" dirty="0">
                <a:solidFill>
                  <a:srgbClr val="FFFF00"/>
                </a:solidFill>
              </a:rPr>
              <a:t>– активізація,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база </a:t>
            </a:r>
            <a:r>
              <a:rPr lang="uk-UA" b="1" i="1" dirty="0">
                <a:solidFill>
                  <a:srgbClr val="FFFF00"/>
                </a:solidFill>
              </a:rPr>
              <a:t>–  базис,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вигляд </a:t>
            </a:r>
            <a:r>
              <a:rPr lang="uk-UA" b="1" i="1" dirty="0">
                <a:solidFill>
                  <a:srgbClr val="FFFF00"/>
                </a:solidFill>
              </a:rPr>
              <a:t>–  вид,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завдання </a:t>
            </a:r>
            <a:r>
              <a:rPr lang="uk-UA" b="1" i="1" dirty="0">
                <a:solidFill>
                  <a:srgbClr val="FFFF00"/>
                </a:solidFill>
              </a:rPr>
              <a:t>– задача,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ілюстрація </a:t>
            </a:r>
            <a:r>
              <a:rPr lang="uk-UA" b="1" i="1" dirty="0">
                <a:solidFill>
                  <a:srgbClr val="FFFF00"/>
                </a:solidFill>
              </a:rPr>
              <a:t>– ілюстрування,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інформативний </a:t>
            </a:r>
            <a:r>
              <a:rPr lang="uk-UA" b="1" i="1" dirty="0">
                <a:solidFill>
                  <a:srgbClr val="FFFF00"/>
                </a:solidFill>
              </a:rPr>
              <a:t>– інформаційний,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керування </a:t>
            </a:r>
            <a:r>
              <a:rPr lang="uk-UA" b="1" i="1" dirty="0">
                <a:solidFill>
                  <a:srgbClr val="FFFF00"/>
                </a:solidFill>
              </a:rPr>
              <a:t>– керівництво,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комплекс </a:t>
            </a:r>
            <a:r>
              <a:rPr lang="uk-UA" b="1" i="1" dirty="0">
                <a:solidFill>
                  <a:srgbClr val="FFFF00"/>
                </a:solidFill>
              </a:rPr>
              <a:t>– комплект,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 </a:t>
            </a:r>
            <a:r>
              <a:rPr lang="uk-UA" b="1" i="1" dirty="0">
                <a:solidFill>
                  <a:srgbClr val="FFFF00"/>
                </a:solidFill>
              </a:rPr>
              <a:t>покажчик – показник,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/>
              <a:t>програмний </a:t>
            </a:r>
            <a:r>
              <a:rPr lang="uk-UA" b="1" i="1" dirty="0"/>
              <a:t>–  програмовий – програмований</a:t>
            </a:r>
            <a:r>
              <a:rPr lang="uk-UA" b="1" i="1" dirty="0" smtClean="0"/>
              <a:t>,</a:t>
            </a:r>
          </a:p>
          <a:p>
            <a:r>
              <a:rPr lang="uk-UA" b="1" i="1" dirty="0" smtClean="0">
                <a:solidFill>
                  <a:srgbClr val="FFFF00"/>
                </a:solidFill>
              </a:rPr>
              <a:t> </a:t>
            </a:r>
            <a:r>
              <a:rPr lang="uk-UA" b="1" i="1" dirty="0">
                <a:solidFill>
                  <a:srgbClr val="FFFF00"/>
                </a:solidFill>
              </a:rPr>
              <a:t>систематичний – систематизований – </a:t>
            </a:r>
            <a:r>
              <a:rPr lang="uk-UA" b="1" i="1" dirty="0" smtClean="0">
                <a:solidFill>
                  <a:srgbClr val="FFFF00"/>
                </a:solidFill>
              </a:rPr>
              <a:t>системний</a:t>
            </a:r>
          </a:p>
          <a:p>
            <a:r>
              <a:rPr lang="uk-UA" b="1" i="1" dirty="0" smtClean="0"/>
              <a:t>циклічний </a:t>
            </a:r>
            <a:r>
              <a:rPr lang="uk-UA" b="1" i="1" dirty="0"/>
              <a:t>– цикловий, </a:t>
            </a:r>
            <a:endParaRPr lang="uk-UA" b="1" i="1" dirty="0" smtClean="0"/>
          </a:p>
          <a:p>
            <a:r>
              <a:rPr lang="uk-UA" b="1" i="1" dirty="0" smtClean="0">
                <a:solidFill>
                  <a:srgbClr val="FFFF00"/>
                </a:solidFill>
              </a:rPr>
              <a:t>швидкий </a:t>
            </a:r>
            <a:r>
              <a:rPr lang="uk-UA" b="1" i="1" dirty="0">
                <a:solidFill>
                  <a:srgbClr val="FFFF00"/>
                </a:solidFill>
              </a:rPr>
              <a:t>– швидкісний.</a:t>
            </a:r>
            <a:endParaRPr lang="ru-RU" b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1497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024" y="262224"/>
            <a:ext cx="8825657" cy="1915647"/>
          </a:xfrm>
        </p:spPr>
        <p:txBody>
          <a:bodyPr/>
          <a:lstStyle/>
          <a:p>
            <a:r>
              <a:rPr lang="uk-UA" dirty="0"/>
              <a:t>корис­тувач комп’ютера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2072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 dirty="0"/>
              <a:t>Розкрийте значення усталених зворотів: 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5201" y="981762"/>
            <a:ext cx="8946541" cy="5876237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бути </a:t>
            </a:r>
            <a:r>
              <a:rPr lang="uk-UA" b="1" i="1" dirty="0">
                <a:solidFill>
                  <a:srgbClr val="FFFF00"/>
                </a:solidFill>
              </a:rPr>
              <a:t>на борту</a:t>
            </a:r>
            <a:r>
              <a:rPr lang="uk-UA" b="1" dirty="0">
                <a:solidFill>
                  <a:srgbClr val="FFFF00"/>
                </a:solidFill>
              </a:rPr>
              <a:t>, </a:t>
            </a:r>
            <a:endParaRPr lang="uk-UA" b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розчистити </a:t>
            </a:r>
            <a:r>
              <a:rPr lang="uk-UA" b="1" i="1" dirty="0">
                <a:solidFill>
                  <a:srgbClr val="FFFF00"/>
                </a:solidFill>
              </a:rPr>
              <a:t>шлях</a:t>
            </a:r>
            <a:r>
              <a:rPr lang="uk-UA" b="1" dirty="0">
                <a:solidFill>
                  <a:srgbClr val="FFFF00"/>
                </a:solidFill>
              </a:rPr>
              <a:t>,</a:t>
            </a:r>
            <a:r>
              <a:rPr lang="uk-UA" b="1" i="1" dirty="0">
                <a:solidFill>
                  <a:srgbClr val="FFFF00"/>
                </a:solidFill>
              </a:rPr>
              <a:t>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від </a:t>
            </a:r>
            <a:r>
              <a:rPr lang="uk-UA" b="1" i="1" dirty="0">
                <a:solidFill>
                  <a:srgbClr val="FFFF00"/>
                </a:solidFill>
              </a:rPr>
              <a:t>букви до букви</a:t>
            </a:r>
            <a:r>
              <a:rPr lang="uk-UA" b="1" dirty="0">
                <a:solidFill>
                  <a:srgbClr val="FFFF00"/>
                </a:solidFill>
              </a:rPr>
              <a:t>,</a:t>
            </a:r>
            <a:r>
              <a:rPr lang="uk-UA" b="1" i="1" dirty="0">
                <a:solidFill>
                  <a:srgbClr val="FFFF00"/>
                </a:solidFill>
              </a:rPr>
              <a:t>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як клацнути </a:t>
            </a:r>
            <a:r>
              <a:rPr lang="uk-UA" b="1" i="1" dirty="0">
                <a:solidFill>
                  <a:srgbClr val="FFFF00"/>
                </a:solidFill>
              </a:rPr>
              <a:t>миш­кою</a:t>
            </a:r>
            <a:r>
              <a:rPr lang="uk-UA" b="1" dirty="0">
                <a:solidFill>
                  <a:srgbClr val="FFFF00"/>
                </a:solidFill>
              </a:rPr>
              <a:t>,</a:t>
            </a:r>
            <a:r>
              <a:rPr lang="uk-UA" b="1" i="1" dirty="0">
                <a:solidFill>
                  <a:srgbClr val="FFFF00"/>
                </a:solidFill>
              </a:rPr>
              <a:t>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зависання </a:t>
            </a:r>
            <a:r>
              <a:rPr lang="uk-UA" b="1" i="1" dirty="0">
                <a:solidFill>
                  <a:srgbClr val="FFFF00"/>
                </a:solidFill>
              </a:rPr>
              <a:t>програми</a:t>
            </a:r>
            <a:r>
              <a:rPr lang="uk-UA" b="1" dirty="0">
                <a:solidFill>
                  <a:srgbClr val="FFFF00"/>
                </a:solidFill>
              </a:rPr>
              <a:t>, </a:t>
            </a:r>
            <a:endParaRPr lang="uk-UA" b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відкритим </a:t>
            </a:r>
            <a:r>
              <a:rPr lang="uk-UA" b="1" i="1" dirty="0">
                <a:solidFill>
                  <a:srgbClr val="FFFF00"/>
                </a:solidFill>
              </a:rPr>
              <a:t>текстом</a:t>
            </a:r>
            <a:r>
              <a:rPr lang="uk-UA" b="1" dirty="0">
                <a:solidFill>
                  <a:srgbClr val="FFFF00"/>
                </a:solidFill>
              </a:rPr>
              <a:t>, </a:t>
            </a:r>
            <a:endParaRPr lang="uk-UA" b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миші </a:t>
            </a:r>
            <a:r>
              <a:rPr lang="uk-UA" b="1" i="1" dirty="0">
                <a:solidFill>
                  <a:srgbClr val="FFFF00"/>
                </a:solidFill>
              </a:rPr>
              <a:t>не пролізти</a:t>
            </a:r>
            <a:r>
              <a:rPr lang="uk-UA" b="1" dirty="0">
                <a:solidFill>
                  <a:srgbClr val="FFFF00"/>
                </a:solidFill>
              </a:rPr>
              <a:t>, </a:t>
            </a:r>
            <a:endParaRPr lang="uk-UA" b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називати </a:t>
            </a:r>
            <a:r>
              <a:rPr lang="uk-UA" b="1" i="1" dirty="0">
                <a:solidFill>
                  <a:srgbClr val="FFFF00"/>
                </a:solidFill>
              </a:rPr>
              <a:t>речі своїми іменами</a:t>
            </a:r>
            <a:r>
              <a:rPr lang="uk-UA" b="1" dirty="0">
                <a:solidFill>
                  <a:srgbClr val="FFFF00"/>
                </a:solidFill>
              </a:rPr>
              <a:t>, </a:t>
            </a:r>
            <a:endParaRPr lang="uk-UA" b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прочитати </a:t>
            </a:r>
            <a:r>
              <a:rPr lang="uk-UA" b="1" i="1" dirty="0">
                <a:solidFill>
                  <a:srgbClr val="FFFF00"/>
                </a:solidFill>
              </a:rPr>
              <a:t>між рядками</a:t>
            </a:r>
            <a:r>
              <a:rPr lang="uk-UA" b="1" dirty="0">
                <a:solidFill>
                  <a:srgbClr val="FFFF00"/>
                </a:solidFill>
              </a:rPr>
              <a:t>,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пробити </a:t>
            </a:r>
            <a:r>
              <a:rPr lang="uk-UA" b="1" i="1" dirty="0">
                <a:solidFill>
                  <a:srgbClr val="FFFF00"/>
                </a:solidFill>
              </a:rPr>
              <a:t>шлях</a:t>
            </a:r>
            <a:r>
              <a:rPr lang="uk-UA" b="1" dirty="0">
                <a:solidFill>
                  <a:srgbClr val="FFFF00"/>
                </a:solidFill>
              </a:rPr>
              <a:t>, </a:t>
            </a:r>
            <a:endParaRPr lang="uk-UA" b="1" i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рубати </a:t>
            </a:r>
            <a:r>
              <a:rPr lang="uk-UA" b="1" i="1" dirty="0">
                <a:solidFill>
                  <a:srgbClr val="FFFF00"/>
                </a:solidFill>
              </a:rPr>
              <a:t>дерево під самий корінь</a:t>
            </a:r>
            <a:r>
              <a:rPr lang="uk-UA" b="1" dirty="0">
                <a:solidFill>
                  <a:srgbClr val="FFFF00"/>
                </a:solidFill>
              </a:rPr>
              <a:t>, </a:t>
            </a:r>
            <a:endParaRPr lang="uk-UA" b="1" dirty="0" smtClean="0">
              <a:solidFill>
                <a:srgbClr val="FFFF00"/>
              </a:solidFill>
            </a:endParaRPr>
          </a:p>
          <a:p>
            <a:r>
              <a:rPr lang="uk-UA" b="1" i="1" dirty="0" smtClean="0">
                <a:solidFill>
                  <a:srgbClr val="FFFF00"/>
                </a:solidFill>
              </a:rPr>
              <a:t>протоптати </a:t>
            </a:r>
            <a:r>
              <a:rPr lang="uk-UA" b="1" i="1" dirty="0">
                <a:solidFill>
                  <a:srgbClr val="FFFF00"/>
                </a:solidFill>
              </a:rPr>
              <a:t>доріжку</a:t>
            </a:r>
            <a:r>
              <a:rPr lang="uk-UA" b="1" dirty="0">
                <a:solidFill>
                  <a:srgbClr val="FFFF00"/>
                </a:solidFill>
              </a:rPr>
              <a:t>.</a:t>
            </a:r>
            <a:r>
              <a:rPr lang="uk-UA" b="1" i="1" dirty="0">
                <a:solidFill>
                  <a:srgbClr val="FFFF00"/>
                </a:solidFill>
              </a:rPr>
              <a:t> </a:t>
            </a:r>
            <a:endParaRPr lang="ru-RU" b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077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10722"/>
            <a:ext cx="6594938" cy="44751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0" y="1535122"/>
            <a:ext cx="10630539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90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287"/>
            <a:ext cx="6858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940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rgbClr val="FFFF00"/>
                </a:solidFill>
              </a:rPr>
              <a:t>Творення </a:t>
            </a:r>
            <a:r>
              <a:rPr lang="uk-UA" b="1" i="1" dirty="0" smtClean="0">
                <a:solidFill>
                  <a:srgbClr val="FFFF00"/>
                </a:solidFill>
              </a:rPr>
              <a:t>прислівників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117" y="1152983"/>
            <a:ext cx="10614071" cy="45830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>
                <a:solidFill>
                  <a:srgbClr val="FFFF00"/>
                </a:solidFill>
              </a:rPr>
              <a:t>Утворюються від:</a:t>
            </a:r>
          </a:p>
          <a:p>
            <a:pPr marL="0" indent="0">
              <a:buNone/>
            </a:pPr>
            <a:r>
              <a:rPr lang="uk-UA" sz="2400" b="1" dirty="0"/>
              <a:t>*</a:t>
            </a:r>
            <a:r>
              <a:rPr lang="uk-UA" sz="2400" b="1" dirty="0">
                <a:solidFill>
                  <a:srgbClr val="FF0000"/>
                </a:solidFill>
              </a:rPr>
              <a:t>іменників</a:t>
            </a:r>
            <a:r>
              <a:rPr lang="uk-UA" sz="2400" b="1" dirty="0"/>
              <a:t> зима –узимку</a:t>
            </a:r>
          </a:p>
          <a:p>
            <a:pPr marL="0" indent="0">
              <a:buNone/>
            </a:pPr>
            <a:r>
              <a:rPr lang="uk-UA" sz="2400" b="1" dirty="0"/>
              <a:t>*</a:t>
            </a:r>
            <a:r>
              <a:rPr lang="uk-UA" sz="2400" b="1" dirty="0">
                <a:solidFill>
                  <a:srgbClr val="FF0000"/>
                </a:solidFill>
              </a:rPr>
              <a:t>прикметників </a:t>
            </a:r>
            <a:r>
              <a:rPr lang="uk-UA" sz="2400" b="1" dirty="0"/>
              <a:t>останній-востаннє</a:t>
            </a:r>
          </a:p>
          <a:p>
            <a:pPr marL="0" indent="0">
              <a:buNone/>
            </a:pPr>
            <a:r>
              <a:rPr lang="uk-UA" sz="2400" b="1" dirty="0"/>
              <a:t>*</a:t>
            </a:r>
            <a:r>
              <a:rPr lang="uk-UA" sz="2400" b="1" dirty="0">
                <a:solidFill>
                  <a:srgbClr val="FF0000"/>
                </a:solidFill>
              </a:rPr>
              <a:t>числівників</a:t>
            </a:r>
            <a:r>
              <a:rPr lang="uk-UA" sz="2400" b="1" dirty="0"/>
              <a:t> троє-утроє</a:t>
            </a:r>
          </a:p>
          <a:p>
            <a:pPr marL="0" indent="0">
              <a:buNone/>
            </a:pPr>
            <a:r>
              <a:rPr lang="uk-UA" sz="2400" b="1" dirty="0"/>
              <a:t>*</a:t>
            </a:r>
            <a:r>
              <a:rPr lang="uk-UA" sz="2400" b="1" dirty="0">
                <a:solidFill>
                  <a:srgbClr val="FF0000"/>
                </a:solidFill>
              </a:rPr>
              <a:t>займенників </a:t>
            </a:r>
            <a:r>
              <a:rPr lang="uk-UA" sz="2400" b="1" dirty="0"/>
              <a:t>твій-по-твоєму</a:t>
            </a:r>
          </a:p>
          <a:p>
            <a:pPr marL="0" indent="0">
              <a:buNone/>
            </a:pPr>
            <a:r>
              <a:rPr lang="uk-UA" sz="2400" b="1" dirty="0"/>
              <a:t>*</a:t>
            </a:r>
            <a:r>
              <a:rPr lang="uk-UA" sz="2400" b="1" dirty="0">
                <a:solidFill>
                  <a:srgbClr val="FF0000"/>
                </a:solidFill>
              </a:rPr>
              <a:t>дієслів </a:t>
            </a:r>
            <a:r>
              <a:rPr lang="uk-UA" sz="2400" b="1" dirty="0" smtClean="0"/>
              <a:t>не хотіти-нехотя</a:t>
            </a:r>
            <a:endParaRPr lang="uk-UA" sz="2400" b="1" dirty="0"/>
          </a:p>
          <a:p>
            <a:pPr marL="0" indent="0">
              <a:buNone/>
            </a:pPr>
            <a:r>
              <a:rPr lang="uk-UA" sz="2400" b="1" dirty="0"/>
              <a:t>*</a:t>
            </a:r>
            <a:r>
              <a:rPr lang="uk-UA" sz="2400" b="1" dirty="0">
                <a:solidFill>
                  <a:srgbClr val="FF0000"/>
                </a:solidFill>
              </a:rPr>
              <a:t>прислівників</a:t>
            </a:r>
            <a:r>
              <a:rPr lang="uk-UA" sz="2400" b="1" dirty="0"/>
              <a:t> коли-відколи</a:t>
            </a:r>
          </a:p>
          <a:p>
            <a:pPr marL="0" indent="0">
              <a:buNone/>
            </a:pPr>
            <a:r>
              <a:rPr lang="uk-UA" sz="2400" b="1" dirty="0"/>
              <a:t>*</a:t>
            </a:r>
            <a:r>
              <a:rPr lang="uk-UA" sz="2400" b="1" dirty="0">
                <a:solidFill>
                  <a:srgbClr val="FF0000"/>
                </a:solidFill>
              </a:rPr>
              <a:t>складання основ повнозначних слів</a:t>
            </a:r>
            <a:r>
              <a:rPr lang="uk-UA" sz="2400" b="1" dirty="0"/>
              <a:t> права рука- праворуч</a:t>
            </a: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9585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61" y="725189"/>
            <a:ext cx="8821677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263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969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Зверніть увагу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034015"/>
            <a:ext cx="10901455" cy="4195481"/>
          </a:xfrm>
        </p:spPr>
        <p:txBody>
          <a:bodyPr>
            <a:noAutofit/>
          </a:bodyPr>
          <a:lstStyle/>
          <a:p>
            <a:pPr algn="just"/>
            <a:r>
              <a:rPr lang="uk-UA" sz="3600" b="1" u="sng" dirty="0"/>
              <a:t>Частка  </a:t>
            </a:r>
            <a:r>
              <a:rPr lang="uk-UA" sz="3600" b="1" i="1" u="sng" dirty="0"/>
              <a:t>що </a:t>
            </a:r>
            <a:r>
              <a:rPr lang="uk-UA" sz="3600" b="1" dirty="0"/>
              <a:t>після прислівника </a:t>
            </a:r>
            <a:r>
              <a:rPr lang="uk-UA" sz="3600" b="1" i="1" u="sng" dirty="0"/>
              <a:t>пишеться окремо</a:t>
            </a:r>
            <a:r>
              <a:rPr lang="uk-UA" sz="3600" b="1" dirty="0"/>
              <a:t>: </a:t>
            </a:r>
            <a:r>
              <a:rPr lang="uk-UA" sz="3600" b="1" i="1" dirty="0"/>
              <a:t>тільки що, дарма що, поки що</a:t>
            </a:r>
            <a:r>
              <a:rPr lang="uk-UA" sz="3600" b="1" dirty="0"/>
              <a:t>.</a:t>
            </a:r>
          </a:p>
          <a:p>
            <a:pPr algn="just"/>
            <a:endParaRPr lang="ru-RU" sz="3600" b="1" dirty="0"/>
          </a:p>
          <a:p>
            <a:pPr marL="0" indent="0" algn="just">
              <a:buNone/>
            </a:pPr>
            <a:r>
              <a:rPr lang="uk-UA" sz="3600" b="1" dirty="0" smtClean="0">
                <a:solidFill>
                  <a:srgbClr val="FFFF00"/>
                </a:solidFill>
              </a:rPr>
              <a:t>Розрізняймо.</a:t>
            </a:r>
          </a:p>
          <a:p>
            <a:pPr algn="just"/>
            <a:r>
              <a:rPr lang="uk-UA" sz="3600" b="1" dirty="0" smtClean="0"/>
              <a:t> </a:t>
            </a:r>
            <a:r>
              <a:rPr lang="uk-UA" sz="3600" b="1" i="1" dirty="0"/>
              <a:t>Вивчити вірш </a:t>
            </a:r>
            <a:r>
              <a:rPr lang="uk-UA" sz="3600" b="1" i="1" dirty="0">
                <a:solidFill>
                  <a:srgbClr val="FFFF00"/>
                </a:solidFill>
              </a:rPr>
              <a:t>напам’ять </a:t>
            </a:r>
            <a:r>
              <a:rPr lang="uk-UA" sz="3600" b="1" i="1" dirty="0"/>
              <a:t> – Подарувати сувенір </a:t>
            </a:r>
            <a:r>
              <a:rPr lang="uk-UA" sz="3600" b="1" i="1" dirty="0">
                <a:solidFill>
                  <a:srgbClr val="FFFF00"/>
                </a:solidFill>
              </a:rPr>
              <a:t>на пам'ять</a:t>
            </a:r>
            <a:r>
              <a:rPr lang="uk-UA" sz="3600" b="1" i="1" dirty="0"/>
              <a:t>. Повторити питання </a:t>
            </a:r>
            <a:r>
              <a:rPr lang="uk-UA" sz="3600" b="1" i="1" dirty="0">
                <a:solidFill>
                  <a:srgbClr val="FFFF00"/>
                </a:solidFill>
              </a:rPr>
              <a:t>вдруге </a:t>
            </a:r>
            <a:r>
              <a:rPr lang="uk-UA" sz="3600" b="1" i="1" dirty="0"/>
              <a:t>– Визирнути </a:t>
            </a:r>
            <a:r>
              <a:rPr lang="uk-UA" sz="3600" b="1" i="1" dirty="0">
                <a:solidFill>
                  <a:srgbClr val="FFFF00"/>
                </a:solidFill>
              </a:rPr>
              <a:t>в друге </a:t>
            </a:r>
            <a:r>
              <a:rPr lang="uk-UA" sz="3600" b="1" i="1" dirty="0"/>
              <a:t>вікно.</a:t>
            </a:r>
            <a:endParaRPr lang="ru-RU" sz="3600" b="1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170228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92" y="664224"/>
            <a:ext cx="8401016" cy="5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239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Зверніть увагу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7266" y="1491215"/>
            <a:ext cx="10196060" cy="4195481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250000"/>
              </a:lnSpc>
              <a:buNone/>
            </a:pPr>
            <a:r>
              <a:rPr lang="uk-UA" sz="3200" b="1" i="1" dirty="0">
                <a:solidFill>
                  <a:srgbClr val="FFFF00"/>
                </a:solidFill>
              </a:rPr>
              <a:t>Будь-що-будь, віч-на-віч, всього-на-всього, де-не-де, коли-не-коли, пліч-о-пліч, хоч-не-хоч, як-не-як.</a:t>
            </a:r>
          </a:p>
          <a:p>
            <a:pPr marL="0" indent="0" algn="ctr">
              <a:lnSpc>
                <a:spcPct val="250000"/>
              </a:lnSpc>
              <a:buNone/>
            </a:pPr>
            <a:r>
              <a:rPr lang="uk-UA" sz="3200" b="1" i="1" dirty="0">
                <a:solidFill>
                  <a:srgbClr val="FF0000"/>
                </a:solidFill>
              </a:rPr>
              <a:t>АЛЕ ! РАЗ У РАЗ, ДЕНЬ У ДЕНЬ</a:t>
            </a:r>
            <a:endParaRPr lang="ru-RU" sz="32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1602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Написання прислівників типу: </a:t>
            </a:r>
            <a:r>
              <a:rPr lang="uk-UA" b="1" dirty="0">
                <a:solidFill>
                  <a:srgbClr val="FFFF00"/>
                </a:solidFill>
              </a:rPr>
              <a:t>раз у раз, з дня на день </a:t>
            </a:r>
            <a:r>
              <a:rPr lang="uk-UA" b="1" dirty="0"/>
              <a:t>і подібних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uk-UA" dirty="0"/>
              <a:t>Окремо пишуться складні прислівники, утворені:</a:t>
            </a:r>
          </a:p>
          <a:p>
            <a:pPr marL="64008" indent="0">
              <a:buNone/>
            </a:pPr>
            <a:endParaRPr lang="uk-UA" dirty="0"/>
          </a:p>
          <a:p>
            <a:pPr marL="578358" indent="-514350">
              <a:buAutoNum type="arabicPeriod"/>
            </a:pPr>
            <a:r>
              <a:rPr lang="uk-UA" b="1" dirty="0"/>
              <a:t>Поєднанням прийменника з іменником, у яких іменник зберіг своє лексичне значення і граматичну форму, а між ними можна вставити означення: </a:t>
            </a:r>
            <a:r>
              <a:rPr lang="uk-UA" b="1" dirty="0">
                <a:solidFill>
                  <a:srgbClr val="FFFF00"/>
                </a:solidFill>
              </a:rPr>
              <a:t>без жалю (без жодного жалю)</a:t>
            </a:r>
          </a:p>
          <a:p>
            <a:pPr marL="578358" indent="-514350">
              <a:buAutoNum type="arabicPeriod"/>
            </a:pPr>
            <a:r>
              <a:rPr lang="uk-UA" b="1" dirty="0"/>
              <a:t> Поєднанням прийменника з повним прикметником чоловічого роду: </a:t>
            </a:r>
            <a:r>
              <a:rPr lang="uk-UA" b="1" dirty="0">
                <a:solidFill>
                  <a:srgbClr val="FFC000"/>
                </a:solidFill>
              </a:rPr>
              <a:t>у цілому.</a:t>
            </a:r>
          </a:p>
          <a:p>
            <a:pPr marL="578358" indent="-514350">
              <a:buAutoNum type="arabicPeriod"/>
            </a:pPr>
            <a:r>
              <a:rPr lang="uk-UA" b="1" dirty="0"/>
              <a:t> Поєднанням </a:t>
            </a:r>
            <a:r>
              <a:rPr lang="uk-UA" b="1" dirty="0" smtClean="0"/>
              <a:t>прийменника </a:t>
            </a:r>
            <a:r>
              <a:rPr lang="uk-UA" b="1" dirty="0">
                <a:solidFill>
                  <a:srgbClr val="FF0000"/>
                </a:solidFill>
              </a:rPr>
              <a:t>по</a:t>
            </a:r>
            <a:r>
              <a:rPr lang="uk-UA" b="1" dirty="0"/>
              <a:t> зі збірним числівником: </a:t>
            </a:r>
            <a:r>
              <a:rPr lang="uk-UA" b="1" dirty="0">
                <a:solidFill>
                  <a:srgbClr val="FFFF00"/>
                </a:solidFill>
              </a:rPr>
              <a:t>по двоє, по троє</a:t>
            </a:r>
          </a:p>
          <a:p>
            <a:pPr marL="578358" indent="-514350">
              <a:buAutoNum type="arabicPeriod"/>
            </a:pPr>
            <a:r>
              <a:rPr lang="uk-UA" b="1" dirty="0"/>
              <a:t> Повторенням змінюваного слова в різних відмінках із прийменником , і без </a:t>
            </a:r>
            <a:r>
              <a:rPr lang="uk-UA" b="1" dirty="0">
                <a:solidFill>
                  <a:srgbClr val="FFFF00"/>
                </a:solidFill>
              </a:rPr>
              <a:t>: одним одно, з кінця в кінець.</a:t>
            </a:r>
          </a:p>
          <a:p>
            <a:pPr marL="578358" indent="-514350"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6460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551438"/>
            <a:ext cx="8967993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530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032083" cy="140053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Борімося з суржиком: стилістичні поради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1121275"/>
              </p:ext>
            </p:extLst>
          </p:nvPr>
        </p:nvGraphicFramePr>
        <p:xfrm>
          <a:off x="1103313" y="1972491"/>
          <a:ext cx="10392000" cy="4297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4000">
                  <a:extLst>
                    <a:ext uri="{9D8B030D-6E8A-4147-A177-3AD203B41FA5}">
                      <a16:colId xmlns:a16="http://schemas.microsoft.com/office/drawing/2014/main" val="1630145791"/>
                    </a:ext>
                  </a:extLst>
                </a:gridCol>
                <a:gridCol w="3464000">
                  <a:extLst>
                    <a:ext uri="{9D8B030D-6E8A-4147-A177-3AD203B41FA5}">
                      <a16:colId xmlns:a16="http://schemas.microsoft.com/office/drawing/2014/main" val="597926977"/>
                    </a:ext>
                  </a:extLst>
                </a:gridCol>
                <a:gridCol w="3464000">
                  <a:extLst>
                    <a:ext uri="{9D8B030D-6E8A-4147-A177-3AD203B41FA5}">
                      <a16:colId xmlns:a16="http://schemas.microsoft.com/office/drawing/2014/main" val="997370206"/>
                    </a:ext>
                  </a:extLst>
                </a:gridCol>
              </a:tblGrid>
              <a:tr h="4297679"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u="none" strike="noStrike" baseline="0" dirty="0" err="1" smtClean="0">
                          <a:solidFill>
                            <a:schemeClr val="bg1"/>
                          </a:solidFill>
                          <a:latin typeface="TimesNewRoman,BoldItalic"/>
                        </a:rPr>
                        <a:t>Російський</a:t>
                      </a:r>
                      <a:endParaRPr lang="ru-RU" sz="2800" b="1" i="1" u="none" strike="noStrike" baseline="0" dirty="0" smtClean="0">
                        <a:solidFill>
                          <a:schemeClr val="bg1"/>
                        </a:solidFill>
                        <a:latin typeface="TimesNewRoman,BoldItalic"/>
                      </a:endParaRPr>
                    </a:p>
                    <a:p>
                      <a:pPr algn="ctr"/>
                      <a:r>
                        <a:rPr lang="ru-RU" sz="2800" b="1" i="1" u="none" strike="noStrike" baseline="0" dirty="0" err="1" smtClean="0">
                          <a:solidFill>
                            <a:schemeClr val="bg1"/>
                          </a:solidFill>
                          <a:latin typeface="TimesNewRoman,BoldItalic"/>
                        </a:rPr>
                        <a:t>варіант</a:t>
                      </a:r>
                      <a:endParaRPr lang="ru-RU" sz="2800" b="1" i="1" u="none" strike="noStrike" baseline="0" dirty="0" smtClean="0">
                        <a:solidFill>
                          <a:schemeClr val="bg1"/>
                        </a:solidFill>
                        <a:latin typeface="TimesNewRoman,BoldItalic"/>
                      </a:endParaRPr>
                    </a:p>
                    <a:p>
                      <a:pPr algn="ctr"/>
                      <a:endParaRPr lang="ru-RU" sz="2800" b="1" i="1" u="none" strike="noStrike" baseline="0" dirty="0" smtClean="0">
                        <a:solidFill>
                          <a:schemeClr val="bg1"/>
                        </a:solidFill>
                        <a:latin typeface="TimesNewRoman,BoldItalic"/>
                      </a:endParaRPr>
                    </a:p>
                    <a:p>
                      <a:pPr algn="ctr"/>
                      <a:r>
                        <a:rPr lang="ru-RU" sz="2800" b="0" i="0" u="none" strike="noStrike" baseline="0" dirty="0" smtClean="0">
                          <a:solidFill>
                            <a:schemeClr val="bg1"/>
                          </a:solidFill>
                          <a:latin typeface="TimesNewRoman"/>
                        </a:rPr>
                        <a:t>в дальнейшем</a:t>
                      </a:r>
                      <a:endParaRPr lang="ru-RU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u="none" strike="noStrike" baseline="0" dirty="0" err="1" smtClean="0">
                          <a:solidFill>
                            <a:schemeClr val="bg1"/>
                          </a:solidFill>
                          <a:latin typeface="TimesNewRoman,BoldItalic"/>
                        </a:rPr>
                        <a:t>Суржиковий</a:t>
                      </a:r>
                      <a:endParaRPr lang="ru-RU" sz="2800" b="1" i="1" u="none" strike="noStrike" baseline="0" dirty="0" smtClean="0">
                        <a:solidFill>
                          <a:schemeClr val="bg1"/>
                        </a:solidFill>
                        <a:latin typeface="TimesNewRoman,BoldItalic"/>
                      </a:endParaRPr>
                    </a:p>
                    <a:p>
                      <a:pPr algn="ctr"/>
                      <a:r>
                        <a:rPr lang="ru-RU" sz="2800" b="1" i="1" u="none" strike="noStrike" baseline="0" dirty="0" err="1" smtClean="0">
                          <a:solidFill>
                            <a:schemeClr val="bg1"/>
                          </a:solidFill>
                          <a:latin typeface="TimesNewRoman,BoldItalic"/>
                        </a:rPr>
                        <a:t>варіант</a:t>
                      </a:r>
                      <a:endParaRPr lang="ru-RU" sz="2800" b="1" i="1" u="none" strike="noStrike" baseline="0" dirty="0" smtClean="0">
                        <a:solidFill>
                          <a:schemeClr val="bg1"/>
                        </a:solidFill>
                        <a:latin typeface="TimesNewRoman,BoldItalic"/>
                      </a:endParaRPr>
                    </a:p>
                    <a:p>
                      <a:pPr algn="ctr"/>
                      <a:endParaRPr lang="ru-RU" sz="2800" b="1" i="1" u="none" strike="noStrike" baseline="0" dirty="0" smtClean="0">
                        <a:solidFill>
                          <a:schemeClr val="bg1"/>
                        </a:solidFill>
                        <a:latin typeface="TimesNewRoman,BoldItalic"/>
                      </a:endParaRPr>
                    </a:p>
                    <a:p>
                      <a:pPr algn="ctr"/>
                      <a:r>
                        <a:rPr lang="ru-RU" sz="2800" b="0" i="0" u="none" strike="noStrike" baseline="0" dirty="0" smtClean="0">
                          <a:solidFill>
                            <a:schemeClr val="bg1"/>
                          </a:solidFill>
                          <a:latin typeface="TimesNewRoman"/>
                        </a:rPr>
                        <a:t>в </a:t>
                      </a:r>
                      <a:r>
                        <a:rPr lang="ru-RU" sz="2800" b="0" i="0" u="none" strike="noStrike" baseline="0" dirty="0" err="1" smtClean="0">
                          <a:solidFill>
                            <a:schemeClr val="bg1"/>
                          </a:solidFill>
                          <a:latin typeface="TimesNewRoman"/>
                        </a:rPr>
                        <a:t>дальнійшому</a:t>
                      </a:r>
                      <a:endParaRPr lang="ru-RU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u="none" strike="noStrike" baseline="0" dirty="0" err="1" smtClean="0">
                          <a:solidFill>
                            <a:schemeClr val="bg1"/>
                          </a:solidFill>
                          <a:latin typeface="TimesNewRoman,BoldItalic"/>
                        </a:rPr>
                        <a:t>Український</a:t>
                      </a:r>
                      <a:endParaRPr lang="ru-RU" sz="2800" b="1" i="1" u="none" strike="noStrike" baseline="0" dirty="0" smtClean="0">
                        <a:solidFill>
                          <a:schemeClr val="bg1"/>
                        </a:solidFill>
                        <a:latin typeface="TimesNewRoman,BoldItalic"/>
                      </a:endParaRPr>
                    </a:p>
                    <a:p>
                      <a:pPr algn="ctr"/>
                      <a:r>
                        <a:rPr lang="ru-RU" sz="2800" b="1" i="1" u="none" strike="noStrike" baseline="0" dirty="0" err="1" smtClean="0">
                          <a:solidFill>
                            <a:schemeClr val="bg1"/>
                          </a:solidFill>
                          <a:latin typeface="TimesNewRoman,BoldItalic"/>
                        </a:rPr>
                        <a:t>варіант</a:t>
                      </a:r>
                      <a:endParaRPr lang="ru-RU" sz="2800" b="1" i="1" u="none" strike="noStrike" baseline="0" dirty="0" smtClean="0">
                        <a:solidFill>
                          <a:schemeClr val="bg1"/>
                        </a:solidFill>
                        <a:latin typeface="TimesNewRoman,BoldItalic"/>
                      </a:endParaRPr>
                    </a:p>
                    <a:p>
                      <a:pPr algn="ctr"/>
                      <a:endParaRPr lang="ru-RU" sz="2800" b="1" i="1" u="none" strike="noStrike" baseline="0" dirty="0" smtClean="0">
                        <a:solidFill>
                          <a:schemeClr val="bg1"/>
                        </a:solidFill>
                        <a:latin typeface="TimesNewRoman,BoldItalic"/>
                      </a:endParaRPr>
                    </a:p>
                    <a:p>
                      <a:pPr algn="ctr"/>
                      <a:r>
                        <a:rPr lang="ru-RU" sz="2800" b="0" i="0" u="none" strike="noStrike" baseline="0" dirty="0" err="1" smtClean="0">
                          <a:solidFill>
                            <a:schemeClr val="bg1"/>
                          </a:solidFill>
                          <a:latin typeface="TimesNewRoman"/>
                        </a:rPr>
                        <a:t>надалі</a:t>
                      </a:r>
                      <a:endParaRPr lang="ru-RU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41584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9358"/>
            <a:ext cx="3681663" cy="275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950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423969" cy="140053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Борімося з суржиком: стилістичні поради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360" y="1152983"/>
            <a:ext cx="9760812" cy="48135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2360" y="1611824"/>
            <a:ext cx="3309159" cy="43547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989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201" y="-106841"/>
            <a:ext cx="9404723" cy="816525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Рід абревіатур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5201" y="545911"/>
            <a:ext cx="8946541" cy="605960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ТЦК та </a:t>
            </a:r>
            <a:r>
              <a:rPr lang="ru-RU" b="1" dirty="0" smtClean="0"/>
              <a:t>СП – </a:t>
            </a:r>
          </a:p>
          <a:p>
            <a:r>
              <a:rPr lang="uk-UA" b="1" dirty="0" smtClean="0"/>
              <a:t>ТОТ –</a:t>
            </a:r>
          </a:p>
          <a:p>
            <a:r>
              <a:rPr lang="uk-UA" b="1" dirty="0" smtClean="0"/>
              <a:t>ДСНС-</a:t>
            </a:r>
          </a:p>
          <a:p>
            <a:r>
              <a:rPr lang="uk-UA" b="1" dirty="0" smtClean="0"/>
              <a:t>ВАКС-</a:t>
            </a:r>
          </a:p>
          <a:p>
            <a:r>
              <a:rPr lang="uk-UA" b="1" dirty="0" smtClean="0"/>
              <a:t>ДБР-</a:t>
            </a:r>
          </a:p>
          <a:p>
            <a:r>
              <a:rPr lang="uk-UA" b="1" dirty="0" smtClean="0"/>
              <a:t>ЗАТ-</a:t>
            </a:r>
          </a:p>
          <a:p>
            <a:r>
              <a:rPr lang="uk-UA" b="1" dirty="0" smtClean="0"/>
              <a:t>МСЕК-</a:t>
            </a:r>
          </a:p>
          <a:p>
            <a:r>
              <a:rPr lang="uk-UA" b="1" dirty="0" smtClean="0"/>
              <a:t>НАТО-</a:t>
            </a:r>
          </a:p>
          <a:p>
            <a:r>
              <a:rPr lang="uk-UA" b="1" dirty="0" err="1" smtClean="0"/>
              <a:t>Юнеско</a:t>
            </a:r>
            <a:endParaRPr lang="uk-UA" b="1" dirty="0" smtClean="0"/>
          </a:p>
          <a:p>
            <a:r>
              <a:rPr lang="uk-UA" b="1" dirty="0" smtClean="0"/>
              <a:t>РНБО-</a:t>
            </a:r>
          </a:p>
          <a:p>
            <a:r>
              <a:rPr lang="uk-UA" b="1" dirty="0" smtClean="0"/>
              <a:t>СІЗО-</a:t>
            </a:r>
          </a:p>
          <a:p>
            <a:r>
              <a:rPr lang="uk-UA" b="1" dirty="0" smtClean="0"/>
              <a:t>ЦНАП-</a:t>
            </a:r>
          </a:p>
          <a:p>
            <a:r>
              <a:rPr lang="uk-UA" b="1" dirty="0" smtClean="0"/>
              <a:t>МВФ_</a:t>
            </a:r>
          </a:p>
          <a:p>
            <a:r>
              <a:rPr lang="uk-UA" b="1" dirty="0" smtClean="0"/>
              <a:t>ЄВС-</a:t>
            </a:r>
          </a:p>
          <a:p>
            <a:r>
              <a:rPr lang="uk-UA" b="1" dirty="0" smtClean="0"/>
              <a:t>ШІ-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7005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Борімося з суржиком: стилістичні поради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52918"/>
            <a:ext cx="11913326" cy="419548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У </a:t>
            </a:r>
            <a:r>
              <a:rPr lang="ru-RU" b="1" dirty="0" err="1"/>
              <a:t>діловому</a:t>
            </a:r>
            <a:r>
              <a:rPr lang="ru-RU" b="1" dirty="0"/>
              <a:t> </a:t>
            </a:r>
            <a:r>
              <a:rPr lang="ru-RU" b="1" dirty="0" err="1"/>
              <a:t>мовленні</a:t>
            </a:r>
            <a:r>
              <a:rPr lang="ru-RU" b="1" dirty="0"/>
              <a:t> </a:t>
            </a:r>
            <a:r>
              <a:rPr lang="ru-RU" b="1" dirty="0" err="1"/>
              <a:t>переважно</a:t>
            </a:r>
            <a:r>
              <a:rPr lang="ru-RU" b="1" dirty="0"/>
              <a:t> </a:t>
            </a:r>
            <a:r>
              <a:rPr lang="ru-RU" b="1" dirty="0" err="1"/>
              <a:t>вживаються</a:t>
            </a:r>
            <a:r>
              <a:rPr lang="ru-RU" b="1" dirty="0"/>
              <a:t> </a:t>
            </a:r>
            <a:r>
              <a:rPr lang="ru-RU" b="1" dirty="0" err="1"/>
              <a:t>сполучники</a:t>
            </a:r>
            <a:r>
              <a:rPr lang="ru-RU" b="1" dirty="0"/>
              <a:t>:</a:t>
            </a:r>
          </a:p>
          <a:p>
            <a:pPr marL="0" indent="0" algn="ctr">
              <a:buNone/>
            </a:pPr>
            <a:r>
              <a:rPr lang="ru-RU" b="1" i="1" dirty="0" err="1" smtClean="0">
                <a:solidFill>
                  <a:srgbClr val="FFFF00"/>
                </a:solidFill>
              </a:rPr>
              <a:t>унаслідок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>
                <a:solidFill>
                  <a:srgbClr val="FFFF00"/>
                </a:solidFill>
              </a:rPr>
              <a:t>того </a:t>
            </a:r>
            <a:r>
              <a:rPr lang="ru-RU" b="1" i="1" dirty="0" err="1">
                <a:solidFill>
                  <a:srgbClr val="FFFF00"/>
                </a:solidFill>
              </a:rPr>
              <a:t>що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завдяки</a:t>
            </a:r>
            <a:r>
              <a:rPr lang="ru-RU" b="1" i="1" dirty="0">
                <a:solidFill>
                  <a:srgbClr val="FFFF00"/>
                </a:solidFill>
              </a:rPr>
              <a:t> тому </a:t>
            </a:r>
            <a:r>
              <a:rPr lang="ru-RU" b="1" i="1" dirty="0" err="1">
                <a:solidFill>
                  <a:srgbClr val="FFFF00"/>
                </a:solidFill>
              </a:rPr>
              <a:t>що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зважаючи</a:t>
            </a:r>
            <a:r>
              <a:rPr lang="ru-RU" b="1" i="1" dirty="0">
                <a:solidFill>
                  <a:srgbClr val="FFFF00"/>
                </a:solidFill>
              </a:rPr>
              <a:t> на те </a:t>
            </a:r>
            <a:r>
              <a:rPr lang="ru-RU" b="1" i="1" dirty="0" err="1">
                <a:solidFill>
                  <a:srgbClr val="FFFF00"/>
                </a:solidFill>
              </a:rPr>
              <a:t>що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smtClean="0">
                <a:solidFill>
                  <a:srgbClr val="FFFF00"/>
                </a:solidFill>
              </a:rPr>
              <a:t>з того </a:t>
            </a:r>
            <a:r>
              <a:rPr lang="ru-RU" b="1" i="1" dirty="0">
                <a:solidFill>
                  <a:srgbClr val="FFFF00"/>
                </a:solidFill>
              </a:rPr>
              <a:t>часу </a:t>
            </a:r>
            <a:r>
              <a:rPr lang="ru-RU" b="1" i="1" dirty="0" smtClean="0">
                <a:solidFill>
                  <a:srgbClr val="FFFF00"/>
                </a:solidFill>
              </a:rPr>
              <a:t>як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16" y="3332100"/>
            <a:ext cx="10111693" cy="29041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23184" y="3536546"/>
            <a:ext cx="3099661" cy="24952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4904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 dirty="0" err="1">
                <a:solidFill>
                  <a:schemeClr val="tx1"/>
                </a:solidFill>
              </a:rPr>
              <a:t>Виправте</a:t>
            </a:r>
            <a:r>
              <a:rPr lang="uk-UA" sz="2400" b="1" dirty="0">
                <a:solidFill>
                  <a:schemeClr val="tx1"/>
                </a:solidFill>
              </a:rPr>
              <a:t> наявні в комп’ютерній термінології суржикові форми: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347524"/>
            <a:ext cx="11545889" cy="5379847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</a:rPr>
              <a:t>вид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i="1" dirty="0" smtClean="0">
                <a:solidFill>
                  <a:srgbClr val="FFFF00"/>
                </a:solidFill>
              </a:rPr>
              <a:t>крупні </a:t>
            </a:r>
            <a:r>
              <a:rPr lang="uk-UA" sz="2800" b="1" i="1" dirty="0">
                <a:solidFill>
                  <a:srgbClr val="FFFF00"/>
                </a:solidFill>
              </a:rPr>
              <a:t>значки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i="1" dirty="0" smtClean="0">
                <a:solidFill>
                  <a:srgbClr val="FFFF00"/>
                </a:solidFill>
              </a:rPr>
              <a:t>мілкі </a:t>
            </a:r>
            <a:r>
              <a:rPr lang="uk-UA" sz="2800" b="1" i="1" dirty="0">
                <a:solidFill>
                  <a:srgbClr val="FFFF00"/>
                </a:solidFill>
              </a:rPr>
              <a:t>значки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звернути все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свойства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обзор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відміна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виключити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перезагрузити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справка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очистити корзину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настройка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сохранити</a:t>
            </a:r>
            <a:r>
              <a:rPr lang="uk-UA" sz="2800" b="1" i="1" dirty="0">
                <a:solidFill>
                  <a:srgbClr val="FFFF00"/>
                </a:solidFill>
              </a:rPr>
              <a:t> як…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удалити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востановити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відмінити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правка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границі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заливка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обичний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маркірований список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мастер</a:t>
            </a:r>
            <a:r>
              <a:rPr lang="uk-UA" sz="2800" b="1" i="1" dirty="0">
                <a:solidFill>
                  <a:srgbClr val="FFFF00"/>
                </a:solidFill>
              </a:rPr>
              <a:t> листів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добавити таблицю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нари­сувати таблицю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по зростанню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сортировка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гіперзсилка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примінити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зноска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получити дані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назначити макрос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лист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ячейка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виравнювання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защита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образець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скрити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стовбець</a:t>
            </a:r>
            <a:r>
              <a:rPr lang="uk-UA" sz="2800" b="1" dirty="0">
                <a:solidFill>
                  <a:srgbClr val="FFFF00"/>
                </a:solidFill>
              </a:rPr>
              <a:t>,</a:t>
            </a:r>
            <a:r>
              <a:rPr lang="uk-UA" sz="2800" b="1" i="1" dirty="0">
                <a:solidFill>
                  <a:srgbClr val="FFFF00"/>
                </a:solidFill>
              </a:rPr>
              <a:t> </a:t>
            </a:r>
            <a:r>
              <a:rPr lang="uk-UA" sz="2800" b="1" i="1" dirty="0" err="1">
                <a:solidFill>
                  <a:srgbClr val="FFFF00"/>
                </a:solidFill>
              </a:rPr>
              <a:t>поверхність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правий </a:t>
            </a:r>
            <a:r>
              <a:rPr lang="uk-UA" sz="2800" b="1" i="1" dirty="0" err="1">
                <a:solidFill>
                  <a:srgbClr val="FFFF00"/>
                </a:solidFill>
              </a:rPr>
              <a:t>угол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цільова </a:t>
            </a:r>
            <a:r>
              <a:rPr lang="uk-UA" sz="2800" b="1" i="1" dirty="0" err="1">
                <a:solidFill>
                  <a:srgbClr val="FFFF00"/>
                </a:solidFill>
              </a:rPr>
              <a:t>ячейка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ограничення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номерація</a:t>
            </a:r>
            <a:r>
              <a:rPr lang="uk-UA" sz="2800" b="1" i="1" dirty="0">
                <a:solidFill>
                  <a:srgbClr val="FFFF00"/>
                </a:solidFill>
              </a:rPr>
              <a:t> сторінок</a:t>
            </a:r>
            <a:r>
              <a:rPr lang="uk-UA" sz="2800" b="1" dirty="0">
                <a:solidFill>
                  <a:srgbClr val="FFFF00"/>
                </a:solidFill>
              </a:rPr>
              <a:t>,</a:t>
            </a:r>
            <a:r>
              <a:rPr lang="uk-UA" sz="2800" b="1" i="1" dirty="0">
                <a:solidFill>
                  <a:srgbClr val="FFFF00"/>
                </a:solidFill>
              </a:rPr>
              <a:t> </a:t>
            </a:r>
            <a:r>
              <a:rPr lang="uk-UA" sz="2800" b="1" i="1" dirty="0" err="1">
                <a:solidFill>
                  <a:srgbClr val="FFFF00"/>
                </a:solidFill>
              </a:rPr>
              <a:t>кнопочна</a:t>
            </a:r>
            <a:r>
              <a:rPr lang="uk-UA" sz="2800" b="1" i="1" dirty="0">
                <a:solidFill>
                  <a:srgbClr val="FFFF00"/>
                </a:solidFill>
              </a:rPr>
              <a:t> форма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endParaRPr lang="uk-UA" sz="2800" b="1" dirty="0" smtClean="0">
              <a:solidFill>
                <a:srgbClr val="FFFF00"/>
              </a:solidFill>
            </a:endParaRPr>
          </a:p>
          <a:p>
            <a:r>
              <a:rPr lang="uk-UA" sz="2800" b="1" i="1" dirty="0" smtClean="0">
                <a:solidFill>
                  <a:srgbClr val="FFFF00"/>
                </a:solidFill>
              </a:rPr>
              <a:t>ввід </a:t>
            </a:r>
            <a:r>
              <a:rPr lang="uk-UA" sz="2800" b="1" i="1" dirty="0">
                <a:solidFill>
                  <a:srgbClr val="FFFF00"/>
                </a:solidFill>
              </a:rPr>
              <a:t>даних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фільтр по виділеному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 err="1">
                <a:solidFill>
                  <a:srgbClr val="FFFF00"/>
                </a:solidFill>
              </a:rPr>
              <a:t>повторяющієся</a:t>
            </a:r>
            <a:r>
              <a:rPr lang="uk-UA" sz="2800" b="1" i="1" dirty="0">
                <a:solidFill>
                  <a:srgbClr val="FFFF00"/>
                </a:solidFill>
              </a:rPr>
              <a:t> записи</a:t>
            </a:r>
            <a:r>
              <a:rPr lang="uk-UA" sz="2800" b="1" dirty="0">
                <a:solidFill>
                  <a:srgbClr val="FFFF00"/>
                </a:solidFill>
              </a:rPr>
              <a:t>,</a:t>
            </a:r>
            <a:r>
              <a:rPr lang="uk-UA" sz="2800" b="1" i="1" dirty="0">
                <a:solidFill>
                  <a:srgbClr val="FFFF00"/>
                </a:solidFill>
              </a:rPr>
              <a:t> </a:t>
            </a:r>
            <a:r>
              <a:rPr lang="uk-UA" sz="2800" b="1" i="1" dirty="0" err="1">
                <a:solidFill>
                  <a:srgbClr val="FFFF00"/>
                </a:solidFill>
              </a:rPr>
              <a:t>мастер</a:t>
            </a:r>
            <a:r>
              <a:rPr lang="uk-UA" sz="2800" b="1" i="1" dirty="0">
                <a:solidFill>
                  <a:srgbClr val="FFFF00"/>
                </a:solidFill>
              </a:rPr>
              <a:t> </a:t>
            </a:r>
            <a:r>
              <a:rPr lang="uk-UA" sz="2800" b="1" i="1" dirty="0" err="1">
                <a:solidFill>
                  <a:srgbClr val="FFFF00"/>
                </a:solidFill>
              </a:rPr>
              <a:t>отчотів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вибрані поля</a:t>
            </a:r>
            <a:r>
              <a:rPr lang="uk-UA" sz="2800" b="1" dirty="0">
                <a:solidFill>
                  <a:srgbClr val="FFFF00"/>
                </a:solidFill>
              </a:rPr>
              <a:t>.</a:t>
            </a:r>
            <a:endParaRPr lang="ru-RU" sz="2800" b="1" dirty="0">
              <a:solidFill>
                <a:srgbClr val="FFFF00"/>
              </a:solidFill>
            </a:endParaRPr>
          </a:p>
          <a:p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138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47" y="0"/>
            <a:ext cx="11769634" cy="487808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FFC000"/>
                </a:solidFill>
              </a:rPr>
              <a:t>Переклад </a:t>
            </a:r>
            <a:r>
              <a:rPr lang="ru-RU" sz="3200" b="1" dirty="0" err="1">
                <a:solidFill>
                  <a:srgbClr val="FFC000"/>
                </a:solidFill>
              </a:rPr>
              <a:t>словосполучень</a:t>
            </a:r>
            <a:r>
              <a:rPr lang="ru-RU" sz="3200" b="1" dirty="0">
                <a:solidFill>
                  <a:srgbClr val="FFC000"/>
                </a:solidFill>
              </a:rPr>
              <a:t> з </a:t>
            </a:r>
            <a:r>
              <a:rPr lang="ru-RU" sz="3200" b="1" dirty="0" err="1">
                <a:solidFill>
                  <a:srgbClr val="FFC000"/>
                </a:solidFill>
              </a:rPr>
              <a:t>російської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мови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українською</a:t>
            </a: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0447" y="1071154"/>
            <a:ext cx="5551713" cy="56692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b="1" dirty="0"/>
              <a:t>более-менее </a:t>
            </a:r>
            <a:r>
              <a:rPr lang="ru-RU" b="1" dirty="0" smtClean="0"/>
              <a:t>             </a:t>
            </a:r>
            <a:r>
              <a:rPr lang="ru-RU" b="1" dirty="0" err="1" smtClean="0">
                <a:solidFill>
                  <a:srgbClr val="FFFF00"/>
                </a:solidFill>
              </a:rPr>
              <a:t>більш-менш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/>
              <a:t>в другой </a:t>
            </a:r>
            <a:r>
              <a:rPr lang="ru-RU" b="1" dirty="0" smtClean="0"/>
              <a:t>раз			 </a:t>
            </a:r>
            <a:r>
              <a:rPr lang="ru-RU" b="1" dirty="0" err="1"/>
              <a:t>і</a:t>
            </a:r>
            <a:r>
              <a:rPr lang="ru-RU" b="1" dirty="0" err="1">
                <a:solidFill>
                  <a:srgbClr val="FFFF00"/>
                </a:solidFill>
              </a:rPr>
              <a:t>ншим</a:t>
            </a:r>
            <a:r>
              <a:rPr lang="ru-RU" b="1" dirty="0">
                <a:solidFill>
                  <a:srgbClr val="FFFF00"/>
                </a:solidFill>
              </a:rPr>
              <a:t> разом</a:t>
            </a:r>
          </a:p>
          <a:p>
            <a:r>
              <a:rPr lang="ru-RU" b="1" dirty="0"/>
              <a:t>в конце концов </a:t>
            </a:r>
            <a:r>
              <a:rPr lang="ru-RU" b="1" dirty="0" smtClean="0"/>
              <a:t>		</a:t>
            </a:r>
            <a:r>
              <a:rPr lang="ru-RU" b="1" dirty="0" err="1" smtClean="0">
                <a:solidFill>
                  <a:srgbClr val="FFFF00"/>
                </a:solidFill>
              </a:rPr>
              <a:t>врешті-решт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/>
              <a:t>вместе с тем </a:t>
            </a:r>
            <a:r>
              <a:rPr lang="ru-RU" b="1" dirty="0" smtClean="0"/>
              <a:t>	       </a:t>
            </a:r>
            <a:r>
              <a:rPr lang="ru-RU" b="1" dirty="0" smtClean="0">
                <a:solidFill>
                  <a:srgbClr val="FFFF00"/>
                </a:solidFill>
              </a:rPr>
              <a:t>разом </a:t>
            </a:r>
            <a:r>
              <a:rPr lang="ru-RU" b="1" dirty="0">
                <a:solidFill>
                  <a:srgbClr val="FFFF00"/>
                </a:solidFill>
              </a:rPr>
              <a:t>з </a:t>
            </a:r>
            <a:r>
              <a:rPr lang="ru-RU" b="1" dirty="0" err="1">
                <a:solidFill>
                  <a:srgbClr val="FFFF00"/>
                </a:solidFill>
              </a:rPr>
              <a:t>тим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/>
              <a:t>в общих чертах </a:t>
            </a:r>
            <a:r>
              <a:rPr lang="ru-RU" b="1" dirty="0" smtClean="0"/>
              <a:t>		</a:t>
            </a:r>
            <a:r>
              <a:rPr lang="ru-RU" b="1" dirty="0" smtClean="0">
                <a:solidFill>
                  <a:srgbClr val="FFFF00"/>
                </a:solidFill>
              </a:rPr>
              <a:t>у </a:t>
            </a:r>
            <a:r>
              <a:rPr lang="ru-RU" b="1" dirty="0" err="1">
                <a:solidFill>
                  <a:srgbClr val="FFFF00"/>
                </a:solidFill>
              </a:rPr>
              <a:t>загальних</a:t>
            </a:r>
            <a:r>
              <a:rPr lang="ru-RU" b="1" dirty="0">
                <a:solidFill>
                  <a:srgbClr val="FFFF00"/>
                </a:solidFill>
              </a:rPr>
              <a:t> рисах</a:t>
            </a:r>
          </a:p>
          <a:p>
            <a:r>
              <a:rPr lang="ru-RU" b="1" dirty="0"/>
              <a:t>во </a:t>
            </a:r>
            <a:r>
              <a:rPr lang="ru-RU" b="1" dirty="0" smtClean="0"/>
              <a:t>время			</a:t>
            </a:r>
            <a:r>
              <a:rPr lang="ru-RU" b="1" dirty="0" err="1" smtClean="0">
                <a:solidFill>
                  <a:srgbClr val="FFFF00"/>
                </a:solidFill>
              </a:rPr>
              <a:t>під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час</a:t>
            </a:r>
          </a:p>
          <a:p>
            <a:r>
              <a:rPr lang="ru-RU" b="1" dirty="0"/>
              <a:t>в последнее время </a:t>
            </a:r>
            <a:r>
              <a:rPr lang="ru-RU" b="1" dirty="0" smtClean="0"/>
              <a:t>	</a:t>
            </a:r>
            <a:r>
              <a:rPr lang="ru-RU" b="1" dirty="0" err="1" smtClean="0">
                <a:solidFill>
                  <a:srgbClr val="FFFF00"/>
                </a:solidFill>
              </a:rPr>
              <a:t>останнім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часом</a:t>
            </a:r>
          </a:p>
          <a:p>
            <a:r>
              <a:rPr lang="ru-RU" b="1" dirty="0"/>
              <a:t>в случае </a:t>
            </a:r>
            <a:r>
              <a:rPr lang="ru-RU" b="1" dirty="0" smtClean="0"/>
              <a:t>			</a:t>
            </a:r>
            <a:r>
              <a:rPr lang="ru-RU" b="1" dirty="0" smtClean="0">
                <a:solidFill>
                  <a:srgbClr val="FFFF00"/>
                </a:solidFill>
              </a:rPr>
              <a:t> у </a:t>
            </a:r>
            <a:r>
              <a:rPr lang="ru-RU" b="1" dirty="0" err="1">
                <a:solidFill>
                  <a:srgbClr val="FFFF00"/>
                </a:solidFill>
              </a:rPr>
              <a:t>разі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/>
              <a:t>в </a:t>
            </a:r>
            <a:r>
              <a:rPr lang="ru-RU" b="1" dirty="0" smtClean="0"/>
              <a:t>соответствии		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згідно</a:t>
            </a:r>
            <a:r>
              <a:rPr lang="ru-RU" b="1" dirty="0">
                <a:solidFill>
                  <a:srgbClr val="FFFF00"/>
                </a:solidFill>
              </a:rPr>
              <a:t> з</a:t>
            </a:r>
          </a:p>
          <a:p>
            <a:r>
              <a:rPr lang="ru-RU" b="1" dirty="0"/>
              <a:t>в течение </a:t>
            </a:r>
            <a:r>
              <a:rPr lang="ru-RU" b="1" dirty="0" smtClean="0"/>
              <a:t>			</a:t>
            </a:r>
            <a:r>
              <a:rPr lang="ru-RU" b="1" dirty="0" err="1" smtClean="0">
                <a:solidFill>
                  <a:srgbClr val="FFFF00"/>
                </a:solidFill>
              </a:rPr>
              <a:t>протягом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впродовж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 smtClean="0"/>
              <a:t>в частности		       </a:t>
            </a:r>
            <a:r>
              <a:rPr lang="ru-RU" b="1" dirty="0" err="1">
                <a:solidFill>
                  <a:srgbClr val="FFFF00"/>
                </a:solidFill>
              </a:rPr>
              <a:t>зокрема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/>
              <a:t>в честь </a:t>
            </a:r>
            <a:r>
              <a:rPr lang="ru-RU" b="1" dirty="0" smtClean="0"/>
              <a:t>		               </a:t>
            </a:r>
            <a:r>
              <a:rPr lang="ru-RU" b="1" dirty="0" smtClean="0">
                <a:solidFill>
                  <a:srgbClr val="FFFF00"/>
                </a:solidFill>
              </a:rPr>
              <a:t>на </a:t>
            </a:r>
            <a:r>
              <a:rPr lang="ru-RU" b="1" dirty="0">
                <a:solidFill>
                  <a:srgbClr val="FFFF00"/>
                </a:solidFill>
              </a:rPr>
              <a:t>честь</a:t>
            </a:r>
          </a:p>
          <a:p>
            <a:r>
              <a:rPr lang="ru-RU" b="1" dirty="0"/>
              <a:t>иначе говоря </a:t>
            </a:r>
            <a:r>
              <a:rPr lang="ru-RU" b="1" dirty="0" smtClean="0"/>
              <a:t>		 </a:t>
            </a:r>
            <a:r>
              <a:rPr lang="ru-RU" b="1" dirty="0" err="1" smtClean="0">
                <a:solidFill>
                  <a:srgbClr val="FFFF00"/>
                </a:solidFill>
              </a:rPr>
              <a:t>інакше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кажучи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/>
              <a:t>короче </a:t>
            </a:r>
            <a:r>
              <a:rPr lang="ru-RU" b="1" dirty="0" smtClean="0"/>
              <a:t>говоря	       </a:t>
            </a:r>
            <a:r>
              <a:rPr lang="ru-RU" b="1" dirty="0" err="1">
                <a:solidFill>
                  <a:srgbClr val="FFFF00"/>
                </a:solidFill>
              </a:rPr>
              <a:t>кількома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словами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3316" y="1188720"/>
            <a:ext cx="6036765" cy="5669280"/>
          </a:xfrm>
        </p:spPr>
        <p:txBody>
          <a:bodyPr>
            <a:normAutofit/>
          </a:bodyPr>
          <a:lstStyle/>
          <a:p>
            <a:r>
              <a:rPr lang="ru-RU" b="1" dirty="0"/>
              <a:t>кроме того </a:t>
            </a:r>
            <a:r>
              <a:rPr lang="ru-RU" b="1" dirty="0" smtClean="0"/>
              <a:t>				</a:t>
            </a:r>
            <a:r>
              <a:rPr lang="ru-RU" b="1" dirty="0" err="1" smtClean="0">
                <a:solidFill>
                  <a:srgbClr val="FFFF00"/>
                </a:solidFill>
              </a:rPr>
              <a:t>крім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того</a:t>
            </a:r>
          </a:p>
          <a:p>
            <a:r>
              <a:rPr lang="ru-RU" b="1" dirty="0"/>
              <a:t>к </a:t>
            </a:r>
            <a:r>
              <a:rPr lang="ru-RU" b="1" dirty="0" smtClean="0"/>
              <a:t>сожалению			 </a:t>
            </a:r>
            <a:r>
              <a:rPr lang="ru-RU" b="1" dirty="0">
                <a:solidFill>
                  <a:srgbClr val="FFFF00"/>
                </a:solidFill>
              </a:rPr>
              <a:t>на жаль</a:t>
            </a:r>
          </a:p>
          <a:p>
            <a:r>
              <a:rPr lang="ru-RU" b="1" dirty="0" smtClean="0"/>
              <a:t>Кстати					 </a:t>
            </a:r>
            <a:r>
              <a:rPr lang="ru-RU" b="1" dirty="0">
                <a:solidFill>
                  <a:srgbClr val="FFFF00"/>
                </a:solidFill>
              </a:rPr>
              <a:t>до </a:t>
            </a:r>
            <a:r>
              <a:rPr lang="ru-RU" b="1" dirty="0" err="1">
                <a:solidFill>
                  <a:srgbClr val="FFFF00"/>
                </a:solidFill>
              </a:rPr>
              <a:t>речі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/>
              <a:t>к тому же </a:t>
            </a:r>
            <a:r>
              <a:rPr lang="ru-RU" b="1" dirty="0" smtClean="0"/>
              <a:t>				</a:t>
            </a:r>
            <a:r>
              <a:rPr lang="ru-RU" b="1" dirty="0" smtClean="0">
                <a:solidFill>
                  <a:srgbClr val="FFFF00"/>
                </a:solidFill>
              </a:rPr>
              <a:t>до </a:t>
            </a:r>
            <a:r>
              <a:rPr lang="ru-RU" b="1" dirty="0">
                <a:solidFill>
                  <a:srgbClr val="FFFF00"/>
                </a:solidFill>
              </a:rPr>
              <a:t>того ж</a:t>
            </a:r>
          </a:p>
          <a:p>
            <a:r>
              <a:rPr lang="ru-RU" b="1" dirty="0"/>
              <a:t>между </a:t>
            </a:r>
            <a:r>
              <a:rPr lang="ru-RU" b="1" dirty="0" smtClean="0"/>
              <a:t>прочим		       </a:t>
            </a:r>
            <a:r>
              <a:rPr lang="ru-RU" b="1" dirty="0" err="1">
                <a:solidFill>
                  <a:srgbClr val="FFFF00"/>
                </a:solidFill>
              </a:rPr>
              <a:t>між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іншим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/>
              <a:t>пожалуйста </a:t>
            </a:r>
            <a:r>
              <a:rPr lang="ru-RU" b="1" dirty="0" smtClean="0"/>
              <a:t>                 </a:t>
            </a:r>
            <a:r>
              <a:rPr lang="ru-RU" b="1" dirty="0" smtClean="0">
                <a:solidFill>
                  <a:srgbClr val="FFFF00"/>
                </a:solidFill>
              </a:rPr>
              <a:t>будь(те</a:t>
            </a:r>
            <a:r>
              <a:rPr lang="ru-RU" b="1" dirty="0">
                <a:solidFill>
                  <a:srgbClr val="FFFF00"/>
                </a:solidFill>
              </a:rPr>
              <a:t>) ласка(</a:t>
            </a:r>
            <a:r>
              <a:rPr lang="ru-RU" b="1" dirty="0" err="1">
                <a:solidFill>
                  <a:srgbClr val="FFFF00"/>
                </a:solidFill>
              </a:rPr>
              <a:t>вий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ва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ві</a:t>
            </a:r>
            <a:r>
              <a:rPr lang="ru-RU" b="1" dirty="0"/>
              <a:t>)</a:t>
            </a:r>
          </a:p>
          <a:p>
            <a:r>
              <a:rPr lang="ru-RU" b="1" dirty="0"/>
              <a:t>по поводу </a:t>
            </a:r>
            <a:r>
              <a:rPr lang="ru-RU" b="1" dirty="0" smtClean="0"/>
              <a:t>                         </a:t>
            </a:r>
            <a:r>
              <a:rPr lang="ru-RU" b="1" dirty="0" smtClean="0">
                <a:solidFill>
                  <a:srgbClr val="FFFF00"/>
                </a:solidFill>
              </a:rPr>
              <a:t>з </a:t>
            </a:r>
            <a:r>
              <a:rPr lang="ru-RU" b="1" dirty="0">
                <a:solidFill>
                  <a:srgbClr val="FFFF00"/>
                </a:solidFill>
              </a:rPr>
              <a:t>приводу</a:t>
            </a:r>
          </a:p>
          <a:p>
            <a:r>
              <a:rPr lang="ru-RU" b="1" dirty="0"/>
              <a:t>правду говоря </a:t>
            </a:r>
            <a:r>
              <a:rPr lang="ru-RU" b="1" dirty="0" smtClean="0"/>
              <a:t>   		     </a:t>
            </a:r>
            <a:r>
              <a:rPr lang="ru-RU" b="1" dirty="0" err="1" smtClean="0">
                <a:solidFill>
                  <a:srgbClr val="FFFF00"/>
                </a:solidFill>
              </a:rPr>
              <a:t>щоправда</a:t>
            </a:r>
            <a:endParaRPr lang="ru-RU" b="1" dirty="0" smtClean="0">
              <a:solidFill>
                <a:srgbClr val="FFFF00"/>
              </a:solidFill>
            </a:endParaRPr>
          </a:p>
          <a:p>
            <a:r>
              <a:rPr lang="ru-RU" b="1" dirty="0" smtClean="0"/>
              <a:t>при </a:t>
            </a:r>
            <a:r>
              <a:rPr lang="ru-RU" b="1" dirty="0"/>
              <a:t>случае </a:t>
            </a:r>
            <a:r>
              <a:rPr lang="ru-RU" b="1" dirty="0" smtClean="0"/>
              <a:t>			     </a:t>
            </a:r>
            <a:r>
              <a:rPr lang="ru-RU" b="1" dirty="0" smtClean="0">
                <a:solidFill>
                  <a:srgbClr val="FFFF00"/>
                </a:solidFill>
              </a:rPr>
              <a:t>при </a:t>
            </a:r>
            <a:r>
              <a:rPr lang="ru-RU" b="1" dirty="0" err="1">
                <a:solidFill>
                  <a:srgbClr val="FFFF00"/>
                </a:solidFill>
              </a:rPr>
              <a:t>нагоді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/>
              <a:t>своевременно </a:t>
            </a:r>
            <a:r>
              <a:rPr lang="ru-RU" b="1" dirty="0" smtClean="0"/>
              <a:t>               </a:t>
            </a:r>
            <a:r>
              <a:rPr lang="ru-RU" b="1" dirty="0" smtClean="0">
                <a:solidFill>
                  <a:srgbClr val="FFFF00"/>
                </a:solidFill>
              </a:rPr>
              <a:t>на </a:t>
            </a:r>
            <a:r>
              <a:rPr lang="ru-RU" b="1" dirty="0" err="1">
                <a:solidFill>
                  <a:srgbClr val="FFFF00"/>
                </a:solidFill>
              </a:rPr>
              <a:t>часі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своєчасно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/>
              <a:t>со временем </a:t>
            </a:r>
            <a:r>
              <a:rPr lang="ru-RU" b="1" dirty="0" smtClean="0"/>
              <a:t>                 </a:t>
            </a:r>
            <a:r>
              <a:rPr lang="ru-RU" b="1" dirty="0" err="1" smtClean="0">
                <a:solidFill>
                  <a:srgbClr val="FFFF00"/>
                </a:solidFill>
              </a:rPr>
              <a:t>згодом</a:t>
            </a:r>
            <a:r>
              <a:rPr lang="ru-RU" b="1" dirty="0">
                <a:solidFill>
                  <a:srgbClr val="FFFF00"/>
                </a:solidFill>
              </a:rPr>
              <a:t>, з часом</a:t>
            </a:r>
          </a:p>
          <a:p>
            <a:r>
              <a:rPr lang="ru-RU" b="1" dirty="0"/>
              <a:t>согласно </a:t>
            </a:r>
            <a:r>
              <a:rPr lang="ru-RU" b="1" dirty="0" smtClean="0"/>
              <a:t>                         </a:t>
            </a:r>
            <a:r>
              <a:rPr lang="ru-RU" b="1" dirty="0" err="1" smtClean="0">
                <a:solidFill>
                  <a:srgbClr val="FFFF00"/>
                </a:solidFill>
              </a:rPr>
              <a:t>згідно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з</a:t>
            </a:r>
          </a:p>
        </p:txBody>
      </p:sp>
    </p:spTree>
    <p:extLst>
      <p:ext uri="{BB962C8B-B14F-4D97-AF65-F5344CB8AC3E}">
        <p14:creationId xmlns:p14="http://schemas.microsoft.com/office/powerpoint/2010/main" val="92385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Кома перед ЯК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30629" y="1227910"/>
            <a:ext cx="12043955" cy="563009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Кому не </a:t>
            </a:r>
            <a:r>
              <a:rPr lang="ru-RU" b="1" dirty="0" err="1">
                <a:solidFill>
                  <a:srgbClr val="FF0000"/>
                </a:solidFill>
              </a:rPr>
              <a:t>ставимо</a:t>
            </a:r>
            <a:r>
              <a:rPr lang="ru-RU" b="1" dirty="0">
                <a:solidFill>
                  <a:srgbClr val="FF0000"/>
                </a:solidFill>
              </a:rPr>
              <a:t>: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>1.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порівняльний</a:t>
            </a:r>
            <a:r>
              <a:rPr lang="ru-RU" dirty="0"/>
              <a:t> </a:t>
            </a:r>
            <a:r>
              <a:rPr lang="ru-RU" dirty="0" err="1"/>
              <a:t>зворот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обставини</a:t>
            </a:r>
            <a:r>
              <a:rPr lang="ru-RU" dirty="0"/>
              <a:t> способу </a:t>
            </a:r>
            <a:r>
              <a:rPr lang="ru-RU" dirty="0" err="1"/>
              <a:t>дії</a:t>
            </a:r>
            <a:r>
              <a:rPr lang="ru-RU" dirty="0"/>
              <a:t> і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замінений</a:t>
            </a:r>
            <a:r>
              <a:rPr lang="ru-RU" dirty="0"/>
              <a:t> </a:t>
            </a:r>
            <a:r>
              <a:rPr lang="ru-RU" dirty="0" err="1"/>
              <a:t>орудним</a:t>
            </a:r>
            <a:r>
              <a:rPr lang="ru-RU" dirty="0"/>
              <a:t> </a:t>
            </a:r>
            <a:r>
              <a:rPr lang="ru-RU" dirty="0" err="1"/>
              <a:t>відмінком</a:t>
            </a:r>
            <a:r>
              <a:rPr lang="ru-RU" dirty="0"/>
              <a:t> </a:t>
            </a:r>
            <a:r>
              <a:rPr lang="ru-RU" dirty="0" err="1"/>
              <a:t>іменника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прислівником</a:t>
            </a:r>
            <a:r>
              <a:rPr lang="ru-RU" dirty="0"/>
              <a:t>. “</a:t>
            </a:r>
            <a:r>
              <a:rPr lang="ru-RU" b="1" dirty="0" err="1">
                <a:solidFill>
                  <a:srgbClr val="FFFF00"/>
                </a:solidFill>
              </a:rPr>
              <a:t>Пливу</a:t>
            </a:r>
            <a:r>
              <a:rPr lang="ru-RU" b="1" dirty="0">
                <a:solidFill>
                  <a:srgbClr val="FFFF00"/>
                </a:solidFill>
              </a:rPr>
              <a:t> як </a:t>
            </a:r>
            <a:r>
              <a:rPr lang="ru-RU" b="1" dirty="0" err="1">
                <a:solidFill>
                  <a:srgbClr val="FFFF00"/>
                </a:solidFill>
              </a:rPr>
              <a:t>тінь</a:t>
            </a:r>
            <a:r>
              <a:rPr lang="ru-RU" b="1" dirty="0">
                <a:solidFill>
                  <a:srgbClr val="FFFF00"/>
                </a:solidFill>
              </a:rPr>
              <a:t> по морю </a:t>
            </a:r>
            <a:r>
              <a:rPr lang="ru-RU" b="1" dirty="0" err="1">
                <a:solidFill>
                  <a:srgbClr val="FFFF00"/>
                </a:solidFill>
              </a:rPr>
              <a:t>снів</a:t>
            </a:r>
            <a:r>
              <a:rPr lang="ru-RU" b="1" dirty="0">
                <a:solidFill>
                  <a:srgbClr val="FFFF00"/>
                </a:solidFill>
              </a:rPr>
              <a:t> за нею</a:t>
            </a:r>
            <a:r>
              <a:rPr lang="ru-RU" dirty="0"/>
              <a:t>” (Максим </a:t>
            </a:r>
            <a:r>
              <a:rPr lang="ru-RU" dirty="0" err="1"/>
              <a:t>Рильський</a:t>
            </a:r>
            <a:r>
              <a:rPr lang="ru-RU" dirty="0"/>
              <a:t>). </a:t>
            </a:r>
            <a:r>
              <a:rPr lang="ru-RU" dirty="0" err="1"/>
              <a:t>Порів</a:t>
            </a:r>
            <a:r>
              <a:rPr lang="ru-RU" dirty="0"/>
              <a:t>.: </a:t>
            </a:r>
            <a:r>
              <a:rPr lang="ru-RU" b="1" dirty="0" err="1">
                <a:solidFill>
                  <a:srgbClr val="FFFF00"/>
                </a:solidFill>
              </a:rPr>
              <a:t>пливу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тінню</a:t>
            </a:r>
            <a:r>
              <a:rPr lang="ru-RU" b="1" dirty="0">
                <a:solidFill>
                  <a:srgbClr val="FFFF00"/>
                </a:solidFill>
              </a:rPr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2.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сполучник</a:t>
            </a:r>
            <a:r>
              <a:rPr lang="ru-RU" dirty="0"/>
              <a:t> як </a:t>
            </a:r>
            <a:r>
              <a:rPr lang="ru-RU" dirty="0" err="1"/>
              <a:t>приєднує</a:t>
            </a:r>
            <a:r>
              <a:rPr lang="ru-RU" dirty="0"/>
              <a:t> </a:t>
            </a:r>
            <a:r>
              <a:rPr lang="ru-RU" dirty="0" err="1"/>
              <a:t>зворот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характеризує</a:t>
            </a:r>
            <a:r>
              <a:rPr lang="ru-RU" dirty="0"/>
              <a:t> предмет з одного </a:t>
            </a:r>
            <a:r>
              <a:rPr lang="ru-RU" dirty="0" err="1"/>
              <a:t>якогось</a:t>
            </a:r>
            <a:r>
              <a:rPr lang="ru-RU" dirty="0"/>
              <a:t> боку </a:t>
            </a:r>
            <a:r>
              <a:rPr lang="ru-RU" dirty="0" err="1"/>
              <a:t>або</a:t>
            </a:r>
            <a:r>
              <a:rPr lang="ru-RU" dirty="0"/>
              <a:t> ж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“</a:t>
            </a:r>
            <a:r>
              <a:rPr lang="ru-RU" b="1" dirty="0">
                <a:solidFill>
                  <a:srgbClr val="FFFF00"/>
                </a:solidFill>
              </a:rPr>
              <a:t>у </a:t>
            </a:r>
            <a:r>
              <a:rPr lang="ru-RU" b="1" dirty="0" err="1">
                <a:solidFill>
                  <a:srgbClr val="FFFF00"/>
                </a:solidFill>
              </a:rPr>
              <a:t>ролі</a:t>
            </a:r>
            <a:r>
              <a:rPr lang="ru-RU" b="1" dirty="0">
                <a:solidFill>
                  <a:srgbClr val="FFFF00"/>
                </a:solidFill>
              </a:rPr>
              <a:t> кого, </a:t>
            </a:r>
            <a:r>
              <a:rPr lang="ru-RU" b="1" dirty="0" err="1">
                <a:solidFill>
                  <a:srgbClr val="FFFF00"/>
                </a:solidFill>
              </a:rPr>
              <a:t>чого</a:t>
            </a:r>
            <a:r>
              <a:rPr lang="ru-RU" dirty="0"/>
              <a:t>”. </a:t>
            </a:r>
            <a:r>
              <a:rPr lang="ru-RU" dirty="0">
                <a:solidFill>
                  <a:srgbClr val="FFFF00"/>
                </a:solidFill>
              </a:rPr>
              <a:t>“</a:t>
            </a:r>
            <a:r>
              <a:rPr lang="ru-RU" dirty="0" err="1">
                <a:solidFill>
                  <a:srgbClr val="FFFF00"/>
                </a:solidFill>
              </a:rPr>
              <a:t>Це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його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виділяє</a:t>
            </a:r>
            <a:r>
              <a:rPr lang="ru-RU" dirty="0">
                <a:solidFill>
                  <a:srgbClr val="FFFF00"/>
                </a:solidFill>
              </a:rPr>
              <a:t> з-</a:t>
            </a:r>
            <a:r>
              <a:rPr lang="ru-RU" dirty="0" err="1">
                <a:solidFill>
                  <a:srgbClr val="FFFF00"/>
                </a:solidFill>
              </a:rPr>
              <a:t>поміж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багатьох</a:t>
            </a:r>
            <a:r>
              <a:rPr lang="ru-RU" dirty="0">
                <a:solidFill>
                  <a:srgbClr val="FFFF00"/>
                </a:solidFill>
              </a:rPr>
              <a:t> як </a:t>
            </a:r>
            <a:r>
              <a:rPr lang="ru-RU" dirty="0" err="1">
                <a:solidFill>
                  <a:srgbClr val="FFFF00"/>
                </a:solidFill>
              </a:rPr>
              <a:t>митця</a:t>
            </a:r>
            <a:r>
              <a:rPr lang="ru-RU" dirty="0"/>
              <a:t>” (з газ.).</a:t>
            </a:r>
            <a:br>
              <a:rPr lang="ru-RU" dirty="0"/>
            </a:br>
            <a:r>
              <a:rPr lang="ru-RU" dirty="0"/>
              <a:t>3. У </a:t>
            </a:r>
            <a:r>
              <a:rPr lang="ru-RU" dirty="0" err="1"/>
              <a:t>складних</a:t>
            </a:r>
            <a:r>
              <a:rPr lang="ru-RU" dirty="0"/>
              <a:t> </a:t>
            </a:r>
            <a:r>
              <a:rPr lang="ru-RU" dirty="0" err="1"/>
              <a:t>сполученнях</a:t>
            </a:r>
            <a:r>
              <a:rPr lang="ru-RU" dirty="0"/>
              <a:t> перед </a:t>
            </a:r>
            <a:r>
              <a:rPr lang="ru-RU" dirty="0" err="1"/>
              <a:t>тим</a:t>
            </a:r>
            <a:r>
              <a:rPr lang="ru-RU" dirty="0"/>
              <a:t> як, </a:t>
            </a:r>
            <a:r>
              <a:rPr lang="ru-RU" dirty="0" err="1"/>
              <a:t>після</a:t>
            </a:r>
            <a:r>
              <a:rPr lang="ru-RU" dirty="0"/>
              <a:t> того як та </a:t>
            </a:r>
            <a:r>
              <a:rPr lang="ru-RU" dirty="0" err="1"/>
              <a:t>ін</a:t>
            </a:r>
            <a:r>
              <a:rPr lang="ru-RU" dirty="0"/>
              <a:t>., </a:t>
            </a:r>
            <a:r>
              <a:rPr lang="ru-RU" dirty="0" err="1"/>
              <a:t>якщо</a:t>
            </a:r>
            <a:r>
              <a:rPr lang="ru-RU" dirty="0"/>
              <a:t> перша </a:t>
            </a:r>
            <a:r>
              <a:rPr lang="ru-RU" dirty="0" err="1"/>
              <a:t>їхня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не входить до головного </a:t>
            </a:r>
            <a:r>
              <a:rPr lang="ru-RU" dirty="0" err="1"/>
              <a:t>речення</a:t>
            </a:r>
            <a:r>
              <a:rPr lang="ru-RU" dirty="0"/>
              <a:t>. </a:t>
            </a:r>
            <a:r>
              <a:rPr lang="ru-RU" dirty="0">
                <a:solidFill>
                  <a:srgbClr val="FFFF00"/>
                </a:solidFill>
              </a:rPr>
              <a:t>“</a:t>
            </a:r>
            <a:r>
              <a:rPr lang="ru-RU" b="1" dirty="0">
                <a:solidFill>
                  <a:srgbClr val="FFFF00"/>
                </a:solidFill>
              </a:rPr>
              <a:t>Перед </a:t>
            </a:r>
            <a:r>
              <a:rPr lang="ru-RU" b="1" dirty="0" err="1">
                <a:solidFill>
                  <a:srgbClr val="FFFF00"/>
                </a:solidFill>
              </a:rPr>
              <a:t>тим</a:t>
            </a:r>
            <a:r>
              <a:rPr lang="ru-RU" b="1" dirty="0">
                <a:solidFill>
                  <a:srgbClr val="FFFF00"/>
                </a:solidFill>
              </a:rPr>
              <a:t> як </a:t>
            </a:r>
            <a:r>
              <a:rPr lang="ru-RU" dirty="0" err="1">
                <a:solidFill>
                  <a:srgbClr val="FFFF00"/>
                </a:solidFill>
              </a:rPr>
              <a:t>почати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екзамен</a:t>
            </a:r>
            <a:r>
              <a:rPr lang="ru-RU" dirty="0">
                <a:solidFill>
                  <a:srgbClr val="FFFF00"/>
                </a:solidFill>
              </a:rPr>
              <a:t>, директор </a:t>
            </a:r>
            <a:r>
              <a:rPr lang="ru-RU" dirty="0" err="1">
                <a:solidFill>
                  <a:srgbClr val="FFFF00"/>
                </a:solidFill>
              </a:rPr>
              <a:t>провів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інструктивну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нараду</a:t>
            </a:r>
            <a:r>
              <a:rPr lang="ru-RU" dirty="0">
                <a:solidFill>
                  <a:srgbClr val="FFFF00"/>
                </a:solidFill>
              </a:rPr>
              <a:t>” (з газ.). Але: “Добре </a:t>
            </a:r>
            <a:r>
              <a:rPr lang="ru-RU" dirty="0" err="1">
                <a:solidFill>
                  <a:srgbClr val="FFFF00"/>
                </a:solidFill>
              </a:rPr>
              <a:t>запам’ятався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тоді</a:t>
            </a:r>
            <a:r>
              <a:rPr lang="ru-RU" dirty="0">
                <a:solidFill>
                  <a:srgbClr val="FFFF00"/>
                </a:solidFill>
              </a:rPr>
              <a:t>, як </a:t>
            </a:r>
            <a:r>
              <a:rPr lang="ru-RU" dirty="0" err="1">
                <a:solidFill>
                  <a:srgbClr val="FFFF00"/>
                </a:solidFill>
              </a:rPr>
              <a:t>сидів</a:t>
            </a:r>
            <a:r>
              <a:rPr lang="ru-RU" dirty="0">
                <a:solidFill>
                  <a:srgbClr val="FFFF00"/>
                </a:solidFill>
              </a:rPr>
              <a:t> за партою” </a:t>
            </a:r>
            <a:r>
              <a:rPr lang="ru-RU" dirty="0"/>
              <a:t>(з журналу).</a:t>
            </a:r>
            <a:br>
              <a:rPr lang="ru-RU" dirty="0"/>
            </a:br>
            <a:r>
              <a:rPr lang="ru-RU" dirty="0"/>
              <a:t>4. Перед </a:t>
            </a:r>
            <a:r>
              <a:rPr lang="ru-RU" dirty="0" err="1"/>
              <a:t>прикладкою</a:t>
            </a:r>
            <a:r>
              <a:rPr lang="ru-RU" dirty="0"/>
              <a:t> з як, </a:t>
            </a:r>
            <a:r>
              <a:rPr lang="ru-RU" dirty="0" err="1"/>
              <a:t>якщо</a:t>
            </a:r>
            <a:r>
              <a:rPr lang="ru-RU" dirty="0"/>
              <a:t> вона не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причинового</a:t>
            </a:r>
            <a:r>
              <a:rPr lang="ru-RU" dirty="0"/>
              <a:t> </a:t>
            </a:r>
            <a:r>
              <a:rPr lang="ru-RU" dirty="0" err="1"/>
              <a:t>зв’язку</a:t>
            </a:r>
            <a:r>
              <a:rPr lang="ru-RU" dirty="0"/>
              <a:t>. “</a:t>
            </a:r>
            <a:r>
              <a:rPr lang="ru-RU" dirty="0">
                <a:solidFill>
                  <a:srgbClr val="FFFF00"/>
                </a:solidFill>
              </a:rPr>
              <a:t>Тарас Шевченко </a:t>
            </a:r>
            <a:r>
              <a:rPr lang="ru-RU" dirty="0" err="1">
                <a:solidFill>
                  <a:srgbClr val="FFFF00"/>
                </a:solidFill>
              </a:rPr>
              <a:t>відомий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світові</a:t>
            </a:r>
            <a:r>
              <a:rPr lang="ru-RU" dirty="0">
                <a:solidFill>
                  <a:srgbClr val="FFFF00"/>
                </a:solidFill>
              </a:rPr>
              <a:t> як </a:t>
            </a:r>
            <a:r>
              <a:rPr lang="ru-RU" dirty="0" err="1">
                <a:solidFill>
                  <a:srgbClr val="FFFF00"/>
                </a:solidFill>
              </a:rPr>
              <a:t>талановитий</a:t>
            </a:r>
            <a:r>
              <a:rPr lang="ru-RU" dirty="0">
                <a:solidFill>
                  <a:srgbClr val="FFFF00"/>
                </a:solidFill>
              </a:rPr>
              <a:t> поет і художник</a:t>
            </a:r>
            <a:r>
              <a:rPr lang="ru-RU" dirty="0"/>
              <a:t>” (з </a:t>
            </a:r>
            <a:r>
              <a:rPr lang="ru-RU" dirty="0" err="1"/>
              <a:t>підручника</a:t>
            </a:r>
            <a:r>
              <a:rPr lang="ru-RU" dirty="0"/>
              <a:t>).</a:t>
            </a:r>
            <a:br>
              <a:rPr lang="ru-RU" dirty="0"/>
            </a:br>
            <a:r>
              <a:rPr lang="ru-RU" dirty="0"/>
              <a:t>5.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зворот</a:t>
            </a:r>
            <a:r>
              <a:rPr lang="ru-RU" dirty="0"/>
              <a:t> з як </a:t>
            </a:r>
            <a:r>
              <a:rPr lang="ru-RU" dirty="0" err="1"/>
              <a:t>виступає</a:t>
            </a:r>
            <a:r>
              <a:rPr lang="ru-RU" dirty="0"/>
              <a:t> </a:t>
            </a:r>
            <a:r>
              <a:rPr lang="ru-RU" dirty="0" err="1"/>
              <a:t>іменною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 </a:t>
            </a:r>
            <a:r>
              <a:rPr lang="ru-RU" dirty="0" err="1"/>
              <a:t>присудка</a:t>
            </a:r>
            <a:r>
              <a:rPr lang="ru-RU" dirty="0"/>
              <a:t>. </a:t>
            </a:r>
            <a:r>
              <a:rPr lang="ru-RU" dirty="0" err="1">
                <a:solidFill>
                  <a:srgbClr val="FFFF00"/>
                </a:solidFill>
              </a:rPr>
              <a:t>Зрозуміти</a:t>
            </a:r>
            <a:r>
              <a:rPr lang="ru-RU" dirty="0">
                <a:solidFill>
                  <a:srgbClr val="FFFF00"/>
                </a:solidFill>
              </a:rPr>
              <a:t> як </a:t>
            </a:r>
            <a:r>
              <a:rPr lang="ru-RU" dirty="0" err="1">
                <a:solidFill>
                  <a:srgbClr val="FFFF00"/>
                </a:solidFill>
              </a:rPr>
              <a:t>натяк</a:t>
            </a:r>
            <a:r>
              <a:rPr lang="ru-RU" dirty="0">
                <a:solidFill>
                  <a:srgbClr val="FFFF00"/>
                </a:solidFill>
              </a:rPr>
              <a:t>. </a:t>
            </a:r>
            <a:r>
              <a:rPr lang="ru-RU" dirty="0" err="1">
                <a:solidFill>
                  <a:srgbClr val="FFFF00"/>
                </a:solidFill>
              </a:rPr>
              <a:t>Кваліфікувати</a:t>
            </a:r>
            <a:r>
              <a:rPr lang="ru-RU" dirty="0">
                <a:solidFill>
                  <a:srgbClr val="FFFF00"/>
                </a:solidFill>
              </a:rPr>
              <a:t> як </a:t>
            </a:r>
            <a:r>
              <a:rPr lang="ru-RU" dirty="0" err="1">
                <a:solidFill>
                  <a:srgbClr val="FFFF00"/>
                </a:solidFill>
              </a:rPr>
              <a:t>виняток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 “Та й </a:t>
            </a:r>
            <a:r>
              <a:rPr lang="ru-RU" dirty="0" err="1"/>
              <a:t>чоловік</a:t>
            </a:r>
            <a:r>
              <a:rPr lang="ru-RU" dirty="0"/>
              <a:t> </a:t>
            </a:r>
            <a:r>
              <a:rPr lang="ru-RU" dirty="0" err="1"/>
              <a:t>мій</a:t>
            </a:r>
            <a:r>
              <a:rPr lang="ru-RU" dirty="0"/>
              <a:t> як з </a:t>
            </a:r>
            <a:r>
              <a:rPr lang="ru-RU" dirty="0" err="1"/>
              <a:t>клоччя</a:t>
            </a:r>
            <a:r>
              <a:rPr lang="ru-RU" dirty="0"/>
              <a:t> </a:t>
            </a:r>
            <a:r>
              <a:rPr lang="ru-RU" dirty="0" err="1"/>
              <a:t>батіг</a:t>
            </a:r>
            <a:r>
              <a:rPr lang="ru-RU" dirty="0"/>
              <a:t>, </a:t>
            </a:r>
            <a:r>
              <a:rPr lang="ru-RU" dirty="0" err="1"/>
              <a:t>сказати</a:t>
            </a:r>
            <a:r>
              <a:rPr lang="ru-RU" dirty="0"/>
              <a:t> правду” (</a:t>
            </a:r>
            <a:r>
              <a:rPr lang="ru-RU" dirty="0" err="1"/>
              <a:t>Іван</a:t>
            </a:r>
            <a:r>
              <a:rPr lang="ru-RU" dirty="0"/>
              <a:t> </a:t>
            </a:r>
            <a:r>
              <a:rPr lang="ru-RU" dirty="0" err="1"/>
              <a:t>Нечуй-Левицький</a:t>
            </a:r>
            <a:r>
              <a:rPr lang="ru-RU" dirty="0"/>
              <a:t>).</a:t>
            </a:r>
            <a:br>
              <a:rPr lang="ru-RU" dirty="0"/>
            </a:br>
            <a:r>
              <a:rPr lang="ru-RU" dirty="0"/>
              <a:t>6. </a:t>
            </a:r>
            <a:r>
              <a:rPr lang="ru-RU" dirty="0" err="1"/>
              <a:t>Якщо</a:t>
            </a:r>
            <a:r>
              <a:rPr lang="ru-RU" dirty="0"/>
              <a:t> перед як </a:t>
            </a:r>
            <a:r>
              <a:rPr lang="ru-RU" dirty="0" err="1"/>
              <a:t>стоїть</a:t>
            </a:r>
            <a:r>
              <a:rPr lang="ru-RU" dirty="0"/>
              <a:t> </a:t>
            </a:r>
            <a:r>
              <a:rPr lang="ru-RU" dirty="0" err="1"/>
              <a:t>заперечна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не </a:t>
            </a:r>
            <a:r>
              <a:rPr lang="ru-RU" dirty="0" err="1"/>
              <a:t>або</a:t>
            </a:r>
            <a:r>
              <a:rPr lang="ru-RU" dirty="0"/>
              <a:t> слова </a:t>
            </a:r>
            <a:r>
              <a:rPr lang="ru-RU" dirty="0" err="1"/>
              <a:t>зовсім</a:t>
            </a:r>
            <a:r>
              <a:rPr lang="ru-RU" dirty="0"/>
              <a:t>, </a:t>
            </a:r>
            <a:r>
              <a:rPr lang="ru-RU" dirty="0" err="1"/>
              <a:t>майже</a:t>
            </a:r>
            <a:r>
              <a:rPr lang="ru-RU" dirty="0"/>
              <a:t>, просто, </a:t>
            </a:r>
            <a:r>
              <a:rPr lang="ru-RU" dirty="0" err="1"/>
              <a:t>точнісінько</a:t>
            </a:r>
            <a:r>
              <a:rPr lang="ru-RU" dirty="0"/>
              <a:t>, </a:t>
            </a:r>
            <a:r>
              <a:rPr lang="ru-RU" dirty="0" err="1"/>
              <a:t>передусім</a:t>
            </a:r>
            <a:r>
              <a:rPr lang="ru-RU" dirty="0"/>
              <a:t> і т. д. “</a:t>
            </a:r>
            <a:r>
              <a:rPr lang="ru-RU" dirty="0" err="1">
                <a:solidFill>
                  <a:srgbClr val="FFFF00"/>
                </a:solidFill>
              </a:rPr>
              <a:t>Учні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інколи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міркують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зовсім</a:t>
            </a:r>
            <a:r>
              <a:rPr lang="ru-RU" dirty="0">
                <a:solidFill>
                  <a:srgbClr val="FFFF00"/>
                </a:solidFill>
              </a:rPr>
              <a:t> як </a:t>
            </a:r>
            <a:r>
              <a:rPr lang="ru-RU" dirty="0" err="1">
                <a:solidFill>
                  <a:srgbClr val="FFFF00"/>
                </a:solidFill>
              </a:rPr>
              <a:t>дорослі</a:t>
            </a:r>
            <a:r>
              <a:rPr lang="ru-RU" dirty="0"/>
              <a:t>” (з газ.).</a:t>
            </a:r>
            <a:br>
              <a:rPr lang="ru-RU" dirty="0"/>
            </a:br>
            <a:r>
              <a:rPr lang="ru-RU" dirty="0"/>
              <a:t>7. </a:t>
            </a:r>
            <a:r>
              <a:rPr lang="ru-RU" dirty="0" err="1"/>
              <a:t>Якщо</a:t>
            </a:r>
            <a:r>
              <a:rPr lang="ru-RU" dirty="0"/>
              <a:t> в </a:t>
            </a:r>
            <a:r>
              <a:rPr lang="ru-RU" dirty="0" err="1"/>
              <a:t>порівняльному</a:t>
            </a:r>
            <a:r>
              <a:rPr lang="ru-RU" dirty="0"/>
              <a:t> </a:t>
            </a:r>
            <a:r>
              <a:rPr lang="ru-RU" dirty="0" err="1"/>
              <a:t>звороті</a:t>
            </a:r>
            <a:r>
              <a:rPr lang="ru-RU" dirty="0"/>
              <a:t> </a:t>
            </a:r>
            <a:r>
              <a:rPr lang="ru-RU" dirty="0" err="1"/>
              <a:t>порівнюване</a:t>
            </a:r>
            <a:r>
              <a:rPr lang="ru-RU" dirty="0"/>
              <a:t> слово </a:t>
            </a:r>
            <a:r>
              <a:rPr lang="ru-RU" dirty="0" err="1"/>
              <a:t>повторюється</a:t>
            </a:r>
            <a:r>
              <a:rPr lang="ru-RU" dirty="0"/>
              <a:t>. “</a:t>
            </a:r>
            <a:r>
              <a:rPr lang="ru-RU" dirty="0" err="1"/>
              <a:t>Діти</a:t>
            </a:r>
            <a:r>
              <a:rPr lang="ru-RU" dirty="0"/>
              <a:t> як </a:t>
            </a:r>
            <a:r>
              <a:rPr lang="ru-RU" dirty="0" err="1"/>
              <a:t>діти</a:t>
            </a:r>
            <a:r>
              <a:rPr lang="ru-RU" dirty="0"/>
              <a:t>”, “</a:t>
            </a:r>
            <a:r>
              <a:rPr lang="ru-RU" dirty="0">
                <a:solidFill>
                  <a:srgbClr val="FFFF00"/>
                </a:solidFill>
              </a:rPr>
              <a:t>На </a:t>
            </a:r>
            <a:r>
              <a:rPr lang="ru-RU" dirty="0" err="1">
                <a:solidFill>
                  <a:srgbClr val="FFFF00"/>
                </a:solidFill>
              </a:rPr>
              <a:t>війні</a:t>
            </a:r>
            <a:r>
              <a:rPr lang="ru-RU" dirty="0">
                <a:solidFill>
                  <a:srgbClr val="FFFF00"/>
                </a:solidFill>
              </a:rPr>
              <a:t> як на </a:t>
            </a:r>
            <a:r>
              <a:rPr lang="ru-RU" dirty="0" err="1">
                <a:solidFill>
                  <a:srgbClr val="FFFF00"/>
                </a:solidFill>
              </a:rPr>
              <a:t>війні</a:t>
            </a:r>
            <a:r>
              <a:rPr lang="ru-RU" dirty="0"/>
              <a:t>” (з газ.).</a:t>
            </a:r>
            <a:br>
              <a:rPr lang="ru-RU" dirty="0"/>
            </a:br>
            <a:r>
              <a:rPr lang="ru-RU" dirty="0"/>
              <a:t>8. Перед </a:t>
            </a:r>
            <a:r>
              <a:rPr lang="ru-RU" dirty="0" err="1"/>
              <a:t>сполучниками</a:t>
            </a:r>
            <a:r>
              <a:rPr lang="ru-RU" dirty="0"/>
              <a:t> як не... то, як... так і,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з’єднують</a:t>
            </a:r>
            <a:r>
              <a:rPr lang="ru-RU" dirty="0"/>
              <a:t> </a:t>
            </a:r>
            <a:r>
              <a:rPr lang="ru-RU" dirty="0" err="1"/>
              <a:t>однорідні</a:t>
            </a:r>
            <a:r>
              <a:rPr lang="ru-RU" dirty="0"/>
              <a:t> члени </a:t>
            </a:r>
            <a:r>
              <a:rPr lang="ru-RU" dirty="0" err="1"/>
              <a:t>речення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складного </a:t>
            </a:r>
            <a:r>
              <a:rPr lang="ru-RU" dirty="0" err="1"/>
              <a:t>речення</a:t>
            </a:r>
            <a:r>
              <a:rPr lang="ru-RU" dirty="0"/>
              <a:t>. “</a:t>
            </a:r>
            <a:r>
              <a:rPr lang="ru-RU" dirty="0" err="1">
                <a:solidFill>
                  <a:srgbClr val="FFFF00"/>
                </a:solidFill>
              </a:rPr>
              <a:t>Допоможіть</a:t>
            </a:r>
            <a:r>
              <a:rPr lang="ru-RU" dirty="0">
                <a:solidFill>
                  <a:srgbClr val="FFFF00"/>
                </a:solidFill>
              </a:rPr>
              <a:t> як не </a:t>
            </a:r>
            <a:r>
              <a:rPr lang="ru-RU" dirty="0" err="1">
                <a:solidFill>
                  <a:srgbClr val="FFFF00"/>
                </a:solidFill>
              </a:rPr>
              <a:t>копійкою</a:t>
            </a:r>
            <a:r>
              <a:rPr lang="ru-RU" dirty="0">
                <a:solidFill>
                  <a:srgbClr val="FFFF00"/>
                </a:solidFill>
              </a:rPr>
              <a:t>, то </a:t>
            </a:r>
            <a:r>
              <a:rPr lang="ru-RU" dirty="0" err="1">
                <a:solidFill>
                  <a:srgbClr val="FFFF00"/>
                </a:solidFill>
              </a:rPr>
              <a:t>хоч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порадою</a:t>
            </a:r>
            <a:r>
              <a:rPr lang="ru-RU" dirty="0"/>
              <a:t>” (з газ.).</a:t>
            </a:r>
            <a:br>
              <a:rPr lang="ru-RU" dirty="0"/>
            </a:br>
            <a:r>
              <a:rPr lang="ru-RU" dirty="0"/>
              <a:t>9.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порівняльний</a:t>
            </a:r>
            <a:r>
              <a:rPr lang="ru-RU" dirty="0"/>
              <a:t> </a:t>
            </a:r>
            <a:r>
              <a:rPr lang="ru-RU" dirty="0" err="1"/>
              <a:t>зворот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характер </a:t>
            </a:r>
            <a:r>
              <a:rPr lang="ru-RU" dirty="0" err="1"/>
              <a:t>стійкого</a:t>
            </a:r>
            <a:r>
              <a:rPr lang="ru-RU" dirty="0"/>
              <a:t> </a:t>
            </a:r>
            <a:r>
              <a:rPr lang="ru-RU" dirty="0" err="1"/>
              <a:t>словосполучення</a:t>
            </a:r>
            <a:r>
              <a:rPr lang="ru-RU" dirty="0"/>
              <a:t>. </a:t>
            </a:r>
            <a:r>
              <a:rPr lang="ru-RU" dirty="0" err="1"/>
              <a:t>Берегти</a:t>
            </a:r>
            <a:r>
              <a:rPr lang="ru-RU" dirty="0"/>
              <a:t> як </a:t>
            </a:r>
            <a:r>
              <a:rPr lang="ru-RU" dirty="0" err="1"/>
              <a:t>зіницю</a:t>
            </a:r>
            <a:r>
              <a:rPr lang="ru-RU" dirty="0"/>
              <a:t> ока. </a:t>
            </a:r>
            <a:r>
              <a:rPr lang="ru-RU" dirty="0" err="1"/>
              <a:t>Боятися</a:t>
            </a:r>
            <a:r>
              <a:rPr lang="ru-RU" dirty="0"/>
              <a:t> як </a:t>
            </a:r>
            <a:r>
              <a:rPr lang="ru-RU" dirty="0" err="1"/>
              <a:t>вогню</a:t>
            </a:r>
            <a:r>
              <a:rPr lang="ru-RU" dirty="0"/>
              <a:t>. </a:t>
            </a:r>
            <a:r>
              <a:rPr lang="ru-RU" dirty="0">
                <a:solidFill>
                  <a:srgbClr val="FFFF00"/>
                </a:solidFill>
              </a:rPr>
              <a:t>Один як </a:t>
            </a:r>
            <a:r>
              <a:rPr lang="ru-RU" dirty="0" err="1">
                <a:solidFill>
                  <a:srgbClr val="FFFF00"/>
                </a:solidFill>
              </a:rPr>
              <a:t>палець</a:t>
            </a:r>
            <a:r>
              <a:rPr lang="ru-RU" dirty="0"/>
              <a:t>. </a:t>
            </a:r>
            <a:r>
              <a:rPr lang="ru-RU" dirty="0" err="1"/>
              <a:t>Почервонів</a:t>
            </a:r>
            <a:r>
              <a:rPr lang="ru-RU" dirty="0"/>
              <a:t> як рак. </a:t>
            </a:r>
            <a:r>
              <a:rPr lang="ru-RU" dirty="0" err="1"/>
              <a:t>Холодний</a:t>
            </a:r>
            <a:r>
              <a:rPr lang="ru-RU" dirty="0"/>
              <a:t> як </a:t>
            </a:r>
            <a:r>
              <a:rPr lang="ru-RU" dirty="0" err="1"/>
              <a:t>лід</a:t>
            </a:r>
            <a:r>
              <a:rPr lang="ru-RU" dirty="0"/>
              <a:t>. Дивиться як теля на </a:t>
            </a:r>
            <a:r>
              <a:rPr lang="ru-RU" dirty="0" err="1"/>
              <a:t>нові</a:t>
            </a:r>
            <a:r>
              <a:rPr lang="ru-RU" dirty="0"/>
              <a:t> ворота. Ясно як божий день і т. д.</a:t>
            </a:r>
            <a:br>
              <a:rPr lang="ru-RU" dirty="0"/>
            </a:br>
            <a:r>
              <a:rPr lang="ru-RU" dirty="0"/>
              <a:t>10. У </a:t>
            </a:r>
            <a:r>
              <a:rPr lang="ru-RU" dirty="0" err="1"/>
              <a:t>словосполученнях</a:t>
            </a:r>
            <a:r>
              <a:rPr lang="ru-RU" dirty="0"/>
              <a:t> </a:t>
            </a:r>
            <a:r>
              <a:rPr lang="ru-RU" dirty="0" smtClean="0"/>
              <a:t> на </a:t>
            </a:r>
            <a:r>
              <a:rPr lang="ru-RU" dirty="0" err="1" smtClean="0"/>
              <a:t>зразок</a:t>
            </a:r>
            <a:r>
              <a:rPr lang="ru-RU" dirty="0" smtClean="0"/>
              <a:t>  </a:t>
            </a:r>
            <a:r>
              <a:rPr lang="ru-RU" dirty="0" smtClean="0">
                <a:solidFill>
                  <a:srgbClr val="FFFF00"/>
                </a:solidFill>
              </a:rPr>
              <a:t>як </a:t>
            </a:r>
            <a:r>
              <a:rPr lang="ru-RU" dirty="0">
                <a:solidFill>
                  <a:srgbClr val="FFFF00"/>
                </a:solidFill>
              </a:rPr>
              <a:t>не як, </a:t>
            </a:r>
            <a:r>
              <a:rPr lang="ru-RU" dirty="0" err="1">
                <a:solidFill>
                  <a:srgbClr val="FFFF00"/>
                </a:solidFill>
              </a:rPr>
              <a:t>хоч</a:t>
            </a:r>
            <a:r>
              <a:rPr lang="ru-RU" dirty="0">
                <a:solidFill>
                  <a:srgbClr val="FFFF00"/>
                </a:solidFill>
              </a:rPr>
              <a:t> як </a:t>
            </a:r>
            <a:r>
              <a:rPr lang="ru-RU" dirty="0" err="1">
                <a:solidFill>
                  <a:srgbClr val="FFFF00"/>
                </a:solidFill>
              </a:rPr>
              <a:t>хоч</a:t>
            </a:r>
            <a:r>
              <a:rPr lang="ru-RU" dirty="0">
                <a:solidFill>
                  <a:srgbClr val="FFFF00"/>
                </a:solidFill>
              </a:rPr>
              <a:t>, як на те, як не </a:t>
            </a:r>
            <a:r>
              <a:rPr lang="ru-RU" dirty="0" err="1">
                <a:solidFill>
                  <a:srgbClr val="FFFF00"/>
                </a:solidFill>
              </a:rPr>
              <a:t>було</a:t>
            </a:r>
            <a:r>
              <a:rPr lang="ru-RU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7166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Наголошуємо правильно слова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3312" y="1162594"/>
            <a:ext cx="4396339" cy="5695405"/>
          </a:xfrm>
        </p:spPr>
        <p:txBody>
          <a:bodyPr>
            <a:normAutofit fontScale="85000" lnSpcReduction="20000"/>
          </a:bodyPr>
          <a:lstStyle/>
          <a:p>
            <a:r>
              <a:rPr lang="ru-RU" sz="2400" b="1" dirty="0" err="1" smtClean="0"/>
              <a:t>озн</a:t>
            </a:r>
            <a:r>
              <a:rPr lang="ru-RU" sz="2400" b="1" dirty="0" err="1" smtClean="0">
                <a:solidFill>
                  <a:srgbClr val="FF0000"/>
                </a:solidFill>
              </a:rPr>
              <a:t>а</a:t>
            </a:r>
            <a:r>
              <a:rPr lang="ru-RU" sz="2400" b="1" dirty="0" err="1" smtClean="0"/>
              <a:t>ка</a:t>
            </a:r>
            <a:endParaRPr lang="ru-RU" sz="2400" b="1" dirty="0"/>
          </a:p>
          <a:p>
            <a:r>
              <a:rPr lang="ru-RU" sz="2400" b="1" dirty="0" smtClean="0">
                <a:solidFill>
                  <a:srgbClr val="FF0000"/>
                </a:solidFill>
              </a:rPr>
              <a:t>о</a:t>
            </a:r>
            <a:r>
              <a:rPr lang="ru-RU" sz="2400" b="1" dirty="0" smtClean="0"/>
              <a:t>лень</a:t>
            </a:r>
            <a:endParaRPr lang="ru-RU" sz="2400" b="1" dirty="0"/>
          </a:p>
          <a:p>
            <a:r>
              <a:rPr lang="ru-RU" sz="2400" b="1" dirty="0" err="1" smtClean="0"/>
              <a:t>опт</a:t>
            </a:r>
            <a:r>
              <a:rPr lang="ru-RU" sz="2400" b="1" dirty="0" err="1" smtClean="0">
                <a:solidFill>
                  <a:srgbClr val="FF0000"/>
                </a:solidFill>
              </a:rPr>
              <a:t>о</a:t>
            </a:r>
            <a:r>
              <a:rPr lang="ru-RU" sz="2400" b="1" dirty="0" err="1" smtClean="0"/>
              <a:t>вий</a:t>
            </a:r>
            <a:endParaRPr lang="ru-RU" sz="2400" b="1" dirty="0" smtClean="0"/>
          </a:p>
          <a:p>
            <a:r>
              <a:rPr lang="uk-UA" sz="2400" b="1" dirty="0" smtClean="0"/>
              <a:t>перенес</a:t>
            </a:r>
            <a:r>
              <a:rPr lang="uk-UA" sz="2400" b="1" dirty="0" smtClean="0">
                <a:solidFill>
                  <a:srgbClr val="FF0000"/>
                </a:solidFill>
              </a:rPr>
              <a:t>ти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smtClean="0"/>
              <a:t>перевез</a:t>
            </a:r>
            <a:r>
              <a:rPr lang="ru-RU" sz="2400" b="1" dirty="0" smtClean="0">
                <a:solidFill>
                  <a:srgbClr val="FF0000"/>
                </a:solidFill>
              </a:rPr>
              <a:t>ти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smtClean="0"/>
              <a:t>перевес</a:t>
            </a:r>
            <a:r>
              <a:rPr lang="ru-RU" sz="2400" b="1" dirty="0" smtClean="0">
                <a:solidFill>
                  <a:srgbClr val="FF0000"/>
                </a:solidFill>
              </a:rPr>
              <a:t>ти</a:t>
            </a:r>
          </a:p>
          <a:p>
            <a:r>
              <a:rPr lang="ru-RU" sz="2400" b="1" dirty="0" smtClean="0"/>
              <a:t>пер</a:t>
            </a:r>
            <a:r>
              <a:rPr lang="ru-RU" sz="2400" b="1" dirty="0" smtClean="0">
                <a:solidFill>
                  <a:srgbClr val="FF0000"/>
                </a:solidFill>
              </a:rPr>
              <a:t>е</a:t>
            </a:r>
            <a:r>
              <a:rPr lang="ru-RU" sz="2400" b="1" dirty="0" smtClean="0"/>
              <a:t>пад</a:t>
            </a:r>
            <a:endParaRPr lang="ru-RU" sz="2400" b="1" dirty="0"/>
          </a:p>
          <a:p>
            <a:r>
              <a:rPr lang="ru-RU" sz="2400" b="1" dirty="0" err="1" smtClean="0"/>
              <a:t>пер</a:t>
            </a:r>
            <a:r>
              <a:rPr lang="ru-RU" sz="2400" b="1" dirty="0" err="1" smtClean="0">
                <a:solidFill>
                  <a:srgbClr val="FF0000"/>
                </a:solidFill>
              </a:rPr>
              <a:t>е</a:t>
            </a:r>
            <a:r>
              <a:rPr lang="ru-RU" sz="2400" b="1" dirty="0" err="1" smtClean="0"/>
              <a:t>пис</a:t>
            </a:r>
            <a:endParaRPr lang="ru-RU" sz="2400" b="1" dirty="0"/>
          </a:p>
          <a:p>
            <a:r>
              <a:rPr lang="ru-RU" sz="2400" b="1" dirty="0" err="1" smtClean="0"/>
              <a:t>п</a:t>
            </a:r>
            <a:r>
              <a:rPr lang="ru-RU" sz="2400" b="1" dirty="0" err="1" smtClean="0">
                <a:solidFill>
                  <a:srgbClr val="FF0000"/>
                </a:solidFill>
              </a:rPr>
              <a:t>і</a:t>
            </a:r>
            <a:r>
              <a:rPr lang="ru-RU" sz="2400" b="1" dirty="0" err="1" smtClean="0"/>
              <a:t>дданий</a:t>
            </a:r>
            <a:r>
              <a:rPr lang="ru-RU" sz="2400" b="1" dirty="0" smtClean="0"/>
              <a:t> </a:t>
            </a:r>
            <a:r>
              <a:rPr lang="ru-RU" sz="2400" b="1" dirty="0"/>
              <a:t>(</a:t>
            </a:r>
            <a:r>
              <a:rPr lang="ru-RU" sz="2400" b="1" dirty="0" err="1"/>
              <a:t>дієприкметник</a:t>
            </a:r>
            <a:r>
              <a:rPr lang="ru-RU" sz="2400" b="1" dirty="0"/>
              <a:t>)</a:t>
            </a:r>
          </a:p>
          <a:p>
            <a:r>
              <a:rPr lang="ru-RU" sz="2400" b="1" dirty="0" err="1" smtClean="0"/>
              <a:t>підд</a:t>
            </a:r>
            <a:r>
              <a:rPr lang="ru-RU" sz="2400" b="1" dirty="0" err="1" smtClean="0">
                <a:solidFill>
                  <a:srgbClr val="FF0000"/>
                </a:solidFill>
              </a:rPr>
              <a:t>а</a:t>
            </a:r>
            <a:r>
              <a:rPr lang="ru-RU" sz="2400" b="1" dirty="0" err="1" smtClean="0"/>
              <a:t>ний</a:t>
            </a:r>
            <a:r>
              <a:rPr lang="ru-RU" sz="2400" b="1" dirty="0" smtClean="0"/>
              <a:t> </a:t>
            </a:r>
            <a:r>
              <a:rPr lang="ru-RU" sz="2400" b="1" dirty="0"/>
              <a:t>(</a:t>
            </a:r>
            <a:r>
              <a:rPr lang="ru-RU" sz="2400" b="1" dirty="0" err="1"/>
              <a:t>іменник</a:t>
            </a:r>
            <a:r>
              <a:rPr lang="ru-RU" sz="2400" b="1" dirty="0"/>
              <a:t>, </a:t>
            </a:r>
            <a:r>
              <a:rPr lang="ru-RU" sz="2400" b="1" dirty="0" err="1"/>
              <a:t>істота</a:t>
            </a:r>
            <a:r>
              <a:rPr lang="ru-RU" sz="2400" b="1" dirty="0"/>
              <a:t>)</a:t>
            </a:r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25201" y="1314314"/>
            <a:ext cx="4396341" cy="4200245"/>
          </a:xfrm>
        </p:spPr>
        <p:txBody>
          <a:bodyPr>
            <a:normAutofit fontScale="85000" lnSpcReduction="20000"/>
          </a:bodyPr>
          <a:lstStyle/>
          <a:p>
            <a:r>
              <a:rPr lang="ru-RU" sz="2800" b="1" dirty="0" err="1" smtClean="0"/>
              <a:t>піц</a:t>
            </a:r>
            <a:r>
              <a:rPr lang="ru-RU" sz="2800" b="1" dirty="0" err="1" smtClean="0">
                <a:solidFill>
                  <a:srgbClr val="FF0000"/>
                </a:solidFill>
              </a:rPr>
              <a:t>е</a:t>
            </a:r>
            <a:r>
              <a:rPr lang="ru-RU" sz="2800" b="1" dirty="0" err="1" smtClean="0"/>
              <a:t>рія</a:t>
            </a:r>
            <a:endParaRPr lang="ru-RU" sz="2800" b="1" dirty="0"/>
          </a:p>
          <a:p>
            <a:r>
              <a:rPr lang="ru-RU" sz="2800" b="1" dirty="0" smtClean="0"/>
              <a:t>п</a:t>
            </a:r>
            <a:r>
              <a:rPr lang="ru-RU" sz="2800" b="1" dirty="0" smtClean="0">
                <a:solidFill>
                  <a:srgbClr val="FF0000"/>
                </a:solidFill>
              </a:rPr>
              <a:t>о</a:t>
            </a:r>
            <a:r>
              <a:rPr lang="ru-RU" sz="2800" b="1" dirty="0" smtClean="0"/>
              <a:t>друга</a:t>
            </a:r>
            <a:endParaRPr lang="ru-RU" sz="2800" b="1" dirty="0"/>
          </a:p>
          <a:p>
            <a:r>
              <a:rPr lang="ru-RU" sz="2800" b="1" dirty="0" err="1" smtClean="0"/>
              <a:t>п</a:t>
            </a:r>
            <a:r>
              <a:rPr lang="ru-RU" sz="2800" b="1" dirty="0" err="1" smtClean="0">
                <a:solidFill>
                  <a:srgbClr val="FF0000"/>
                </a:solidFill>
              </a:rPr>
              <a:t>о</a:t>
            </a:r>
            <a:r>
              <a:rPr lang="ru-RU" sz="2800" b="1" dirty="0" err="1" smtClean="0"/>
              <a:t>значка</a:t>
            </a:r>
            <a:endParaRPr lang="ru-RU" sz="2800" b="1" dirty="0"/>
          </a:p>
          <a:p>
            <a:r>
              <a:rPr lang="ru-RU" sz="2800" b="1" dirty="0" err="1" smtClean="0"/>
              <a:t>п</a:t>
            </a:r>
            <a:r>
              <a:rPr lang="ru-RU" sz="2800" b="1" dirty="0" err="1" smtClean="0">
                <a:solidFill>
                  <a:srgbClr val="FF0000"/>
                </a:solidFill>
              </a:rPr>
              <a:t>о</a:t>
            </a:r>
            <a:r>
              <a:rPr lang="ru-RU" sz="2800" b="1" dirty="0" err="1" smtClean="0"/>
              <a:t>м</a:t>
            </a:r>
            <a:r>
              <a:rPr lang="ru-RU" sz="2800" b="1" dirty="0" err="1" smtClean="0">
                <a:solidFill>
                  <a:srgbClr val="FF0000"/>
                </a:solidFill>
              </a:rPr>
              <a:t>и</a:t>
            </a:r>
            <a:r>
              <a:rPr lang="ru-RU" sz="2800" b="1" dirty="0" err="1" smtClean="0"/>
              <a:t>лка</a:t>
            </a:r>
            <a:endParaRPr lang="ru-RU" sz="2800" b="1" dirty="0"/>
          </a:p>
          <a:p>
            <a:r>
              <a:rPr lang="ru-RU" sz="2800" b="1" dirty="0" err="1" smtClean="0"/>
              <a:t>порядк</a:t>
            </a:r>
            <a:r>
              <a:rPr lang="ru-RU" sz="2800" b="1" dirty="0" err="1" smtClean="0">
                <a:solidFill>
                  <a:srgbClr val="FF0000"/>
                </a:solidFill>
              </a:rPr>
              <a:t>о</a:t>
            </a:r>
            <a:r>
              <a:rPr lang="ru-RU" sz="2800" b="1" dirty="0" err="1" smtClean="0"/>
              <a:t>вий</a:t>
            </a:r>
            <a:endParaRPr lang="ru-RU" sz="2800" b="1" dirty="0"/>
          </a:p>
          <a:p>
            <a:r>
              <a:rPr lang="ru-RU" sz="2800" b="1" dirty="0" err="1" smtClean="0"/>
              <a:t>посер</a:t>
            </a:r>
            <a:r>
              <a:rPr lang="ru-RU" sz="2800" b="1" dirty="0" err="1" smtClean="0">
                <a:solidFill>
                  <a:srgbClr val="FF0000"/>
                </a:solidFill>
              </a:rPr>
              <a:t>е</a:t>
            </a:r>
            <a:r>
              <a:rPr lang="ru-RU" sz="2800" b="1" dirty="0" err="1" smtClean="0"/>
              <a:t>дині</a:t>
            </a:r>
            <a:endParaRPr lang="ru-RU" sz="2800" b="1" dirty="0"/>
          </a:p>
          <a:p>
            <a:r>
              <a:rPr lang="ru-RU" sz="2800" b="1" dirty="0" err="1" smtClean="0">
                <a:solidFill>
                  <a:srgbClr val="FF0000"/>
                </a:solidFill>
              </a:rPr>
              <a:t>симетрія</a:t>
            </a:r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800" b="1" dirty="0" err="1" smtClean="0"/>
              <a:t>сільськогосподарський</a:t>
            </a:r>
            <a:endParaRPr lang="ru-RU" sz="2800" b="1" dirty="0"/>
          </a:p>
          <a:p>
            <a:r>
              <a:rPr lang="ru-RU" sz="2800" b="1" dirty="0" err="1" smtClean="0"/>
              <a:t>щодобов</a:t>
            </a:r>
            <a:r>
              <a:rPr lang="ru-RU" sz="2800" b="1" dirty="0" err="1" smtClean="0">
                <a:solidFill>
                  <a:srgbClr val="FF0000"/>
                </a:solidFill>
              </a:rPr>
              <a:t>и</a:t>
            </a:r>
            <a:r>
              <a:rPr lang="ru-RU" sz="2800" b="1" dirty="0" err="1" smtClean="0"/>
              <a:t>й</a:t>
            </a:r>
            <a:endParaRPr lang="ru-RU" sz="2800" b="1" dirty="0"/>
          </a:p>
          <a:p>
            <a:r>
              <a:rPr lang="ru-RU" sz="2800" b="1" dirty="0" err="1" smtClean="0"/>
              <a:t>ярмарк</a:t>
            </a:r>
            <a:r>
              <a:rPr lang="ru-RU" sz="2800" b="1" dirty="0" err="1" smtClean="0">
                <a:solidFill>
                  <a:srgbClr val="FF0000"/>
                </a:solidFill>
              </a:rPr>
              <a:t>о</a:t>
            </a:r>
            <a:r>
              <a:rPr lang="ru-RU" sz="2800" b="1" dirty="0" err="1" smtClean="0"/>
              <a:t>вий</a:t>
            </a:r>
            <a:endParaRPr lang="ru-RU" sz="28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9830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4503" y="452718"/>
            <a:ext cx="12200709" cy="500871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Корисні </a:t>
            </a:r>
            <a:r>
              <a:rPr lang="uk-UA" b="1" dirty="0" smtClean="0">
                <a:solidFill>
                  <a:srgbClr val="FFFF00"/>
                </a:solidFill>
              </a:rPr>
              <a:t>посилання </a:t>
            </a:r>
            <a:r>
              <a:rPr lang="uk-UA" b="1" dirty="0">
                <a:solidFill>
                  <a:srgbClr val="FFFF00"/>
                </a:solidFill>
              </a:rPr>
              <a:t>й рекомендовані сайти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627" y="1125455"/>
            <a:ext cx="10692448" cy="564110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onlinecorrector.com</a:t>
            </a:r>
            <a:endParaRPr lang="uk-UA" b="1" dirty="0" smtClean="0">
              <a:solidFill>
                <a:srgbClr val="FFFF00"/>
              </a:solidFill>
            </a:endParaRPr>
          </a:p>
          <a:p>
            <a:r>
              <a:rPr lang="en-US" dirty="0">
                <a:hlinkClick r:id="rId2"/>
              </a:rPr>
              <a:t>https://abbrs.info/?text=</a:t>
            </a:r>
            <a:r>
              <a:rPr lang="ru-RU" dirty="0" err="1" smtClean="0">
                <a:hlinkClick r:id="rId2"/>
              </a:rPr>
              <a:t>лн</a:t>
            </a:r>
            <a:r>
              <a:rPr lang="ru-RU" dirty="0" smtClean="0">
                <a:hlinkClick r:id="rId2"/>
              </a:rPr>
              <a:t>- с</a:t>
            </a:r>
            <a:r>
              <a:rPr lang="ru-RU" dirty="0" smtClean="0"/>
              <a:t>ловник </a:t>
            </a:r>
            <a:r>
              <a:rPr lang="ru-RU" dirty="0" err="1" smtClean="0"/>
              <a:t>скорочень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мови</a:t>
            </a:r>
            <a:endParaRPr lang="ru-RU" dirty="0" smtClean="0"/>
          </a:p>
          <a:p>
            <a:r>
              <a:rPr lang="ru-RU" b="1" dirty="0">
                <a:solidFill>
                  <a:srgbClr val="FFFF00"/>
                </a:solidFill>
                <a:hlinkClick r:id="rId3"/>
              </a:rPr>
              <a:t>УКРАЇНСЬКИЙ ЛІНГВІСТИЧНИЙ </a:t>
            </a:r>
            <a:r>
              <a:rPr lang="ru-RU" b="1" dirty="0" smtClean="0">
                <a:solidFill>
                  <a:srgbClr val="FFFF00"/>
                </a:solidFill>
                <a:hlinkClick r:id="rId3"/>
              </a:rPr>
              <a:t>ПОРТАЛ</a:t>
            </a:r>
            <a:r>
              <a:rPr lang="ru-RU" b="1" dirty="0">
                <a:solidFill>
                  <a:srgbClr val="FFFF00"/>
                </a:solidFill>
                <a:hlinkClick r:id="rId3"/>
              </a:rPr>
              <a:t>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://lcorp.ulif.org.ua/dictua</a:t>
            </a:r>
            <a:r>
              <a:rPr lang="en-US" dirty="0" smtClean="0">
                <a:hlinkClick r:id="rId3"/>
              </a:rPr>
              <a:t>/</a:t>
            </a:r>
            <a:endParaRPr lang="uk-UA" dirty="0" smtClean="0"/>
          </a:p>
          <a:p>
            <a:r>
              <a:rPr lang="uk-UA" b="1" dirty="0" smtClean="0"/>
              <a:t>Родовий відмінок іменників А/Я, У/Ю</a:t>
            </a:r>
            <a:r>
              <a:rPr lang="uk-UA" dirty="0" smtClean="0"/>
              <a:t>: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rodovyi-vidminok.wikidot.com/t</a:t>
            </a:r>
            <a:endParaRPr lang="uk-UA" dirty="0" smtClean="0"/>
          </a:p>
          <a:p>
            <a:r>
              <a:rPr lang="uk-UA" dirty="0" smtClean="0"/>
              <a:t>Російсько-українські словники: </a:t>
            </a:r>
            <a:r>
              <a:rPr lang="en-US" dirty="0">
                <a:hlinkClick r:id="rId5"/>
              </a:rPr>
              <a:t>https://r2u.org.ua/s?w=</a:t>
            </a:r>
            <a:r>
              <a:rPr lang="uk-UA" dirty="0" err="1">
                <a:hlinkClick r:id="rId5"/>
              </a:rPr>
              <a:t>вертолёт</a:t>
            </a:r>
            <a:r>
              <a:rPr lang="uk-UA" dirty="0">
                <a:hlinkClick r:id="rId5"/>
              </a:rPr>
              <a:t>&amp;</a:t>
            </a:r>
            <a:r>
              <a:rPr lang="en-US" dirty="0" smtClean="0">
                <a:hlinkClick r:id="rId5"/>
              </a:rPr>
              <a:t>scope=</a:t>
            </a:r>
            <a:r>
              <a:rPr lang="en-US" dirty="0" err="1" smtClean="0">
                <a:hlinkClick r:id="rId5"/>
              </a:rPr>
              <a:t>all&amp;highlight</a:t>
            </a:r>
            <a:r>
              <a:rPr lang="en-US" dirty="0" smtClean="0">
                <a:hlinkClick r:id="rId5"/>
              </a:rPr>
              <a:t>=on</a:t>
            </a:r>
            <a:endParaRPr lang="uk-UA" dirty="0" smtClean="0"/>
          </a:p>
          <a:p>
            <a:r>
              <a:rPr lang="ru-RU" b="1" dirty="0" err="1" smtClean="0"/>
              <a:t>Майданчик</a:t>
            </a:r>
            <a:r>
              <a:rPr lang="ru-RU" b="1" dirty="0" smtClean="0"/>
              <a:t> </a:t>
            </a:r>
            <a:r>
              <a:rPr lang="ru-RU" b="1" dirty="0"/>
              <a:t>для </a:t>
            </a:r>
            <a:r>
              <a:rPr lang="ru-RU" b="1" dirty="0" err="1"/>
              <a:t>перекладів</a:t>
            </a:r>
            <a:r>
              <a:rPr lang="ru-RU" b="1" dirty="0"/>
              <a:t> </a:t>
            </a:r>
            <a:r>
              <a:rPr lang="ru-RU" b="1" dirty="0" err="1"/>
              <a:t>запозичених</a:t>
            </a:r>
            <a:r>
              <a:rPr lang="ru-RU" b="1" dirty="0"/>
              <a:t> </a:t>
            </a:r>
            <a:r>
              <a:rPr lang="ru-RU" b="1" dirty="0" err="1" smtClean="0"/>
              <a:t>слів</a:t>
            </a:r>
            <a:r>
              <a:rPr lang="ru-RU" b="1" dirty="0" smtClean="0"/>
              <a:t>: </a:t>
            </a:r>
            <a:r>
              <a:rPr lang="en-US" b="1" dirty="0">
                <a:hlinkClick r:id="rId6"/>
              </a:rPr>
              <a:t>https://</a:t>
            </a:r>
            <a:r>
              <a:rPr lang="en-US" b="1" dirty="0" smtClean="0">
                <a:hlinkClick r:id="rId6"/>
              </a:rPr>
              <a:t>slovotvir.org.ua</a:t>
            </a:r>
            <a:endParaRPr lang="uk-UA" b="1" dirty="0" smtClean="0"/>
          </a:p>
          <a:p>
            <a:r>
              <a:rPr lang="ru-RU" b="1" u="sng" dirty="0">
                <a:solidFill>
                  <a:srgbClr val="FF0000"/>
                </a:solidFill>
                <a:hlinkClick r:id="rId7"/>
              </a:rPr>
              <a:t>Неправильно — </a:t>
            </a:r>
            <a:r>
              <a:rPr lang="ru-RU" b="1" u="sng" dirty="0" smtClean="0">
                <a:solidFill>
                  <a:srgbClr val="FF0000"/>
                </a:solidFill>
                <a:hlinkClick r:id="rId7"/>
              </a:rPr>
              <a:t>правильно</a:t>
            </a:r>
            <a:r>
              <a:rPr lang="ru-RU" b="1" u="sng" dirty="0" smtClean="0">
                <a:solidFill>
                  <a:srgbClr val="FF0000"/>
                </a:solidFill>
              </a:rPr>
              <a:t>: </a:t>
            </a:r>
            <a:r>
              <a:rPr lang="en-US" b="1" u="sng" dirty="0" smtClean="0">
                <a:hlinkClick r:id="rId8"/>
              </a:rPr>
              <a:t>http</a:t>
            </a:r>
            <a:r>
              <a:rPr lang="en-US" b="1" u="sng" dirty="0">
                <a:hlinkClick r:id="rId8"/>
              </a:rPr>
              <a:t>://</a:t>
            </a:r>
            <a:r>
              <a:rPr lang="en-US" b="1" u="sng" dirty="0" smtClean="0">
                <a:hlinkClick r:id="rId8"/>
              </a:rPr>
              <a:t>nepravylno-pravylno.wikidot.com/imennyky</a:t>
            </a:r>
            <a:endParaRPr lang="uk-UA" b="1" u="sng" dirty="0" smtClean="0"/>
          </a:p>
          <a:p>
            <a:r>
              <a:rPr lang="uk-UA" b="1" u="sng" dirty="0" smtClean="0"/>
              <a:t>Велика чи мала літера: </a:t>
            </a:r>
            <a:r>
              <a:rPr lang="en-US" b="1" u="sng" dirty="0">
                <a:hlinkClick r:id="rId9"/>
              </a:rPr>
              <a:t>http://</a:t>
            </a:r>
            <a:r>
              <a:rPr lang="en-US" b="1" u="sng" dirty="0" smtClean="0">
                <a:hlinkClick r:id="rId9"/>
              </a:rPr>
              <a:t>velyka-chy-mala-litera.wikidot.com/b</a:t>
            </a:r>
            <a:endParaRPr lang="uk-UA" b="1" u="sng" dirty="0" smtClean="0"/>
          </a:p>
          <a:p>
            <a:r>
              <a:rPr lang="ru-RU" b="1" dirty="0">
                <a:solidFill>
                  <a:srgbClr val="FF0000"/>
                </a:solidFill>
                <a:hlinkClick r:id="rId10"/>
              </a:rPr>
              <a:t>РОСІЙСЬКО-УКРАЇНСЬКИЙ СЛОВНИК СТАЛИХ </a:t>
            </a:r>
            <a:r>
              <a:rPr lang="ru-RU" b="1" dirty="0" smtClean="0">
                <a:solidFill>
                  <a:srgbClr val="FF0000"/>
                </a:solidFill>
                <a:hlinkClick r:id="rId10"/>
              </a:rPr>
              <a:t>ВИРАЗІВ</a:t>
            </a:r>
            <a:r>
              <a:rPr lang="ru-RU" b="1" dirty="0" smtClean="0">
                <a:solidFill>
                  <a:srgbClr val="FF0000"/>
                </a:solidFill>
              </a:rPr>
              <a:t>: </a:t>
            </a:r>
            <a:r>
              <a:rPr lang="en-US" b="1" dirty="0">
                <a:hlinkClick r:id="rId10"/>
              </a:rPr>
              <a:t>http://</a:t>
            </a:r>
            <a:r>
              <a:rPr lang="en-US" b="1" dirty="0" smtClean="0">
                <a:hlinkClick r:id="rId10"/>
              </a:rPr>
              <a:t>stalivyrazy.org.ua/everyfile.php?transfer=folders/er/rabotatm.html</a:t>
            </a:r>
            <a:endParaRPr lang="uk-UA" b="1" dirty="0" smtClean="0"/>
          </a:p>
          <a:p>
            <a:r>
              <a:rPr lang="ru-RU" b="1" dirty="0">
                <a:hlinkClick r:id="rId11"/>
              </a:rPr>
              <a:t>МОВА – ДНК </a:t>
            </a:r>
            <a:r>
              <a:rPr lang="ru-RU" b="1" dirty="0" smtClean="0">
                <a:hlinkClick r:id="rId11"/>
              </a:rPr>
              <a:t>НАЦІЇ</a:t>
            </a:r>
            <a:r>
              <a:rPr lang="ru-RU" b="1" dirty="0" smtClean="0"/>
              <a:t>: </a:t>
            </a:r>
            <a:r>
              <a:rPr lang="en-US" b="1" dirty="0"/>
              <a:t>https://ukr-mova.in.ua/perevirka-tekstu</a:t>
            </a:r>
            <a:endParaRPr lang="uk-UA" b="1" u="sng" dirty="0" smtClean="0"/>
          </a:p>
          <a:p>
            <a:endParaRPr lang="uk-UA" b="1" u="sng" dirty="0" smtClean="0"/>
          </a:p>
          <a:p>
            <a:endParaRPr lang="ru-RU" b="1" u="sng" dirty="0"/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4" name="AutoShape 2" descr="Магнит на авто Буква І Голубая | Magnet.in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240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2811</TotalTime>
  <Words>3377</Words>
  <Application>Microsoft Office PowerPoint</Application>
  <PresentationFormat>Широкоэкранный</PresentationFormat>
  <Paragraphs>499</Paragraphs>
  <Slides>95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103" baseType="lpstr">
      <vt:lpstr>Arial</vt:lpstr>
      <vt:lpstr>Century Gothic</vt:lpstr>
      <vt:lpstr>Times New Roman</vt:lpstr>
      <vt:lpstr>TimesNewRoman</vt:lpstr>
      <vt:lpstr>TimesNewRoman,BoldItalic</vt:lpstr>
      <vt:lpstr>Wingdings</vt:lpstr>
      <vt:lpstr>Wingdings 3</vt:lpstr>
      <vt:lpstr>Ион</vt:lpstr>
      <vt:lpstr>Ділова українська мова на щодень </vt:lpstr>
      <vt:lpstr>ГРАМАТИКА УКРАЇНСЬКОЇ МОВИ: ПРОСТО ПРО СКЛАДНЕ</vt:lpstr>
      <vt:lpstr>Поясніть фразеологізми.  Доберіть синоніми до таких приказок: </vt:lpstr>
      <vt:lpstr>Граматика - це</vt:lpstr>
      <vt:lpstr>Факти:</vt:lpstr>
      <vt:lpstr>Презентация PowerPoint</vt:lpstr>
      <vt:lpstr>ІМЕННИК</vt:lpstr>
      <vt:lpstr>Презентация PowerPoint</vt:lpstr>
      <vt:lpstr>Рід абревіатур</vt:lpstr>
      <vt:lpstr>Презентация PowerPoint</vt:lpstr>
      <vt:lpstr>Як правильно? </vt:lpstr>
      <vt:lpstr>Розподіліть іменники за родами </vt:lpstr>
      <vt:lpstr>Утворімо словосполучення  </vt:lpstr>
      <vt:lpstr>Стилістична порада</vt:lpstr>
      <vt:lpstr>Повторення: фемінітиви</vt:lpstr>
      <vt:lpstr>Походження українських прізвищ та імен</vt:lpstr>
      <vt:lpstr>Українські та інші слов’янські прізвища, що мають закінчення іменників I відміни, відмінюємо як відповідні загальні назви I відміни, а прізвища із закінченнями іменників II відміни відмінюємо за зразками відмінювання відповідних загальних назв II відміни</vt:lpstr>
      <vt:lpstr>Українські та інші слов’янські прізвища, що мають закінчення іменників I відміни, відмінюємо як відповідні загальні назви I відміни, а прізвища із закінченнями іменників II відміни відмінюємо за зразками відмінювання відповідних загальних назв II відміни</vt:lpstr>
      <vt:lpstr>Презентация PowerPoint</vt:lpstr>
      <vt:lpstr>Відмінювання прізвищ</vt:lpstr>
      <vt:lpstr>Білоруські та російські імена й прізвища за традицією не транслітеруємо, а передаємо українськими відповідниками</vt:lpstr>
      <vt:lpstr>У російських прізвищах прикметникове закінчення ой передається як    -ий: Донський, Луговський, Полевий (Виняток – Лев Толстой)  </vt:lpstr>
      <vt:lpstr>Прикметникові прізвища</vt:lpstr>
      <vt:lpstr>Китайські, корейські прізвища</vt:lpstr>
      <vt:lpstr>Арабські й середньоазійські прізвища</vt:lpstr>
      <vt:lpstr>Родовий відмінок іменників А/Я, У/Ю</vt:lpstr>
      <vt:lpstr>ПРИКМЕТНИК</vt:lpstr>
      <vt:lpstr>Презентация PowerPoint</vt:lpstr>
      <vt:lpstr>Презентация PowerPoint</vt:lpstr>
      <vt:lpstr>СТУПЕНІ ПОРІВНЯННЯ ЯКІСНИХ прикметників</vt:lpstr>
      <vt:lpstr>Презентация PowerPoint</vt:lpstr>
      <vt:lpstr>Визначити ступені порівняння  1-нульовий, 2-вищий,3-найвищий</vt:lpstr>
      <vt:lpstr>Презентация PowerPoint</vt:lpstr>
      <vt:lpstr>Презентация PowerPoint</vt:lpstr>
      <vt:lpstr>Презентация PowerPoint</vt:lpstr>
      <vt:lpstr>Презентация PowerPoint</vt:lpstr>
      <vt:lpstr>Виправити помилки</vt:lpstr>
      <vt:lpstr>Виправмо помилки</vt:lpstr>
      <vt:lpstr>Наголошуємо слова правильно 1  /2 </vt:lpstr>
      <vt:lpstr>Підступний числівник  0 1 2 3 4 5 6 7 8 9 </vt:lpstr>
      <vt:lpstr>Презентация PowerPoint</vt:lpstr>
      <vt:lpstr>Н.в 257 Р.в. п’ятдесяти семи,п’ятдесятьох сімох</vt:lpstr>
      <vt:lpstr>Відмінювання кількісних числівників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Порядкові числівники</vt:lpstr>
      <vt:lpstr>Правописна порада</vt:lpstr>
      <vt:lpstr>Як спитати час? котрИй, котрА, о котрІй годині(а)</vt:lpstr>
      <vt:lpstr>Презентация PowerPoint</vt:lpstr>
      <vt:lpstr>Як спитати й як відповісти?</vt:lpstr>
      <vt:lpstr>Уживання числівників на позначення часу</vt:lpstr>
      <vt:lpstr>Як спитати й як відповісти?</vt:lpstr>
      <vt:lpstr>Як спитати та як відповісти?</vt:lpstr>
      <vt:lpstr>Стилістична порада Будьмо пуристами!</vt:lpstr>
      <vt:lpstr>Стилістична порада Будьмо пуристами!</vt:lpstr>
      <vt:lpstr>ЇХ ПИТАННЯ   /  ЇХНЄ ПИТАННЯ? </vt:lpstr>
      <vt:lpstr>Правопис і вживання займенників</vt:lpstr>
      <vt:lpstr>Презентация PowerPoint</vt:lpstr>
      <vt:lpstr>Зайві займенники</vt:lpstr>
      <vt:lpstr>Презентация PowerPoint</vt:lpstr>
      <vt:lpstr>Стилістична порада</vt:lpstr>
      <vt:lpstr>Правописна порада</vt:lpstr>
      <vt:lpstr>ДІЄСЛОВО</vt:lpstr>
      <vt:lpstr>Стилістика дієслова</vt:lpstr>
      <vt:lpstr>Особливості використання дієслівних форм у справочинстві</vt:lpstr>
      <vt:lpstr>Особливості використання дієслівних форм у діловодстві</vt:lpstr>
      <vt:lpstr>Особливості використання дієслівних форм у діловодстві</vt:lpstr>
      <vt:lpstr>Особливості використання дієслівних форм у діловодстві</vt:lpstr>
      <vt:lpstr>Особливості використання дієслівних форм у діловодстві</vt:lpstr>
      <vt:lpstr>Особливості використання дієслівних форм у справочинстві</vt:lpstr>
      <vt:lpstr>Уживання слів на –учий/ючий небажане в українській мові</vt:lpstr>
      <vt:lpstr>Уживання слів на –учий/ючий небажане в українській мові</vt:lpstr>
      <vt:lpstr>Відредагуймо словосполучення</vt:lpstr>
      <vt:lpstr>Завдання   Поясніть значення термінів-паронімів: </vt:lpstr>
      <vt:lpstr>корис­тувач комп’ютера</vt:lpstr>
      <vt:lpstr>Розкрийте значення усталених зворотів: </vt:lpstr>
      <vt:lpstr>Презентация PowerPoint</vt:lpstr>
      <vt:lpstr>Творення прислівників</vt:lpstr>
      <vt:lpstr>Презентация PowerPoint</vt:lpstr>
      <vt:lpstr>Зверніть увагу</vt:lpstr>
      <vt:lpstr>Презентация PowerPoint</vt:lpstr>
      <vt:lpstr>Зверніть увагу</vt:lpstr>
      <vt:lpstr>Написання прислівників типу: раз у раз, з дня на день і подібних</vt:lpstr>
      <vt:lpstr>Презентация PowerPoint</vt:lpstr>
      <vt:lpstr>Борімося з суржиком: стилістичні поради</vt:lpstr>
      <vt:lpstr>Борімося з суржиком: стилістичні поради</vt:lpstr>
      <vt:lpstr>Борімося з суржиком: стилістичні поради</vt:lpstr>
      <vt:lpstr>Виправте наявні в комп’ютерній термінології суржикові форми: </vt:lpstr>
      <vt:lpstr>Переклад словосполучень з російської мови українською</vt:lpstr>
      <vt:lpstr>Кома перед ЯК</vt:lpstr>
      <vt:lpstr>Наголошуємо правильно слова</vt:lpstr>
      <vt:lpstr>Корисні посилання й рекомендовані сайти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176</cp:revision>
  <dcterms:created xsi:type="dcterms:W3CDTF">2023-07-27T09:11:54Z</dcterms:created>
  <dcterms:modified xsi:type="dcterms:W3CDTF">2025-04-23T08:42:44Z</dcterms:modified>
</cp:coreProperties>
</file>