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5CB9-6219-47E6-8627-220E6B2640F7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E291BFF-3443-4D2C-8BD9-600FA9C25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5CB9-6219-47E6-8627-220E6B2640F7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91BFF-3443-4D2C-8BD9-600FA9C25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5CB9-6219-47E6-8627-220E6B2640F7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91BFF-3443-4D2C-8BD9-600FA9C25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5CB9-6219-47E6-8627-220E6B2640F7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E291BFF-3443-4D2C-8BD9-600FA9C25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5CB9-6219-47E6-8627-220E6B2640F7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91BFF-3443-4D2C-8BD9-600FA9C257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5CB9-6219-47E6-8627-220E6B2640F7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91BFF-3443-4D2C-8BD9-600FA9C25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5CB9-6219-47E6-8627-220E6B2640F7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E291BFF-3443-4D2C-8BD9-600FA9C257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5CB9-6219-47E6-8627-220E6B2640F7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91BFF-3443-4D2C-8BD9-600FA9C25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5CB9-6219-47E6-8627-220E6B2640F7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91BFF-3443-4D2C-8BD9-600FA9C25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5CB9-6219-47E6-8627-220E6B2640F7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91BFF-3443-4D2C-8BD9-600FA9C25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5CB9-6219-47E6-8627-220E6B2640F7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91BFF-3443-4D2C-8BD9-600FA9C257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2C65CB9-6219-47E6-8627-220E6B2640F7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E291BFF-3443-4D2C-8BD9-600FA9C257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3429001"/>
            <a:ext cx="8458200" cy="1643073"/>
          </a:xfrm>
        </p:spPr>
        <p:txBody>
          <a:bodyPr/>
          <a:lstStyle/>
          <a:p>
            <a:pPr algn="r"/>
            <a:r>
              <a:rPr lang="ru-RU" dirty="0" smtClean="0"/>
              <a:t/>
            </a:r>
            <a:br>
              <a:rPr lang="ru-RU" dirty="0" smtClean="0"/>
            </a:br>
            <a:r>
              <a:rPr lang="uk-UA" sz="2800" dirty="0" smtClean="0"/>
              <a:t>викладач: Олена ОКОЛОВИЧ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285728"/>
            <a:ext cx="8458200" cy="2714644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та соціальних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у дітей із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Діти з психофізичними порушеннями (РАС, порушення зору,слуху, мовлення, ЗПР інтелектуальні труднощі, РДУГ) здебільшого мають труднощі з: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розпізнаванням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(не можуть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зрозуміти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відчувають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страх,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злість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сором);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регуляцією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впливом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вираженням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Розвиток ЕІ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допомагає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розпізнавати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називати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рівень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агресивності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навички самоконтролю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стабільності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571480"/>
            <a:ext cx="8686800" cy="550864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навички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Соціальні навички — здатність ефективно взаємодіяти з іншими: спілкування, співпраця, емпатія, розуміння соціальних сигналів.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дітей з ООП спостерігаються труднощі у встановленні контактів, розумінні соціальних сигналів, спільній діяльності.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цілеспрямованого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вони можуть: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уникати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потрапляти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конфлікти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відчувати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себе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ізольованими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серед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однолітків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>
            <a:normAutofit fontScale="77500" lnSpcReduction="20000"/>
          </a:bodyPr>
          <a:lstStyle/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Розвиток соціальних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навчити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взаємодіяти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групі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ділитися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чекати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черги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підвищити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рівень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комунікативної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створити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передумови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для прийняття дитини в колективі.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ЕІ та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навички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сприяють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навчальній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мотивації</a:t>
            </a:r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стабільність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вміння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взаємодіяти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з учителем</a:t>
            </a:r>
            <a:r>
              <a:rPr lang="uk-UA" sz="3400" dirty="0" smtClean="0">
                <a:latin typeface="Times New Roman" pitchFamily="18" charset="0"/>
                <a:cs typeface="Times New Roman" pitchFamily="18" charset="0"/>
              </a:rPr>
              <a:t>/вихователем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позитивно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на:</a:t>
            </a:r>
          </a:p>
          <a:p>
            <a:pPr lvl="0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концентрацію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готовність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до навчання,</a:t>
            </a:r>
          </a:p>
          <a:p>
            <a:pPr lvl="0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витривалість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Коли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відчуває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розуміє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висловити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— вона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боїться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помилок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краще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залучається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освітній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Розвиток ЕІ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дезадаптації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вторинних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емоційно-поведінкових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проблем у дітей з ООП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агресивність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замкненість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істерики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уникання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недостатньої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обізнаності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 ЕІ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допомагає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запобігати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негативних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моделей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позитивної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ЕІ і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навички — основа успішної інклюзії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Інклюзія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спільне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навчання, 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повноцінна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групи/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Тому психолог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співпереживати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долучатися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групової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Розвинений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допомагає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ООП, а й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створює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атмосферу прийняття, емпатії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соціальних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дітей із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основа інклюзії, що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почуватися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зрозумілою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прийнятою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впевненою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педагогам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ефективніше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взаємодіяти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нею;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колективу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навчитися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толерантності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співпереживанню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8111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Особливості</a:t>
            </a:r>
            <a:r>
              <a:rPr lang="ru-RU" b="1" dirty="0" smtClean="0"/>
              <a:t> розвитку ЕІ та соціальних </a:t>
            </a:r>
            <a:r>
              <a:rPr lang="ru-RU" b="1" dirty="0" err="1" smtClean="0"/>
              <a:t>навичок</a:t>
            </a:r>
            <a:r>
              <a:rPr lang="ru-RU" b="1" dirty="0" smtClean="0"/>
              <a:t> у дітей із ООП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31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1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31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31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регуляції</a:t>
            </a:r>
            <a:r>
              <a:rPr lang="ru-RU" sz="31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дітей із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показують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що вони можуть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використанні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розпізнаванні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1"/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можуть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частіше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відчувати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негативні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емоції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тривогу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фрустрацію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та потребують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розвитку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ЕІ.</a:t>
            </a:r>
          </a:p>
          <a:p>
            <a:r>
              <a:rPr lang="ru-RU" sz="31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31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навички:</a:t>
            </a:r>
            <a:endParaRPr lang="ru-RU" sz="3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сенсорними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мовленнєвими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можуть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обмежений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доступ до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вербальних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невербальних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сигналів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ускладнює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взаємодію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Потрібна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умов: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візуальних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підказок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структурованих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соціальних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інтеракцій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Психофізичні</a:t>
            </a:r>
            <a:r>
              <a:rPr lang="ru-RU" b="1" dirty="0" smtClean="0"/>
              <a:t> </a:t>
            </a:r>
            <a:r>
              <a:rPr lang="ru-RU" b="1" dirty="0" err="1" smtClean="0"/>
              <a:t>порушення</a:t>
            </a:r>
            <a:r>
              <a:rPr lang="ru-RU" b="1" dirty="0" smtClean="0"/>
              <a:t> та їх вплив</a:t>
            </a:r>
            <a:r>
              <a:rPr lang="uk-UA" b="1" dirty="0" smtClean="0"/>
              <a:t> на розвиток емоційного інтелекту та соціальних навичок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928802"/>
            <a:ext cx="8686800" cy="4151323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Емоційний інтелект формується на основі досвіду емоційної взаємодії — через спостереження, наслідування, спільну діяльність, гру.</a:t>
            </a:r>
            <a:b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психофізичних порушеннях ці механізми часто порушені або обмежені, що впливає на розвиток усіх компонентів </a:t>
            </a:r>
            <a:r>
              <a:rPr lang="uk-U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ЕІ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14290"/>
            <a:ext cx="8686800" cy="5865835"/>
          </a:xfrm>
        </p:spPr>
        <p:txBody>
          <a:bodyPr/>
          <a:lstStyle/>
          <a:p>
            <a:pPr algn="just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Типові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розвитку ЕІ у дітей з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психофізичними порушеннями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714355"/>
          <a:ext cx="9144000" cy="6278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298"/>
                <a:gridCol w="3595702"/>
                <a:gridCol w="3048000"/>
              </a:tblGrid>
              <a:tr h="5589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Категорія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дітей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Особливості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розвитку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емоційного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інтелекту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Можливі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труднощі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116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Діти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з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інтелектуальними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порушеннями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Обмежений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емоційний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словник,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конкретність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емоційних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реакцій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труднощі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розпізнаванні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складних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почуттів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Нерозуміння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інших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імпульсивність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занижена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самооцінка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37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Діти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з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порушеннями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мовлення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Емоції часто не знаходять адекватного вербального вираження.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Фрустрація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замкнутість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агресивні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реакції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через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неможливість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висловитись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37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Діти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з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порушеннями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слуху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Обмежений доступ до інтонацій, тональності, емоційних нюансів у мові.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Ускладнення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емпатії,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труднощі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невербальній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комунікації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почуття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ізоляції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37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Діти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з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порушеннями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зору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Недостатній зоровий досвід розпізнавання емоційних виразів.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Проблеми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розумінні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невербальних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сигналів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емоційне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напруження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116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Діти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з РАС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Важко ідентифікують та інтерпретують емоції (свої й чужі), низька емпатія, ригідність мислення.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Уникнення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спілкування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емоційна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ізоляція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тривожність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37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Діти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з РДУГ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Емоційна імпульсивність, слабкий контроль афекту.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Часті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конфлікти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труднощі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у соціальних контактах, негативна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самооцінка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Зміст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Вступ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Поняття емоційного інтелекту в зарубіжній та вітчизняній психологічній науці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озвиток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(ЕІ) і соціальних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дітей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компонент супроводу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ЕІ та соціальних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дітей з ООП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Психофізичні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їх вплив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на розвиток емоційного інтелекту та соціальних навичок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навички у дітей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Взаємозв’язок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ЕІ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і соціальних навичок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методики розвитку ЕІ та соціальних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Роль психолога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міждисциплінарної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щодо розвитку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ЕІ та соціальних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428605"/>
          <a:ext cx="8686800" cy="5672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7002"/>
                <a:gridCol w="3024198"/>
                <a:gridCol w="2895600"/>
              </a:tblGrid>
              <a:tr h="8706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Категорія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дітей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Особливості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розвитку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емоційного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інтелекту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Можливі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труднощі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26197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Діти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з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інтелектуальними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порушеннями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Емоції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прості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без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відтінків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домінують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базові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афекти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радість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страх,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гнів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);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недостатнє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усвідомлення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власних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почуттів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Імпульсивність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труднощі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регуляції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поведінки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низька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емпатія.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21824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Діти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із ЗПР (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затримкою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психічного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розвитку)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Емоції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нестійкі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поверхові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дитина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залежна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від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дорослого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Труднощі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емоційній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саморегуляції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низька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стійкість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до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фрустрації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залежність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від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зовнішньої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підтримки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0096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навички у дітей із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71611"/>
            <a:ext cx="8686800" cy="4214843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навички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взаємодіяти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людьми,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конструктивні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стосунки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дітей із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вони часто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формуються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запізненням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фрагментарно.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соціальних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214423"/>
          <a:ext cx="8686800" cy="54797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4126"/>
                <a:gridCol w="3167074"/>
                <a:gridCol w="2895600"/>
              </a:tblGrid>
              <a:tr h="5877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Категорія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дітей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Особливості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розвитку соціальних </a:t>
                      </a: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Типові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труднощі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3214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Інтелектуальні</a:t>
                      </a: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порушення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дії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виконуються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за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наслідуванням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часто без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розуміння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їх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сенсу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Потребують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постійного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підкріплення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Залежність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дорослого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низький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рівень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ініціативності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труднощі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адекватній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реакції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ситуації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  <a:tr h="13239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Діти</a:t>
                      </a: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із ЗПР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навички можуть бути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поверховими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нестійкими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Дитина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часто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орієнтується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дорослого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як на “модель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поведінки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”.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Складнощі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прийнятті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правил, у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спільній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діяльності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незрілість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  <a:tr h="13239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Діти</a:t>
                      </a: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РАС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Порушення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соціальної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взаємодії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складність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 спонтанному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спілкуванні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невміння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розпізнавати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сигнали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Відсутність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соціальної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ініціативи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стереотипність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поведінки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  <a:tr h="800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Діти</a:t>
                      </a: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РДУГ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Високий рівень соціальної активності без урахування контексту.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Імпульсивність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конфліктність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порушення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дисципліни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18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5564"/>
                <a:gridCol w="3095636"/>
                <a:gridCol w="2895600"/>
              </a:tblGrid>
              <a:tr h="8988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Категорія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дітей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Особливості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розвитку соціальних </a:t>
                      </a:r>
                      <a:r>
                        <a:rPr lang="ru-RU" sz="2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Типові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труднощі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095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Порушення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слуху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Соціальна взаємодія обмежена комунікативними бар’єрами.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Замкнутість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нерозуміння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соціальних норм.</a:t>
                      </a:r>
                    </a:p>
                  </a:txBody>
                  <a:tcPr marL="9525" marR="9525" marT="9525" marB="9525" anchor="ctr"/>
                </a:tc>
              </a:tr>
              <a:tr h="18095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Порушення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зору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Залежність від вербального опису ситуації, труднощі в орієнтації у групі.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Пасивність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невпевненість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спілкуванні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Взаємозв’язок</a:t>
            </a:r>
            <a:r>
              <a:rPr lang="ru-RU" dirty="0" smtClean="0"/>
              <a:t> ЕІ та соціальних </a:t>
            </a:r>
            <a:r>
              <a:rPr lang="ru-RU" dirty="0" err="1" smtClean="0"/>
              <a:t>навичок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навички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взаємопов’язані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першого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стимулює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їх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поглиблюють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дитини.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закономірності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→ підвищення самоконтролю →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покращення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Розпізнавання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→ розвиток емпатії →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покращення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Усвідомлення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наслідків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err="1" smtClean="0"/>
              <a:t>Практичні</a:t>
            </a:r>
            <a:r>
              <a:rPr lang="ru-RU" sz="3100" b="1" dirty="0" smtClean="0"/>
              <a:t> методики розвитку ЕІ та соціальних </a:t>
            </a:r>
            <a:r>
              <a:rPr lang="ru-RU" sz="3100" b="1" dirty="0" err="1" smtClean="0"/>
              <a:t>навичок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 ЕІ та соціальних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дітей із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спиратися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Індивідуалізація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добір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типу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рівня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інтелектуального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розвитку.</a:t>
            </a:r>
          </a:p>
          <a:p>
            <a:pPr lvl="0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Візуальна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картинок, схем,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піктограм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жестів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Поступовість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повторюваність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багаторазове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відтворення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безпека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атмосфери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прийняття,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Ігрова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природного способу навчання і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вираження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Позитивне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похвала,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жетони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смайли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словесне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схвалення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прояв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конструктивної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Арттерапевтичні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методи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Малювання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малює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виглядає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злість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«страх», 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потім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обговорює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відчуває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Кольоротерапія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обирають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колір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настрою дня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вчаться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усвідомлювати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Пісочна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терапія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сюжетів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пісочниці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переживання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дитини.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самопізнання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усвідомлення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зниження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Рекомендовано для дітей із ЗПР, РАС,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Ігрові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методи («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»)</a:t>
            </a:r>
          </a:p>
          <a:p>
            <a:pPr lvl="0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Дзеркало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повторює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міміку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психолога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здивування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злість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Вгадай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емоцію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показ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картках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міміки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відчуває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герой?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обговорення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персонажів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казок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мультфільмів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Світлофор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 за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кольорів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жовтий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спокійно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чорний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червоний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сердито.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розпізнавання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виразність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співпереживання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Підходить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дітей з РАС, СДУГ,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вербалізації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карток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із фразами: «Я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злюся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коли…»,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…».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Щоденник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малюнковий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стікерами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фіксує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відчуває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дня.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Закінчи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речення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усвідомлення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«Коли мене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хвалять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я…»,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приємно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коли…».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грамотність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усвідомлення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почуттів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Рекомендовано для дітей із ЗПР та легкими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тілесно-орієнтованої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терапії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релаксацію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Дихаємо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спокійно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«Дерево»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уявляє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себе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міцним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деревом).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робот»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рухається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різко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гнів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м’яко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спокій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Тілесні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позначення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контурі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відчувається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живіт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голова).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тілесну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обізнаність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саморегуляцію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вміння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знімати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напругу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71451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Поняття емоційного інтелекту в зарубіжній та вітчизняній психологічній науці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071678"/>
            <a:ext cx="8686800" cy="4008447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 емоційного інтелекту (</a:t>
            </a:r>
            <a:r>
              <a:rPr lang="uk-U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ЕІ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з’явилося у психологічній науці наприкінці ХХ століття як відповідь на обмеженість традиційного розуміння інтелекту лише як когнітивних здібностей.</a:t>
            </a:r>
            <a:b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Класичне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IQ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враховувало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важливу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роль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життєвому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успіху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Методи розвитку соціальних </a:t>
            </a:r>
            <a:r>
              <a:rPr lang="ru-RU" dirty="0" err="1" smtClean="0"/>
              <a:t>навичок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500726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короткі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розповіді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комікси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пояснюють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поводитися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«Що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робити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хтось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штовхнув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«Як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попросити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«Як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поводитися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уроці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соціальних норм,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Ефективно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дітей із РАС, ЗПР,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Рольові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моделювання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ситуацій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«Магазин»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«Школа»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«День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народження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«Я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допомагаю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другу»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імітація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реальних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соціальних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сценаріїв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Обговорення: що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сподобалось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складно, як можна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інакше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навички, навички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емпатію.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спільні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(«Разом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будуємо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вежу»,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Малюємо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одну картину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»).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Обговорення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почуттів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«Що 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відчував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допомагав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?»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командну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роботу,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довіру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 «Система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жетонів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поділився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допоміг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слухав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жетон/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стікер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можна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обміняти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винагороду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самоконтроль,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мотивацію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конструктивної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ефективно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дітей з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СДУГ.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Групові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розвиток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співпраці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«Передай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посмішку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черзі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усмішку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Спільний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малюнок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дітей разом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створюють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одну картину.</a:t>
            </a:r>
          </a:p>
          <a:p>
            <a:pPr lvl="0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Чарівний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клубок»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клубок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ниток,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називаючи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приємні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слова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одному.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прийняття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згуртованість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Рекомендації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психологу та педагогу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Починати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роботу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слід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базових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«я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радію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злюся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боюся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візуальні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піктограми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смайли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групах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(2–4 дитини) для зниження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закріплювати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позитивний результат – вербально і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невербально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Регулярно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залучати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батьків: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домашньої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практики.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щоденники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спостережень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відстеження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розвитку ЕІ.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Роль психолога та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міждисциплінарної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uk-UA" sz="3100" b="1" dirty="0" smtClean="0">
                <a:latin typeface="Times New Roman" pitchFamily="18" charset="0"/>
                <a:cs typeface="Times New Roman" pitchFamily="18" charset="0"/>
              </a:rPr>
              <a:t> щодо розвитку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ЕІ та соціальних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контексті інклюзивного навчання психолог виконує ключову роль у забезпеченні емоційного благополуччя, соціальної адаптації та гармонійного розвитку дитини з особливими освітніми потребами (ООП).</a:t>
            </a:r>
            <a:b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педагогів, батьків,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асистента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психолога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розвитку ЕІ та соціальних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endPara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Діагностична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робота:</a:t>
            </a:r>
          </a:p>
          <a:p>
            <a:pPr lvl="0" algn="just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рівня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усвідомлення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розпізнавання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регуляції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дитини</a:t>
            </a:r>
          </a:p>
          <a:p>
            <a:pPr lvl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комунікація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взаємодія,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поведінкові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реакції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особливостей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сприйняття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пам’яті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</a:t>
            </a:r>
          </a:p>
          <a:p>
            <a:pPr lvl="0" algn="just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сферу.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dirty="0" smtClean="0"/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Корекційно-розвиткова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робота:</a:t>
            </a:r>
          </a:p>
          <a:p>
            <a:pPr lvl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Проведення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групових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занять із</a:t>
            </a:r>
          </a:p>
          <a:p>
            <a:pPr lvl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 ЕІ та соціальних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ігрових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арттерапевтичних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когнітивно-поведінкових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тілесно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орієнтованих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технік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емпатії,</a:t>
            </a:r>
          </a:p>
          <a:p>
            <a:pPr lvl="0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прийнятної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Консультативна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рекомендацій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педагогам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безпечного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батьків 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дитини,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способів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реагування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асистента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стратегії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супроводу.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uk-UA" dirty="0" smtClean="0"/>
              <a:t>	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Емоційний інтелект — здатність розпізнавати власні емоції і емоції інших, керувати ними, використовувати емоції для мотивації та налагодження стосунків.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теоретичні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1.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Пітер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Селовей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Джон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(1990)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вперше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ввели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emotional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intelligence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обіг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Визначили </a:t>
            </a:r>
            <a:r>
              <a:rPr lang="uk-U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ЕІ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здатність сприймати, розуміти, виражати та регулювати емоції — власні й чужі — для підвищення ефективності мислення та поведінки.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Психопрофілактика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педагогів.</a:t>
            </a:r>
          </a:p>
          <a:p>
            <a:pPr lvl="0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позитивного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мікроклімату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</a:t>
            </a:r>
          </a:p>
          <a:p>
            <a:pPr lvl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колективі.</a:t>
            </a:r>
          </a:p>
          <a:p>
            <a:pPr lvl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закладу освіти.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err="1" smtClean="0"/>
              <a:t>Висновки</a:t>
            </a:r>
            <a:endParaRPr lang="ru-RU" b="1" dirty="0" smtClean="0"/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Психофізичні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походження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зумовлюють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специфічні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розвитку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соціальних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Найбільші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спостерігаються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дітей із ЗПР, РАС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відзначається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низький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рівень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емпатії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емоційно-соціальної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системним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поступовим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базуватись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індивідуальному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створювати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безпечне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приймати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взаємодіяти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конструктивно.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соціальних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дітей із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ключовий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фактор успішної інклюзії.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роль психолога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процесі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організатор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фасилітатор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партнер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створенні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підтримуючого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методики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адаптовані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дитини і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інтегровані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міждисциплінарну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команду.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Навичка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роботи 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емоціями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стосунками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не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а основа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супроводу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інклюзивному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соціальних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системна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складова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супроводу.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Ефективність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узгоджених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психолога, педагога,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асистента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й батьків.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ігрових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тілесно-орієнтованих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методик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базових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соціальних компетентностей,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дитини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ВИКОРИСТАНІ ДЖЕРЕЛА: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4937141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Карамушка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Л. М., &amp;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Гордєєва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О. В. (2021).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компетентність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чинник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психологічного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благополуччя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Г. С.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Костюка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НАПН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Пов’якель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Н. І., &amp;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Сергієнко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Т. І. (2020).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Емоційний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структурі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психолога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Вісник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Київського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університету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Бориса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Грінченка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Психологія, 1(11), 45–53. https://doi.org/10.28925/2414-0829.2020.1.6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Таранченко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О. М., &amp;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Колупаєва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А. А. (2019).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Навчання дітей з особливими освітніми потребами в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інклюзивному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Харків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Видавництво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«Ранок».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Чепелєва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Н. В. (2021).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Емоційний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чинник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морального розвитку дитини в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інклюзивному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науки, 14(2), 58–64.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Кузнецова, Л. О. (2022).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дітей з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інтелектуального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розвитку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особливими потребами: Шляхи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розбудови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23(1), 113–119. https://doi.org/10.37026/1992-1681-2022-23-1-113-119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>
            <a:normAutofit fontScale="62500" lnSpcReduction="20000"/>
          </a:bodyPr>
          <a:lstStyle/>
          <a:p>
            <a:pPr lvl="0"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Goleman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D. (2020).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Emotional intelligence: Why it can matter more than IQ (25th anniversary ed.)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York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NY: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Bantam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Books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Mayer, J. D., Caruso, D. R., &amp;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Salovey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P. (2021).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ability model of emotional intelligence: Principles and updates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Emotion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Review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13(1), 3–13. https://doi.org/10.1177/1754073920979174</a:t>
            </a:r>
          </a:p>
          <a:p>
            <a:pPr lvl="0"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Bar-On, R. (2020).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Bar-On model of emotional-social intelligence (ESI)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Psicothema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32(2), 147–155. https://doi.org/10.7334/psicothema2020.98</a:t>
            </a:r>
          </a:p>
          <a:p>
            <a:pPr lvl="0"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Denham, S. A., Bassett, H. H., &amp; Wyatt, T. M. (2022).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Emotional competence and social relationships in children with disabilities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Early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Child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Care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192(2), 180–195. https://doi.org/10.1080/03004430.2020.1753592</a:t>
            </a:r>
          </a:p>
          <a:p>
            <a:pPr lvl="0"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Konstantinidis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E., &amp;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Stasinos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D. (2023).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Social-emotional learning interventions for children with special educational needs: A systematic review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Journal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Inclusive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Education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27(3), 375–391. https://doi.org/10.1080/13603116.2021.1925180</a:t>
            </a:r>
          </a:p>
          <a:p>
            <a:pPr lvl="0"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Riggio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R. E., &amp;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Reichard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R. J. (2020).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emotional and social intelligences of effective leadership: An emotional intelligence approach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Journal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Leadership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Organizational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Studies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27(3), 249–260. https://doi.org/10.1177/1548051819899779</a:t>
            </a:r>
          </a:p>
          <a:p>
            <a:pPr lvl="0"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Ashkanasy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N. M., &amp; Humphrey, R. H. (2021).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Current emotion research in organizational behavior and industrial/organizational psychology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Emotion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Review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13(1), 70–80. https://doi.org/10.1177/1754073920971096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Виокремили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чотири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компоненти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ЕІ:</a:t>
            </a:r>
          </a:p>
          <a:p>
            <a:pPr lvl="1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Усвідомлення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Розпізнавання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людей.</a:t>
            </a:r>
          </a:p>
          <a:p>
            <a:pPr lvl="1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мисленні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мотивації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емоціями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14290"/>
            <a:ext cx="8686800" cy="6643710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Деніел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Ґоулман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(1995) — популяризатор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концепції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Автор книги </a:t>
            </a:r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“Emotional Intelligence: Why It Can Matter More Than IQ”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Визначив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ЕІ як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емоційних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соціальних компетенцій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ефективність у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професійній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міжособистісній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навчальній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Виділив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п’ять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ключових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компонентів ЕІ:</a:t>
            </a:r>
          </a:p>
          <a:p>
            <a:pPr lvl="1" algn="just"/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Самоусвідомлення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Саморегуляція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Мотивація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Емпатія.</a:t>
            </a:r>
          </a:p>
          <a:p>
            <a:pPr lvl="1" algn="just"/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навички.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Ґоулман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наголошував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“Люди з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високим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ЕІ —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здатен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розуміти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керувати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власними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емоціями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тому вони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частіше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досягають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успіху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їхній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IQ середній.”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>
            <a:noAutofit/>
          </a:bodyPr>
          <a:lstStyle/>
          <a:p>
            <a:pPr lvl="0"/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Реувен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Бар-Он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(1997) — модель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коефіцієнта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(EQ)</a:t>
            </a:r>
          </a:p>
          <a:p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Розглядав </a:t>
            </a:r>
            <a:r>
              <a:rPr lang="uk-UA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ЕІ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комбінацію емоційних, особистісних і соціальних здібностей, що впливають на адаптивність людини.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Запропонував поняття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EQ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Emotional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Quotient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аналогічне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IQ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Виокремив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блоків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ЕІ:</a:t>
            </a:r>
          </a:p>
          <a:p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Внутрішньоособистісний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самоповага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самоусвідомлення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Міжособистісний (емпатія, соціальна відповідальність).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Адаптивність (реалістичність, гнучкість мислення).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Стресостійкість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Загальний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настрій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оптимізм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задоволення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життям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500042"/>
            <a:ext cx="8686800" cy="558008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українській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вітчизняній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науці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почало активно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розвиватися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2000-х роках, коли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зросла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чинника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успішної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Українські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дослідники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Пов’якель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Васильєва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Сергієнко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Гордєєва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Л.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Карамушка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розглядають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ЕІ як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компетентність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ефективність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міжособистісної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психологічного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благополуччя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Чепелєва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вказує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що ЕІ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саморозуміння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емпатії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рефлексії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базою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моральної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українських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наголошується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виховній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ролі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ЕІ — як навички, що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й повинна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розвиватися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дитинства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357322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озвиток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(ЕІ) і соціальних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у дітей із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як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важливий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компонент супроводу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85926"/>
            <a:ext cx="8686800" cy="4294199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 емоційного інтелекту (</a:t>
            </a:r>
            <a:r>
              <a:rPr lang="uk-U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ЕІ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і соціальних навичок у дітей із психофізичними порушеннями є одним із ключових напрямів психологічного супроводу, тому що саме ці здібності забезпечують успішну адаптацію, емоційне благополуччя та соціальну інтеграцію дитини.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Емоційний інтелект — основа саморегуляції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68</TotalTime>
  <Words>2711</Words>
  <Application>Microsoft Office PowerPoint</Application>
  <PresentationFormat>Экран (4:3)</PresentationFormat>
  <Paragraphs>273</Paragraphs>
  <Slides>44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5" baseType="lpstr">
      <vt:lpstr>Трек</vt:lpstr>
      <vt:lpstr> викладач: Олена ОКОЛОВИЧ</vt:lpstr>
      <vt:lpstr>Зміст </vt:lpstr>
      <vt:lpstr> Поняття емоційного інтелекту в зарубіжній та вітчизняній психологічній науці </vt:lpstr>
      <vt:lpstr>Слайд 4</vt:lpstr>
      <vt:lpstr>Слайд 5</vt:lpstr>
      <vt:lpstr>Слайд 6</vt:lpstr>
      <vt:lpstr>Слайд 7</vt:lpstr>
      <vt:lpstr>Слайд 8</vt:lpstr>
      <vt:lpstr>Розвиток емоційного інтелекту (ЕІ) і соціальних навичок у дітей із психофізичними порушеннями як важливий компонент супроводу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 Особливості розвитку ЕІ та соціальних навичок у дітей із ООП </vt:lpstr>
      <vt:lpstr>Психофізичні порушення та їх вплив на розвиток емоційного інтелекту та соціальних навичок</vt:lpstr>
      <vt:lpstr>Слайд 19</vt:lpstr>
      <vt:lpstr>Слайд 20</vt:lpstr>
      <vt:lpstr> Соціальні навички у дітей із психофізичними порушеннями </vt:lpstr>
      <vt:lpstr>Особливості формування соціальних навичок: </vt:lpstr>
      <vt:lpstr>Слайд 23</vt:lpstr>
      <vt:lpstr>Взаємозв’язок ЕІ та соціальних навичок </vt:lpstr>
      <vt:lpstr>Практичні методики розвитку ЕІ та соціальних навичок </vt:lpstr>
      <vt:lpstr>Слайд 26</vt:lpstr>
      <vt:lpstr>Слайд 27</vt:lpstr>
      <vt:lpstr>Слайд 28</vt:lpstr>
      <vt:lpstr>Слайд 29</vt:lpstr>
      <vt:lpstr>Методи розвитку соціальних навичок </vt:lpstr>
      <vt:lpstr>Слайд 31</vt:lpstr>
      <vt:lpstr>Слайд 32</vt:lpstr>
      <vt:lpstr>Слайд 33</vt:lpstr>
      <vt:lpstr>Слайд 34</vt:lpstr>
      <vt:lpstr>Слайд 35</vt:lpstr>
      <vt:lpstr>Роль психолога та міждисциплінарної команди щодо розвитку ЕІ та соціальних навичок </vt:lpstr>
      <vt:lpstr>Слайд 37</vt:lpstr>
      <vt:lpstr>Слайд 38</vt:lpstr>
      <vt:lpstr>Слайд 39</vt:lpstr>
      <vt:lpstr>Слайд 40</vt:lpstr>
      <vt:lpstr>Слайд 41</vt:lpstr>
      <vt:lpstr>Слайд 42</vt:lpstr>
      <vt:lpstr>ВИКОРИСТАНІ ДЖЕРЕЛА:</vt:lpstr>
      <vt:lpstr>Слайд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викладач: Олена ОКОЛОВИЧ</dc:title>
  <dc:creator>Пользователь</dc:creator>
  <cp:lastModifiedBy>Пользователь</cp:lastModifiedBy>
  <cp:revision>8</cp:revision>
  <dcterms:created xsi:type="dcterms:W3CDTF">2025-10-26T19:25:46Z</dcterms:created>
  <dcterms:modified xsi:type="dcterms:W3CDTF">2025-11-02T15:25:32Z</dcterms:modified>
</cp:coreProperties>
</file>