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</p:sldMasterIdLst>
  <p:notesMasterIdLst>
    <p:notesMasterId r:id="rId18"/>
  </p:notesMasterIdLst>
  <p:sldIdLst>
    <p:sldId id="256" r:id="rId2"/>
    <p:sldId id="260" r:id="rId3"/>
    <p:sldId id="268" r:id="rId4"/>
    <p:sldId id="269" r:id="rId5"/>
    <p:sldId id="270" r:id="rId6"/>
    <p:sldId id="263" r:id="rId7"/>
    <p:sldId id="257" r:id="rId8"/>
    <p:sldId id="264" r:id="rId9"/>
    <p:sldId id="265" r:id="rId10"/>
    <p:sldId id="258" r:id="rId11"/>
    <p:sldId id="259" r:id="rId12"/>
    <p:sldId id="266" r:id="rId13"/>
    <p:sldId id="262" r:id="rId14"/>
    <p:sldId id="261" r:id="rId15"/>
    <p:sldId id="267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6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0877B-9954-4D82-BE31-76388AC6679F}" type="doc">
      <dgm:prSet loTypeId="urn:microsoft.com/office/officeart/2009/layout/ReverseList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FF8716A-530C-4494-ABD0-4226B2F25185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dirty="0" err="1" smtClean="0"/>
            <a:t>Конкурентоспроможність</a:t>
          </a:r>
          <a:r>
            <a:rPr lang="ru-RU" sz="2800" dirty="0" smtClean="0"/>
            <a:t> </a:t>
          </a:r>
          <a:r>
            <a:rPr lang="ru-RU" sz="2800" dirty="0" err="1" smtClean="0"/>
            <a:t>промислового</a:t>
          </a:r>
          <a:r>
            <a:rPr lang="ru-RU" sz="2800" dirty="0" smtClean="0"/>
            <a:t> </a:t>
          </a:r>
          <a:r>
            <a:rPr lang="ru-RU" sz="2800" dirty="0" err="1" smtClean="0"/>
            <a:t>підприємства</a:t>
          </a:r>
          <a:endParaRPr lang="ru-RU" sz="2800" dirty="0"/>
        </a:p>
      </dgm:t>
    </dgm:pt>
    <dgm:pt modelId="{8731ADB3-A856-4035-9B40-75D8B224D33D}" type="parTrans" cxnId="{06E866ED-ACD1-4FD5-95FA-B1D714916235}">
      <dgm:prSet/>
      <dgm:spPr/>
      <dgm:t>
        <a:bodyPr/>
        <a:lstStyle/>
        <a:p>
          <a:pPr>
            <a:lnSpc>
              <a:spcPct val="100000"/>
            </a:lnSpc>
          </a:pPr>
          <a:endParaRPr lang="ru-RU" sz="2800"/>
        </a:p>
      </dgm:t>
    </dgm:pt>
    <dgm:pt modelId="{4656A906-0DA8-4796-B706-DBC470B74055}" type="sibTrans" cxnId="{06E866ED-ACD1-4FD5-95FA-B1D714916235}">
      <dgm:prSet/>
      <dgm:spPr/>
      <dgm:t>
        <a:bodyPr/>
        <a:lstStyle/>
        <a:p>
          <a:pPr>
            <a:lnSpc>
              <a:spcPct val="100000"/>
            </a:lnSpc>
          </a:pPr>
          <a:endParaRPr lang="ru-RU" sz="2800"/>
        </a:p>
      </dgm:t>
    </dgm:pt>
    <dgm:pt modelId="{15DC2B85-2F7D-4CAA-A3E8-B630C6300E42}">
      <dgm:prSet phldrT="[Текст]"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2800" dirty="0" err="1" smtClean="0"/>
            <a:t>Конкурентоспроможність</a:t>
          </a:r>
          <a:endParaRPr lang="uk-UA" sz="2800" dirty="0" smtClean="0"/>
        </a:p>
        <a:p>
          <a:pPr algn="ctr">
            <a:lnSpc>
              <a:spcPct val="100000"/>
            </a:lnSpc>
          </a:pPr>
          <a:r>
            <a:rPr lang="uk-UA" sz="2800" dirty="0" smtClean="0"/>
            <a:t>продукції</a:t>
          </a:r>
          <a:endParaRPr lang="ru-RU" sz="2800" dirty="0"/>
        </a:p>
      </dgm:t>
    </dgm:pt>
    <dgm:pt modelId="{EADEA7CA-D0D8-49E3-ACDF-0749448224B7}" type="parTrans" cxnId="{32C9E331-CD89-48E7-A695-93DAED2416A6}">
      <dgm:prSet/>
      <dgm:spPr/>
      <dgm:t>
        <a:bodyPr/>
        <a:lstStyle/>
        <a:p>
          <a:pPr>
            <a:lnSpc>
              <a:spcPct val="100000"/>
            </a:lnSpc>
          </a:pPr>
          <a:endParaRPr lang="ru-RU" sz="2800"/>
        </a:p>
      </dgm:t>
    </dgm:pt>
    <dgm:pt modelId="{2383851F-44DE-4FB6-B4BA-37229376996A}" type="sibTrans" cxnId="{32C9E331-CD89-48E7-A695-93DAED2416A6}">
      <dgm:prSet/>
      <dgm:spPr/>
      <dgm:t>
        <a:bodyPr/>
        <a:lstStyle/>
        <a:p>
          <a:pPr>
            <a:lnSpc>
              <a:spcPct val="100000"/>
            </a:lnSpc>
          </a:pPr>
          <a:endParaRPr lang="ru-RU" sz="2800"/>
        </a:p>
      </dgm:t>
    </dgm:pt>
    <dgm:pt modelId="{4D71235A-EF0F-4F8D-8859-D17C47B47AEE}" type="pres">
      <dgm:prSet presAssocID="{4920877B-9954-4D82-BE31-76388AC6679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436EF21-6036-435D-9A19-23332DA159EE}" type="pres">
      <dgm:prSet presAssocID="{4920877B-9954-4D82-BE31-76388AC6679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C2FF7-47FA-4133-9C45-4B5BA99F558D}" type="pres">
      <dgm:prSet presAssocID="{4920877B-9954-4D82-BE31-76388AC6679F}" presName="LeftNode" presStyleLbl="bgImgPlace1" presStyleIdx="0" presStyleCnt="2" custScaleX="283695" custScaleY="101883" custLinFactNeighborX="-81239" custLinFactNeighborY="589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A451A1F3-949E-4936-8A3A-9139D4BAD478}" type="pres">
      <dgm:prSet presAssocID="{4920877B-9954-4D82-BE31-76388AC6679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97ABF-81B4-40A7-BFA0-AF6609359E94}" type="pres">
      <dgm:prSet presAssocID="{4920877B-9954-4D82-BE31-76388AC6679F}" presName="RightNode" presStyleLbl="bgImgPlace1" presStyleIdx="1" presStyleCnt="2" custScaleX="282786" custScaleY="101825" custLinFactX="2953" custLinFactNeighborX="100000" custLinFactNeighborY="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9B2A836B-D143-44A1-8DD3-61D6F81CC299}" type="pres">
      <dgm:prSet presAssocID="{4920877B-9954-4D82-BE31-76388AC6679F}" presName="TopArrow" presStyleLbl="node1" presStyleIdx="0" presStyleCnt="2"/>
      <dgm:spPr/>
    </dgm:pt>
    <dgm:pt modelId="{18F223C0-148A-4611-B1A8-36747D0C65F3}" type="pres">
      <dgm:prSet presAssocID="{4920877B-9954-4D82-BE31-76388AC6679F}" presName="BottomArrow" presStyleLbl="node1" presStyleIdx="1" presStyleCnt="2"/>
      <dgm:spPr/>
    </dgm:pt>
  </dgm:ptLst>
  <dgm:cxnLst>
    <dgm:cxn modelId="{11CEA784-4124-40F9-B29A-DF4A073FB0D1}" type="presOf" srcId="{4920877B-9954-4D82-BE31-76388AC6679F}" destId="{4D71235A-EF0F-4F8D-8859-D17C47B47AEE}" srcOrd="0" destOrd="0" presId="urn:microsoft.com/office/officeart/2009/layout/ReverseList"/>
    <dgm:cxn modelId="{DED57A84-8235-48D4-9CA3-C216C436D025}" type="presOf" srcId="{2FF8716A-530C-4494-ABD0-4226B2F25185}" destId="{0436EF21-6036-435D-9A19-23332DA159EE}" srcOrd="0" destOrd="0" presId="urn:microsoft.com/office/officeart/2009/layout/ReverseList"/>
    <dgm:cxn modelId="{32C9E331-CD89-48E7-A695-93DAED2416A6}" srcId="{4920877B-9954-4D82-BE31-76388AC6679F}" destId="{15DC2B85-2F7D-4CAA-A3E8-B630C6300E42}" srcOrd="1" destOrd="0" parTransId="{EADEA7CA-D0D8-49E3-ACDF-0749448224B7}" sibTransId="{2383851F-44DE-4FB6-B4BA-37229376996A}"/>
    <dgm:cxn modelId="{CA04B19B-C08B-4531-88EF-5A678D24524F}" type="presOf" srcId="{15DC2B85-2F7D-4CAA-A3E8-B630C6300E42}" destId="{A451A1F3-949E-4936-8A3A-9139D4BAD478}" srcOrd="0" destOrd="0" presId="urn:microsoft.com/office/officeart/2009/layout/ReverseList"/>
    <dgm:cxn modelId="{06E866ED-ACD1-4FD5-95FA-B1D714916235}" srcId="{4920877B-9954-4D82-BE31-76388AC6679F}" destId="{2FF8716A-530C-4494-ABD0-4226B2F25185}" srcOrd="0" destOrd="0" parTransId="{8731ADB3-A856-4035-9B40-75D8B224D33D}" sibTransId="{4656A906-0DA8-4796-B706-DBC470B74055}"/>
    <dgm:cxn modelId="{232EC17B-51D4-4B45-8087-8F8674BD4A7C}" type="presOf" srcId="{15DC2B85-2F7D-4CAA-A3E8-B630C6300E42}" destId="{76E97ABF-81B4-40A7-BFA0-AF6609359E94}" srcOrd="1" destOrd="0" presId="urn:microsoft.com/office/officeart/2009/layout/ReverseList"/>
    <dgm:cxn modelId="{DFA82F24-E3D4-4030-B5BD-8FA6426BF725}" type="presOf" srcId="{2FF8716A-530C-4494-ABD0-4226B2F25185}" destId="{A19C2FF7-47FA-4133-9C45-4B5BA99F558D}" srcOrd="1" destOrd="0" presId="urn:microsoft.com/office/officeart/2009/layout/ReverseList"/>
    <dgm:cxn modelId="{5A8E172C-308C-436E-BF9C-C9FC74292016}" type="presParOf" srcId="{4D71235A-EF0F-4F8D-8859-D17C47B47AEE}" destId="{0436EF21-6036-435D-9A19-23332DA159EE}" srcOrd="0" destOrd="0" presId="urn:microsoft.com/office/officeart/2009/layout/ReverseList"/>
    <dgm:cxn modelId="{D414B59D-96FB-44B3-ABC4-01472E8CC9D4}" type="presParOf" srcId="{4D71235A-EF0F-4F8D-8859-D17C47B47AEE}" destId="{A19C2FF7-47FA-4133-9C45-4B5BA99F558D}" srcOrd="1" destOrd="0" presId="urn:microsoft.com/office/officeart/2009/layout/ReverseList"/>
    <dgm:cxn modelId="{095B9A5F-8FF8-4D65-A777-4256E8E96F36}" type="presParOf" srcId="{4D71235A-EF0F-4F8D-8859-D17C47B47AEE}" destId="{A451A1F3-949E-4936-8A3A-9139D4BAD478}" srcOrd="2" destOrd="0" presId="urn:microsoft.com/office/officeart/2009/layout/ReverseList"/>
    <dgm:cxn modelId="{F00462AF-0029-456C-9924-8838357CDD5A}" type="presParOf" srcId="{4D71235A-EF0F-4F8D-8859-D17C47B47AEE}" destId="{76E97ABF-81B4-40A7-BFA0-AF6609359E94}" srcOrd="3" destOrd="0" presId="urn:microsoft.com/office/officeart/2009/layout/ReverseList"/>
    <dgm:cxn modelId="{E3AE7FF2-A85C-46F5-B4CE-E506A09B7FC7}" type="presParOf" srcId="{4D71235A-EF0F-4F8D-8859-D17C47B47AEE}" destId="{9B2A836B-D143-44A1-8DD3-61D6F81CC299}" srcOrd="4" destOrd="0" presId="urn:microsoft.com/office/officeart/2009/layout/ReverseList"/>
    <dgm:cxn modelId="{4470B2C2-EDBB-4BFC-8BA9-628B77CCDDB6}" type="presParOf" srcId="{4D71235A-EF0F-4F8D-8859-D17C47B47AEE}" destId="{18F223C0-148A-4611-B1A8-36747D0C65F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E920F-5EC0-4008-BE29-03CE09C0112B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908B627C-0867-47A4-90FD-FFF0EF56BABA}">
      <dgm:prSet phldrT="[Текст]"/>
      <dgm:spPr/>
      <dgm:t>
        <a:bodyPr/>
        <a:lstStyle/>
        <a:p>
          <a:r>
            <a:rPr lang="uk-UA" dirty="0" smtClean="0"/>
            <a:t>Аналіз проблеми і вивчення нормативно-методичних документів.</a:t>
          </a:r>
          <a:endParaRPr lang="ru-RU" dirty="0"/>
        </a:p>
      </dgm:t>
    </dgm:pt>
    <dgm:pt modelId="{0D9D39F3-CBF3-4029-8161-55B23381BBC7}" type="parTrans" cxnId="{D153FA73-9A12-49DB-B912-6521DB4B1F06}">
      <dgm:prSet/>
      <dgm:spPr/>
      <dgm:t>
        <a:bodyPr/>
        <a:lstStyle/>
        <a:p>
          <a:endParaRPr lang="ru-RU"/>
        </a:p>
      </dgm:t>
    </dgm:pt>
    <dgm:pt modelId="{E2C26A79-D9DF-491E-841F-9973D5BE78A9}" type="sibTrans" cxnId="{D153FA73-9A12-49DB-B912-6521DB4B1F06}">
      <dgm:prSet/>
      <dgm:spPr/>
      <dgm:t>
        <a:bodyPr/>
        <a:lstStyle/>
        <a:p>
          <a:endParaRPr lang="ru-RU"/>
        </a:p>
      </dgm:t>
    </dgm:pt>
    <dgm:pt modelId="{84742A92-1CAE-4FCC-900F-AEFC175CBEA6}">
      <dgm:prSet phldrT="[Текст]"/>
      <dgm:spPr/>
      <dgm:t>
        <a:bodyPr/>
        <a:lstStyle/>
        <a:p>
          <a:r>
            <a:rPr lang="uk-UA" dirty="0" smtClean="0"/>
            <a:t>Дослідження зовнішнього і внутрішнього середовища підприємства. </a:t>
          </a:r>
          <a:endParaRPr lang="ru-RU" dirty="0"/>
        </a:p>
      </dgm:t>
    </dgm:pt>
    <dgm:pt modelId="{065CABF5-1720-43B2-9421-B976212EA42C}" type="parTrans" cxnId="{A89A64A4-8831-4894-A0B5-712EEE7EEDA5}">
      <dgm:prSet/>
      <dgm:spPr/>
      <dgm:t>
        <a:bodyPr/>
        <a:lstStyle/>
        <a:p>
          <a:endParaRPr lang="ru-RU"/>
        </a:p>
      </dgm:t>
    </dgm:pt>
    <dgm:pt modelId="{9DD22A4A-3AF3-4C75-A177-345397B135C6}" type="sibTrans" cxnId="{A89A64A4-8831-4894-A0B5-712EEE7EEDA5}">
      <dgm:prSet/>
      <dgm:spPr/>
      <dgm:t>
        <a:bodyPr/>
        <a:lstStyle/>
        <a:p>
          <a:endParaRPr lang="ru-RU"/>
        </a:p>
      </dgm:t>
    </dgm:pt>
    <dgm:pt modelId="{EA927DFC-54A7-45E9-BFE7-38FF3F185AF9}">
      <dgm:prSet phldrT="[Текст]"/>
      <dgm:spPr/>
      <dgm:t>
        <a:bodyPr/>
        <a:lstStyle/>
        <a:p>
          <a:r>
            <a:rPr lang="uk-UA" dirty="0" smtClean="0"/>
            <a:t>Вивчення параметрів ринку. Збір вихідної інформації для оцінки.</a:t>
          </a:r>
          <a:endParaRPr lang="ru-RU" dirty="0"/>
        </a:p>
      </dgm:t>
    </dgm:pt>
    <dgm:pt modelId="{2F53A32B-BE1F-477D-BB18-E62A5E681973}" type="parTrans" cxnId="{A7B8CF27-E534-4481-8B6E-716471C4EE48}">
      <dgm:prSet/>
      <dgm:spPr/>
      <dgm:t>
        <a:bodyPr/>
        <a:lstStyle/>
        <a:p>
          <a:endParaRPr lang="ru-RU"/>
        </a:p>
      </dgm:t>
    </dgm:pt>
    <dgm:pt modelId="{909F3618-D17F-4BBD-8816-3806BA4AAFD7}" type="sibTrans" cxnId="{A7B8CF27-E534-4481-8B6E-716471C4EE48}">
      <dgm:prSet/>
      <dgm:spPr/>
      <dgm:t>
        <a:bodyPr/>
        <a:lstStyle/>
        <a:p>
          <a:endParaRPr lang="ru-RU"/>
        </a:p>
      </dgm:t>
    </dgm:pt>
    <dgm:pt modelId="{EBADB76B-8BF3-42FD-9180-D27F98E2EFF3}">
      <dgm:prSet phldrT="[Текст]"/>
      <dgm:spPr/>
      <dgm:t>
        <a:bodyPr/>
        <a:lstStyle/>
        <a:p>
          <a:r>
            <a:rPr lang="uk-UA" dirty="0" smtClean="0"/>
            <a:t>Приведення інформації в порівняльний вигляд з основними чинниками. </a:t>
          </a:r>
          <a:endParaRPr lang="ru-RU" dirty="0"/>
        </a:p>
      </dgm:t>
    </dgm:pt>
    <dgm:pt modelId="{8CD4B641-334B-464E-9BAF-5FA2FD93EB74}" type="parTrans" cxnId="{0A05F962-E30C-45D9-85A4-8B719C4B45CC}">
      <dgm:prSet/>
      <dgm:spPr/>
      <dgm:t>
        <a:bodyPr/>
        <a:lstStyle/>
        <a:p>
          <a:endParaRPr lang="ru-RU"/>
        </a:p>
      </dgm:t>
    </dgm:pt>
    <dgm:pt modelId="{2CAD4D1D-A9CB-4240-82DE-A080452AB5C7}" type="sibTrans" cxnId="{0A05F962-E30C-45D9-85A4-8B719C4B45CC}">
      <dgm:prSet/>
      <dgm:spPr/>
      <dgm:t>
        <a:bodyPr/>
        <a:lstStyle/>
        <a:p>
          <a:endParaRPr lang="ru-RU"/>
        </a:p>
      </dgm:t>
    </dgm:pt>
    <dgm:pt modelId="{ACDFA845-1B41-46DC-BB43-C6BB242CB1FB}">
      <dgm:prSet phldrT="[Текст]"/>
      <dgm:spPr/>
      <dgm:t>
        <a:bodyPr/>
        <a:lstStyle/>
        <a:p>
          <a:r>
            <a:rPr lang="uk-UA" dirty="0" smtClean="0"/>
            <a:t>Розроблення технології оцінки.</a:t>
          </a:r>
          <a:endParaRPr lang="ru-RU" dirty="0"/>
        </a:p>
      </dgm:t>
    </dgm:pt>
    <dgm:pt modelId="{CFE98513-5357-459D-958F-DFEA719A725A}" type="parTrans" cxnId="{54790A2E-CA6E-4A2F-8568-9802EC7D10DD}">
      <dgm:prSet/>
      <dgm:spPr/>
      <dgm:t>
        <a:bodyPr/>
        <a:lstStyle/>
        <a:p>
          <a:endParaRPr lang="ru-RU"/>
        </a:p>
      </dgm:t>
    </dgm:pt>
    <dgm:pt modelId="{3A881386-56F2-4284-897A-D1C442838328}" type="sibTrans" cxnId="{54790A2E-CA6E-4A2F-8568-9802EC7D10DD}">
      <dgm:prSet/>
      <dgm:spPr/>
      <dgm:t>
        <a:bodyPr/>
        <a:lstStyle/>
        <a:p>
          <a:endParaRPr lang="ru-RU"/>
        </a:p>
      </dgm:t>
    </dgm:pt>
    <dgm:pt modelId="{9B7988FE-5A5F-4CF6-8732-E7EBE58B69FC}">
      <dgm:prSet phldrT="[Текст]"/>
      <dgm:spPr/>
      <dgm:t>
        <a:bodyPr/>
        <a:lstStyle/>
        <a:p>
          <a:r>
            <a:rPr lang="uk-UA" dirty="0" smtClean="0"/>
            <a:t>Аналіз інформації та оцінка конкурентоспроможності.</a:t>
          </a:r>
          <a:endParaRPr lang="ru-RU" dirty="0"/>
        </a:p>
      </dgm:t>
    </dgm:pt>
    <dgm:pt modelId="{4A8C95CB-EE7A-4EDD-9E3E-D84F9E6EB515}" type="parTrans" cxnId="{44D8CAC7-D72D-4413-AB2B-D48334649194}">
      <dgm:prSet/>
      <dgm:spPr/>
      <dgm:t>
        <a:bodyPr/>
        <a:lstStyle/>
        <a:p>
          <a:endParaRPr lang="ru-RU"/>
        </a:p>
      </dgm:t>
    </dgm:pt>
    <dgm:pt modelId="{8DF451B2-A321-4339-8B27-12F6722ED0B4}" type="sibTrans" cxnId="{44D8CAC7-D72D-4413-AB2B-D48334649194}">
      <dgm:prSet/>
      <dgm:spPr/>
      <dgm:t>
        <a:bodyPr/>
        <a:lstStyle/>
        <a:p>
          <a:endParaRPr lang="ru-RU"/>
        </a:p>
      </dgm:t>
    </dgm:pt>
    <dgm:pt modelId="{CA026947-9EFD-4E21-B7C4-ADB559E6FC32}">
      <dgm:prSet phldrT="[Текст]"/>
      <dgm:spPr/>
      <dgm:t>
        <a:bodyPr/>
        <a:lstStyle/>
        <a:p>
          <a:r>
            <a:rPr lang="uk-UA" dirty="0" smtClean="0"/>
            <a:t>Розроблення пропозицій та напрямків підвищення конкурентоспроможності.</a:t>
          </a:r>
          <a:endParaRPr lang="ru-RU" dirty="0"/>
        </a:p>
      </dgm:t>
    </dgm:pt>
    <dgm:pt modelId="{AF356CC9-0F5B-4EDC-AD32-B9163B104C74}" type="parTrans" cxnId="{B20B54D2-D50A-4DFB-A2F5-5BA618966E02}">
      <dgm:prSet/>
      <dgm:spPr/>
      <dgm:t>
        <a:bodyPr/>
        <a:lstStyle/>
        <a:p>
          <a:endParaRPr lang="ru-RU"/>
        </a:p>
      </dgm:t>
    </dgm:pt>
    <dgm:pt modelId="{20ACC776-9DFF-4DE5-8B62-33FD29028F3D}" type="sibTrans" cxnId="{B20B54D2-D50A-4DFB-A2F5-5BA618966E02}">
      <dgm:prSet/>
      <dgm:spPr/>
      <dgm:t>
        <a:bodyPr/>
        <a:lstStyle/>
        <a:p>
          <a:endParaRPr lang="ru-RU"/>
        </a:p>
      </dgm:t>
    </dgm:pt>
    <dgm:pt modelId="{97B41004-E33F-4DE3-A07A-CA5699993AC2}">
      <dgm:prSet phldrT="[Текст]" phldr="1"/>
      <dgm:spPr/>
      <dgm:t>
        <a:bodyPr/>
        <a:lstStyle/>
        <a:p>
          <a:endParaRPr lang="ru-RU"/>
        </a:p>
      </dgm:t>
    </dgm:pt>
    <dgm:pt modelId="{EDC0F670-061D-4280-8B3A-B46B1B6D8AAD}" type="parTrans" cxnId="{2E4E444C-A33A-4212-B1AF-CA1D87A50A34}">
      <dgm:prSet/>
      <dgm:spPr/>
      <dgm:t>
        <a:bodyPr/>
        <a:lstStyle/>
        <a:p>
          <a:endParaRPr lang="ru-RU"/>
        </a:p>
      </dgm:t>
    </dgm:pt>
    <dgm:pt modelId="{3FFC2798-26CA-4270-B4D5-207AFD4C2427}" type="sibTrans" cxnId="{2E4E444C-A33A-4212-B1AF-CA1D87A50A34}">
      <dgm:prSet/>
      <dgm:spPr/>
      <dgm:t>
        <a:bodyPr/>
        <a:lstStyle/>
        <a:p>
          <a:endParaRPr lang="ru-RU"/>
        </a:p>
      </dgm:t>
    </dgm:pt>
    <dgm:pt modelId="{B5AEFF5D-56AD-4446-8D4E-8AC83D01DA2D}">
      <dgm:prSet phldrT="[Текст]" phldr="1"/>
      <dgm:spPr/>
      <dgm:t>
        <a:bodyPr/>
        <a:lstStyle/>
        <a:p>
          <a:endParaRPr lang="ru-RU"/>
        </a:p>
      </dgm:t>
    </dgm:pt>
    <dgm:pt modelId="{A53FD65F-A422-49B5-9321-30ED31EA9F69}" type="parTrans" cxnId="{687B870E-CE6B-493E-AC29-EAD3F1BA2E79}">
      <dgm:prSet/>
      <dgm:spPr/>
      <dgm:t>
        <a:bodyPr/>
        <a:lstStyle/>
        <a:p>
          <a:endParaRPr lang="ru-RU"/>
        </a:p>
      </dgm:t>
    </dgm:pt>
    <dgm:pt modelId="{544F96E2-2036-4D8F-8914-4CF2A59C4102}" type="sibTrans" cxnId="{687B870E-CE6B-493E-AC29-EAD3F1BA2E79}">
      <dgm:prSet/>
      <dgm:spPr/>
      <dgm:t>
        <a:bodyPr/>
        <a:lstStyle/>
        <a:p>
          <a:endParaRPr lang="ru-RU"/>
        </a:p>
      </dgm:t>
    </dgm:pt>
    <dgm:pt modelId="{EA32C44C-7B6D-4A54-988D-DF3F1C79AF66}">
      <dgm:prSet phldrT="[Текст]" phldr="1"/>
      <dgm:spPr/>
      <dgm:t>
        <a:bodyPr/>
        <a:lstStyle/>
        <a:p>
          <a:endParaRPr lang="ru-RU"/>
        </a:p>
      </dgm:t>
    </dgm:pt>
    <dgm:pt modelId="{8804D3A6-975F-40D5-84F6-AE9B3033A790}" type="parTrans" cxnId="{C7CE2734-2088-4888-9BFC-00769ECC376D}">
      <dgm:prSet/>
      <dgm:spPr/>
      <dgm:t>
        <a:bodyPr/>
        <a:lstStyle/>
        <a:p>
          <a:endParaRPr lang="ru-RU"/>
        </a:p>
      </dgm:t>
    </dgm:pt>
    <dgm:pt modelId="{526EAFFF-5958-4F5F-9D02-43DBD86FF4F6}" type="sibTrans" cxnId="{C7CE2734-2088-4888-9BFC-00769ECC376D}">
      <dgm:prSet/>
      <dgm:spPr/>
      <dgm:t>
        <a:bodyPr/>
        <a:lstStyle/>
        <a:p>
          <a:endParaRPr lang="ru-RU"/>
        </a:p>
      </dgm:t>
    </dgm:pt>
    <dgm:pt modelId="{94165BAC-47C1-49FC-9486-4FDCB21CCAAF}">
      <dgm:prSet phldrT="[Текст]" phldr="1"/>
      <dgm:spPr/>
      <dgm:t>
        <a:bodyPr/>
        <a:lstStyle/>
        <a:p>
          <a:endParaRPr lang="ru-RU"/>
        </a:p>
      </dgm:t>
    </dgm:pt>
    <dgm:pt modelId="{1783F6FB-3493-4390-8CB8-F4B8E05FAC4D}" type="parTrans" cxnId="{6E96DECD-0768-4F58-831C-9D9E6DC58D3A}">
      <dgm:prSet/>
      <dgm:spPr/>
      <dgm:t>
        <a:bodyPr/>
        <a:lstStyle/>
        <a:p>
          <a:endParaRPr lang="ru-RU"/>
        </a:p>
      </dgm:t>
    </dgm:pt>
    <dgm:pt modelId="{666513A6-89C5-4BA0-9B27-E239F8CF00CB}" type="sibTrans" cxnId="{6E96DECD-0768-4F58-831C-9D9E6DC58D3A}">
      <dgm:prSet/>
      <dgm:spPr/>
      <dgm:t>
        <a:bodyPr/>
        <a:lstStyle/>
        <a:p>
          <a:endParaRPr lang="ru-RU"/>
        </a:p>
      </dgm:t>
    </dgm:pt>
    <dgm:pt modelId="{2932A2C4-86BE-4F39-A934-D99B41A6285D}">
      <dgm:prSet phldrT="[Текст]" phldr="1"/>
      <dgm:spPr/>
      <dgm:t>
        <a:bodyPr/>
        <a:lstStyle/>
        <a:p>
          <a:endParaRPr lang="ru-RU"/>
        </a:p>
      </dgm:t>
    </dgm:pt>
    <dgm:pt modelId="{53C7A22E-DB79-4BEF-BD87-09532B31F8F8}" type="parTrans" cxnId="{B6330AC5-DD7E-4511-9BF6-42A204A5FF81}">
      <dgm:prSet/>
      <dgm:spPr/>
      <dgm:t>
        <a:bodyPr/>
        <a:lstStyle/>
        <a:p>
          <a:endParaRPr lang="ru-RU"/>
        </a:p>
      </dgm:t>
    </dgm:pt>
    <dgm:pt modelId="{A9AE4417-9530-47CF-BBA9-35A784D79D24}" type="sibTrans" cxnId="{B6330AC5-DD7E-4511-9BF6-42A204A5FF81}">
      <dgm:prSet/>
      <dgm:spPr/>
      <dgm:t>
        <a:bodyPr/>
        <a:lstStyle/>
        <a:p>
          <a:endParaRPr lang="ru-RU"/>
        </a:p>
      </dgm:t>
    </dgm:pt>
    <dgm:pt modelId="{5125C848-ACC8-4F70-B017-3A97D5FCB9C2}">
      <dgm:prSet phldrT="[Текст]" phldr="1"/>
      <dgm:spPr/>
      <dgm:t>
        <a:bodyPr/>
        <a:lstStyle/>
        <a:p>
          <a:endParaRPr lang="ru-RU"/>
        </a:p>
      </dgm:t>
    </dgm:pt>
    <dgm:pt modelId="{1CE7530E-DC8F-49AC-9902-B74F13D56225}" type="parTrans" cxnId="{74B017E3-885F-4D3D-B481-93DFFC236902}">
      <dgm:prSet/>
      <dgm:spPr/>
      <dgm:t>
        <a:bodyPr/>
        <a:lstStyle/>
        <a:p>
          <a:endParaRPr lang="ru-RU"/>
        </a:p>
      </dgm:t>
    </dgm:pt>
    <dgm:pt modelId="{B94873D8-2911-4648-8889-E662CA30C8D1}" type="sibTrans" cxnId="{74B017E3-885F-4D3D-B481-93DFFC236902}">
      <dgm:prSet/>
      <dgm:spPr/>
      <dgm:t>
        <a:bodyPr/>
        <a:lstStyle/>
        <a:p>
          <a:endParaRPr lang="ru-RU"/>
        </a:p>
      </dgm:t>
    </dgm:pt>
    <dgm:pt modelId="{B61530B8-3AC4-444F-AA2E-35AEE422CE10}" type="pres">
      <dgm:prSet presAssocID="{63DE920F-5EC0-4008-BE29-03CE09C0112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D909D3B-5535-4898-8E0C-268798473DC0}" type="pres">
      <dgm:prSet presAssocID="{63DE920F-5EC0-4008-BE29-03CE09C0112B}" presName="Name1" presStyleCnt="0"/>
      <dgm:spPr/>
    </dgm:pt>
    <dgm:pt modelId="{4EC9C520-04D9-491D-8B70-DA0A3CED5725}" type="pres">
      <dgm:prSet presAssocID="{63DE920F-5EC0-4008-BE29-03CE09C0112B}" presName="cycle" presStyleCnt="0"/>
      <dgm:spPr/>
    </dgm:pt>
    <dgm:pt modelId="{07A15566-C0D3-4A85-B242-B2C5741B695F}" type="pres">
      <dgm:prSet presAssocID="{63DE920F-5EC0-4008-BE29-03CE09C0112B}" presName="srcNode" presStyleLbl="node1" presStyleIdx="0" presStyleCnt="7"/>
      <dgm:spPr/>
    </dgm:pt>
    <dgm:pt modelId="{6D8D540E-ECEF-4FFF-B806-E4F9E08DA792}" type="pres">
      <dgm:prSet presAssocID="{63DE920F-5EC0-4008-BE29-03CE09C0112B}" presName="conn" presStyleLbl="parChTrans1D2" presStyleIdx="0" presStyleCnt="1"/>
      <dgm:spPr/>
      <dgm:t>
        <a:bodyPr/>
        <a:lstStyle/>
        <a:p>
          <a:endParaRPr lang="ru-RU"/>
        </a:p>
      </dgm:t>
    </dgm:pt>
    <dgm:pt modelId="{1D9DFE0B-9257-445E-820A-A350C406BBCB}" type="pres">
      <dgm:prSet presAssocID="{63DE920F-5EC0-4008-BE29-03CE09C0112B}" presName="extraNode" presStyleLbl="node1" presStyleIdx="0" presStyleCnt="7"/>
      <dgm:spPr/>
    </dgm:pt>
    <dgm:pt modelId="{9ACAAE45-A781-4E4E-8CEA-96CE1D97EB2B}" type="pres">
      <dgm:prSet presAssocID="{63DE920F-5EC0-4008-BE29-03CE09C0112B}" presName="dstNode" presStyleLbl="node1" presStyleIdx="0" presStyleCnt="7"/>
      <dgm:spPr/>
    </dgm:pt>
    <dgm:pt modelId="{EAF66390-7434-4C2C-AB9A-1FB86D0E5583}" type="pres">
      <dgm:prSet presAssocID="{908B627C-0867-47A4-90FD-FFF0EF56BABA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F0FA0-588B-4F18-96E2-788B14660889}" type="pres">
      <dgm:prSet presAssocID="{908B627C-0867-47A4-90FD-FFF0EF56BABA}" presName="accent_1" presStyleCnt="0"/>
      <dgm:spPr/>
    </dgm:pt>
    <dgm:pt modelId="{C5473E37-4BC8-4C38-844C-EB83C761235B}" type="pres">
      <dgm:prSet presAssocID="{908B627C-0867-47A4-90FD-FFF0EF56BABA}" presName="accentRepeatNode" presStyleLbl="solidFgAcc1" presStyleIdx="0" presStyleCnt="7"/>
      <dgm:spPr/>
    </dgm:pt>
    <dgm:pt modelId="{962CDE51-C378-47DB-8DF1-9A9171A2FBC9}" type="pres">
      <dgm:prSet presAssocID="{84742A92-1CAE-4FCC-900F-AEFC175CBEA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9B882-D4EE-4AD0-8B17-73B79BFA5ED9}" type="pres">
      <dgm:prSet presAssocID="{84742A92-1CAE-4FCC-900F-AEFC175CBEA6}" presName="accent_2" presStyleCnt="0"/>
      <dgm:spPr/>
    </dgm:pt>
    <dgm:pt modelId="{23CECD55-8E57-4591-AB14-2EEFD7CA57C8}" type="pres">
      <dgm:prSet presAssocID="{84742A92-1CAE-4FCC-900F-AEFC175CBEA6}" presName="accentRepeatNode" presStyleLbl="solidFgAcc1" presStyleIdx="1" presStyleCnt="7"/>
      <dgm:spPr/>
    </dgm:pt>
    <dgm:pt modelId="{40D78B38-5216-44D1-91F9-463751D464F6}" type="pres">
      <dgm:prSet presAssocID="{EA927DFC-54A7-45E9-BFE7-38FF3F185AF9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13C25-679B-4664-9E89-0CF11D726524}" type="pres">
      <dgm:prSet presAssocID="{EA927DFC-54A7-45E9-BFE7-38FF3F185AF9}" presName="accent_3" presStyleCnt="0"/>
      <dgm:spPr/>
    </dgm:pt>
    <dgm:pt modelId="{CF1632D8-090D-4EAE-BF18-013C5769AFBE}" type="pres">
      <dgm:prSet presAssocID="{EA927DFC-54A7-45E9-BFE7-38FF3F185AF9}" presName="accentRepeatNode" presStyleLbl="solidFgAcc1" presStyleIdx="2" presStyleCnt="7"/>
      <dgm:spPr/>
    </dgm:pt>
    <dgm:pt modelId="{A8D20FA0-7F56-4634-8D7D-E407DB2210D9}" type="pres">
      <dgm:prSet presAssocID="{EBADB76B-8BF3-42FD-9180-D27F98E2EFF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72EAE-D53B-44B9-BBF6-B5685C43E915}" type="pres">
      <dgm:prSet presAssocID="{EBADB76B-8BF3-42FD-9180-D27F98E2EFF3}" presName="accent_4" presStyleCnt="0"/>
      <dgm:spPr/>
    </dgm:pt>
    <dgm:pt modelId="{6BD39514-7D8E-4219-B8DB-9CE4965F767C}" type="pres">
      <dgm:prSet presAssocID="{EBADB76B-8BF3-42FD-9180-D27F98E2EFF3}" presName="accentRepeatNode" presStyleLbl="solidFgAcc1" presStyleIdx="3" presStyleCnt="7"/>
      <dgm:spPr/>
    </dgm:pt>
    <dgm:pt modelId="{544A94CF-D00C-4316-BB40-09EC786F381D}" type="pres">
      <dgm:prSet presAssocID="{ACDFA845-1B41-46DC-BB43-C6BB242CB1FB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2EBD8-B4C2-45FA-AB2A-65512EAB0448}" type="pres">
      <dgm:prSet presAssocID="{ACDFA845-1B41-46DC-BB43-C6BB242CB1FB}" presName="accent_5" presStyleCnt="0"/>
      <dgm:spPr/>
    </dgm:pt>
    <dgm:pt modelId="{20657288-E80B-4DDC-96DF-F642B83C8F58}" type="pres">
      <dgm:prSet presAssocID="{ACDFA845-1B41-46DC-BB43-C6BB242CB1FB}" presName="accentRepeatNode" presStyleLbl="solidFgAcc1" presStyleIdx="4" presStyleCnt="7"/>
      <dgm:spPr/>
    </dgm:pt>
    <dgm:pt modelId="{BC732F3B-0AE6-4C0A-9039-7ACA5F63534A}" type="pres">
      <dgm:prSet presAssocID="{9B7988FE-5A5F-4CF6-8732-E7EBE58B69F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AA0A66-03C5-406C-9524-A9A4D76AEC4C}" type="pres">
      <dgm:prSet presAssocID="{9B7988FE-5A5F-4CF6-8732-E7EBE58B69FC}" presName="accent_6" presStyleCnt="0"/>
      <dgm:spPr/>
    </dgm:pt>
    <dgm:pt modelId="{E23E3541-16BD-4203-99B4-BBD3BA31CA24}" type="pres">
      <dgm:prSet presAssocID="{9B7988FE-5A5F-4CF6-8732-E7EBE58B69FC}" presName="accentRepeatNode" presStyleLbl="solidFgAcc1" presStyleIdx="5" presStyleCnt="7"/>
      <dgm:spPr/>
    </dgm:pt>
    <dgm:pt modelId="{F3696EB1-70AC-442E-9B70-94F57B3CA29F}" type="pres">
      <dgm:prSet presAssocID="{CA026947-9EFD-4E21-B7C4-ADB559E6FC32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DDBE6-60E8-441B-95DD-ACA9D714ED23}" type="pres">
      <dgm:prSet presAssocID="{CA026947-9EFD-4E21-B7C4-ADB559E6FC32}" presName="accent_7" presStyleCnt="0"/>
      <dgm:spPr/>
    </dgm:pt>
    <dgm:pt modelId="{AB1EC860-6913-42CE-86E8-D43F436D72C3}" type="pres">
      <dgm:prSet presAssocID="{CA026947-9EFD-4E21-B7C4-ADB559E6FC32}" presName="accentRepeatNode" presStyleLbl="solidFgAcc1" presStyleIdx="6" presStyleCnt="7"/>
      <dgm:spPr/>
    </dgm:pt>
  </dgm:ptLst>
  <dgm:cxnLst>
    <dgm:cxn modelId="{A520ED19-F8A8-49FD-B001-9EC351222D0C}" type="presOf" srcId="{84742A92-1CAE-4FCC-900F-AEFC175CBEA6}" destId="{962CDE51-C378-47DB-8DF1-9A9171A2FBC9}" srcOrd="0" destOrd="0" presId="urn:microsoft.com/office/officeart/2008/layout/VerticalCurvedList"/>
    <dgm:cxn modelId="{687B870E-CE6B-493E-AC29-EAD3F1BA2E79}" srcId="{63DE920F-5EC0-4008-BE29-03CE09C0112B}" destId="{B5AEFF5D-56AD-4446-8D4E-8AC83D01DA2D}" srcOrd="8" destOrd="0" parTransId="{A53FD65F-A422-49B5-9321-30ED31EA9F69}" sibTransId="{544F96E2-2036-4D8F-8914-4CF2A59C4102}"/>
    <dgm:cxn modelId="{A7B8CF27-E534-4481-8B6E-716471C4EE48}" srcId="{63DE920F-5EC0-4008-BE29-03CE09C0112B}" destId="{EA927DFC-54A7-45E9-BFE7-38FF3F185AF9}" srcOrd="2" destOrd="0" parTransId="{2F53A32B-BE1F-477D-BB18-E62A5E681973}" sibTransId="{909F3618-D17F-4BBD-8816-3806BA4AAFD7}"/>
    <dgm:cxn modelId="{2E4E444C-A33A-4212-B1AF-CA1D87A50A34}" srcId="{63DE920F-5EC0-4008-BE29-03CE09C0112B}" destId="{97B41004-E33F-4DE3-A07A-CA5699993AC2}" srcOrd="7" destOrd="0" parTransId="{EDC0F670-061D-4280-8B3A-B46B1B6D8AAD}" sibTransId="{3FFC2798-26CA-4270-B4D5-207AFD4C2427}"/>
    <dgm:cxn modelId="{3AF4752D-C409-4ADD-861C-07FA5559A9BD}" type="presOf" srcId="{ACDFA845-1B41-46DC-BB43-C6BB242CB1FB}" destId="{544A94CF-D00C-4316-BB40-09EC786F381D}" srcOrd="0" destOrd="0" presId="urn:microsoft.com/office/officeart/2008/layout/VerticalCurvedList"/>
    <dgm:cxn modelId="{21605D42-2904-42FD-BE04-5A3F939B4C3B}" type="presOf" srcId="{63DE920F-5EC0-4008-BE29-03CE09C0112B}" destId="{B61530B8-3AC4-444F-AA2E-35AEE422CE10}" srcOrd="0" destOrd="0" presId="urn:microsoft.com/office/officeart/2008/layout/VerticalCurvedList"/>
    <dgm:cxn modelId="{D153FA73-9A12-49DB-B912-6521DB4B1F06}" srcId="{63DE920F-5EC0-4008-BE29-03CE09C0112B}" destId="{908B627C-0867-47A4-90FD-FFF0EF56BABA}" srcOrd="0" destOrd="0" parTransId="{0D9D39F3-CBF3-4029-8161-55B23381BBC7}" sibTransId="{E2C26A79-D9DF-491E-841F-9973D5BE78A9}"/>
    <dgm:cxn modelId="{62FDBEAF-6BCD-4D76-BC80-569CA5B2E309}" type="presOf" srcId="{EBADB76B-8BF3-42FD-9180-D27F98E2EFF3}" destId="{A8D20FA0-7F56-4634-8D7D-E407DB2210D9}" srcOrd="0" destOrd="0" presId="urn:microsoft.com/office/officeart/2008/layout/VerticalCurvedList"/>
    <dgm:cxn modelId="{74B017E3-885F-4D3D-B481-93DFFC236902}" srcId="{63DE920F-5EC0-4008-BE29-03CE09C0112B}" destId="{5125C848-ACC8-4F70-B017-3A97D5FCB9C2}" srcOrd="12" destOrd="0" parTransId="{1CE7530E-DC8F-49AC-9902-B74F13D56225}" sibTransId="{B94873D8-2911-4648-8889-E662CA30C8D1}"/>
    <dgm:cxn modelId="{54790A2E-CA6E-4A2F-8568-9802EC7D10DD}" srcId="{63DE920F-5EC0-4008-BE29-03CE09C0112B}" destId="{ACDFA845-1B41-46DC-BB43-C6BB242CB1FB}" srcOrd="4" destOrd="0" parTransId="{CFE98513-5357-459D-958F-DFEA719A725A}" sibTransId="{3A881386-56F2-4284-897A-D1C442838328}"/>
    <dgm:cxn modelId="{DEF300C9-F10A-4A71-B806-FC7A80850E81}" type="presOf" srcId="{E2C26A79-D9DF-491E-841F-9973D5BE78A9}" destId="{6D8D540E-ECEF-4FFF-B806-E4F9E08DA792}" srcOrd="0" destOrd="0" presId="urn:microsoft.com/office/officeart/2008/layout/VerticalCurvedList"/>
    <dgm:cxn modelId="{17CA08EC-19B4-40C3-B79C-6E71DCF1D019}" type="presOf" srcId="{9B7988FE-5A5F-4CF6-8732-E7EBE58B69FC}" destId="{BC732F3B-0AE6-4C0A-9039-7ACA5F63534A}" srcOrd="0" destOrd="0" presId="urn:microsoft.com/office/officeart/2008/layout/VerticalCurvedList"/>
    <dgm:cxn modelId="{6E96DECD-0768-4F58-831C-9D9E6DC58D3A}" srcId="{63DE920F-5EC0-4008-BE29-03CE09C0112B}" destId="{94165BAC-47C1-49FC-9486-4FDCB21CCAAF}" srcOrd="10" destOrd="0" parTransId="{1783F6FB-3493-4390-8CB8-F4B8E05FAC4D}" sibTransId="{666513A6-89C5-4BA0-9B27-E239F8CF00CB}"/>
    <dgm:cxn modelId="{0A05F962-E30C-45D9-85A4-8B719C4B45CC}" srcId="{63DE920F-5EC0-4008-BE29-03CE09C0112B}" destId="{EBADB76B-8BF3-42FD-9180-D27F98E2EFF3}" srcOrd="3" destOrd="0" parTransId="{8CD4B641-334B-464E-9BAF-5FA2FD93EB74}" sibTransId="{2CAD4D1D-A9CB-4240-82DE-A080452AB5C7}"/>
    <dgm:cxn modelId="{99F775EB-88F6-4EE1-8FD4-A466E3765F83}" type="presOf" srcId="{908B627C-0867-47A4-90FD-FFF0EF56BABA}" destId="{EAF66390-7434-4C2C-AB9A-1FB86D0E5583}" srcOrd="0" destOrd="0" presId="urn:microsoft.com/office/officeart/2008/layout/VerticalCurvedList"/>
    <dgm:cxn modelId="{A89A64A4-8831-4894-A0B5-712EEE7EEDA5}" srcId="{63DE920F-5EC0-4008-BE29-03CE09C0112B}" destId="{84742A92-1CAE-4FCC-900F-AEFC175CBEA6}" srcOrd="1" destOrd="0" parTransId="{065CABF5-1720-43B2-9421-B976212EA42C}" sibTransId="{9DD22A4A-3AF3-4C75-A177-345397B135C6}"/>
    <dgm:cxn modelId="{C7CE2734-2088-4888-9BFC-00769ECC376D}" srcId="{63DE920F-5EC0-4008-BE29-03CE09C0112B}" destId="{EA32C44C-7B6D-4A54-988D-DF3F1C79AF66}" srcOrd="9" destOrd="0" parTransId="{8804D3A6-975F-40D5-84F6-AE9B3033A790}" sibTransId="{526EAFFF-5958-4F5F-9D02-43DBD86FF4F6}"/>
    <dgm:cxn modelId="{B6330AC5-DD7E-4511-9BF6-42A204A5FF81}" srcId="{63DE920F-5EC0-4008-BE29-03CE09C0112B}" destId="{2932A2C4-86BE-4F39-A934-D99B41A6285D}" srcOrd="11" destOrd="0" parTransId="{53C7A22E-DB79-4BEF-BD87-09532B31F8F8}" sibTransId="{A9AE4417-9530-47CF-BBA9-35A784D79D24}"/>
    <dgm:cxn modelId="{B20B54D2-D50A-4DFB-A2F5-5BA618966E02}" srcId="{63DE920F-5EC0-4008-BE29-03CE09C0112B}" destId="{CA026947-9EFD-4E21-B7C4-ADB559E6FC32}" srcOrd="6" destOrd="0" parTransId="{AF356CC9-0F5B-4EDC-AD32-B9163B104C74}" sibTransId="{20ACC776-9DFF-4DE5-8B62-33FD29028F3D}"/>
    <dgm:cxn modelId="{7DBC37EE-9ED5-40AB-BB3A-F3514A0CFB4E}" type="presOf" srcId="{CA026947-9EFD-4E21-B7C4-ADB559E6FC32}" destId="{F3696EB1-70AC-442E-9B70-94F57B3CA29F}" srcOrd="0" destOrd="0" presId="urn:microsoft.com/office/officeart/2008/layout/VerticalCurvedList"/>
    <dgm:cxn modelId="{44D8CAC7-D72D-4413-AB2B-D48334649194}" srcId="{63DE920F-5EC0-4008-BE29-03CE09C0112B}" destId="{9B7988FE-5A5F-4CF6-8732-E7EBE58B69FC}" srcOrd="5" destOrd="0" parTransId="{4A8C95CB-EE7A-4EDD-9E3E-D84F9E6EB515}" sibTransId="{8DF451B2-A321-4339-8B27-12F6722ED0B4}"/>
    <dgm:cxn modelId="{B407CC4C-E2ED-4FB1-9379-FD6FA5B5EDA3}" type="presOf" srcId="{EA927DFC-54A7-45E9-BFE7-38FF3F185AF9}" destId="{40D78B38-5216-44D1-91F9-463751D464F6}" srcOrd="0" destOrd="0" presId="urn:microsoft.com/office/officeart/2008/layout/VerticalCurvedList"/>
    <dgm:cxn modelId="{C0DA0CEC-BDAB-4CF6-89F2-2853966E6630}" type="presParOf" srcId="{B61530B8-3AC4-444F-AA2E-35AEE422CE10}" destId="{7D909D3B-5535-4898-8E0C-268798473DC0}" srcOrd="0" destOrd="0" presId="urn:microsoft.com/office/officeart/2008/layout/VerticalCurvedList"/>
    <dgm:cxn modelId="{437EDEF0-C4B5-4DF1-A716-2C68EAD4DDB0}" type="presParOf" srcId="{7D909D3B-5535-4898-8E0C-268798473DC0}" destId="{4EC9C520-04D9-491D-8B70-DA0A3CED5725}" srcOrd="0" destOrd="0" presId="urn:microsoft.com/office/officeart/2008/layout/VerticalCurvedList"/>
    <dgm:cxn modelId="{DC880598-9016-4D44-8EE8-3E52B65411D6}" type="presParOf" srcId="{4EC9C520-04D9-491D-8B70-DA0A3CED5725}" destId="{07A15566-C0D3-4A85-B242-B2C5741B695F}" srcOrd="0" destOrd="0" presId="urn:microsoft.com/office/officeart/2008/layout/VerticalCurvedList"/>
    <dgm:cxn modelId="{3AD6F5FD-EC13-4720-B78B-21626AE141D6}" type="presParOf" srcId="{4EC9C520-04D9-491D-8B70-DA0A3CED5725}" destId="{6D8D540E-ECEF-4FFF-B806-E4F9E08DA792}" srcOrd="1" destOrd="0" presId="urn:microsoft.com/office/officeart/2008/layout/VerticalCurvedList"/>
    <dgm:cxn modelId="{F03BEF2E-187F-4D4B-972B-BF8375581378}" type="presParOf" srcId="{4EC9C520-04D9-491D-8B70-DA0A3CED5725}" destId="{1D9DFE0B-9257-445E-820A-A350C406BBCB}" srcOrd="2" destOrd="0" presId="urn:microsoft.com/office/officeart/2008/layout/VerticalCurvedList"/>
    <dgm:cxn modelId="{806076C1-235A-4730-B55E-F5EC494B2B14}" type="presParOf" srcId="{4EC9C520-04D9-491D-8B70-DA0A3CED5725}" destId="{9ACAAE45-A781-4E4E-8CEA-96CE1D97EB2B}" srcOrd="3" destOrd="0" presId="urn:microsoft.com/office/officeart/2008/layout/VerticalCurvedList"/>
    <dgm:cxn modelId="{D9B25C44-CA60-4123-8086-8DB43B2655A5}" type="presParOf" srcId="{7D909D3B-5535-4898-8E0C-268798473DC0}" destId="{EAF66390-7434-4C2C-AB9A-1FB86D0E5583}" srcOrd="1" destOrd="0" presId="urn:microsoft.com/office/officeart/2008/layout/VerticalCurvedList"/>
    <dgm:cxn modelId="{F2F682BF-5318-4AD1-A20B-E0CDBBECDA2C}" type="presParOf" srcId="{7D909D3B-5535-4898-8E0C-268798473DC0}" destId="{60EF0FA0-588B-4F18-96E2-788B14660889}" srcOrd="2" destOrd="0" presId="urn:microsoft.com/office/officeart/2008/layout/VerticalCurvedList"/>
    <dgm:cxn modelId="{86EC9171-DC54-432D-8570-A532BC920CE9}" type="presParOf" srcId="{60EF0FA0-588B-4F18-96E2-788B14660889}" destId="{C5473E37-4BC8-4C38-844C-EB83C761235B}" srcOrd="0" destOrd="0" presId="urn:microsoft.com/office/officeart/2008/layout/VerticalCurvedList"/>
    <dgm:cxn modelId="{4CB9F80B-2F4E-47C7-8306-C59A5FD9928D}" type="presParOf" srcId="{7D909D3B-5535-4898-8E0C-268798473DC0}" destId="{962CDE51-C378-47DB-8DF1-9A9171A2FBC9}" srcOrd="3" destOrd="0" presId="urn:microsoft.com/office/officeart/2008/layout/VerticalCurvedList"/>
    <dgm:cxn modelId="{266CCEF8-779B-45DC-BC01-98B49A559148}" type="presParOf" srcId="{7D909D3B-5535-4898-8E0C-268798473DC0}" destId="{A929B882-D4EE-4AD0-8B17-73B79BFA5ED9}" srcOrd="4" destOrd="0" presId="urn:microsoft.com/office/officeart/2008/layout/VerticalCurvedList"/>
    <dgm:cxn modelId="{AEB31029-BA69-4313-AABF-484462D6F591}" type="presParOf" srcId="{A929B882-D4EE-4AD0-8B17-73B79BFA5ED9}" destId="{23CECD55-8E57-4591-AB14-2EEFD7CA57C8}" srcOrd="0" destOrd="0" presId="urn:microsoft.com/office/officeart/2008/layout/VerticalCurvedList"/>
    <dgm:cxn modelId="{C52995E7-0825-4FB6-8C07-35D327C0F128}" type="presParOf" srcId="{7D909D3B-5535-4898-8E0C-268798473DC0}" destId="{40D78B38-5216-44D1-91F9-463751D464F6}" srcOrd="5" destOrd="0" presId="urn:microsoft.com/office/officeart/2008/layout/VerticalCurvedList"/>
    <dgm:cxn modelId="{4D2619E4-E52F-47B5-9E11-9D5B9F0ACD2B}" type="presParOf" srcId="{7D909D3B-5535-4898-8E0C-268798473DC0}" destId="{A8813C25-679B-4664-9E89-0CF11D726524}" srcOrd="6" destOrd="0" presId="urn:microsoft.com/office/officeart/2008/layout/VerticalCurvedList"/>
    <dgm:cxn modelId="{E208A1CA-2155-4BD8-84FA-C7F2FBB4BF0D}" type="presParOf" srcId="{A8813C25-679B-4664-9E89-0CF11D726524}" destId="{CF1632D8-090D-4EAE-BF18-013C5769AFBE}" srcOrd="0" destOrd="0" presId="urn:microsoft.com/office/officeart/2008/layout/VerticalCurvedList"/>
    <dgm:cxn modelId="{BACB3EF6-A461-4547-808E-962ACC7B45E9}" type="presParOf" srcId="{7D909D3B-5535-4898-8E0C-268798473DC0}" destId="{A8D20FA0-7F56-4634-8D7D-E407DB2210D9}" srcOrd="7" destOrd="0" presId="urn:microsoft.com/office/officeart/2008/layout/VerticalCurvedList"/>
    <dgm:cxn modelId="{9B526B4E-CFFA-422C-9B52-3E9DC99C5BE2}" type="presParOf" srcId="{7D909D3B-5535-4898-8E0C-268798473DC0}" destId="{C0672EAE-D53B-44B9-BBF6-B5685C43E915}" srcOrd="8" destOrd="0" presId="urn:microsoft.com/office/officeart/2008/layout/VerticalCurvedList"/>
    <dgm:cxn modelId="{7F55EC02-9846-4E9F-AB9E-BCC76BFE8DFA}" type="presParOf" srcId="{C0672EAE-D53B-44B9-BBF6-B5685C43E915}" destId="{6BD39514-7D8E-4219-B8DB-9CE4965F767C}" srcOrd="0" destOrd="0" presId="urn:microsoft.com/office/officeart/2008/layout/VerticalCurvedList"/>
    <dgm:cxn modelId="{C44641FF-0874-4E45-BAC1-6A9DFDD96D26}" type="presParOf" srcId="{7D909D3B-5535-4898-8E0C-268798473DC0}" destId="{544A94CF-D00C-4316-BB40-09EC786F381D}" srcOrd="9" destOrd="0" presId="urn:microsoft.com/office/officeart/2008/layout/VerticalCurvedList"/>
    <dgm:cxn modelId="{088267E7-914A-445C-9F0E-4873ABCD28AC}" type="presParOf" srcId="{7D909D3B-5535-4898-8E0C-268798473DC0}" destId="{3162EBD8-B4C2-45FA-AB2A-65512EAB0448}" srcOrd="10" destOrd="0" presId="urn:microsoft.com/office/officeart/2008/layout/VerticalCurvedList"/>
    <dgm:cxn modelId="{A8E7DA5C-60DC-4795-AC44-8E333259E2D0}" type="presParOf" srcId="{3162EBD8-B4C2-45FA-AB2A-65512EAB0448}" destId="{20657288-E80B-4DDC-96DF-F642B83C8F58}" srcOrd="0" destOrd="0" presId="urn:microsoft.com/office/officeart/2008/layout/VerticalCurvedList"/>
    <dgm:cxn modelId="{7B471763-BFDB-4EE7-AB14-0F689F7E8D5F}" type="presParOf" srcId="{7D909D3B-5535-4898-8E0C-268798473DC0}" destId="{BC732F3B-0AE6-4C0A-9039-7ACA5F63534A}" srcOrd="11" destOrd="0" presId="urn:microsoft.com/office/officeart/2008/layout/VerticalCurvedList"/>
    <dgm:cxn modelId="{47E867CB-5CE1-4367-9E74-0FB57B46B007}" type="presParOf" srcId="{7D909D3B-5535-4898-8E0C-268798473DC0}" destId="{70AA0A66-03C5-406C-9524-A9A4D76AEC4C}" srcOrd="12" destOrd="0" presId="urn:microsoft.com/office/officeart/2008/layout/VerticalCurvedList"/>
    <dgm:cxn modelId="{CE9FCAF9-B7A6-47A0-BE9D-AFFAC8750F04}" type="presParOf" srcId="{70AA0A66-03C5-406C-9524-A9A4D76AEC4C}" destId="{E23E3541-16BD-4203-99B4-BBD3BA31CA24}" srcOrd="0" destOrd="0" presId="urn:microsoft.com/office/officeart/2008/layout/VerticalCurvedList"/>
    <dgm:cxn modelId="{3A85D98D-A52C-4153-8C00-4C73F0F3CC5B}" type="presParOf" srcId="{7D909D3B-5535-4898-8E0C-268798473DC0}" destId="{F3696EB1-70AC-442E-9B70-94F57B3CA29F}" srcOrd="13" destOrd="0" presId="urn:microsoft.com/office/officeart/2008/layout/VerticalCurvedList"/>
    <dgm:cxn modelId="{0191A8C5-6F16-411A-8D71-22A7F8928941}" type="presParOf" srcId="{7D909D3B-5535-4898-8E0C-268798473DC0}" destId="{AF5DDBE6-60E8-441B-95DD-ACA9D714ED23}" srcOrd="14" destOrd="0" presId="urn:microsoft.com/office/officeart/2008/layout/VerticalCurvedList"/>
    <dgm:cxn modelId="{C53E449B-C58C-47EC-AD7D-F853897084BB}" type="presParOf" srcId="{AF5DDBE6-60E8-441B-95DD-ACA9D714ED23}" destId="{AB1EC860-6913-42CE-86E8-D43F436D72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C2FF7-47FA-4133-9C45-4B5BA99F558D}">
      <dsp:nvSpPr>
        <dsp:cNvPr id="0" name=""/>
        <dsp:cNvSpPr/>
      </dsp:nvSpPr>
      <dsp:spPr>
        <a:xfrm rot="16200000">
          <a:off x="1660852" y="-254639"/>
          <a:ext cx="3120269" cy="5309560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77800" rIns="160020" bIns="17780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Конкурентоспроможність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промислового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підприємства</a:t>
          </a:r>
          <a:endParaRPr lang="ru-RU" sz="2800" kern="1200" dirty="0"/>
        </a:p>
      </dsp:txBody>
      <dsp:txXfrm rot="5400000">
        <a:off x="718553" y="992352"/>
        <a:ext cx="5157214" cy="2815577"/>
      </dsp:txXfrm>
    </dsp:sp>
    <dsp:sp modelId="{76E97ABF-81B4-40A7-BFA0-AF6609359E94}">
      <dsp:nvSpPr>
        <dsp:cNvPr id="0" name=""/>
        <dsp:cNvSpPr/>
      </dsp:nvSpPr>
      <dsp:spPr>
        <a:xfrm rot="5400000">
          <a:off x="7065587" y="-262334"/>
          <a:ext cx="3118493" cy="5292548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60020" tIns="177800" rIns="106680" bIns="17780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Конкурентоспроможність</a:t>
          </a:r>
          <a:endParaRPr lang="uk-UA" sz="28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продукції</a:t>
          </a:r>
          <a:endParaRPr lang="ru-RU" sz="2800" kern="1200" dirty="0"/>
        </a:p>
      </dsp:txBody>
      <dsp:txXfrm rot="-5400000">
        <a:off x="5978560" y="976953"/>
        <a:ext cx="5140288" cy="2813973"/>
      </dsp:txXfrm>
    </dsp:sp>
    <dsp:sp modelId="{9B2A836B-D143-44A1-8DD3-61D6F81CC299}">
      <dsp:nvSpPr>
        <dsp:cNvPr id="0" name=""/>
        <dsp:cNvSpPr/>
      </dsp:nvSpPr>
      <dsp:spPr>
        <a:xfrm>
          <a:off x="4741243" y="0"/>
          <a:ext cx="1956558" cy="19564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F223C0-148A-4611-B1A8-36747D0C65F3}">
      <dsp:nvSpPr>
        <dsp:cNvPr id="0" name=""/>
        <dsp:cNvSpPr/>
      </dsp:nvSpPr>
      <dsp:spPr>
        <a:xfrm rot="10800000">
          <a:off x="4741243" y="2807264"/>
          <a:ext cx="1956558" cy="19564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8B23B-6F90-40BF-AA72-182D45009AF2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3B8D6-0942-4FEC-BBDB-5A5CE21A7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9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82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8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0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26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374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185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47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6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5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1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5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5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36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8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0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50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38E1-E74C-4772-93DF-AEA11655DFB5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0453CA6-989F-471B-9EA0-7CAA0AA64D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7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" y="428625"/>
            <a:ext cx="11229974" cy="32004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6700" b="1" dirty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Конкурентоспроможність промислового підприємства</a:t>
            </a:r>
            <a:endParaRPr lang="ru-RU" sz="6700" b="1" dirty="0">
              <a:ln w="12700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66" y="4270349"/>
            <a:ext cx="2914649" cy="218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85267" y="3557278"/>
            <a:ext cx="7306733" cy="2895600"/>
          </a:xfrm>
          <a:gradFill>
            <a:gsLst>
              <a:gs pos="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l" eaLnBrk="1" hangingPunct="1">
              <a:spcBef>
                <a:spcPts val="0"/>
              </a:spcBef>
              <a:defRPr/>
            </a:pPr>
            <a:r>
              <a:rPr lang="uk-UA" sz="2400" b="1" i="1" dirty="0">
                <a:solidFill>
                  <a:srgbClr val="000066"/>
                </a:solidFill>
                <a:latin typeface="Cambria" panose="02040503050406030204" pitchFamily="18" charset="0"/>
              </a:rPr>
              <a:t>розробник дисципліни, лектор:</a:t>
            </a:r>
          </a:p>
          <a:p>
            <a:pPr algn="l" eaLnBrk="1" hangingPunct="1">
              <a:spcBef>
                <a:spcPts val="0"/>
              </a:spcBef>
              <a:defRPr/>
            </a:pPr>
            <a:r>
              <a:rPr lang="uk-UA" sz="2400" b="1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Ажажа</a:t>
            </a:r>
            <a:r>
              <a:rPr lang="uk-UA" sz="2400" b="1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Марина Андріївна</a:t>
            </a:r>
            <a:endParaRPr lang="uk-UA" sz="2400" b="1" i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uk-UA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д.н.держ.упр</a:t>
            </a:r>
            <a:r>
              <a:rPr lang="uk-UA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., професор кафедри </a:t>
            </a:r>
            <a:r>
              <a:rPr lang="uk-UA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управління та </a:t>
            </a:r>
            <a:r>
              <a:rPr lang="uk-UA" sz="2400" b="1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адмінстрування</a:t>
            </a:r>
            <a:endParaRPr lang="uk-UA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Інженерного навчально-наукового </a:t>
            </a:r>
            <a:r>
              <a:rPr lang="uk-UA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інституту ім. Ю.М. </a:t>
            </a:r>
            <a:r>
              <a:rPr lang="uk-UA" sz="2400" b="1" i="1" smtClean="0">
                <a:solidFill>
                  <a:srgbClr val="002060"/>
                </a:solidFill>
                <a:latin typeface="Cambria" panose="02040503050406030204" pitchFamily="18" charset="0"/>
              </a:rPr>
              <a:t>Потебні</a:t>
            </a:r>
            <a:endParaRPr lang="uk-UA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r>
              <a:rPr lang="uk-UA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Запорізького національного університету</a:t>
            </a:r>
          </a:p>
          <a:p>
            <a:pPr algn="l" eaLnBrk="1" hangingPunct="1">
              <a:spcBef>
                <a:spcPts val="0"/>
              </a:spcBef>
              <a:defRPr/>
            </a:pPr>
            <a:endParaRPr lang="uk-UA" sz="2400" i="1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endParaRPr lang="uk-UA" sz="2400" dirty="0">
              <a:solidFill>
                <a:srgbClr val="000066"/>
              </a:solidFill>
              <a:latin typeface="Cambria" panose="02040503050406030204" pitchFamily="18" charset="0"/>
            </a:endParaRPr>
          </a:p>
          <a:p>
            <a:pPr algn="l" eaLnBrk="1" hangingPunct="1">
              <a:spcBef>
                <a:spcPts val="0"/>
              </a:spcBef>
              <a:defRPr/>
            </a:pPr>
            <a:endParaRPr lang="ru-RU" sz="2400" dirty="0">
              <a:solidFill>
                <a:srgbClr val="000066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2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492" y="252758"/>
            <a:ext cx="9404723" cy="101889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Принципи управління </a:t>
            </a:r>
            <a:r>
              <a:rPr lang="uk-UA" dirty="0"/>
              <a:t>конкурентоспроможністю промислового підприємства: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1259" y="2010057"/>
            <a:ext cx="9724524" cy="3376332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Наявність чітких цілей, які визначаються місією організації та її баченням майбутнього;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lvl="2" algn="just"/>
            <a:r>
              <a:rPr lang="uk-UA" sz="2400" dirty="0" smtClean="0"/>
              <a:t>Встановлення зв’язків із навколишнім середовищем (макросередовище, конкурентне середовище (галузь), зовнішнє середовище).</a:t>
            </a:r>
            <a:endParaRPr lang="ru-RU" sz="2400" dirty="0"/>
          </a:p>
        </p:txBody>
      </p:sp>
      <p:pic>
        <p:nvPicPr>
          <p:cNvPr id="4" name="Picture 4" descr="https://berezovsky.krskstate.ru/dat/Image/39/learn-mo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04" y="5179220"/>
            <a:ext cx="2154078" cy="112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400" y="624110"/>
            <a:ext cx="8911687" cy="1280890"/>
          </a:xfrm>
        </p:spPr>
        <p:txBody>
          <a:bodyPr/>
          <a:lstStyle/>
          <a:p>
            <a:r>
              <a:rPr lang="uk-UA" dirty="0" smtClean="0"/>
              <a:t>Переваги стратегічного управління: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1400" y="2219326"/>
            <a:ext cx="9437150" cy="4524374"/>
          </a:xfrm>
        </p:spPr>
        <p:txBody>
          <a:bodyPr>
            <a:noAutofit/>
          </a:bodyPr>
          <a:lstStyle/>
          <a:p>
            <a:pPr algn="just"/>
            <a:r>
              <a:rPr lang="uk-UA" sz="2000" dirty="0" smtClean="0"/>
              <a:t>Орієнтація на досягнення ринкового успіху;</a:t>
            </a:r>
          </a:p>
          <a:p>
            <a:pPr algn="just"/>
            <a:r>
              <a:rPr lang="uk-UA" sz="2000" dirty="0" smtClean="0"/>
              <a:t>Позиціонування підприємства на ринку з врахуванням майбутнього конкурентного стану;</a:t>
            </a:r>
          </a:p>
          <a:p>
            <a:pPr algn="just"/>
            <a:r>
              <a:rPr lang="uk-UA" sz="2000" dirty="0" smtClean="0"/>
              <a:t>Оцінка зовнішніх загроз і можливостей та відповідна реакція на них;</a:t>
            </a:r>
          </a:p>
          <a:p>
            <a:pPr algn="just"/>
            <a:r>
              <a:rPr lang="uk-UA" sz="2000" dirty="0" smtClean="0"/>
              <a:t>Обов’язкове встановлення стратегічно бажаних сфер і масштабів діяльності (особливості потенціалу і привабливість галузі);</a:t>
            </a:r>
          </a:p>
          <a:p>
            <a:pPr algn="just"/>
            <a:r>
              <a:rPr lang="uk-UA" sz="2000" dirty="0" smtClean="0"/>
              <a:t>Можливість знаходження альтернативних варіантів дій із створення конкурентних переваг, їх порівняльна оцінка та вибір найкращого;</a:t>
            </a:r>
          </a:p>
          <a:p>
            <a:pPr algn="just"/>
            <a:r>
              <a:rPr lang="uk-UA" sz="2000" dirty="0" smtClean="0"/>
              <a:t>Можливість створення системи планування і реалізації планів, яка об’єднує всі рівні управління.</a:t>
            </a:r>
            <a:endParaRPr lang="ru-RU" sz="2000" dirty="0"/>
          </a:p>
        </p:txBody>
      </p:sp>
      <p:pic>
        <p:nvPicPr>
          <p:cNvPr id="3076" name="Picture 4" descr="https://ic.pics.livejournal.com/a_katkov/25749067/784881/784881_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348" y="1464469"/>
            <a:ext cx="1724603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6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5700" y="638398"/>
            <a:ext cx="8911687" cy="1280890"/>
          </a:xfrm>
        </p:spPr>
        <p:txBody>
          <a:bodyPr/>
          <a:lstStyle/>
          <a:p>
            <a:r>
              <a:rPr lang="uk-UA" dirty="0" smtClean="0"/>
              <a:t>Фактори конкурентоспроможності </a:t>
            </a:r>
            <a:r>
              <a:rPr lang="uk-UA" dirty="0"/>
              <a:t>промислового підприємства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5699" y="1919288"/>
            <a:ext cx="9237125" cy="4424362"/>
          </a:xfrm>
        </p:spPr>
        <p:txBody>
          <a:bodyPr/>
          <a:lstStyle/>
          <a:p>
            <a:r>
              <a:rPr lang="ru-RU" sz="2400" dirty="0" smtClean="0"/>
              <a:t>На макроекономічному рівні –        конкурентроспроможність території та країни;</a:t>
            </a:r>
          </a:p>
          <a:p>
            <a:endParaRPr lang="uk-UA" sz="2400" dirty="0"/>
          </a:p>
          <a:p>
            <a:pPr lvl="1"/>
            <a:r>
              <a:rPr lang="uk-UA" sz="2400" dirty="0" smtClean="0"/>
              <a:t>На галузевому рівні – конкурентоспроможність галузі;</a:t>
            </a:r>
          </a:p>
          <a:p>
            <a:endParaRPr lang="uk-UA" sz="2400" dirty="0"/>
          </a:p>
          <a:p>
            <a:pPr lvl="2" algn="just"/>
            <a:r>
              <a:rPr lang="uk-UA" sz="2400" dirty="0" smtClean="0"/>
              <a:t>На рівні підприємства – власний потенціал і місце на ринку, унікальність продукції та її рівень конкурентоспроможності і т. 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031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15463" y="327298"/>
            <a:ext cx="2232024" cy="187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575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функції в системі конкурентоспроможності </a:t>
            </a:r>
            <a:r>
              <a:rPr lang="uk-UA" dirty="0"/>
              <a:t>промислового підприємства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8575" y="2201812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/>
              <a:t>Технічна;</a:t>
            </a:r>
          </a:p>
          <a:p>
            <a:pPr lvl="1" algn="just"/>
            <a:r>
              <a:rPr lang="uk-UA" sz="2800" dirty="0" smtClean="0"/>
              <a:t>Комерційна (закупівля і продаж);</a:t>
            </a:r>
          </a:p>
          <a:p>
            <a:pPr lvl="2" algn="just"/>
            <a:r>
              <a:rPr lang="uk-UA" sz="2800" dirty="0" smtClean="0"/>
              <a:t>Облік;</a:t>
            </a:r>
          </a:p>
          <a:p>
            <a:pPr lvl="3" algn="just"/>
            <a:r>
              <a:rPr lang="uk-UA" sz="2800" dirty="0" smtClean="0"/>
              <a:t>Фінансова;</a:t>
            </a:r>
          </a:p>
          <a:p>
            <a:pPr lvl="4" algn="just"/>
            <a:r>
              <a:rPr lang="uk-UA" sz="2800" dirty="0" smtClean="0"/>
              <a:t>Забезпечення безпеки;</a:t>
            </a:r>
          </a:p>
          <a:p>
            <a:pPr lvl="5" algn="just"/>
            <a:r>
              <a:rPr lang="uk-UA" sz="2800" dirty="0" smtClean="0"/>
              <a:t>Адміністративна.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7131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100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Методи оцінки конкурентоспроможності промислового </a:t>
            </a:r>
            <a:r>
              <a:rPr lang="uk-UA" dirty="0"/>
              <a:t>підприємства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1386" y="2133600"/>
            <a:ext cx="9651463" cy="3095625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Графічні («Радіальна діаграма конкурентоспроможності» або «Багатокутник конкурентоспроможності»);</a:t>
            </a:r>
          </a:p>
          <a:p>
            <a:pPr lvl="1" algn="just"/>
            <a:r>
              <a:rPr lang="uk-UA" sz="2400" dirty="0" smtClean="0"/>
              <a:t>Матричні («Матриця БКГ»);</a:t>
            </a:r>
          </a:p>
          <a:p>
            <a:pPr lvl="2" algn="just"/>
            <a:r>
              <a:rPr lang="uk-UA" sz="2400" dirty="0" smtClean="0"/>
              <a:t>Розрахункові (специфічні/комплексні);</a:t>
            </a:r>
          </a:p>
          <a:p>
            <a:pPr lvl="3" algn="just"/>
            <a:r>
              <a:rPr lang="uk-UA" sz="2200" dirty="0" smtClean="0"/>
              <a:t>Комбіновані.</a:t>
            </a:r>
            <a:endParaRPr lang="ru-RU" sz="2200" dirty="0"/>
          </a:p>
        </p:txBody>
      </p:sp>
      <p:pic>
        <p:nvPicPr>
          <p:cNvPr id="5124" name="Picture 4" descr="https://lh5.googleusercontent.com/proxy/JFp7LpzXy4VkS-15os1rP_1jE6krpgp4EyXk-C0_gxsDkARxqkn40tiCB7y8X3dAVHEa9sWdd4P1Qe2bXqv-zgFJlqKkXGxyHQWci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49" y="4657725"/>
            <a:ext cx="3608337" cy="1860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21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196" y="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Алгоритм оцінки конкурентоспроможності </a:t>
            </a:r>
            <a:r>
              <a:rPr lang="uk-UA" dirty="0"/>
              <a:t>промислового підприємства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071734"/>
              </p:ext>
            </p:extLst>
          </p:nvPr>
        </p:nvGraphicFramePr>
        <p:xfrm>
          <a:off x="1428750" y="1257300"/>
          <a:ext cx="10075863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2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513" y="1771650"/>
            <a:ext cx="9004299" cy="14144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ln w="12700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Дякую за увагу! </a:t>
            </a:r>
            <a:endParaRPr lang="ru-RU" sz="7200" dirty="0"/>
          </a:p>
        </p:txBody>
      </p:sp>
      <p:pic>
        <p:nvPicPr>
          <p:cNvPr id="4104" name="Picture 8" descr="https://pngimage.net/wp-content/uploads/2018/06/%D1%87%D0%B5%D0%BB%D0%BE%D0%B2%D0%B5%D1%87%D0%BA%D0%B8-%D0%B1%D0%B8%D0%B7%D0%BD%D0%B5%D1%81-png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984" y="3186113"/>
            <a:ext cx="2535721" cy="311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7375" y="2288370"/>
            <a:ext cx="9686926" cy="2433358"/>
          </a:xfrm>
        </p:spPr>
        <p:txBody>
          <a:bodyPr>
            <a:noAutofit/>
          </a:bodyPr>
          <a:lstStyle/>
          <a:p>
            <a:pPr algn="just"/>
            <a:r>
              <a:rPr lang="uk-UA" sz="2800" dirty="0" smtClean="0"/>
              <a:t>Здатність підприємства створювати, виробляти і продавати товари та послуги, цінові та нецінові якості яких привабливіші, ніж в аналогічній продукції конкурентів.</a:t>
            </a:r>
            <a:endParaRPr lang="ru-RU" sz="2800" dirty="0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4235953"/>
            <a:ext cx="1585913" cy="20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42964" y="640692"/>
            <a:ext cx="10701338" cy="106175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		</a:t>
            </a:r>
            <a:r>
              <a:rPr lang="uk-UA" dirty="0"/>
              <a:t>Конкурентоспроможність промислового підприємства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3412" y="63839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Параметри оцінки конкурентоспроможності </a:t>
            </a:r>
            <a:r>
              <a:rPr lang="uk-UA" dirty="0"/>
              <a:t>промислового підприємства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2749" y="2361738"/>
            <a:ext cx="8915400" cy="4267201"/>
          </a:xfrm>
        </p:spPr>
        <p:txBody>
          <a:bodyPr>
            <a:noAutofit/>
          </a:bodyPr>
          <a:lstStyle/>
          <a:p>
            <a:pPr marL="714375" indent="-357188"/>
            <a:r>
              <a:rPr lang="uk-UA" sz="2400" dirty="0" smtClean="0"/>
              <a:t>Технології;</a:t>
            </a:r>
          </a:p>
          <a:p>
            <a:pPr marL="714375" lvl="1" indent="-357188"/>
            <a:r>
              <a:rPr lang="uk-UA" sz="2400" dirty="0" smtClean="0"/>
              <a:t>Потенційні можливості обладнання;</a:t>
            </a:r>
          </a:p>
          <a:p>
            <a:pPr marL="714375" lvl="2" indent="-357188"/>
            <a:r>
              <a:rPr lang="uk-UA" sz="2400" dirty="0" smtClean="0"/>
              <a:t>Рівень персоналу;</a:t>
            </a:r>
          </a:p>
          <a:p>
            <a:pPr marL="714375" lvl="3" indent="-357188"/>
            <a:r>
              <a:rPr lang="uk-UA" sz="2400" dirty="0" smtClean="0"/>
              <a:t>Система управління;</a:t>
            </a:r>
          </a:p>
          <a:p>
            <a:pPr marL="714375" lvl="4" indent="-357188"/>
            <a:r>
              <a:rPr lang="uk-UA" sz="2400" dirty="0" smtClean="0"/>
              <a:t>Рівень інновацій;</a:t>
            </a:r>
          </a:p>
          <a:p>
            <a:pPr marL="714375" lvl="5" indent="-357188"/>
            <a:r>
              <a:rPr lang="uk-UA" sz="2400" dirty="0" smtClean="0"/>
              <a:t>Стан комунікацій;</a:t>
            </a:r>
          </a:p>
          <a:p>
            <a:pPr marL="714375" lvl="6" indent="-357188"/>
            <a:r>
              <a:rPr lang="uk-UA" sz="2400" dirty="0" smtClean="0"/>
              <a:t>Рівень маркетингової політики;</a:t>
            </a:r>
          </a:p>
          <a:p>
            <a:pPr marL="714375" lvl="7" indent="-357188"/>
            <a:r>
              <a:rPr lang="uk-UA" sz="2400" dirty="0" smtClean="0"/>
              <a:t>Експортно-імпортні можливості та ін можливості.</a:t>
            </a:r>
            <a:endParaRPr lang="ru-RU" sz="2400" dirty="0"/>
          </a:p>
        </p:txBody>
      </p:sp>
      <p:pic>
        <p:nvPicPr>
          <p:cNvPr id="1026" name="Picture 2" descr="https://delovoymir.biz/res/images/uploaded/articles/img/734633162152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62" y="3136907"/>
            <a:ext cx="2136773" cy="19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5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982084"/>
              </p:ext>
            </p:extLst>
          </p:nvPr>
        </p:nvGraphicFramePr>
        <p:xfrm>
          <a:off x="589013" y="1401097"/>
          <a:ext cx="11430922" cy="476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47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000" y="624110"/>
            <a:ext cx="8911687" cy="1280890"/>
          </a:xfrm>
        </p:spPr>
        <p:txBody>
          <a:bodyPr/>
          <a:lstStyle/>
          <a:p>
            <a:r>
              <a:rPr lang="uk-UA" dirty="0" smtClean="0"/>
              <a:t>Рівні конкурентоспроможності </a:t>
            </a:r>
            <a:r>
              <a:rPr lang="uk-UA" dirty="0"/>
              <a:t>промислового підприємства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000" y="1905000"/>
            <a:ext cx="9537163" cy="4881563"/>
          </a:xfrm>
        </p:spPr>
        <p:txBody>
          <a:bodyPr>
            <a:noAutofit/>
          </a:bodyPr>
          <a:lstStyle/>
          <a:p>
            <a:r>
              <a:rPr lang="uk-UA" sz="2400" dirty="0" smtClean="0"/>
              <a:t>Перший рівень – орієнтація на випуск продукції.</a:t>
            </a:r>
          </a:p>
          <a:p>
            <a:pPr marL="0" indent="0">
              <a:buNone/>
            </a:pPr>
            <a:endParaRPr lang="uk-UA" sz="2400" dirty="0"/>
          </a:p>
          <a:p>
            <a:pPr lvl="1"/>
            <a:r>
              <a:rPr lang="uk-UA" sz="2400" dirty="0" smtClean="0"/>
              <a:t>Другий рівень – відповідність стандартам конкурентів.</a:t>
            </a:r>
          </a:p>
          <a:p>
            <a:endParaRPr lang="uk-UA" sz="2400" dirty="0"/>
          </a:p>
          <a:p>
            <a:pPr lvl="2"/>
            <a:r>
              <a:rPr lang="uk-UA" sz="2400" dirty="0" smtClean="0"/>
              <a:t>Третій рівень – встановлення власних стандартів.</a:t>
            </a:r>
          </a:p>
          <a:p>
            <a:pPr marL="914400" lvl="2" indent="0">
              <a:buNone/>
            </a:pPr>
            <a:endParaRPr lang="uk-UA" sz="2400" dirty="0"/>
          </a:p>
          <a:p>
            <a:pPr lvl="3"/>
            <a:r>
              <a:rPr lang="uk-UA" sz="2400" dirty="0" smtClean="0"/>
              <a:t>Четвертий рівень –  «законодавці моди» на ринку.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8750"/>
          <a:stretch/>
        </p:blipFill>
        <p:spPr>
          <a:xfrm>
            <a:off x="9647506" y="147637"/>
            <a:ext cx="2256888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538" y="654980"/>
            <a:ext cx="9404723" cy="1061757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			Цілі управління конкурентоспроможністю </a:t>
            </a:r>
            <a:r>
              <a:rPr lang="uk-UA" dirty="0"/>
              <a:t>промислового підприємства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400" y="2116784"/>
            <a:ext cx="9740413" cy="3698229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Формування ексклюзивних переваг підприємства.</a:t>
            </a:r>
          </a:p>
          <a:p>
            <a:pPr algn="just"/>
            <a:endParaRPr lang="uk-UA" sz="2400" dirty="0"/>
          </a:p>
          <a:p>
            <a:pPr lvl="2" algn="just"/>
            <a:r>
              <a:rPr lang="uk-UA" sz="2400" dirty="0" smtClean="0"/>
              <a:t>Оперативне і ефективне використання можливостей зовнішнього оточення.</a:t>
            </a:r>
          </a:p>
          <a:p>
            <a:pPr lvl="2" algn="just"/>
            <a:endParaRPr lang="uk-UA" sz="2400" dirty="0"/>
          </a:p>
          <a:p>
            <a:pPr lvl="4" algn="just"/>
            <a:r>
              <a:rPr lang="uk-UA" sz="2200" dirty="0" smtClean="0"/>
              <a:t>Досягнення суттєвих переваг над головними конкурентами.</a:t>
            </a:r>
            <a:endParaRPr lang="ru-RU" sz="2200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882" y="383459"/>
            <a:ext cx="2313431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6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1148" y="506182"/>
            <a:ext cx="9404723" cy="9760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            Завдання управління </a:t>
            </a:r>
            <a:r>
              <a:rPr lang="uk-UA" dirty="0"/>
              <a:t>конкурентоспроможністю промислового підприємства: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1341" y="2824317"/>
            <a:ext cx="9617478" cy="3119157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/>
              <a:t>Реалізація заходів для підтримки і розвитку ринкового попиту на певні товари і послуги;</a:t>
            </a:r>
          </a:p>
          <a:p>
            <a:pPr marL="0" indent="0" algn="just">
              <a:buNone/>
            </a:pPr>
            <a:endParaRPr lang="uk-UA" sz="2400" dirty="0" smtClean="0"/>
          </a:p>
          <a:p>
            <a:pPr lvl="2" algn="just"/>
            <a:r>
              <a:rPr lang="uk-UA" sz="2400" dirty="0" smtClean="0"/>
              <a:t>Побудова управлінського процесу, орієнтованого на підвищення конкурентоспроможності підприємства.</a:t>
            </a:r>
            <a:endParaRPr lang="ru-RU" sz="2400" dirty="0"/>
          </a:p>
        </p:txBody>
      </p:sp>
      <p:pic>
        <p:nvPicPr>
          <p:cNvPr id="2052" name="Picture 4" descr="https://lh5.googleusercontent.com/proxy/iwUqAZyBWmc1ufa9LjjBdAcy32dJx1SZhC6_3B5T1VXN_WqsLEY_VTrp05htyJmN8eGV-0XRaqaW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147" y="4228011"/>
            <a:ext cx="1687344" cy="246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8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2850" y="57231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Механізм управління потенціалом </a:t>
            </a:r>
            <a:r>
              <a:rPr lang="uk-UA" dirty="0"/>
              <a:t>конкурентоспроможністю промислового підприємства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0258" y="2115970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/>
              <a:t>Комплекс заходів для вирішення питань забезпечення і розвитку потенціалу КСП і його ефективного використання.</a:t>
            </a:r>
          </a:p>
          <a:p>
            <a:pPr algn="just"/>
            <a:endParaRPr lang="uk-UA" sz="2400" dirty="0"/>
          </a:p>
          <a:p>
            <a:pPr algn="just"/>
            <a:r>
              <a:rPr lang="uk-UA" sz="2400" dirty="0" smtClean="0"/>
              <a:t>Потенціал КС відображає орієнтацію і мобілізацію потенціалу підприємства на реалізацію конкурентної стратегії і створення стійких конкурентних переваг.</a:t>
            </a:r>
            <a:endParaRPr lang="ru-RU" sz="2400" dirty="0"/>
          </a:p>
        </p:txBody>
      </p:sp>
      <p:pic>
        <p:nvPicPr>
          <p:cNvPr id="8194" name="Picture 2" descr="https://www.gandex.ru/upl/oboi/gandex.ru-12032_17c47e204756e3caf1f0ea0f02c8a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00" y="2655763"/>
            <a:ext cx="187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kartinki-vernisazh.ru/_ph/154/2/92826329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864" y="5107154"/>
            <a:ext cx="1608136" cy="16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8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563" y="509810"/>
            <a:ext cx="8911687" cy="1280890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Основні елементи механізму управління потенціалом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8563" y="21336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uk-UA" sz="2400" dirty="0" smtClean="0"/>
              <a:t>Аналіз продукції підприємства;</a:t>
            </a:r>
          </a:p>
          <a:p>
            <a:endParaRPr lang="uk-UA" sz="2400" dirty="0" smtClean="0"/>
          </a:p>
          <a:p>
            <a:r>
              <a:rPr lang="uk-UA" sz="2400" dirty="0" smtClean="0"/>
              <a:t>Аналіз зовнішнього оточення;</a:t>
            </a:r>
          </a:p>
          <a:p>
            <a:endParaRPr lang="uk-UA" sz="2400" dirty="0" smtClean="0"/>
          </a:p>
          <a:p>
            <a:r>
              <a:rPr lang="uk-UA" sz="2400" dirty="0" smtClean="0"/>
              <a:t>Аналіз внутрішніх можливостей підприємства;</a:t>
            </a:r>
          </a:p>
          <a:p>
            <a:pPr marL="0" indent="0">
              <a:buNone/>
            </a:pPr>
            <a:endParaRPr lang="uk-UA" sz="2400" dirty="0" smtClean="0"/>
          </a:p>
          <a:p>
            <a:r>
              <a:rPr lang="uk-UA" sz="2400" dirty="0" smtClean="0"/>
              <a:t>Розробка управлінських рішень з підвищення потенціалу конкурентоспроможності підприємства.</a:t>
            </a:r>
            <a:endParaRPr lang="ru-RU" sz="2400" dirty="0"/>
          </a:p>
        </p:txBody>
      </p:sp>
      <p:pic>
        <p:nvPicPr>
          <p:cNvPr id="7170" name="Picture 2" descr="https://encrypted-tbn0.gstatic.com/images?q=tbn:ANd9GcQJxncKmvrPdkYegmbF2OmD-t6LDvizBT7bu7Ev4elVbsV-9_DJFw&amp;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463" y="377196"/>
            <a:ext cx="2398712" cy="220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1052</TotalTime>
  <Words>506</Words>
  <Application>Microsoft Office PowerPoint</Application>
  <PresentationFormat>Произвольный</PresentationFormat>
  <Paragraphs>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Легкий дым</vt:lpstr>
      <vt:lpstr>   Конкурентоспроможність промислового підприємства</vt:lpstr>
      <vt:lpstr>  Конкурентоспроможність промислового підприємства</vt:lpstr>
      <vt:lpstr>Параметри оцінки конкурентоспроможності промислового підприємства</vt:lpstr>
      <vt:lpstr>Презентация PowerPoint</vt:lpstr>
      <vt:lpstr>Рівні конкурентоспроможності промислового підприємства</vt:lpstr>
      <vt:lpstr>   Цілі управління конкурентоспроможністю промислового підприємства</vt:lpstr>
      <vt:lpstr>             Завдання управління конкурентоспроможністю промислового підприємства:</vt:lpstr>
      <vt:lpstr>Механізм управління потенціалом конкурентоспроможністю промислового підприємства</vt:lpstr>
      <vt:lpstr>Основні елементи механізму управління потенціалом</vt:lpstr>
      <vt:lpstr>Принципи управління конкурентоспроможністю промислового підприємства:</vt:lpstr>
      <vt:lpstr>Переваги стратегічного управління:</vt:lpstr>
      <vt:lpstr>Фактори конкурентоспроможності промислового підприємства</vt:lpstr>
      <vt:lpstr>Основні функції в системі конкурентоспроможності промислового підприємства </vt:lpstr>
      <vt:lpstr>Методи оцінки конкурентоспроможності промислового підприємства </vt:lpstr>
      <vt:lpstr>Алгоритм оцінки конкурентоспроможності промислового підприємства</vt:lpstr>
      <vt:lpstr>Дякую за увагу!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Cтародубец</dc:creator>
  <cp:lastModifiedBy>Владелец</cp:lastModifiedBy>
  <cp:revision>50</cp:revision>
  <dcterms:created xsi:type="dcterms:W3CDTF">2020-03-03T20:18:33Z</dcterms:created>
  <dcterms:modified xsi:type="dcterms:W3CDTF">2023-11-22T13:49:21Z</dcterms:modified>
</cp:coreProperties>
</file>