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3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6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126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6069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764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6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493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21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56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1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0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2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26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58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2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7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BB31D3D-FE7F-418D-9C57-F856D6540966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ECD4DA3-65CE-4E5C-8B0E-A0B91CC62D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173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317288" cy="2971801"/>
          </a:xfrm>
        </p:spPr>
        <p:txBody>
          <a:bodyPr/>
          <a:lstStyle/>
          <a:p>
            <a:pPr algn="ctr"/>
            <a:r>
              <a:rPr lang="uk-UA" b="1" dirty="0"/>
              <a:t> Основи теорії </a:t>
            </a:r>
            <a:r>
              <a:rPr lang="uk-UA" b="1" dirty="0" smtClean="0"/>
              <a:t>оптимізації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Лекц</a:t>
            </a:r>
            <a:r>
              <a:rPr lang="uk-UA" dirty="0" err="1" smtClean="0"/>
              <a:t>ія</a:t>
            </a:r>
            <a:r>
              <a:rPr lang="uk-UA" dirty="0" smtClean="0"/>
              <a:t> </a:t>
            </a:r>
            <a:r>
              <a:rPr lang="uk-UA" dirty="0" smtClean="0"/>
              <a:t>2. </a:t>
            </a:r>
            <a:r>
              <a:rPr lang="uk-UA" smtClean="0"/>
              <a:t>Цільова функція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22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5268" y="620795"/>
            <a:ext cx="11201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Багато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задач прийняття рішень, що виникають на виробництві, в економіці та інших областях людської діяльності можуть бути зведені до побудови відповідної математичної моделі, обчислення цільової функції, що оцінює процес функціонування системи, і знаходження її оптимального (для визначеності рахуватимемо мінімального) значення.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Як правило, побудовані цільові функції достатньо складні і, можуть мати низку особливостей, у зв'язку з чим їх мінімізація пов'язана із значними обчислювальними труднощами. До цих особливостей в першу чергу необхідно віднести властивості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многоекстремальності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овражності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функцій.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	Методи оптимізації дозволяють вибрати найкращий варіант зі всіх можливих. Методам оптимізації приділяється з кожним роком все більш пильна увага. В курсі лекцій висловлюються основи теорії оптимізації, розглядаються принципи, лежачі в основі побудови алгоритмів оптимальних рішень, описуються найбільш відомі алгоритми, аналізуються їх достоїнства і недоліки.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7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1" y="685800"/>
            <a:ext cx="10657865" cy="361526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функція.</a:t>
            </a:r>
          </a:p>
          <a:p>
            <a:pPr algn="just"/>
            <a:endParaRPr lang="uk-UA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 вираз, значення якого необхідно зробити максимальним або мінімальним. </a:t>
            </a:r>
          </a:p>
          <a:p>
            <a:pPr marL="0" indent="0" algn="just"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Цільова функція дозволяє кількісно порівняти декілька альтернативних варіантів. З математичної точки зору цільова функція описує деяку n+1 мірну поверхню. Її значення визначається проектними параметрами:</a:t>
            </a:r>
          </a:p>
          <a:p>
            <a:pPr marL="0" indent="0" algn="ctr">
              <a:buNone/>
            </a:pP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M(x1, x2,., </a:t>
            </a:r>
            <a:r>
              <a:rPr lang="uk-UA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xn</a:t>
            </a:r>
            <a:r>
              <a:rPr lang="uk-UA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17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10622696" cy="36152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Прикладами цільової функції являються вартість, вага, міцність, габарити, ККД і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т.і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великій кількості проектних параметрів поверхні, що задаються цільовою функцією, називаються </a:t>
            </a:r>
            <a:r>
              <a:rPr lang="uk-UA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гіперповерхнями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Цільова функція у ряді випадків може приймати найнесподіваніші форми. У ряді випадків для виду оптимізації потрібне введення більше однієї цільової функції. Іноді одна з них може виявитися несумісною з іншою. У таких випадках вводиться система пріоритетів і кожної функції ставиться деякий безрозмірний множник. В результаті з'являється функція компромісів.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568265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</TotalTime>
  <Words>90</Words>
  <Application>Microsoft Office PowerPoint</Application>
  <PresentationFormat>Широкоэкранный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Gothic</vt:lpstr>
      <vt:lpstr>Times New Roman</vt:lpstr>
      <vt:lpstr>Wingdings 3</vt:lpstr>
      <vt:lpstr>Сектор</vt:lpstr>
      <vt:lpstr> Основи теорії оптимізації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теорії оптимізації</dc:title>
  <dc:creator>Леонид</dc:creator>
  <cp:lastModifiedBy>Леонид</cp:lastModifiedBy>
  <cp:revision>8</cp:revision>
  <dcterms:created xsi:type="dcterms:W3CDTF">2021-02-26T15:24:27Z</dcterms:created>
  <dcterms:modified xsi:type="dcterms:W3CDTF">2021-02-26T17:20:07Z</dcterms:modified>
</cp:coreProperties>
</file>