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1" d="100"/>
          <a:sy n="61" d="100"/>
        </p:scale>
        <p:origin x="109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6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5862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084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3589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97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170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2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72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78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3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2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36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89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14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38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634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159098" y="2572488"/>
            <a:ext cx="8347187" cy="2282847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</a:t>
            </a:r>
            <a:r>
              <a:rPr lang="uk-UA" sz="4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ія</a:t>
            </a: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соціології реклами та комунікацій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6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5105" y="607127"/>
            <a:ext cx="543917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викладання навчальної дисципліни </a:t>
            </a:r>
            <a:r>
              <a:rPr lang="uk-UA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«Методологія соціології реклами та комунікацій»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 вивчення студентами реального функціонування інституту реклами в сучасному соціумі, соціологічних методів забезпечення рекламної діяльності й формування системного комплексу знань, навичок та вмінь по даному напрямку навчання</a:t>
            </a:r>
            <a:endParaRPr lang="ru-RU" sz="2800" dirty="0"/>
          </a:p>
        </p:txBody>
      </p:sp>
      <p:pic>
        <p:nvPicPr>
          <p:cNvPr id="1026" name="Picture 2" descr="http://4.bp.blogspot.com/-gNt-dauL_5I/Ubmj8Pj6_5I/AAAAAAAAFXQ/PstH1y-kTpM/s1600/student-books-03-Cropped-511x2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975" y="2063840"/>
            <a:ext cx="486727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92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297" y="167040"/>
            <a:ext cx="7843233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завданнями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вивчення дисципліни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соціології реклами та </a:t>
            </a:r>
            <a:r>
              <a:rPr lang="uk-UA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комунікацій»є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визначити структурні складові та сутнісні характеристики реклами; проаналізувати різні методологічні підходи дослідження реклами; ознайомити зі специфічною природою рекламної комунікації; поглибити розуміння системності як важливої ознаки рекламної комунікації у сьогоденні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 закріпити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розуміння функціональних особливостей рекламних засобів масової комунікації та їх ролі у житті сучасної людини і соціуму.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0" name="Picture 2" descr="http://15minut.org/wp-content/uploads/ukrainskie-studenty-poluchat-jelektronnye-studencheskie-2014-01-16-13-35-55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134" y="4383579"/>
            <a:ext cx="3497806" cy="2164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favicon.ico.sancampoen.appspot.com/www.pixint.com/images/bgslider/slide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777" y="3936398"/>
            <a:ext cx="3225907" cy="261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55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Згідно з вимогами освітньо-професійної програми студенти повинні: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k-UA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знати 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природу і сутність реклами як соціального явища, як процесу комунікативної взаємодії, як виду діяльності, як соціального інституту тощо;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історію виникнення та основні дослідження реклами;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структурні складові рекламної комунікації, суб’єкти, об’єкти та канали рекламного висловлення;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процеси формування, висловлювання та розповсюдження рекламного звернення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k-UA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вміти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вести дискусії, організовувати проблемні групи з метою активізації засвоєного матеріалу;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аналізувати процеси формування, висловлювання та розповсюдження рекламного звернення;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аналізувати специфіку, механізми та технології формування рекламного повідомлення у сфері економіки, політики та інших сферах життєдіяльності суспільства.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977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9893"/>
            <a:ext cx="11892455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Навчальний курс </a:t>
            </a:r>
            <a:r>
              <a:rPr lang="uk-UA" sz="1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соціології реклами та комунікацій</a:t>
            </a:r>
            <a:r>
              <a:rPr lang="uk-UA" sz="1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uk-UA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передбачає використання різних методів навчання. </a:t>
            </a:r>
            <a:endParaRPr lang="ru-RU" sz="1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лекційних заняттях використовується </a:t>
            </a:r>
            <a:r>
              <a:rPr lang="uk-UA" sz="1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пояснювально</a:t>
            </a:r>
            <a:r>
              <a:rPr lang="uk-UA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-ілюстративний, або інформаційно-рецептивний метод, який дозволяє забезпечити системний характер засвоєння знань. Виходячи зі змісту навчальної та робочої програми, викладач розкриває основні питання теми, в кожному з яких виділено основні поняття, логічні зв’язки між ними. На лекціях з курсу «Соціологія реклами» доцільно також використовувати проблемний метод навчання, що забезпечує розкриття системи доказів, порівняння точок зору, різних підходів щодо вирішення тієї чи іншої проблеми.</a:t>
            </a:r>
            <a:endParaRPr lang="ru-RU" sz="1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sz="1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семінарських заняттях використовується передусім проблемний метод, а також пошуковий, оскільки саме під час обговорення на семінарах, розгляду різних варіантів вирішення тих чи інших питань можливе винайдення оптимальних моделей. Репродуктивний метод на семінарських заняттях застосовується ситуативно щодо студентів з певним рівнем підготовленості. Для поглиблення знань і вмінь тих студентів, які виявляють високу активність у вивченні тем курсу, є можливість використання дослідницького методу, що досягається шляхом орієнтації їх на виконання складних завдань, що потребують більшої самостійності та наполегливості. </a:t>
            </a:r>
            <a:endParaRPr lang="ru-RU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4" name="Picture 2" descr="http://st03.kakprosto.ru/images/article/2011/10/26/1_52553aceea4f052553aceea5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003" y="4429974"/>
            <a:ext cx="2981763" cy="2236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lentaregion.ru/wp-content/uploads/2011/09/lectu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414" y="4429974"/>
            <a:ext cx="3074275" cy="2305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150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4138" y="141889"/>
            <a:ext cx="98061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Література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Викентьев И. Л. Приемы рекламы и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public relations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СПб., 1995.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Джулер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А.,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Дрюниани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Б. Креативные стратегии в рекламе. СПб., 2002.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Лебедев-Любимов А. Н. Психология рекламы. СПб., 2006.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Ляпина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Т. В. Политическая реклама. Киев, 2000.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Мельник Г. С.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Mass Media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Психологические процессы и эффекты. СПб., 1996.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Музыкант В. Л. Теория и практика современной рекламы. М., 1998.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Ромат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Е. В. Реклама. СПб., 2008.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Ульяновский А.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Мифодизайн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рекламы. СПб., 1995.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Федотова Л. Н. Социология рекламы. М., 1999.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Школьник Л. Уроки рекламных королей. М., 1998.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37267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524</Words>
  <Application>Microsoft Office PowerPoint</Application>
  <PresentationFormat>Широкоэкранный</PresentationFormat>
  <Paragraphs>27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Symbol</vt:lpstr>
      <vt:lpstr>Times New Roman</vt:lpstr>
      <vt:lpstr>Trebuchet MS</vt:lpstr>
      <vt:lpstr>Wingdings 3</vt:lpstr>
      <vt:lpstr>Аспект</vt:lpstr>
      <vt:lpstr>Методологія соціології реклами та комунікацій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Cоціологія держави</dc:title>
  <dc:creator>Kate</dc:creator>
  <cp:lastModifiedBy>Kate</cp:lastModifiedBy>
  <cp:revision>5</cp:revision>
  <dcterms:created xsi:type="dcterms:W3CDTF">2016-01-22T08:42:21Z</dcterms:created>
  <dcterms:modified xsi:type="dcterms:W3CDTF">2016-01-22T10:22:12Z</dcterms:modified>
</cp:coreProperties>
</file>