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2"/>
  </p:handout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9" r:id="rId24"/>
    <p:sldId id="350" r:id="rId25"/>
    <p:sldId id="348" r:id="rId26"/>
    <p:sldId id="321" r:id="rId27"/>
    <p:sldId id="323" r:id="rId28"/>
    <p:sldId id="324" r:id="rId29"/>
    <p:sldId id="325" r:id="rId30"/>
    <p:sldId id="326" r:id="rId31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55115C-2CC1-4CD2-BCD8-455DC2EA936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3BEEF-6838-4D09-949B-5577C583B8E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318DF-241D-418D-A8A0-FB79B3F77E7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0373-7002-492E-98F4-0D9F95CFD94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9567A-0918-4DD7-8F1B-F8C068BE7B2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FE7A-EA81-4616-9F7E-BE8B2CD2286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CAE1F-8C8C-4AE0-AF93-EABC76F8F49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E1C33-5A50-4058-AF3A-DD6463C836A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BA4B0-331C-4DCB-A40D-CBCC7B6025A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F561-0F24-4228-84A3-AAC766AF7A3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C8F3A-6B1B-46D3-A0C3-E27F120ACA3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EFFD-32AE-40AD-8CBD-CA482C898AC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C71DDA-426B-4CFB-95AE-8EE58C39D75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ТЕНДЕНЦІЇ ТА ПРОБЛЕМИ СУЧАСНОЇ НАНОЕЛЕКТРОНІКИ</a:t>
            </a:r>
            <a:endParaRPr lang="ru-RU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smtClean="0"/>
              <a:t>Нові наноелектронні компоненти</a:t>
            </a:r>
          </a:p>
          <a:p>
            <a:pPr algn="ctr"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65175"/>
            <a:ext cx="5040313" cy="3567113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111625"/>
            <a:ext cx="5041900" cy="274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08050"/>
            <a:ext cx="4832350" cy="819150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943100"/>
            <a:ext cx="628808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41438"/>
            <a:ext cx="6119812" cy="3154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836613"/>
            <a:ext cx="3543300" cy="257175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4824412" cy="3932237"/>
          </a:xfrm>
          <a:prstGeom prst="rect">
            <a:avLst/>
          </a:prstGeom>
          <a:noFill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941888"/>
            <a:ext cx="5545137" cy="168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52513"/>
            <a:ext cx="5903912" cy="509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96975"/>
            <a:ext cx="578802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836613"/>
            <a:ext cx="3000375" cy="352425"/>
          </a:xfrm>
          <a:prstGeom prst="rect">
            <a:avLst/>
          </a:prstGeom>
          <a:noFill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5562600" cy="1214438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565400"/>
            <a:ext cx="3448050" cy="285750"/>
          </a:xfrm>
          <a:prstGeom prst="rect">
            <a:avLst/>
          </a:prstGeom>
          <a:noFill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924175"/>
            <a:ext cx="2808288" cy="1806575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3284538"/>
            <a:ext cx="5229225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5400675" cy="3182938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773238"/>
            <a:ext cx="2733675" cy="340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5618163" cy="4983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836613"/>
            <a:ext cx="3371850" cy="361950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484313"/>
            <a:ext cx="5329238" cy="374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08050"/>
            <a:ext cx="5229225" cy="333375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8008937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229600" cy="490538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4814888" cy="5781675"/>
          </a:xfrm>
          <a:prstGeom prst="rect">
            <a:avLst/>
          </a:prstGeom>
          <a:noFill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04813"/>
            <a:ext cx="1171575" cy="228600"/>
          </a:xfrm>
          <a:prstGeom prst="rect">
            <a:avLst/>
          </a:prstGeom>
          <a:noFill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052513"/>
            <a:ext cx="3924300" cy="92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417513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857500" cy="266700"/>
          </a:xfrm>
          <a:prstGeom prst="rect">
            <a:avLst/>
          </a:prstGeom>
          <a:noFill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81075"/>
            <a:ext cx="6107112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4679950" cy="2519363"/>
          </a:xfrm>
          <a:prstGeom prst="rect">
            <a:avLst/>
          </a:prstGeom>
          <a:noFill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75" y="836613"/>
            <a:ext cx="4746625" cy="5638800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68863"/>
            <a:ext cx="4321175" cy="1573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5329237" cy="1108075"/>
          </a:xfrm>
          <a:prstGeom prst="rect">
            <a:avLst/>
          </a:prstGeom>
          <a:noFill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565400"/>
            <a:ext cx="5800725" cy="210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2705100" cy="247650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5473700" cy="1751013"/>
          </a:xfrm>
          <a:prstGeom prst="rect">
            <a:avLst/>
          </a:prstGeom>
          <a:noFill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924175"/>
            <a:ext cx="5545137" cy="2381250"/>
          </a:xfrm>
          <a:prstGeom prst="rect">
            <a:avLst/>
          </a:prstGeom>
          <a:noFill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5516563"/>
            <a:ext cx="5545137" cy="49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643188" y="92868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/>
              <a:t>Балістичний транспорт електронів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25527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357438"/>
            <a:ext cx="1047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643063"/>
            <a:ext cx="30575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5525" y="3573463"/>
            <a:ext cx="2038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000375" y="857250"/>
            <a:ext cx="4429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/>
              <a:t>Одноелектронні транзистори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12144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500188"/>
            <a:ext cx="15573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1357313"/>
            <a:ext cx="182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2143125"/>
            <a:ext cx="2008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3214688"/>
            <a:ext cx="26273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63" y="4286250"/>
            <a:ext cx="4191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63" y="5786438"/>
            <a:ext cx="1617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500313" y="928688"/>
            <a:ext cx="4429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/>
              <a:t>Одноелектронні транзистори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428750"/>
            <a:ext cx="24098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38" y="3644900"/>
            <a:ext cx="33242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950" y="1495425"/>
            <a:ext cx="27051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214438"/>
            <a:ext cx="2381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571750" y="857250"/>
            <a:ext cx="4429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/>
              <a:t>Одноелектронні транзистори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285875"/>
            <a:ext cx="30099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997200"/>
            <a:ext cx="44481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96975"/>
            <a:ext cx="634365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929063"/>
            <a:ext cx="21050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23913"/>
            <a:ext cx="37242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3900" y="1196975"/>
            <a:ext cx="23526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836613"/>
            <a:ext cx="3676650" cy="400050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41438"/>
            <a:ext cx="4537075" cy="3384550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24400"/>
            <a:ext cx="4537075" cy="841375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341438"/>
            <a:ext cx="4248150" cy="3381375"/>
          </a:xfrm>
          <a:prstGeom prst="rect">
            <a:avLst/>
          </a:prstGeom>
          <a:noFill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5084763"/>
            <a:ext cx="3887788" cy="138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836613"/>
            <a:ext cx="4486275" cy="304800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68413"/>
            <a:ext cx="6145212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81075"/>
            <a:ext cx="5230813" cy="536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5040312" cy="6985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5419725" cy="1971675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628775"/>
            <a:ext cx="2781300" cy="258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765175"/>
            <a:ext cx="5324475" cy="419100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4824412" cy="2003425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997200"/>
            <a:ext cx="4981575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5434012" cy="1323975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276475"/>
            <a:ext cx="5689600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162</Words>
  <Application>Microsoft Office PowerPoint</Application>
  <PresentationFormat>Экран (4:3)</PresentationFormat>
  <Paragraphs>35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Оформление по умолчанию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Microsoft Office</cp:lastModifiedBy>
  <cp:revision>58</cp:revision>
  <dcterms:created xsi:type="dcterms:W3CDTF">2011-04-07T06:39:14Z</dcterms:created>
  <dcterms:modified xsi:type="dcterms:W3CDTF">2023-09-26T05:34:43Z</dcterms:modified>
</cp:coreProperties>
</file>