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Rg st="1" end="4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68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404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039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830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957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26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1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514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126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155FD1C0-E4A8-4517-AC99-B2A2C772E05E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19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9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89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93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092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562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661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18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68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FD1C0-E4A8-4517-AC99-B2A2C772E05E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9364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ПРИКЛАДНІ </a:t>
            </a:r>
            <a:br>
              <a:rPr lang="uk-UA" dirty="0" smtClean="0"/>
            </a:br>
            <a:r>
              <a:rPr lang="uk-UA" dirty="0" smtClean="0"/>
              <a:t>ДОСЛІДЖЕННЯ</a:t>
            </a: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>У </a:t>
            </a:r>
            <a:r>
              <a:rPr lang="uk-UA" dirty="0" smtClean="0"/>
              <a:t>СОЦІАЛЬНІЙ СФЕРІ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ПРЕЗЕНТАЦІЯ КУРСУ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16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4000">
        <p14:reveal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2137" y="2088107"/>
            <a:ext cx="11218460" cy="39703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2800" dirty="0"/>
              <a:t> </a:t>
            </a:r>
            <a:r>
              <a:rPr lang="uk-UA" sz="2800" dirty="0" smtClean="0"/>
              <a:t>Необхідним елементом підготовки магістра соціальної роботи є набуття досвіду практичного </a:t>
            </a:r>
            <a:r>
              <a:rPr lang="uk-UA" sz="2800" dirty="0"/>
              <a:t>використання основних методів </a:t>
            </a:r>
            <a:r>
              <a:rPr lang="uk-UA" sz="2800" dirty="0" smtClean="0"/>
              <a:t>соціальних наук, </a:t>
            </a:r>
            <a:r>
              <a:rPr lang="uk-UA" sz="2800" dirty="0"/>
              <a:t>здійснення </a:t>
            </a:r>
            <a:r>
              <a:rPr lang="uk-UA" sz="2800" dirty="0" smtClean="0"/>
              <a:t>соціологічного </a:t>
            </a:r>
            <a:r>
              <a:rPr lang="uk-UA" sz="2800" dirty="0"/>
              <a:t>дослідження особистості і груп, соціально-психологічного аналізу ситуацій соціальної поведінки, спілкування і взаємодії, прийняття індивідуальних і спільних рішень, набуття досвіду урахування </a:t>
            </a:r>
            <a:r>
              <a:rPr lang="uk-UA" sz="2800" dirty="0" smtClean="0"/>
              <a:t>соціальних </a:t>
            </a:r>
            <a:r>
              <a:rPr lang="uk-UA" sz="2800" dirty="0"/>
              <a:t>і особистісних особливостей людей, особливості їх соціальної поведінки і стилів взаємодії.  </a:t>
            </a:r>
          </a:p>
          <a:p>
            <a:pPr algn="ctr"/>
            <a:r>
              <a:rPr lang="uk-UA" sz="2800" dirty="0"/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67035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4000">
        <p14:reveal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Мета курсу: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680321" y="2702257"/>
            <a:ext cx="113706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Сформувати уявлення щодо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прикладних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аспектів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соціальних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наук,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оволодіти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компетенціями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соціальної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діагностики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їхнього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ефективного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застосування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професійній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сфері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 у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життєдіяльності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 </a:t>
            </a:r>
          </a:p>
          <a:p>
            <a:pPr algn="ctr"/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034071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>
        <p:fade/>
      </p:transition>
    </mc:Choice>
    <mc:Fallback xmlns="">
      <p:transition spd="med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41</TotalTime>
  <Words>89</Words>
  <Application>Microsoft Office PowerPoint</Application>
  <PresentationFormat>Произвольный</PresentationFormat>
  <Paragraphs>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Берлин</vt:lpstr>
      <vt:lpstr>ПРИКЛАДНІ  ДОСЛІДЖЕННЯ У СОЦІАЛЬНІЙ СФЕРІ</vt:lpstr>
      <vt:lpstr>Презентация PowerPoint</vt:lpstr>
      <vt:lpstr>Мета курсу:</vt:lpstr>
    </vt:vector>
  </TitlesOfParts>
  <Company>3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СОЦІАЛЬНОГО ПРАЦІВНИКА</dc:title>
  <dc:creator>1</dc:creator>
  <cp:lastModifiedBy>asus</cp:lastModifiedBy>
  <cp:revision>8</cp:revision>
  <dcterms:created xsi:type="dcterms:W3CDTF">2016-01-23T19:25:21Z</dcterms:created>
  <dcterms:modified xsi:type="dcterms:W3CDTF">2018-01-25T13:22:10Z</dcterms:modified>
</cp:coreProperties>
</file>