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9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BFBA8-678F-419D-9687-CF442931FE03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1A5FB-945B-4BC9-A935-95E4B0FD4F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Лісові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культури</a:t>
            </a:r>
            <a:r>
              <a:rPr lang="ru-RU" sz="2400" dirty="0" smtClean="0"/>
              <a:t> 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штучно </a:t>
            </a:r>
            <a:r>
              <a:rPr lang="ru-RU" sz="2400" dirty="0" err="1" smtClean="0"/>
              <a:t>створені</a:t>
            </a:r>
            <a:r>
              <a:rPr lang="ru-RU" sz="2400" dirty="0" smtClean="0"/>
              <a:t> </a:t>
            </a:r>
            <a:r>
              <a:rPr lang="ru-RU" sz="2400" b="1" dirty="0" err="1" smtClean="0"/>
              <a:t>лісові</a:t>
            </a:r>
            <a:r>
              <a:rPr lang="ru-RU" sz="2400" dirty="0" smtClean="0"/>
              <a:t> </a:t>
            </a:r>
            <a:r>
              <a:rPr lang="ru-RU" sz="2400" dirty="0" err="1" smtClean="0"/>
              <a:t>насадження</a:t>
            </a:r>
            <a:r>
              <a:rPr lang="ru-RU" sz="2400" dirty="0" smtClean="0"/>
              <a:t>, методом </a:t>
            </a:r>
            <a:r>
              <a:rPr lang="ru-RU" sz="2400" dirty="0" err="1" smtClean="0"/>
              <a:t>висаджування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сіянців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саджанців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живців</a:t>
            </a:r>
            <a:r>
              <a:rPr lang="ru-RU" sz="2400" dirty="0" smtClean="0"/>
              <a:t> дерев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чагарників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висіванням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насіння</a:t>
            </a:r>
            <a:endParaRPr lang="ru-RU" sz="2400" dirty="0"/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2143108" y="2514601"/>
            <a:ext cx="6172217" cy="6286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5362" name="Picture 2" descr="89f125b79d2236da0ff4d1f10392fb0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786478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3"/>
          <p:cNvSpPr>
            <a:spLocks noChangeArrowheads="1" noChangeShapeType="1" noTextEdit="1"/>
          </p:cNvSpPr>
          <p:nvPr/>
        </p:nvSpPr>
        <p:spPr bwMode="auto">
          <a:xfrm>
            <a:off x="1214414" y="285728"/>
            <a:ext cx="2300286" cy="8667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latin typeface="+mj-lt"/>
            </a:endParaRPr>
          </a:p>
        </p:txBody>
      </p:sp>
      <p:sp>
        <p:nvSpPr>
          <p:cNvPr id="4099" name="WordArt 5"/>
          <p:cNvSpPr>
            <a:spLocks noChangeArrowheads="1" noChangeShapeType="1" noTextEdit="1"/>
          </p:cNvSpPr>
          <p:nvPr/>
        </p:nvSpPr>
        <p:spPr bwMode="auto">
          <a:xfrm>
            <a:off x="6715140" y="3786190"/>
            <a:ext cx="1824024" cy="5667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latin typeface="+mj-lt"/>
            </a:endParaRPr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214282" y="2500306"/>
            <a:ext cx="3286148" cy="8667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642918"/>
            <a:ext cx="7108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Вирощування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 </a:t>
            </a:r>
            <a:r>
              <a:rPr lang="ru-RU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посадкового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 </a:t>
            </a:r>
            <a:r>
              <a:rPr lang="ru-RU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маріалу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</a:endParaRPr>
          </a:p>
        </p:txBody>
      </p:sp>
      <p:pic>
        <p:nvPicPr>
          <p:cNvPr id="14342" name="Picture 6" descr="Прикарпатські лісівники створять нові лісові культур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6712741" cy="4457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2571768"/>
          </a:xfrm>
        </p:spPr>
        <p:txBody>
          <a:bodyPr>
            <a:normAutofit/>
          </a:bodyPr>
          <a:lstStyle/>
          <a:p>
            <a:r>
              <a:rPr lang="ru-RU" sz="2200" b="1" i="1" dirty="0" err="1" smtClean="0"/>
              <a:t>Вирощування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лісових</a:t>
            </a:r>
            <a:r>
              <a:rPr lang="ru-RU" sz="2200" b="1" i="1" dirty="0" smtClean="0"/>
              <a:t> культур в контейнерах у </a:t>
            </a:r>
            <a:r>
              <a:rPr lang="ru-RU" sz="2200" b="1" i="1" dirty="0" err="1" smtClean="0"/>
              <a:t>теплицях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5143512"/>
            <a:ext cx="4786346" cy="57150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pic>
        <p:nvPicPr>
          <p:cNvPr id="13316" name="Picture 4" descr="Лісівники Вінниччини створюють лісові культури деревних порід, стійкі до  виживання в умовах зміни клімату та всихання лісі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5893633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</Words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Лісові культури – це штучно створені лісові насадження, методом висаджування сіянців, саджанців, живців дерев і чагарників чи висіванням їхнього насіння</vt:lpstr>
      <vt:lpstr>Слайд 2</vt:lpstr>
      <vt:lpstr>Вирощування лісових культур в контейнерах у теплицях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Maksim</cp:lastModifiedBy>
  <cp:revision>15</cp:revision>
  <dcterms:modified xsi:type="dcterms:W3CDTF">2020-09-07T19:39:21Z</dcterms:modified>
</cp:coreProperties>
</file>