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81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5" r:id="rId14"/>
    <p:sldId id="270" r:id="rId15"/>
    <p:sldId id="271" r:id="rId16"/>
    <p:sldId id="274" r:id="rId17"/>
    <p:sldId id="273" r:id="rId18"/>
    <p:sldId id="272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F79F6-305E-4F33-9F79-F89CFD506081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563A81-59A0-41A2-B693-F5049C6D041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Граматична категорія роду</a:t>
          </a:r>
          <a:endParaRPr lang="ru-RU" b="1" dirty="0">
            <a:solidFill>
              <a:schemeClr val="bg1"/>
            </a:solidFill>
          </a:endParaRPr>
        </a:p>
      </dgm:t>
    </dgm:pt>
    <dgm:pt modelId="{4EFD56AD-E602-412D-B4DF-1A208FA3F56E}" type="parTrans" cxnId="{E1A52E51-8353-447F-9BBE-FEF03119C3F3}">
      <dgm:prSet/>
      <dgm:spPr/>
      <dgm:t>
        <a:bodyPr/>
        <a:lstStyle/>
        <a:p>
          <a:endParaRPr lang="ru-RU"/>
        </a:p>
      </dgm:t>
    </dgm:pt>
    <dgm:pt modelId="{35C86E43-D066-48A1-B4B2-72BD24D957A2}" type="sibTrans" cxnId="{E1A52E51-8353-447F-9BBE-FEF03119C3F3}">
      <dgm:prSet/>
      <dgm:spPr/>
      <dgm:t>
        <a:bodyPr/>
        <a:lstStyle/>
        <a:p>
          <a:endParaRPr lang="ru-RU"/>
        </a:p>
      </dgm:t>
    </dgm:pt>
    <dgm:pt modelId="{F08CA56F-DFDE-4611-9A46-67AC4D08B5E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грамема чоловічого роду (</a:t>
          </a:r>
          <a:r>
            <a:rPr lang="uk-UA" b="1" dirty="0" err="1" smtClean="0">
              <a:solidFill>
                <a:schemeClr val="bg1"/>
              </a:solidFill>
            </a:rPr>
            <a:t>ч.р</a:t>
          </a:r>
          <a:r>
            <a:rPr lang="uk-UA" b="1" dirty="0" smtClean="0">
              <a:solidFill>
                <a:schemeClr val="bg1"/>
              </a:solidFill>
            </a:rPr>
            <a:t>.)</a:t>
          </a:r>
          <a:endParaRPr lang="ru-RU" b="1" dirty="0">
            <a:solidFill>
              <a:schemeClr val="bg1"/>
            </a:solidFill>
          </a:endParaRPr>
        </a:p>
      </dgm:t>
    </dgm:pt>
    <dgm:pt modelId="{578C4FD6-08E6-482E-8E21-036D5E64EAD0}" type="parTrans" cxnId="{BAC38F1D-25CC-4EAE-B53A-BE36313F9BE2}">
      <dgm:prSet/>
      <dgm:spPr/>
      <dgm:t>
        <a:bodyPr/>
        <a:lstStyle/>
        <a:p>
          <a:endParaRPr lang="ru-RU"/>
        </a:p>
      </dgm:t>
    </dgm:pt>
    <dgm:pt modelId="{C2A7245D-09DA-4C8E-9E39-B527D1D8695F}" type="sibTrans" cxnId="{BAC38F1D-25CC-4EAE-B53A-BE36313F9BE2}">
      <dgm:prSet/>
      <dgm:spPr/>
      <dgm:t>
        <a:bodyPr/>
        <a:lstStyle/>
        <a:p>
          <a:endParaRPr lang="ru-RU"/>
        </a:p>
      </dgm:t>
    </dgm:pt>
    <dgm:pt modelId="{3148C804-8574-4198-A583-F3D00189ADF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грамема жіночого роду (</a:t>
          </a:r>
          <a:r>
            <a:rPr lang="uk-UA" b="1" dirty="0" err="1" smtClean="0">
              <a:solidFill>
                <a:schemeClr val="bg1"/>
              </a:solidFill>
            </a:rPr>
            <a:t>ж.р</a:t>
          </a:r>
          <a:r>
            <a:rPr lang="uk-UA" b="1" dirty="0" smtClean="0">
              <a:solidFill>
                <a:schemeClr val="bg1"/>
              </a:solidFill>
            </a:rPr>
            <a:t>.)</a:t>
          </a:r>
          <a:endParaRPr lang="ru-RU" b="1" dirty="0">
            <a:solidFill>
              <a:schemeClr val="bg1"/>
            </a:solidFill>
          </a:endParaRPr>
        </a:p>
      </dgm:t>
    </dgm:pt>
    <dgm:pt modelId="{AC54601F-E08A-456C-9B8E-A8C355BFE871}" type="parTrans" cxnId="{01A40246-898E-4BDC-AC73-71B1E1F071DD}">
      <dgm:prSet/>
      <dgm:spPr/>
      <dgm:t>
        <a:bodyPr/>
        <a:lstStyle/>
        <a:p>
          <a:endParaRPr lang="ru-RU"/>
        </a:p>
      </dgm:t>
    </dgm:pt>
    <dgm:pt modelId="{475C81BB-52FC-448A-9B4D-BBBF7D079601}" type="sibTrans" cxnId="{01A40246-898E-4BDC-AC73-71B1E1F071DD}">
      <dgm:prSet/>
      <dgm:spPr/>
      <dgm:t>
        <a:bodyPr/>
        <a:lstStyle/>
        <a:p>
          <a:endParaRPr lang="ru-RU"/>
        </a:p>
      </dgm:t>
    </dgm:pt>
    <dgm:pt modelId="{10D50BA7-7B4C-4642-A5B2-444F96AB45B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Грамема середнього роду (</a:t>
          </a:r>
          <a:r>
            <a:rPr lang="uk-UA" b="1" dirty="0" err="1" smtClean="0">
              <a:solidFill>
                <a:schemeClr val="bg1"/>
              </a:solidFill>
            </a:rPr>
            <a:t>с.р</a:t>
          </a:r>
          <a:r>
            <a:rPr lang="uk-UA" b="1" dirty="0" smtClean="0">
              <a:solidFill>
                <a:schemeClr val="bg1"/>
              </a:solidFill>
            </a:rPr>
            <a:t>.)</a:t>
          </a:r>
          <a:endParaRPr lang="ru-RU" b="1" dirty="0">
            <a:solidFill>
              <a:schemeClr val="bg1"/>
            </a:solidFill>
          </a:endParaRPr>
        </a:p>
      </dgm:t>
    </dgm:pt>
    <dgm:pt modelId="{22497389-2DCC-4D74-B265-96647384B8B4}" type="parTrans" cxnId="{EB3D74B2-4FB4-4CF4-8205-55F5930D8DCE}">
      <dgm:prSet/>
      <dgm:spPr/>
      <dgm:t>
        <a:bodyPr/>
        <a:lstStyle/>
        <a:p>
          <a:endParaRPr lang="ru-RU"/>
        </a:p>
      </dgm:t>
    </dgm:pt>
    <dgm:pt modelId="{710795A5-C8FD-4D01-A432-6C4158F09529}" type="sibTrans" cxnId="{EB3D74B2-4FB4-4CF4-8205-55F5930D8DCE}">
      <dgm:prSet/>
      <dgm:spPr/>
      <dgm:t>
        <a:bodyPr/>
        <a:lstStyle/>
        <a:p>
          <a:endParaRPr lang="ru-RU"/>
        </a:p>
      </dgm:t>
    </dgm:pt>
    <dgm:pt modelId="{B2530192-E8BC-467F-BC1E-693A5F05BAD2}" type="pres">
      <dgm:prSet presAssocID="{490F79F6-305E-4F33-9F79-F89CFD5060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66532-3123-4F4D-9B84-F28E9E301C01}" type="pres">
      <dgm:prSet presAssocID="{81563A81-59A0-41A2-B693-F5049C6D0414}" presName="root1" presStyleCnt="0"/>
      <dgm:spPr/>
    </dgm:pt>
    <dgm:pt modelId="{DC10BBDE-FE53-42C3-B04C-79619B7505A6}" type="pres">
      <dgm:prSet presAssocID="{81563A81-59A0-41A2-B693-F5049C6D041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42FB7F-FD0C-4ACE-A8C6-0699D82057A5}" type="pres">
      <dgm:prSet presAssocID="{81563A81-59A0-41A2-B693-F5049C6D0414}" presName="level2hierChild" presStyleCnt="0"/>
      <dgm:spPr/>
    </dgm:pt>
    <dgm:pt modelId="{C9DC5787-3219-4122-955A-13481175889A}" type="pres">
      <dgm:prSet presAssocID="{578C4FD6-08E6-482E-8E21-036D5E64EAD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7220E1E-9CBA-44C9-B35B-3F750BF6446A}" type="pres">
      <dgm:prSet presAssocID="{578C4FD6-08E6-482E-8E21-036D5E64EAD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9B2A813-CD32-4983-AF56-672DD88D73A3}" type="pres">
      <dgm:prSet presAssocID="{F08CA56F-DFDE-4611-9A46-67AC4D08B5E2}" presName="root2" presStyleCnt="0"/>
      <dgm:spPr/>
    </dgm:pt>
    <dgm:pt modelId="{4DDA2217-90D6-42F3-9721-90C0B146B030}" type="pres">
      <dgm:prSet presAssocID="{F08CA56F-DFDE-4611-9A46-67AC4D08B5E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F399F0-DAD9-438E-A261-EC581AFC146D}" type="pres">
      <dgm:prSet presAssocID="{F08CA56F-DFDE-4611-9A46-67AC4D08B5E2}" presName="level3hierChild" presStyleCnt="0"/>
      <dgm:spPr/>
    </dgm:pt>
    <dgm:pt modelId="{209506D1-E03E-4395-AA20-9F4D4117A77F}" type="pres">
      <dgm:prSet presAssocID="{AC54601F-E08A-456C-9B8E-A8C355BFE87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29F9DC7-A84F-4A73-AF05-CC870625216E}" type="pres">
      <dgm:prSet presAssocID="{AC54601F-E08A-456C-9B8E-A8C355BFE87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BB6A4F1-A614-4401-B0BC-17775BD10FB3}" type="pres">
      <dgm:prSet presAssocID="{3148C804-8574-4198-A583-F3D00189ADFB}" presName="root2" presStyleCnt="0"/>
      <dgm:spPr/>
    </dgm:pt>
    <dgm:pt modelId="{F3058E9E-F210-42CC-9E47-267597B4C1ED}" type="pres">
      <dgm:prSet presAssocID="{3148C804-8574-4198-A583-F3D00189ADF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586863-6C42-4D86-A6F1-DFA4EE60347C}" type="pres">
      <dgm:prSet presAssocID="{3148C804-8574-4198-A583-F3D00189ADFB}" presName="level3hierChild" presStyleCnt="0"/>
      <dgm:spPr/>
    </dgm:pt>
    <dgm:pt modelId="{C694DEE0-0FAE-4788-9B6E-1A52F65B3C1E}" type="pres">
      <dgm:prSet presAssocID="{22497389-2DCC-4D74-B265-96647384B8B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475752C-B9E3-4A67-9F5E-E428BD3D5A56}" type="pres">
      <dgm:prSet presAssocID="{22497389-2DCC-4D74-B265-96647384B8B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304A3E6-7919-43B6-90A5-17F95EB190B9}" type="pres">
      <dgm:prSet presAssocID="{10D50BA7-7B4C-4642-A5B2-444F96AB45B9}" presName="root2" presStyleCnt="0"/>
      <dgm:spPr/>
    </dgm:pt>
    <dgm:pt modelId="{C35D64C1-6B12-4DA2-8C99-B49E526824F2}" type="pres">
      <dgm:prSet presAssocID="{10D50BA7-7B4C-4642-A5B2-444F96AB45B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0B2AC7-533E-4147-BD6A-59492415C201}" type="pres">
      <dgm:prSet presAssocID="{10D50BA7-7B4C-4642-A5B2-444F96AB45B9}" presName="level3hierChild" presStyleCnt="0"/>
      <dgm:spPr/>
    </dgm:pt>
  </dgm:ptLst>
  <dgm:cxnLst>
    <dgm:cxn modelId="{49419514-3A26-49A7-826B-BCEB9FA7B82F}" type="presOf" srcId="{81563A81-59A0-41A2-B693-F5049C6D0414}" destId="{DC10BBDE-FE53-42C3-B04C-79619B7505A6}" srcOrd="0" destOrd="0" presId="urn:microsoft.com/office/officeart/2005/8/layout/hierarchy2"/>
    <dgm:cxn modelId="{7862B9D2-1285-49B5-A524-76DD37D6A471}" type="presOf" srcId="{AC54601F-E08A-456C-9B8E-A8C355BFE871}" destId="{629F9DC7-A84F-4A73-AF05-CC870625216E}" srcOrd="1" destOrd="0" presId="urn:microsoft.com/office/officeart/2005/8/layout/hierarchy2"/>
    <dgm:cxn modelId="{23ED8BAF-ED3D-4D88-864C-E6A8266AA4F4}" type="presOf" srcId="{578C4FD6-08E6-482E-8E21-036D5E64EAD0}" destId="{C9DC5787-3219-4122-955A-13481175889A}" srcOrd="0" destOrd="0" presId="urn:microsoft.com/office/officeart/2005/8/layout/hierarchy2"/>
    <dgm:cxn modelId="{E1A52E51-8353-447F-9BBE-FEF03119C3F3}" srcId="{490F79F6-305E-4F33-9F79-F89CFD506081}" destId="{81563A81-59A0-41A2-B693-F5049C6D0414}" srcOrd="0" destOrd="0" parTransId="{4EFD56AD-E602-412D-B4DF-1A208FA3F56E}" sibTransId="{35C86E43-D066-48A1-B4B2-72BD24D957A2}"/>
    <dgm:cxn modelId="{A085D314-4E40-4A8E-8A1B-F36A011AA478}" type="presOf" srcId="{578C4FD6-08E6-482E-8E21-036D5E64EAD0}" destId="{97220E1E-9CBA-44C9-B35B-3F750BF6446A}" srcOrd="1" destOrd="0" presId="urn:microsoft.com/office/officeart/2005/8/layout/hierarchy2"/>
    <dgm:cxn modelId="{79B6D171-6265-4BA4-BBB1-DC4B9C247BB1}" type="presOf" srcId="{490F79F6-305E-4F33-9F79-F89CFD506081}" destId="{B2530192-E8BC-467F-BC1E-693A5F05BAD2}" srcOrd="0" destOrd="0" presId="urn:microsoft.com/office/officeart/2005/8/layout/hierarchy2"/>
    <dgm:cxn modelId="{5D6FFF65-BF6E-4808-B23C-E660B936A700}" type="presOf" srcId="{22497389-2DCC-4D74-B265-96647384B8B4}" destId="{F475752C-B9E3-4A67-9F5E-E428BD3D5A56}" srcOrd="1" destOrd="0" presId="urn:microsoft.com/office/officeart/2005/8/layout/hierarchy2"/>
    <dgm:cxn modelId="{7D753BC8-E015-4FA4-ACBA-44466898EDCC}" type="presOf" srcId="{AC54601F-E08A-456C-9B8E-A8C355BFE871}" destId="{209506D1-E03E-4395-AA20-9F4D4117A77F}" srcOrd="0" destOrd="0" presId="urn:microsoft.com/office/officeart/2005/8/layout/hierarchy2"/>
    <dgm:cxn modelId="{9CBD6B54-139A-4106-94C7-B56DA6E9D258}" type="presOf" srcId="{F08CA56F-DFDE-4611-9A46-67AC4D08B5E2}" destId="{4DDA2217-90D6-42F3-9721-90C0B146B030}" srcOrd="0" destOrd="0" presId="urn:microsoft.com/office/officeart/2005/8/layout/hierarchy2"/>
    <dgm:cxn modelId="{BAC38F1D-25CC-4EAE-B53A-BE36313F9BE2}" srcId="{81563A81-59A0-41A2-B693-F5049C6D0414}" destId="{F08CA56F-DFDE-4611-9A46-67AC4D08B5E2}" srcOrd="0" destOrd="0" parTransId="{578C4FD6-08E6-482E-8E21-036D5E64EAD0}" sibTransId="{C2A7245D-09DA-4C8E-9E39-B527D1D8695F}"/>
    <dgm:cxn modelId="{01A40246-898E-4BDC-AC73-71B1E1F071DD}" srcId="{81563A81-59A0-41A2-B693-F5049C6D0414}" destId="{3148C804-8574-4198-A583-F3D00189ADFB}" srcOrd="1" destOrd="0" parTransId="{AC54601F-E08A-456C-9B8E-A8C355BFE871}" sibTransId="{475C81BB-52FC-448A-9B4D-BBBF7D079601}"/>
    <dgm:cxn modelId="{D0775EC9-1025-439F-82FF-DA3095C6F6DE}" type="presOf" srcId="{3148C804-8574-4198-A583-F3D00189ADFB}" destId="{F3058E9E-F210-42CC-9E47-267597B4C1ED}" srcOrd="0" destOrd="0" presId="urn:microsoft.com/office/officeart/2005/8/layout/hierarchy2"/>
    <dgm:cxn modelId="{EB3D74B2-4FB4-4CF4-8205-55F5930D8DCE}" srcId="{81563A81-59A0-41A2-B693-F5049C6D0414}" destId="{10D50BA7-7B4C-4642-A5B2-444F96AB45B9}" srcOrd="2" destOrd="0" parTransId="{22497389-2DCC-4D74-B265-96647384B8B4}" sibTransId="{710795A5-C8FD-4D01-A432-6C4158F09529}"/>
    <dgm:cxn modelId="{AACC6D9D-5929-441B-A1F2-BC02BD543E0E}" type="presOf" srcId="{10D50BA7-7B4C-4642-A5B2-444F96AB45B9}" destId="{C35D64C1-6B12-4DA2-8C99-B49E526824F2}" srcOrd="0" destOrd="0" presId="urn:microsoft.com/office/officeart/2005/8/layout/hierarchy2"/>
    <dgm:cxn modelId="{3043819D-8B02-41CE-A8F9-1124D99709E4}" type="presOf" srcId="{22497389-2DCC-4D74-B265-96647384B8B4}" destId="{C694DEE0-0FAE-4788-9B6E-1A52F65B3C1E}" srcOrd="0" destOrd="0" presId="urn:microsoft.com/office/officeart/2005/8/layout/hierarchy2"/>
    <dgm:cxn modelId="{1DB6E83E-64D7-4D64-AB09-53868FCEC28D}" type="presParOf" srcId="{B2530192-E8BC-467F-BC1E-693A5F05BAD2}" destId="{AB466532-3123-4F4D-9B84-F28E9E301C01}" srcOrd="0" destOrd="0" presId="urn:microsoft.com/office/officeart/2005/8/layout/hierarchy2"/>
    <dgm:cxn modelId="{492D3260-3A75-46B1-A48D-C536AFDA6BE5}" type="presParOf" srcId="{AB466532-3123-4F4D-9B84-F28E9E301C01}" destId="{DC10BBDE-FE53-42C3-B04C-79619B7505A6}" srcOrd="0" destOrd="0" presId="urn:microsoft.com/office/officeart/2005/8/layout/hierarchy2"/>
    <dgm:cxn modelId="{1256776B-5898-4EB6-B386-808890A3660A}" type="presParOf" srcId="{AB466532-3123-4F4D-9B84-F28E9E301C01}" destId="{D942FB7F-FD0C-4ACE-A8C6-0699D82057A5}" srcOrd="1" destOrd="0" presId="urn:microsoft.com/office/officeart/2005/8/layout/hierarchy2"/>
    <dgm:cxn modelId="{257D43CD-CF68-45F7-9853-517F4005D065}" type="presParOf" srcId="{D942FB7F-FD0C-4ACE-A8C6-0699D82057A5}" destId="{C9DC5787-3219-4122-955A-13481175889A}" srcOrd="0" destOrd="0" presId="urn:microsoft.com/office/officeart/2005/8/layout/hierarchy2"/>
    <dgm:cxn modelId="{A9785A12-CAE1-4920-A0B7-9DD615A4BB2B}" type="presParOf" srcId="{C9DC5787-3219-4122-955A-13481175889A}" destId="{97220E1E-9CBA-44C9-B35B-3F750BF6446A}" srcOrd="0" destOrd="0" presId="urn:microsoft.com/office/officeart/2005/8/layout/hierarchy2"/>
    <dgm:cxn modelId="{41A99492-8EA0-48FF-B102-7D6E147C43FE}" type="presParOf" srcId="{D942FB7F-FD0C-4ACE-A8C6-0699D82057A5}" destId="{59B2A813-CD32-4983-AF56-672DD88D73A3}" srcOrd="1" destOrd="0" presId="urn:microsoft.com/office/officeart/2005/8/layout/hierarchy2"/>
    <dgm:cxn modelId="{D31121D7-5F5A-4AAC-B2A5-2C45B50E0C86}" type="presParOf" srcId="{59B2A813-CD32-4983-AF56-672DD88D73A3}" destId="{4DDA2217-90D6-42F3-9721-90C0B146B030}" srcOrd="0" destOrd="0" presId="urn:microsoft.com/office/officeart/2005/8/layout/hierarchy2"/>
    <dgm:cxn modelId="{1C099EB6-539A-488B-BE72-717BBF7049C9}" type="presParOf" srcId="{59B2A813-CD32-4983-AF56-672DD88D73A3}" destId="{F0F399F0-DAD9-438E-A261-EC581AFC146D}" srcOrd="1" destOrd="0" presId="urn:microsoft.com/office/officeart/2005/8/layout/hierarchy2"/>
    <dgm:cxn modelId="{D6A50CA8-05FC-46F4-AFFF-8F3B0B6F51B0}" type="presParOf" srcId="{D942FB7F-FD0C-4ACE-A8C6-0699D82057A5}" destId="{209506D1-E03E-4395-AA20-9F4D4117A77F}" srcOrd="2" destOrd="0" presId="urn:microsoft.com/office/officeart/2005/8/layout/hierarchy2"/>
    <dgm:cxn modelId="{B23DC7E9-B216-4A72-8507-79BBF2C6448C}" type="presParOf" srcId="{209506D1-E03E-4395-AA20-9F4D4117A77F}" destId="{629F9DC7-A84F-4A73-AF05-CC870625216E}" srcOrd="0" destOrd="0" presId="urn:microsoft.com/office/officeart/2005/8/layout/hierarchy2"/>
    <dgm:cxn modelId="{30BA8262-FCAB-4DF5-B9DD-5779E789CA10}" type="presParOf" srcId="{D942FB7F-FD0C-4ACE-A8C6-0699D82057A5}" destId="{CBB6A4F1-A614-4401-B0BC-17775BD10FB3}" srcOrd="3" destOrd="0" presId="urn:microsoft.com/office/officeart/2005/8/layout/hierarchy2"/>
    <dgm:cxn modelId="{818B1D5C-B246-4C67-ABD5-9FC91F3C88A7}" type="presParOf" srcId="{CBB6A4F1-A614-4401-B0BC-17775BD10FB3}" destId="{F3058E9E-F210-42CC-9E47-267597B4C1ED}" srcOrd="0" destOrd="0" presId="urn:microsoft.com/office/officeart/2005/8/layout/hierarchy2"/>
    <dgm:cxn modelId="{AEAAFA02-AD0D-4FA1-A1AD-E0DD2F349CE5}" type="presParOf" srcId="{CBB6A4F1-A614-4401-B0BC-17775BD10FB3}" destId="{FB586863-6C42-4D86-A6F1-DFA4EE60347C}" srcOrd="1" destOrd="0" presId="urn:microsoft.com/office/officeart/2005/8/layout/hierarchy2"/>
    <dgm:cxn modelId="{5ED23477-5FFA-4A60-9706-DC274C8A38AE}" type="presParOf" srcId="{D942FB7F-FD0C-4ACE-A8C6-0699D82057A5}" destId="{C694DEE0-0FAE-4788-9B6E-1A52F65B3C1E}" srcOrd="4" destOrd="0" presId="urn:microsoft.com/office/officeart/2005/8/layout/hierarchy2"/>
    <dgm:cxn modelId="{C12875F1-113A-4D86-B790-F65BAB40944C}" type="presParOf" srcId="{C694DEE0-0FAE-4788-9B6E-1A52F65B3C1E}" destId="{F475752C-B9E3-4A67-9F5E-E428BD3D5A56}" srcOrd="0" destOrd="0" presId="urn:microsoft.com/office/officeart/2005/8/layout/hierarchy2"/>
    <dgm:cxn modelId="{48AE8207-E9DB-446B-A3F6-143212E36F49}" type="presParOf" srcId="{D942FB7F-FD0C-4ACE-A8C6-0699D82057A5}" destId="{4304A3E6-7919-43B6-90A5-17F95EB190B9}" srcOrd="5" destOrd="0" presId="urn:microsoft.com/office/officeart/2005/8/layout/hierarchy2"/>
    <dgm:cxn modelId="{E889F0EC-9A14-4EB0-AE53-538F01216CC3}" type="presParOf" srcId="{4304A3E6-7919-43B6-90A5-17F95EB190B9}" destId="{C35D64C1-6B12-4DA2-8C99-B49E526824F2}" srcOrd="0" destOrd="0" presId="urn:microsoft.com/office/officeart/2005/8/layout/hierarchy2"/>
    <dgm:cxn modelId="{817A506F-8142-42CB-B882-308E54EAD2A3}" type="presParOf" srcId="{4304A3E6-7919-43B6-90A5-17F95EB190B9}" destId="{DE0B2AC7-533E-4147-BD6A-59492415C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1E61ED-3D6F-42D4-BAB9-E150E3A271F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13C4D98-19B4-4493-953B-8D5C8115ED87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За наявністю форм числа іменники поділяються на три групи</a:t>
          </a:r>
          <a:endParaRPr lang="ru-RU" b="1" dirty="0">
            <a:solidFill>
              <a:srgbClr val="FFFF00"/>
            </a:solidFill>
          </a:endParaRPr>
        </a:p>
      </dgm:t>
    </dgm:pt>
    <dgm:pt modelId="{813608C4-DE4A-464A-A452-D6736522B739}" type="parTrans" cxnId="{06ACCC31-6C80-49BF-A2EA-07DB1593DE4C}">
      <dgm:prSet/>
      <dgm:spPr/>
      <dgm:t>
        <a:bodyPr/>
        <a:lstStyle/>
        <a:p>
          <a:endParaRPr lang="ru-RU"/>
        </a:p>
      </dgm:t>
    </dgm:pt>
    <dgm:pt modelId="{D76DB128-0E24-4197-9B1D-E329990C3B32}" type="sibTrans" cxnId="{06ACCC31-6C80-49BF-A2EA-07DB1593DE4C}">
      <dgm:prSet/>
      <dgm:spPr/>
      <dgm:t>
        <a:bodyPr/>
        <a:lstStyle/>
        <a:p>
          <a:endParaRPr lang="ru-RU"/>
        </a:p>
      </dgm:t>
    </dgm:pt>
    <dgm:pt modelId="{809804BC-1EED-4356-9971-0A1BEE94A4B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іменники, для яких характерна як форма однини, так і множини;</a:t>
          </a:r>
          <a:endParaRPr lang="ru-RU" b="1" dirty="0">
            <a:solidFill>
              <a:schemeClr val="bg1"/>
            </a:solidFill>
          </a:endParaRPr>
        </a:p>
      </dgm:t>
    </dgm:pt>
    <dgm:pt modelId="{0270D826-96C9-4508-8A77-7C584B5D2606}" type="parTrans" cxnId="{D06B7726-B307-4A36-8B54-DD3DF79C90CE}">
      <dgm:prSet/>
      <dgm:spPr/>
      <dgm:t>
        <a:bodyPr/>
        <a:lstStyle/>
        <a:p>
          <a:endParaRPr lang="ru-RU"/>
        </a:p>
      </dgm:t>
    </dgm:pt>
    <dgm:pt modelId="{5EFCCB90-66E6-4BDF-8869-92A96448E5C2}" type="sibTrans" cxnId="{D06B7726-B307-4A36-8B54-DD3DF79C90CE}">
      <dgm:prSet/>
      <dgm:spPr/>
      <dgm:t>
        <a:bodyPr/>
        <a:lstStyle/>
        <a:p>
          <a:endParaRPr lang="ru-RU"/>
        </a:p>
      </dgm:t>
    </dgm:pt>
    <dgm:pt modelId="{FB524CDE-3823-49EB-B0A4-D476078EC2EC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іменники, які мають тільки форму однини (</a:t>
          </a:r>
          <a:r>
            <a:rPr lang="en-US" b="1" dirty="0" err="1" smtClean="0">
              <a:solidFill>
                <a:schemeClr val="bg1"/>
              </a:solidFill>
            </a:rPr>
            <a:t>singulania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tantum</a:t>
          </a:r>
          <a:r>
            <a:rPr lang="uk-UA" b="1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40490F89-AB42-410F-85AA-EBE9E2BA2466}" type="parTrans" cxnId="{A76E21AB-2EF2-4780-BBA3-FAFA4005981B}">
      <dgm:prSet/>
      <dgm:spPr/>
      <dgm:t>
        <a:bodyPr/>
        <a:lstStyle/>
        <a:p>
          <a:endParaRPr lang="ru-RU"/>
        </a:p>
      </dgm:t>
    </dgm:pt>
    <dgm:pt modelId="{2A4E580E-D48F-4E8A-8F24-46A24C6A08F8}" type="sibTrans" cxnId="{A76E21AB-2EF2-4780-BBA3-FAFA4005981B}">
      <dgm:prSet/>
      <dgm:spPr/>
      <dgm:t>
        <a:bodyPr/>
        <a:lstStyle/>
        <a:p>
          <a:endParaRPr lang="ru-RU"/>
        </a:p>
      </dgm:t>
    </dgm:pt>
    <dgm:pt modelId="{443D5CB1-48D1-41DF-9EAE-315E21E17975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іменники, які мають лише форму множини (</a:t>
          </a:r>
          <a:r>
            <a:rPr lang="en-US" b="1" dirty="0" err="1" smtClean="0">
              <a:solidFill>
                <a:schemeClr val="bg1"/>
              </a:solidFill>
            </a:rPr>
            <a:t>plunalia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tantum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uk-UA" b="1" dirty="0" smtClean="0">
              <a:solidFill>
                <a:schemeClr val="bg1"/>
              </a:solidFill>
            </a:rPr>
            <a:t>).</a:t>
          </a:r>
          <a:endParaRPr lang="ru-RU" b="1" dirty="0">
            <a:solidFill>
              <a:schemeClr val="bg1"/>
            </a:solidFill>
          </a:endParaRPr>
        </a:p>
      </dgm:t>
    </dgm:pt>
    <dgm:pt modelId="{287BDEEF-9EC3-48FE-8496-DB86DE064694}" type="parTrans" cxnId="{52D4B683-F30C-49CE-BFFA-B2F268D0E60C}">
      <dgm:prSet/>
      <dgm:spPr/>
      <dgm:t>
        <a:bodyPr/>
        <a:lstStyle/>
        <a:p>
          <a:endParaRPr lang="ru-RU"/>
        </a:p>
      </dgm:t>
    </dgm:pt>
    <dgm:pt modelId="{7F149D3B-FC8D-4444-8CAF-BBAFEFA213E4}" type="sibTrans" cxnId="{52D4B683-F30C-49CE-BFFA-B2F268D0E60C}">
      <dgm:prSet/>
      <dgm:spPr/>
      <dgm:t>
        <a:bodyPr/>
        <a:lstStyle/>
        <a:p>
          <a:endParaRPr lang="ru-RU"/>
        </a:p>
      </dgm:t>
    </dgm:pt>
    <dgm:pt modelId="{FA16F0B4-85EE-4A63-8965-9350180EE0AF}" type="pres">
      <dgm:prSet presAssocID="{AA1E61ED-3D6F-42D4-BAB9-E150E3A271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52351E-97E2-423C-A8CB-EAD9D8A82E7D}" type="pres">
      <dgm:prSet presAssocID="{813C4D98-19B4-4493-953B-8D5C8115ED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83A5D-C682-40D5-A40D-D6F695C33BE9}" type="pres">
      <dgm:prSet presAssocID="{D76DB128-0E24-4197-9B1D-E329990C3B32}" presName="sibTrans" presStyleCnt="0"/>
      <dgm:spPr/>
    </dgm:pt>
    <dgm:pt modelId="{937EBA2B-949C-4FAA-8493-D0DE7DEAAF31}" type="pres">
      <dgm:prSet presAssocID="{809804BC-1EED-4356-9971-0A1BEE94A4BF}" presName="node" presStyleLbl="node1" presStyleIdx="1" presStyleCnt="4" custLinFactNeighborX="26" custLinFactNeighborY="-3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0420-C529-4987-9AD4-62045EEBDBD1}" type="pres">
      <dgm:prSet presAssocID="{5EFCCB90-66E6-4BDF-8869-92A96448E5C2}" presName="sibTrans" presStyleCnt="0"/>
      <dgm:spPr/>
    </dgm:pt>
    <dgm:pt modelId="{BFBC2775-A881-4707-8CEF-A4A044FFEFEF}" type="pres">
      <dgm:prSet presAssocID="{FB524CDE-3823-49EB-B0A4-D476078EC2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696C0-67C9-4139-B363-AED9509C7943}" type="pres">
      <dgm:prSet presAssocID="{2A4E580E-D48F-4E8A-8F24-46A24C6A08F8}" presName="sibTrans" presStyleCnt="0"/>
      <dgm:spPr/>
    </dgm:pt>
    <dgm:pt modelId="{3A133BCF-6ED6-4BAE-A3DA-CEC6D9D04788}" type="pres">
      <dgm:prSet presAssocID="{443D5CB1-48D1-41DF-9EAE-315E21E179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1A420A-3CBE-4254-83A7-2E67AB8C567C}" type="presOf" srcId="{809804BC-1EED-4356-9971-0A1BEE94A4BF}" destId="{937EBA2B-949C-4FAA-8493-D0DE7DEAAF31}" srcOrd="0" destOrd="0" presId="urn:microsoft.com/office/officeart/2005/8/layout/default"/>
    <dgm:cxn modelId="{54E352A6-BB7E-47A6-BA35-CC923A541377}" type="presOf" srcId="{FB524CDE-3823-49EB-B0A4-D476078EC2EC}" destId="{BFBC2775-A881-4707-8CEF-A4A044FFEFEF}" srcOrd="0" destOrd="0" presId="urn:microsoft.com/office/officeart/2005/8/layout/default"/>
    <dgm:cxn modelId="{A76E21AB-2EF2-4780-BBA3-FAFA4005981B}" srcId="{AA1E61ED-3D6F-42D4-BAB9-E150E3A271FB}" destId="{FB524CDE-3823-49EB-B0A4-D476078EC2EC}" srcOrd="2" destOrd="0" parTransId="{40490F89-AB42-410F-85AA-EBE9E2BA2466}" sibTransId="{2A4E580E-D48F-4E8A-8F24-46A24C6A08F8}"/>
    <dgm:cxn modelId="{CF913DB2-1D49-411A-B404-B944A6D4436F}" type="presOf" srcId="{443D5CB1-48D1-41DF-9EAE-315E21E17975}" destId="{3A133BCF-6ED6-4BAE-A3DA-CEC6D9D04788}" srcOrd="0" destOrd="0" presId="urn:microsoft.com/office/officeart/2005/8/layout/default"/>
    <dgm:cxn modelId="{52D4B683-F30C-49CE-BFFA-B2F268D0E60C}" srcId="{AA1E61ED-3D6F-42D4-BAB9-E150E3A271FB}" destId="{443D5CB1-48D1-41DF-9EAE-315E21E17975}" srcOrd="3" destOrd="0" parTransId="{287BDEEF-9EC3-48FE-8496-DB86DE064694}" sibTransId="{7F149D3B-FC8D-4444-8CAF-BBAFEFA213E4}"/>
    <dgm:cxn modelId="{028BF02F-9B62-4BC2-85C6-8AA600C25E67}" type="presOf" srcId="{813C4D98-19B4-4493-953B-8D5C8115ED87}" destId="{C052351E-97E2-423C-A8CB-EAD9D8A82E7D}" srcOrd="0" destOrd="0" presId="urn:microsoft.com/office/officeart/2005/8/layout/default"/>
    <dgm:cxn modelId="{D06B7726-B307-4A36-8B54-DD3DF79C90CE}" srcId="{AA1E61ED-3D6F-42D4-BAB9-E150E3A271FB}" destId="{809804BC-1EED-4356-9971-0A1BEE94A4BF}" srcOrd="1" destOrd="0" parTransId="{0270D826-96C9-4508-8A77-7C584B5D2606}" sibTransId="{5EFCCB90-66E6-4BDF-8869-92A96448E5C2}"/>
    <dgm:cxn modelId="{4440718E-F715-4798-9847-222C3E42A7A5}" type="presOf" srcId="{AA1E61ED-3D6F-42D4-BAB9-E150E3A271FB}" destId="{FA16F0B4-85EE-4A63-8965-9350180EE0AF}" srcOrd="0" destOrd="0" presId="urn:microsoft.com/office/officeart/2005/8/layout/default"/>
    <dgm:cxn modelId="{06ACCC31-6C80-49BF-A2EA-07DB1593DE4C}" srcId="{AA1E61ED-3D6F-42D4-BAB9-E150E3A271FB}" destId="{813C4D98-19B4-4493-953B-8D5C8115ED87}" srcOrd="0" destOrd="0" parTransId="{813608C4-DE4A-464A-A452-D6736522B739}" sibTransId="{D76DB128-0E24-4197-9B1D-E329990C3B32}"/>
    <dgm:cxn modelId="{D97D53B5-FD35-4085-A072-3681CA91915A}" type="presParOf" srcId="{FA16F0B4-85EE-4A63-8965-9350180EE0AF}" destId="{C052351E-97E2-423C-A8CB-EAD9D8A82E7D}" srcOrd="0" destOrd="0" presId="urn:microsoft.com/office/officeart/2005/8/layout/default"/>
    <dgm:cxn modelId="{2CF98E76-7CC4-4E96-BD71-41BF2762EDF0}" type="presParOf" srcId="{FA16F0B4-85EE-4A63-8965-9350180EE0AF}" destId="{45883A5D-C682-40D5-A40D-D6F695C33BE9}" srcOrd="1" destOrd="0" presId="urn:microsoft.com/office/officeart/2005/8/layout/default"/>
    <dgm:cxn modelId="{2D884537-8D4A-4EE9-B577-9D35F9663199}" type="presParOf" srcId="{FA16F0B4-85EE-4A63-8965-9350180EE0AF}" destId="{937EBA2B-949C-4FAA-8493-D0DE7DEAAF31}" srcOrd="2" destOrd="0" presId="urn:microsoft.com/office/officeart/2005/8/layout/default"/>
    <dgm:cxn modelId="{B47E52A6-F490-482F-8999-EC55A8A45F51}" type="presParOf" srcId="{FA16F0B4-85EE-4A63-8965-9350180EE0AF}" destId="{FD530420-C529-4987-9AD4-62045EEBDBD1}" srcOrd="3" destOrd="0" presId="urn:microsoft.com/office/officeart/2005/8/layout/default"/>
    <dgm:cxn modelId="{1C44E876-FC25-4E4B-9273-46B89B622D5E}" type="presParOf" srcId="{FA16F0B4-85EE-4A63-8965-9350180EE0AF}" destId="{BFBC2775-A881-4707-8CEF-A4A044FFEFEF}" srcOrd="4" destOrd="0" presId="urn:microsoft.com/office/officeart/2005/8/layout/default"/>
    <dgm:cxn modelId="{CE7B21CF-CE5A-4012-BDCE-525419566FED}" type="presParOf" srcId="{FA16F0B4-85EE-4A63-8965-9350180EE0AF}" destId="{65C696C0-67C9-4139-B363-AED9509C7943}" srcOrd="5" destOrd="0" presId="urn:microsoft.com/office/officeart/2005/8/layout/default"/>
    <dgm:cxn modelId="{CD0576D0-B56E-4351-8622-80B58E912BE6}" type="presParOf" srcId="{FA16F0B4-85EE-4A63-8965-9350180EE0AF}" destId="{3A133BCF-6ED6-4BAE-A3DA-CEC6D9D0478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95E2B-8147-4C41-AA54-2C9E6493B98B}" type="doc">
      <dgm:prSet loTypeId="urn:microsoft.com/office/officeart/2005/8/layout/orgChart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6D904BB9-9D6F-428A-BD7B-B7FED1247250}">
      <dgm:prSet phldrT="[Текст]"/>
      <dgm:spPr/>
      <dgm:t>
        <a:bodyPr/>
        <a:lstStyle/>
        <a:p>
          <a:r>
            <a:rPr lang="uk-UA" b="1" u="sng" dirty="0" smtClean="0">
              <a:solidFill>
                <a:srgbClr val="FFFF00"/>
              </a:solidFill>
            </a:rPr>
            <a:t>В ІМЕННИКА самостійні граматичні категорії</a:t>
          </a:r>
          <a:endParaRPr lang="ru-RU" b="1" dirty="0">
            <a:solidFill>
              <a:srgbClr val="FFFF00"/>
            </a:solidFill>
          </a:endParaRPr>
        </a:p>
      </dgm:t>
    </dgm:pt>
    <dgm:pt modelId="{0FB4C983-549F-4158-AB2B-A451BCD07C5E}" type="parTrans" cxnId="{AF4C0430-D842-4B09-8B10-CCD3449F44D2}">
      <dgm:prSet/>
      <dgm:spPr/>
      <dgm:t>
        <a:bodyPr/>
        <a:lstStyle/>
        <a:p>
          <a:endParaRPr lang="ru-RU"/>
        </a:p>
      </dgm:t>
    </dgm:pt>
    <dgm:pt modelId="{E43F83C6-CC86-4310-A5F6-4FBF3E3AEDB8}" type="sibTrans" cxnId="{AF4C0430-D842-4B09-8B10-CCD3449F44D2}">
      <dgm:prSet/>
      <dgm:spPr/>
      <dgm:t>
        <a:bodyPr/>
        <a:lstStyle/>
        <a:p>
          <a:endParaRPr lang="ru-RU"/>
        </a:p>
      </dgm:t>
    </dgm:pt>
    <dgm:pt modelId="{BBA3CB79-1DA9-4CA5-9CAC-C76736463E32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Граматична категорія роду</a:t>
          </a:r>
          <a:endParaRPr lang="ru-RU" b="1" dirty="0">
            <a:solidFill>
              <a:srgbClr val="FFFF00"/>
            </a:solidFill>
          </a:endParaRPr>
        </a:p>
      </dgm:t>
    </dgm:pt>
    <dgm:pt modelId="{682D79CD-D8CB-4877-964D-5E6F290BBC89}" type="parTrans" cxnId="{F7E035AA-DE37-440B-8382-D9FEFCA961A8}">
      <dgm:prSet/>
      <dgm:spPr/>
      <dgm:t>
        <a:bodyPr/>
        <a:lstStyle/>
        <a:p>
          <a:endParaRPr lang="ru-RU"/>
        </a:p>
      </dgm:t>
    </dgm:pt>
    <dgm:pt modelId="{7D775C4A-EE2D-4C42-947B-806BED0FCDC3}" type="sibTrans" cxnId="{F7E035AA-DE37-440B-8382-D9FEFCA961A8}">
      <dgm:prSet/>
      <dgm:spPr/>
      <dgm:t>
        <a:bodyPr/>
        <a:lstStyle/>
        <a:p>
          <a:endParaRPr lang="ru-RU"/>
        </a:p>
      </dgm:t>
    </dgm:pt>
    <dgm:pt modelId="{534014F3-6892-450D-A65E-33623E67FD25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Граматична категорія  числа</a:t>
          </a:r>
          <a:endParaRPr lang="ru-RU" b="1" dirty="0">
            <a:solidFill>
              <a:srgbClr val="FFFF00"/>
            </a:solidFill>
          </a:endParaRPr>
        </a:p>
      </dgm:t>
    </dgm:pt>
    <dgm:pt modelId="{9ED34892-42F2-47FC-8863-24DA9C6718A1}" type="parTrans" cxnId="{0F6E64BF-91C0-41CB-8721-2CF3B58A626C}">
      <dgm:prSet/>
      <dgm:spPr/>
      <dgm:t>
        <a:bodyPr/>
        <a:lstStyle/>
        <a:p>
          <a:endParaRPr lang="ru-RU"/>
        </a:p>
      </dgm:t>
    </dgm:pt>
    <dgm:pt modelId="{7E0A1ED8-1D5B-420F-A771-A8F5F46EB796}" type="sibTrans" cxnId="{0F6E64BF-91C0-41CB-8721-2CF3B58A626C}">
      <dgm:prSet/>
      <dgm:spPr/>
      <dgm:t>
        <a:bodyPr/>
        <a:lstStyle/>
        <a:p>
          <a:endParaRPr lang="ru-RU"/>
        </a:p>
      </dgm:t>
    </dgm:pt>
    <dgm:pt modelId="{328870EA-5C47-4D40-BA44-E1A6B1B63AAA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Граматична категорія відмінка</a:t>
          </a:r>
          <a:endParaRPr lang="ru-RU" b="1" dirty="0">
            <a:solidFill>
              <a:srgbClr val="FFFF00"/>
            </a:solidFill>
          </a:endParaRPr>
        </a:p>
      </dgm:t>
    </dgm:pt>
    <dgm:pt modelId="{6A88514F-5B6F-410A-9A87-51AD7DD8C11A}" type="parTrans" cxnId="{4188B89E-C4D1-49F4-8D22-25D068C1BC48}">
      <dgm:prSet/>
      <dgm:spPr/>
      <dgm:t>
        <a:bodyPr/>
        <a:lstStyle/>
        <a:p>
          <a:endParaRPr lang="ru-RU"/>
        </a:p>
      </dgm:t>
    </dgm:pt>
    <dgm:pt modelId="{73EDC442-FB65-4AF0-94FD-3C4C46E55EFA}" type="sibTrans" cxnId="{4188B89E-C4D1-49F4-8D22-25D068C1BC48}">
      <dgm:prSet/>
      <dgm:spPr/>
      <dgm:t>
        <a:bodyPr/>
        <a:lstStyle/>
        <a:p>
          <a:endParaRPr lang="ru-RU"/>
        </a:p>
      </dgm:t>
    </dgm:pt>
    <dgm:pt modelId="{D12DE4B6-ABF2-4F4C-9F61-318142BE6A2F}" type="pres">
      <dgm:prSet presAssocID="{DD395E2B-8147-4C41-AA54-2C9E6493B9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25E83E-ED98-4233-9779-088E6F0AE9BA}" type="pres">
      <dgm:prSet presAssocID="{6D904BB9-9D6F-428A-BD7B-B7FED1247250}" presName="hierRoot1" presStyleCnt="0">
        <dgm:presLayoutVars>
          <dgm:hierBranch val="init"/>
        </dgm:presLayoutVars>
      </dgm:prSet>
      <dgm:spPr/>
    </dgm:pt>
    <dgm:pt modelId="{BB4C575A-C314-417E-A2DF-7BD6167F301C}" type="pres">
      <dgm:prSet presAssocID="{6D904BB9-9D6F-428A-BD7B-B7FED1247250}" presName="rootComposite1" presStyleCnt="0"/>
      <dgm:spPr/>
    </dgm:pt>
    <dgm:pt modelId="{558C0FE1-184F-4488-A1FC-365E4437B66D}" type="pres">
      <dgm:prSet presAssocID="{6D904BB9-9D6F-428A-BD7B-B7FED12472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D8A80-1975-4147-A33B-19F7B73F9D1A}" type="pres">
      <dgm:prSet presAssocID="{6D904BB9-9D6F-428A-BD7B-B7FED12472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064B90-7667-424E-87EA-9A6AF4ED7594}" type="pres">
      <dgm:prSet presAssocID="{6D904BB9-9D6F-428A-BD7B-B7FED1247250}" presName="hierChild2" presStyleCnt="0"/>
      <dgm:spPr/>
    </dgm:pt>
    <dgm:pt modelId="{14FCDFCB-F4F9-4B30-9E2B-437CCBAFDE71}" type="pres">
      <dgm:prSet presAssocID="{682D79CD-D8CB-4877-964D-5E6F290BBC8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BC7C0E4-55B2-4F92-8879-DE978C2FA3BB}" type="pres">
      <dgm:prSet presAssocID="{BBA3CB79-1DA9-4CA5-9CAC-C76736463E32}" presName="hierRoot2" presStyleCnt="0">
        <dgm:presLayoutVars>
          <dgm:hierBranch val="init"/>
        </dgm:presLayoutVars>
      </dgm:prSet>
      <dgm:spPr/>
    </dgm:pt>
    <dgm:pt modelId="{C5839802-FF92-4DA8-8FE7-E40D2FA9AB0B}" type="pres">
      <dgm:prSet presAssocID="{BBA3CB79-1DA9-4CA5-9CAC-C76736463E32}" presName="rootComposite" presStyleCnt="0"/>
      <dgm:spPr/>
    </dgm:pt>
    <dgm:pt modelId="{F7BE315B-8D08-4B3C-8614-03F471CF2982}" type="pres">
      <dgm:prSet presAssocID="{BBA3CB79-1DA9-4CA5-9CAC-C76736463E3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89856-01FB-4F8F-8D44-D0A4A8D50C9A}" type="pres">
      <dgm:prSet presAssocID="{BBA3CB79-1DA9-4CA5-9CAC-C76736463E32}" presName="rootConnector" presStyleLbl="node2" presStyleIdx="0" presStyleCnt="3"/>
      <dgm:spPr/>
      <dgm:t>
        <a:bodyPr/>
        <a:lstStyle/>
        <a:p>
          <a:endParaRPr lang="ru-RU"/>
        </a:p>
      </dgm:t>
    </dgm:pt>
    <dgm:pt modelId="{D7AD809A-6367-4F19-9210-006069344B75}" type="pres">
      <dgm:prSet presAssocID="{BBA3CB79-1DA9-4CA5-9CAC-C76736463E32}" presName="hierChild4" presStyleCnt="0"/>
      <dgm:spPr/>
    </dgm:pt>
    <dgm:pt modelId="{41BB7B55-979D-40E4-A4A9-EEDF31164FDB}" type="pres">
      <dgm:prSet presAssocID="{BBA3CB79-1DA9-4CA5-9CAC-C76736463E32}" presName="hierChild5" presStyleCnt="0"/>
      <dgm:spPr/>
    </dgm:pt>
    <dgm:pt modelId="{1687985E-0773-41A0-82EC-E2F6D2E03441}" type="pres">
      <dgm:prSet presAssocID="{9ED34892-42F2-47FC-8863-24DA9C6718A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5016149-9AA0-4CD0-9AFB-882A626FDFF1}" type="pres">
      <dgm:prSet presAssocID="{534014F3-6892-450D-A65E-33623E67FD25}" presName="hierRoot2" presStyleCnt="0">
        <dgm:presLayoutVars>
          <dgm:hierBranch val="init"/>
        </dgm:presLayoutVars>
      </dgm:prSet>
      <dgm:spPr/>
    </dgm:pt>
    <dgm:pt modelId="{6F794255-3DB9-4B7F-A857-6155BD166968}" type="pres">
      <dgm:prSet presAssocID="{534014F3-6892-450D-A65E-33623E67FD25}" presName="rootComposite" presStyleCnt="0"/>
      <dgm:spPr/>
    </dgm:pt>
    <dgm:pt modelId="{C5AF3751-F1A9-4278-82C0-D3352FB8DE0B}" type="pres">
      <dgm:prSet presAssocID="{534014F3-6892-450D-A65E-33623E67FD25}" presName="rootText" presStyleLbl="node2" presStyleIdx="1" presStyleCnt="3" custLinFactNeighborX="3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A59E1-93C5-44B0-BF9C-639A1CB01AEF}" type="pres">
      <dgm:prSet presAssocID="{534014F3-6892-450D-A65E-33623E67FD25}" presName="rootConnector" presStyleLbl="node2" presStyleIdx="1" presStyleCnt="3"/>
      <dgm:spPr/>
      <dgm:t>
        <a:bodyPr/>
        <a:lstStyle/>
        <a:p>
          <a:endParaRPr lang="ru-RU"/>
        </a:p>
      </dgm:t>
    </dgm:pt>
    <dgm:pt modelId="{07F29080-A4DD-4F96-AAE5-AA62BED72103}" type="pres">
      <dgm:prSet presAssocID="{534014F3-6892-450D-A65E-33623E67FD25}" presName="hierChild4" presStyleCnt="0"/>
      <dgm:spPr/>
    </dgm:pt>
    <dgm:pt modelId="{9469063A-FE22-42A9-B591-2553C30F26CE}" type="pres">
      <dgm:prSet presAssocID="{534014F3-6892-450D-A65E-33623E67FD25}" presName="hierChild5" presStyleCnt="0"/>
      <dgm:spPr/>
    </dgm:pt>
    <dgm:pt modelId="{7819C55E-568A-4FF2-A251-11FE867221A9}" type="pres">
      <dgm:prSet presAssocID="{6A88514F-5B6F-410A-9A87-51AD7DD8C11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8026D88-8A56-40F6-BA14-87527A7E6CC6}" type="pres">
      <dgm:prSet presAssocID="{328870EA-5C47-4D40-BA44-E1A6B1B63AAA}" presName="hierRoot2" presStyleCnt="0">
        <dgm:presLayoutVars>
          <dgm:hierBranch val="init"/>
        </dgm:presLayoutVars>
      </dgm:prSet>
      <dgm:spPr/>
    </dgm:pt>
    <dgm:pt modelId="{D7738877-D0A1-4ECD-8343-EA0AF0D28AD1}" type="pres">
      <dgm:prSet presAssocID="{328870EA-5C47-4D40-BA44-E1A6B1B63AAA}" presName="rootComposite" presStyleCnt="0"/>
      <dgm:spPr/>
    </dgm:pt>
    <dgm:pt modelId="{46334D25-A6E2-4B7A-AB20-762BE12B0D93}" type="pres">
      <dgm:prSet presAssocID="{328870EA-5C47-4D40-BA44-E1A6B1B63AA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36432-D83F-46E8-B3B2-771E51BCAA1E}" type="pres">
      <dgm:prSet presAssocID="{328870EA-5C47-4D40-BA44-E1A6B1B63AAA}" presName="rootConnector" presStyleLbl="node2" presStyleIdx="2" presStyleCnt="3"/>
      <dgm:spPr/>
      <dgm:t>
        <a:bodyPr/>
        <a:lstStyle/>
        <a:p>
          <a:endParaRPr lang="ru-RU"/>
        </a:p>
      </dgm:t>
    </dgm:pt>
    <dgm:pt modelId="{3459C6EC-BBA3-437D-AC98-A3089635E320}" type="pres">
      <dgm:prSet presAssocID="{328870EA-5C47-4D40-BA44-E1A6B1B63AAA}" presName="hierChild4" presStyleCnt="0"/>
      <dgm:spPr/>
    </dgm:pt>
    <dgm:pt modelId="{9F577687-D6D8-4294-87B2-513135708709}" type="pres">
      <dgm:prSet presAssocID="{328870EA-5C47-4D40-BA44-E1A6B1B63AAA}" presName="hierChild5" presStyleCnt="0"/>
      <dgm:spPr/>
    </dgm:pt>
    <dgm:pt modelId="{E3558FDC-D149-47E8-AAEB-9D4E9CA8E35F}" type="pres">
      <dgm:prSet presAssocID="{6D904BB9-9D6F-428A-BD7B-B7FED1247250}" presName="hierChild3" presStyleCnt="0"/>
      <dgm:spPr/>
    </dgm:pt>
  </dgm:ptLst>
  <dgm:cxnLst>
    <dgm:cxn modelId="{7836465E-F13A-4D81-8183-D1D45EEF25F2}" type="presOf" srcId="{BBA3CB79-1DA9-4CA5-9CAC-C76736463E32}" destId="{54889856-01FB-4F8F-8D44-D0A4A8D50C9A}" srcOrd="1" destOrd="0" presId="urn:microsoft.com/office/officeart/2005/8/layout/orgChart1"/>
    <dgm:cxn modelId="{A3A1599E-AEFE-4F93-969A-F87267FFC0DC}" type="presOf" srcId="{328870EA-5C47-4D40-BA44-E1A6B1B63AAA}" destId="{46334D25-A6E2-4B7A-AB20-762BE12B0D93}" srcOrd="0" destOrd="0" presId="urn:microsoft.com/office/officeart/2005/8/layout/orgChart1"/>
    <dgm:cxn modelId="{8D3E97CA-3A5E-4B12-87C4-E8D3DAAD40AA}" type="presOf" srcId="{9ED34892-42F2-47FC-8863-24DA9C6718A1}" destId="{1687985E-0773-41A0-82EC-E2F6D2E03441}" srcOrd="0" destOrd="0" presId="urn:microsoft.com/office/officeart/2005/8/layout/orgChart1"/>
    <dgm:cxn modelId="{18AE470B-6639-437D-B3E2-7BF35724CE51}" type="presOf" srcId="{6D904BB9-9D6F-428A-BD7B-B7FED1247250}" destId="{8A8D8A80-1975-4147-A33B-19F7B73F9D1A}" srcOrd="1" destOrd="0" presId="urn:microsoft.com/office/officeart/2005/8/layout/orgChart1"/>
    <dgm:cxn modelId="{0F6E64BF-91C0-41CB-8721-2CF3B58A626C}" srcId="{6D904BB9-9D6F-428A-BD7B-B7FED1247250}" destId="{534014F3-6892-450D-A65E-33623E67FD25}" srcOrd="1" destOrd="0" parTransId="{9ED34892-42F2-47FC-8863-24DA9C6718A1}" sibTransId="{7E0A1ED8-1D5B-420F-A771-A8F5F46EB796}"/>
    <dgm:cxn modelId="{809EB0F4-FD9F-4ABC-B7B0-2C78B0684ECC}" type="presOf" srcId="{BBA3CB79-1DA9-4CA5-9CAC-C76736463E32}" destId="{F7BE315B-8D08-4B3C-8614-03F471CF2982}" srcOrd="0" destOrd="0" presId="urn:microsoft.com/office/officeart/2005/8/layout/orgChart1"/>
    <dgm:cxn modelId="{AF4C0430-D842-4B09-8B10-CCD3449F44D2}" srcId="{DD395E2B-8147-4C41-AA54-2C9E6493B98B}" destId="{6D904BB9-9D6F-428A-BD7B-B7FED1247250}" srcOrd="0" destOrd="0" parTransId="{0FB4C983-549F-4158-AB2B-A451BCD07C5E}" sibTransId="{E43F83C6-CC86-4310-A5F6-4FBF3E3AEDB8}"/>
    <dgm:cxn modelId="{F13643FF-6F0B-4193-95DC-4E0899E2909B}" type="presOf" srcId="{682D79CD-D8CB-4877-964D-5E6F290BBC89}" destId="{14FCDFCB-F4F9-4B30-9E2B-437CCBAFDE71}" srcOrd="0" destOrd="0" presId="urn:microsoft.com/office/officeart/2005/8/layout/orgChart1"/>
    <dgm:cxn modelId="{4188B89E-C4D1-49F4-8D22-25D068C1BC48}" srcId="{6D904BB9-9D6F-428A-BD7B-B7FED1247250}" destId="{328870EA-5C47-4D40-BA44-E1A6B1B63AAA}" srcOrd="2" destOrd="0" parTransId="{6A88514F-5B6F-410A-9A87-51AD7DD8C11A}" sibTransId="{73EDC442-FB65-4AF0-94FD-3C4C46E55EFA}"/>
    <dgm:cxn modelId="{C9D1EB9A-7C78-41DE-BCAE-787B15631FFD}" type="presOf" srcId="{534014F3-6892-450D-A65E-33623E67FD25}" destId="{C5AF3751-F1A9-4278-82C0-D3352FB8DE0B}" srcOrd="0" destOrd="0" presId="urn:microsoft.com/office/officeart/2005/8/layout/orgChart1"/>
    <dgm:cxn modelId="{D95795F8-95B7-4B10-BB9C-1A1056FE2879}" type="presOf" srcId="{DD395E2B-8147-4C41-AA54-2C9E6493B98B}" destId="{D12DE4B6-ABF2-4F4C-9F61-318142BE6A2F}" srcOrd="0" destOrd="0" presId="urn:microsoft.com/office/officeart/2005/8/layout/orgChart1"/>
    <dgm:cxn modelId="{0F47A7A2-8D1B-4292-8B32-4815D671AD5E}" type="presOf" srcId="{6D904BB9-9D6F-428A-BD7B-B7FED1247250}" destId="{558C0FE1-184F-4488-A1FC-365E4437B66D}" srcOrd="0" destOrd="0" presId="urn:microsoft.com/office/officeart/2005/8/layout/orgChart1"/>
    <dgm:cxn modelId="{F7E035AA-DE37-440B-8382-D9FEFCA961A8}" srcId="{6D904BB9-9D6F-428A-BD7B-B7FED1247250}" destId="{BBA3CB79-1DA9-4CA5-9CAC-C76736463E32}" srcOrd="0" destOrd="0" parTransId="{682D79CD-D8CB-4877-964D-5E6F290BBC89}" sibTransId="{7D775C4A-EE2D-4C42-947B-806BED0FCDC3}"/>
    <dgm:cxn modelId="{AE6E59E3-F65D-49C2-80F7-7F186A927611}" type="presOf" srcId="{328870EA-5C47-4D40-BA44-E1A6B1B63AAA}" destId="{F8B36432-D83F-46E8-B3B2-771E51BCAA1E}" srcOrd="1" destOrd="0" presId="urn:microsoft.com/office/officeart/2005/8/layout/orgChart1"/>
    <dgm:cxn modelId="{1B32BBB3-1CB6-489D-86F3-CDB26FF9F0AE}" type="presOf" srcId="{534014F3-6892-450D-A65E-33623E67FD25}" destId="{94AA59E1-93C5-44B0-BF9C-639A1CB01AEF}" srcOrd="1" destOrd="0" presId="urn:microsoft.com/office/officeart/2005/8/layout/orgChart1"/>
    <dgm:cxn modelId="{DFD71F43-0531-4AE4-8201-EE5EE4715F36}" type="presOf" srcId="{6A88514F-5B6F-410A-9A87-51AD7DD8C11A}" destId="{7819C55E-568A-4FF2-A251-11FE867221A9}" srcOrd="0" destOrd="0" presId="urn:microsoft.com/office/officeart/2005/8/layout/orgChart1"/>
    <dgm:cxn modelId="{A76EE486-9416-4CFF-A4B5-C811529949C5}" type="presParOf" srcId="{D12DE4B6-ABF2-4F4C-9F61-318142BE6A2F}" destId="{FD25E83E-ED98-4233-9779-088E6F0AE9BA}" srcOrd="0" destOrd="0" presId="urn:microsoft.com/office/officeart/2005/8/layout/orgChart1"/>
    <dgm:cxn modelId="{8A53E86E-673C-4776-AD32-7A2407B59BA8}" type="presParOf" srcId="{FD25E83E-ED98-4233-9779-088E6F0AE9BA}" destId="{BB4C575A-C314-417E-A2DF-7BD6167F301C}" srcOrd="0" destOrd="0" presId="urn:microsoft.com/office/officeart/2005/8/layout/orgChart1"/>
    <dgm:cxn modelId="{A3416814-8ABF-44BB-A108-55118DEA5138}" type="presParOf" srcId="{BB4C575A-C314-417E-A2DF-7BD6167F301C}" destId="{558C0FE1-184F-4488-A1FC-365E4437B66D}" srcOrd="0" destOrd="0" presId="urn:microsoft.com/office/officeart/2005/8/layout/orgChart1"/>
    <dgm:cxn modelId="{626513DB-5E27-4025-BD41-C488931003DE}" type="presParOf" srcId="{BB4C575A-C314-417E-A2DF-7BD6167F301C}" destId="{8A8D8A80-1975-4147-A33B-19F7B73F9D1A}" srcOrd="1" destOrd="0" presId="urn:microsoft.com/office/officeart/2005/8/layout/orgChart1"/>
    <dgm:cxn modelId="{97F68868-B9AB-42FD-A117-34685D533E50}" type="presParOf" srcId="{FD25E83E-ED98-4233-9779-088E6F0AE9BA}" destId="{1E064B90-7667-424E-87EA-9A6AF4ED7594}" srcOrd="1" destOrd="0" presId="urn:microsoft.com/office/officeart/2005/8/layout/orgChart1"/>
    <dgm:cxn modelId="{1071373E-E81C-43E8-8967-64612366AEBD}" type="presParOf" srcId="{1E064B90-7667-424E-87EA-9A6AF4ED7594}" destId="{14FCDFCB-F4F9-4B30-9E2B-437CCBAFDE71}" srcOrd="0" destOrd="0" presId="urn:microsoft.com/office/officeart/2005/8/layout/orgChart1"/>
    <dgm:cxn modelId="{C337CB8E-E331-4D33-8868-C106D6E0C83A}" type="presParOf" srcId="{1E064B90-7667-424E-87EA-9A6AF4ED7594}" destId="{0BC7C0E4-55B2-4F92-8879-DE978C2FA3BB}" srcOrd="1" destOrd="0" presId="urn:microsoft.com/office/officeart/2005/8/layout/orgChart1"/>
    <dgm:cxn modelId="{4FF0C42B-04F7-4905-9B46-A8EE003BC479}" type="presParOf" srcId="{0BC7C0E4-55B2-4F92-8879-DE978C2FA3BB}" destId="{C5839802-FF92-4DA8-8FE7-E40D2FA9AB0B}" srcOrd="0" destOrd="0" presId="urn:microsoft.com/office/officeart/2005/8/layout/orgChart1"/>
    <dgm:cxn modelId="{A38B9704-7A1D-468D-8598-F216E5FF3B06}" type="presParOf" srcId="{C5839802-FF92-4DA8-8FE7-E40D2FA9AB0B}" destId="{F7BE315B-8D08-4B3C-8614-03F471CF2982}" srcOrd="0" destOrd="0" presId="urn:microsoft.com/office/officeart/2005/8/layout/orgChart1"/>
    <dgm:cxn modelId="{9919C4ED-EA58-4B3A-906C-23B07AF45BA0}" type="presParOf" srcId="{C5839802-FF92-4DA8-8FE7-E40D2FA9AB0B}" destId="{54889856-01FB-4F8F-8D44-D0A4A8D50C9A}" srcOrd="1" destOrd="0" presId="urn:microsoft.com/office/officeart/2005/8/layout/orgChart1"/>
    <dgm:cxn modelId="{8791D5AD-E547-48DA-814D-5968218E486D}" type="presParOf" srcId="{0BC7C0E4-55B2-4F92-8879-DE978C2FA3BB}" destId="{D7AD809A-6367-4F19-9210-006069344B75}" srcOrd="1" destOrd="0" presId="urn:microsoft.com/office/officeart/2005/8/layout/orgChart1"/>
    <dgm:cxn modelId="{1C8DB20A-4E47-454B-A6BD-FD3016BEF08A}" type="presParOf" srcId="{0BC7C0E4-55B2-4F92-8879-DE978C2FA3BB}" destId="{41BB7B55-979D-40E4-A4A9-EEDF31164FDB}" srcOrd="2" destOrd="0" presId="urn:microsoft.com/office/officeart/2005/8/layout/orgChart1"/>
    <dgm:cxn modelId="{B5FD806D-3F7E-44FF-9317-74AE4521C0F7}" type="presParOf" srcId="{1E064B90-7667-424E-87EA-9A6AF4ED7594}" destId="{1687985E-0773-41A0-82EC-E2F6D2E03441}" srcOrd="2" destOrd="0" presId="urn:microsoft.com/office/officeart/2005/8/layout/orgChart1"/>
    <dgm:cxn modelId="{A59FABF9-23BE-46BE-A2D8-4D5B4023A927}" type="presParOf" srcId="{1E064B90-7667-424E-87EA-9A6AF4ED7594}" destId="{75016149-9AA0-4CD0-9AFB-882A626FDFF1}" srcOrd="3" destOrd="0" presId="urn:microsoft.com/office/officeart/2005/8/layout/orgChart1"/>
    <dgm:cxn modelId="{6DD0C93B-FB30-4815-B590-056102F3771B}" type="presParOf" srcId="{75016149-9AA0-4CD0-9AFB-882A626FDFF1}" destId="{6F794255-3DB9-4B7F-A857-6155BD166968}" srcOrd="0" destOrd="0" presId="urn:microsoft.com/office/officeart/2005/8/layout/orgChart1"/>
    <dgm:cxn modelId="{8389479B-B135-4A32-A2FD-9C98B58E5957}" type="presParOf" srcId="{6F794255-3DB9-4B7F-A857-6155BD166968}" destId="{C5AF3751-F1A9-4278-82C0-D3352FB8DE0B}" srcOrd="0" destOrd="0" presId="urn:microsoft.com/office/officeart/2005/8/layout/orgChart1"/>
    <dgm:cxn modelId="{95304D70-136A-4588-A97B-00E4F8A4C055}" type="presParOf" srcId="{6F794255-3DB9-4B7F-A857-6155BD166968}" destId="{94AA59E1-93C5-44B0-BF9C-639A1CB01AEF}" srcOrd="1" destOrd="0" presId="urn:microsoft.com/office/officeart/2005/8/layout/orgChart1"/>
    <dgm:cxn modelId="{B6420DFC-3C65-4C73-AB9A-39280A463782}" type="presParOf" srcId="{75016149-9AA0-4CD0-9AFB-882A626FDFF1}" destId="{07F29080-A4DD-4F96-AAE5-AA62BED72103}" srcOrd="1" destOrd="0" presId="urn:microsoft.com/office/officeart/2005/8/layout/orgChart1"/>
    <dgm:cxn modelId="{6D69CE80-CAF6-47ED-9DD0-73927F0641E3}" type="presParOf" srcId="{75016149-9AA0-4CD0-9AFB-882A626FDFF1}" destId="{9469063A-FE22-42A9-B591-2553C30F26CE}" srcOrd="2" destOrd="0" presId="urn:microsoft.com/office/officeart/2005/8/layout/orgChart1"/>
    <dgm:cxn modelId="{5A6E4A97-5C13-4A46-A35E-05C803BFA1B8}" type="presParOf" srcId="{1E064B90-7667-424E-87EA-9A6AF4ED7594}" destId="{7819C55E-568A-4FF2-A251-11FE867221A9}" srcOrd="4" destOrd="0" presId="urn:microsoft.com/office/officeart/2005/8/layout/orgChart1"/>
    <dgm:cxn modelId="{008FC8BF-F658-4BF1-AEC8-0A385664703A}" type="presParOf" srcId="{1E064B90-7667-424E-87EA-9A6AF4ED7594}" destId="{F8026D88-8A56-40F6-BA14-87527A7E6CC6}" srcOrd="5" destOrd="0" presId="urn:microsoft.com/office/officeart/2005/8/layout/orgChart1"/>
    <dgm:cxn modelId="{C3FABF9A-BAAF-4550-9BB1-37AFB4A33370}" type="presParOf" srcId="{F8026D88-8A56-40F6-BA14-87527A7E6CC6}" destId="{D7738877-D0A1-4ECD-8343-EA0AF0D28AD1}" srcOrd="0" destOrd="0" presId="urn:microsoft.com/office/officeart/2005/8/layout/orgChart1"/>
    <dgm:cxn modelId="{FDB2BEE1-9B78-4F51-BECF-4D2CF929139A}" type="presParOf" srcId="{D7738877-D0A1-4ECD-8343-EA0AF0D28AD1}" destId="{46334D25-A6E2-4B7A-AB20-762BE12B0D93}" srcOrd="0" destOrd="0" presId="urn:microsoft.com/office/officeart/2005/8/layout/orgChart1"/>
    <dgm:cxn modelId="{1991E3E8-2010-47EF-AA4A-8C7B5F500653}" type="presParOf" srcId="{D7738877-D0A1-4ECD-8343-EA0AF0D28AD1}" destId="{F8B36432-D83F-46E8-B3B2-771E51BCAA1E}" srcOrd="1" destOrd="0" presId="urn:microsoft.com/office/officeart/2005/8/layout/orgChart1"/>
    <dgm:cxn modelId="{757C33F0-9BFB-480A-BA4D-63C053F4FCFC}" type="presParOf" srcId="{F8026D88-8A56-40F6-BA14-87527A7E6CC6}" destId="{3459C6EC-BBA3-437D-AC98-A3089635E320}" srcOrd="1" destOrd="0" presId="urn:microsoft.com/office/officeart/2005/8/layout/orgChart1"/>
    <dgm:cxn modelId="{808F76F6-A1DF-401E-8D92-7171580EFC14}" type="presParOf" srcId="{F8026D88-8A56-40F6-BA14-87527A7E6CC6}" destId="{9F577687-D6D8-4294-87B2-513135708709}" srcOrd="2" destOrd="0" presId="urn:microsoft.com/office/officeart/2005/8/layout/orgChart1"/>
    <dgm:cxn modelId="{46D182D0-2EB0-4BA3-8F4C-099037907AEC}" type="presParOf" srcId="{FD25E83E-ED98-4233-9779-088E6F0AE9BA}" destId="{E3558FDC-D149-47E8-AAEB-9D4E9CA8E3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F33EF-D011-4E51-A1D7-1A1A8542DAE8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1E6CCDC2-0CFD-4A3C-BF64-8BEFDA4E4846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Граматична категорія</a:t>
          </a:r>
          <a:endParaRPr lang="ru-RU" b="1" dirty="0">
            <a:solidFill>
              <a:srgbClr val="FF0000"/>
            </a:solidFill>
          </a:endParaRPr>
        </a:p>
      </dgm:t>
    </dgm:pt>
    <dgm:pt modelId="{4556CB0C-B9ED-4B6F-818E-91DD18BC16D9}" type="parTrans" cxnId="{2CAA3744-D6B7-4221-97E4-077EDAC472AA}">
      <dgm:prSet/>
      <dgm:spPr/>
      <dgm:t>
        <a:bodyPr/>
        <a:lstStyle/>
        <a:p>
          <a:endParaRPr lang="ru-RU"/>
        </a:p>
      </dgm:t>
    </dgm:pt>
    <dgm:pt modelId="{61E6D379-4626-4BBE-89B0-BBBEE908B64B}" type="sibTrans" cxnId="{2CAA3744-D6B7-4221-97E4-077EDAC472AA}">
      <dgm:prSet/>
      <dgm:spPr/>
      <dgm:t>
        <a:bodyPr/>
        <a:lstStyle/>
        <a:p>
          <a:endParaRPr lang="ru-RU"/>
        </a:p>
      </dgm:t>
    </dgm:pt>
    <dgm:pt modelId="{7A362D68-EA8B-411B-BB85-C847DCADAC26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Граматичне значення</a:t>
          </a:r>
          <a:endParaRPr lang="ru-RU" b="1" dirty="0">
            <a:solidFill>
              <a:srgbClr val="FF0000"/>
            </a:solidFill>
          </a:endParaRPr>
        </a:p>
      </dgm:t>
    </dgm:pt>
    <dgm:pt modelId="{AAD301A7-D556-4677-A999-929CB403BF6F}" type="parTrans" cxnId="{9305A1FA-4306-49D8-AAC2-A00EF32FE43D}">
      <dgm:prSet/>
      <dgm:spPr/>
      <dgm:t>
        <a:bodyPr/>
        <a:lstStyle/>
        <a:p>
          <a:endParaRPr lang="ru-RU"/>
        </a:p>
      </dgm:t>
    </dgm:pt>
    <dgm:pt modelId="{9415423D-3DC0-46D9-9E81-F2ABA5B5A91C}" type="sibTrans" cxnId="{9305A1FA-4306-49D8-AAC2-A00EF32FE43D}">
      <dgm:prSet/>
      <dgm:spPr/>
      <dgm:t>
        <a:bodyPr/>
        <a:lstStyle/>
        <a:p>
          <a:endParaRPr lang="ru-RU"/>
        </a:p>
      </dgm:t>
    </dgm:pt>
    <dgm:pt modelId="{C32E58AE-8052-42F1-9855-20945EBFD2AF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Граматична форма (грамема)</a:t>
          </a:r>
          <a:endParaRPr lang="ru-RU" b="1" dirty="0">
            <a:solidFill>
              <a:srgbClr val="FF0000"/>
            </a:solidFill>
          </a:endParaRPr>
        </a:p>
      </dgm:t>
    </dgm:pt>
    <dgm:pt modelId="{DCE7FFE3-59CC-40A2-ABF8-0D9A5C426C44}" type="parTrans" cxnId="{12BFA968-477F-405D-8093-16AAFD036E81}">
      <dgm:prSet/>
      <dgm:spPr/>
      <dgm:t>
        <a:bodyPr/>
        <a:lstStyle/>
        <a:p>
          <a:endParaRPr lang="ru-RU"/>
        </a:p>
      </dgm:t>
    </dgm:pt>
    <dgm:pt modelId="{0D734DBB-38A1-4BCC-B4A8-93764914EC35}" type="sibTrans" cxnId="{12BFA968-477F-405D-8093-16AAFD036E81}">
      <dgm:prSet/>
      <dgm:spPr/>
      <dgm:t>
        <a:bodyPr/>
        <a:lstStyle/>
        <a:p>
          <a:endParaRPr lang="ru-RU"/>
        </a:p>
      </dgm:t>
    </dgm:pt>
    <dgm:pt modelId="{BC98E235-665B-4C31-8346-68625BBA3790}" type="pres">
      <dgm:prSet presAssocID="{07BF33EF-D011-4E51-A1D7-1A1A8542DAE8}" presName="Name0" presStyleCnt="0">
        <dgm:presLayoutVars>
          <dgm:dir/>
          <dgm:animLvl val="lvl"/>
          <dgm:resizeHandles val="exact"/>
        </dgm:presLayoutVars>
      </dgm:prSet>
      <dgm:spPr/>
    </dgm:pt>
    <dgm:pt modelId="{00992451-5F68-409C-BFD7-5C98129DBFB2}" type="pres">
      <dgm:prSet presAssocID="{1E6CCDC2-0CFD-4A3C-BF64-8BEFDA4E4846}" presName="Name8" presStyleCnt="0"/>
      <dgm:spPr/>
    </dgm:pt>
    <dgm:pt modelId="{971E2C70-6D42-4CCF-B2BE-A6A91491D182}" type="pres">
      <dgm:prSet presAssocID="{1E6CCDC2-0CFD-4A3C-BF64-8BEFDA4E4846}" presName="level" presStyleLbl="node1" presStyleIdx="0" presStyleCnt="3">
        <dgm:presLayoutVars>
          <dgm:chMax val="1"/>
          <dgm:bulletEnabled val="1"/>
        </dgm:presLayoutVars>
      </dgm:prSet>
      <dgm:spPr/>
    </dgm:pt>
    <dgm:pt modelId="{669137E3-41B1-440D-A8A7-7D41426DC587}" type="pres">
      <dgm:prSet presAssocID="{1E6CCDC2-0CFD-4A3C-BF64-8BEFDA4E48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00BD92-D5B0-4774-8B21-00C5C473DA88}" type="pres">
      <dgm:prSet presAssocID="{7A362D68-EA8B-411B-BB85-C847DCADAC26}" presName="Name8" presStyleCnt="0"/>
      <dgm:spPr/>
    </dgm:pt>
    <dgm:pt modelId="{27B65658-3260-4D3C-8C28-CE4A1E26B561}" type="pres">
      <dgm:prSet presAssocID="{7A362D68-EA8B-411B-BB85-C847DCADAC26}" presName="level" presStyleLbl="node1" presStyleIdx="1" presStyleCnt="3">
        <dgm:presLayoutVars>
          <dgm:chMax val="1"/>
          <dgm:bulletEnabled val="1"/>
        </dgm:presLayoutVars>
      </dgm:prSet>
      <dgm:spPr/>
    </dgm:pt>
    <dgm:pt modelId="{46000604-5746-4ED4-96EA-1FB63F50239A}" type="pres">
      <dgm:prSet presAssocID="{7A362D68-EA8B-411B-BB85-C847DCADAC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6EE835-17F6-4218-9A26-FA9F14144E40}" type="pres">
      <dgm:prSet presAssocID="{C32E58AE-8052-42F1-9855-20945EBFD2AF}" presName="Name8" presStyleCnt="0"/>
      <dgm:spPr/>
    </dgm:pt>
    <dgm:pt modelId="{B4A8F3F2-8F7C-4AB1-8046-F1ECB6231FA3}" type="pres">
      <dgm:prSet presAssocID="{C32E58AE-8052-42F1-9855-20945EBFD2AF}" presName="level" presStyleLbl="node1" presStyleIdx="2" presStyleCnt="3">
        <dgm:presLayoutVars>
          <dgm:chMax val="1"/>
          <dgm:bulletEnabled val="1"/>
        </dgm:presLayoutVars>
      </dgm:prSet>
      <dgm:spPr/>
    </dgm:pt>
    <dgm:pt modelId="{2DD3F5B4-C75A-4686-9C1B-F20697B8A15B}" type="pres">
      <dgm:prSet presAssocID="{C32E58AE-8052-42F1-9855-20945EBFD2A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4935369-32D1-4F7F-AAB8-F9FD8A9D61EF}" type="presOf" srcId="{C32E58AE-8052-42F1-9855-20945EBFD2AF}" destId="{2DD3F5B4-C75A-4686-9C1B-F20697B8A15B}" srcOrd="1" destOrd="0" presId="urn:microsoft.com/office/officeart/2005/8/layout/pyramid1"/>
    <dgm:cxn modelId="{26CD1A50-F21E-44AC-98B9-7BD79375AB72}" type="presOf" srcId="{C32E58AE-8052-42F1-9855-20945EBFD2AF}" destId="{B4A8F3F2-8F7C-4AB1-8046-F1ECB6231FA3}" srcOrd="0" destOrd="0" presId="urn:microsoft.com/office/officeart/2005/8/layout/pyramid1"/>
    <dgm:cxn modelId="{E3302D42-0E7C-4959-9892-9CA1C2EC0283}" type="presOf" srcId="{1E6CCDC2-0CFD-4A3C-BF64-8BEFDA4E4846}" destId="{971E2C70-6D42-4CCF-B2BE-A6A91491D182}" srcOrd="0" destOrd="0" presId="urn:microsoft.com/office/officeart/2005/8/layout/pyramid1"/>
    <dgm:cxn modelId="{12BFA968-477F-405D-8093-16AAFD036E81}" srcId="{07BF33EF-D011-4E51-A1D7-1A1A8542DAE8}" destId="{C32E58AE-8052-42F1-9855-20945EBFD2AF}" srcOrd="2" destOrd="0" parTransId="{DCE7FFE3-59CC-40A2-ABF8-0D9A5C426C44}" sibTransId="{0D734DBB-38A1-4BCC-B4A8-93764914EC35}"/>
    <dgm:cxn modelId="{9305A1FA-4306-49D8-AAC2-A00EF32FE43D}" srcId="{07BF33EF-D011-4E51-A1D7-1A1A8542DAE8}" destId="{7A362D68-EA8B-411B-BB85-C847DCADAC26}" srcOrd="1" destOrd="0" parTransId="{AAD301A7-D556-4677-A999-929CB403BF6F}" sibTransId="{9415423D-3DC0-46D9-9E81-F2ABA5B5A91C}"/>
    <dgm:cxn modelId="{A5669306-43D0-4673-9D9C-74BD4743370F}" type="presOf" srcId="{7A362D68-EA8B-411B-BB85-C847DCADAC26}" destId="{46000604-5746-4ED4-96EA-1FB63F50239A}" srcOrd="1" destOrd="0" presId="urn:microsoft.com/office/officeart/2005/8/layout/pyramid1"/>
    <dgm:cxn modelId="{CB2CEE33-EAC5-48A3-901B-D92CABF3B294}" type="presOf" srcId="{7A362D68-EA8B-411B-BB85-C847DCADAC26}" destId="{27B65658-3260-4D3C-8C28-CE4A1E26B561}" srcOrd="0" destOrd="0" presId="urn:microsoft.com/office/officeart/2005/8/layout/pyramid1"/>
    <dgm:cxn modelId="{2CAA3744-D6B7-4221-97E4-077EDAC472AA}" srcId="{07BF33EF-D011-4E51-A1D7-1A1A8542DAE8}" destId="{1E6CCDC2-0CFD-4A3C-BF64-8BEFDA4E4846}" srcOrd="0" destOrd="0" parTransId="{4556CB0C-B9ED-4B6F-818E-91DD18BC16D9}" sibTransId="{61E6D379-4626-4BBE-89B0-BBBEE908B64B}"/>
    <dgm:cxn modelId="{52A97DB4-6711-41B7-A406-1DE19329BFA0}" type="presOf" srcId="{1E6CCDC2-0CFD-4A3C-BF64-8BEFDA4E4846}" destId="{669137E3-41B1-440D-A8A7-7D41426DC587}" srcOrd="1" destOrd="0" presId="urn:microsoft.com/office/officeart/2005/8/layout/pyramid1"/>
    <dgm:cxn modelId="{A8F445A4-4BAE-4BCD-A63F-2343E8390921}" type="presOf" srcId="{07BF33EF-D011-4E51-A1D7-1A1A8542DAE8}" destId="{BC98E235-665B-4C31-8346-68625BBA3790}" srcOrd="0" destOrd="0" presId="urn:microsoft.com/office/officeart/2005/8/layout/pyramid1"/>
    <dgm:cxn modelId="{05F38AF9-ACD5-4364-B24B-86A4C846C1FC}" type="presParOf" srcId="{BC98E235-665B-4C31-8346-68625BBA3790}" destId="{00992451-5F68-409C-BFD7-5C98129DBFB2}" srcOrd="0" destOrd="0" presId="urn:microsoft.com/office/officeart/2005/8/layout/pyramid1"/>
    <dgm:cxn modelId="{2837F954-6511-4EC0-8469-2D2D329005F1}" type="presParOf" srcId="{00992451-5F68-409C-BFD7-5C98129DBFB2}" destId="{971E2C70-6D42-4CCF-B2BE-A6A91491D182}" srcOrd="0" destOrd="0" presId="urn:microsoft.com/office/officeart/2005/8/layout/pyramid1"/>
    <dgm:cxn modelId="{A034A8E2-D2E6-4E90-A281-C6BEC486E4E6}" type="presParOf" srcId="{00992451-5F68-409C-BFD7-5C98129DBFB2}" destId="{669137E3-41B1-440D-A8A7-7D41426DC587}" srcOrd="1" destOrd="0" presId="urn:microsoft.com/office/officeart/2005/8/layout/pyramid1"/>
    <dgm:cxn modelId="{4DDF3AEC-7AF7-4950-B692-C62198BB6BC2}" type="presParOf" srcId="{BC98E235-665B-4C31-8346-68625BBA3790}" destId="{0800BD92-D5B0-4774-8B21-00C5C473DA88}" srcOrd="1" destOrd="0" presId="urn:microsoft.com/office/officeart/2005/8/layout/pyramid1"/>
    <dgm:cxn modelId="{A5E4B70D-CA9C-490A-9247-7DDE41E78C42}" type="presParOf" srcId="{0800BD92-D5B0-4774-8B21-00C5C473DA88}" destId="{27B65658-3260-4D3C-8C28-CE4A1E26B561}" srcOrd="0" destOrd="0" presId="urn:microsoft.com/office/officeart/2005/8/layout/pyramid1"/>
    <dgm:cxn modelId="{BEF8773B-8C1A-43CE-8E47-EF81B861C701}" type="presParOf" srcId="{0800BD92-D5B0-4774-8B21-00C5C473DA88}" destId="{46000604-5746-4ED4-96EA-1FB63F50239A}" srcOrd="1" destOrd="0" presId="urn:microsoft.com/office/officeart/2005/8/layout/pyramid1"/>
    <dgm:cxn modelId="{85A186E5-0682-48A7-873C-B739F43B40B5}" type="presParOf" srcId="{BC98E235-665B-4C31-8346-68625BBA3790}" destId="{636EE835-17F6-4218-9A26-FA9F14144E40}" srcOrd="2" destOrd="0" presId="urn:microsoft.com/office/officeart/2005/8/layout/pyramid1"/>
    <dgm:cxn modelId="{49F6FCAE-97CD-462F-9F04-5402C131A546}" type="presParOf" srcId="{636EE835-17F6-4218-9A26-FA9F14144E40}" destId="{B4A8F3F2-8F7C-4AB1-8046-F1ECB6231FA3}" srcOrd="0" destOrd="0" presId="urn:microsoft.com/office/officeart/2005/8/layout/pyramid1"/>
    <dgm:cxn modelId="{CEA8BDB3-F7E6-4255-A2EC-84359D615895}" type="presParOf" srcId="{636EE835-17F6-4218-9A26-FA9F14144E40}" destId="{2DD3F5B4-C75A-4686-9C1B-F20697B8A1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B293EB-C092-4159-8985-A1CF42F55729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3ADD6856-3F60-43DE-9CD2-9CE286CE1A5B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Рід</a:t>
          </a:r>
          <a:r>
            <a:rPr lang="ru-RU" sz="1600" b="1" dirty="0" smtClean="0">
              <a:solidFill>
                <a:schemeClr val="bg1"/>
              </a:solidFill>
            </a:rPr>
            <a:t> є </a:t>
          </a:r>
          <a:r>
            <a:rPr lang="ru-RU" sz="1600" b="1" dirty="0" err="1" smtClean="0">
              <a:solidFill>
                <a:schemeClr val="bg1"/>
              </a:solidFill>
            </a:rPr>
            <a:t>граматичною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категорією</a:t>
          </a:r>
          <a:r>
            <a:rPr lang="ru-RU" sz="1600" b="1" dirty="0" smtClean="0">
              <a:solidFill>
                <a:schemeClr val="bg1"/>
              </a:solidFill>
            </a:rPr>
            <a:t>, </a:t>
          </a:r>
          <a:r>
            <a:rPr lang="ru-RU" sz="1600" b="1" dirty="0" err="1" smtClean="0">
              <a:solidFill>
                <a:schemeClr val="bg1"/>
              </a:solidFill>
            </a:rPr>
            <a:t>спільною</a:t>
          </a:r>
          <a:r>
            <a:rPr lang="ru-RU" sz="1600" b="1" dirty="0" smtClean="0">
              <a:solidFill>
                <a:schemeClr val="bg1"/>
              </a:solidFill>
            </a:rPr>
            <a:t> для </a:t>
          </a:r>
          <a:r>
            <a:rPr lang="ru-RU" sz="1600" b="1" dirty="0" err="1" smtClean="0">
              <a:solidFill>
                <a:schemeClr val="bg1"/>
              </a:solidFill>
            </a:rPr>
            <a:t>іменника</a:t>
          </a:r>
          <a:r>
            <a:rPr lang="ru-RU" sz="1600" b="1" dirty="0" smtClean="0">
              <a:solidFill>
                <a:schemeClr val="bg1"/>
              </a:solidFill>
            </a:rPr>
            <a:t>, </a:t>
          </a:r>
          <a:r>
            <a:rPr lang="ru-RU" sz="1600" b="1" dirty="0" err="1" smtClean="0">
              <a:solidFill>
                <a:schemeClr val="bg1"/>
              </a:solidFill>
            </a:rPr>
            <a:t>прикметника</a:t>
          </a:r>
          <a:r>
            <a:rPr lang="ru-RU" sz="1600" b="1" dirty="0" smtClean="0">
              <a:solidFill>
                <a:schemeClr val="bg1"/>
              </a:solidFill>
            </a:rPr>
            <a:t>, </a:t>
          </a:r>
          <a:r>
            <a:rPr lang="ru-RU" sz="1600" b="1" dirty="0" err="1" smtClean="0">
              <a:solidFill>
                <a:schemeClr val="bg1"/>
              </a:solidFill>
            </a:rPr>
            <a:t>займенника</a:t>
          </a:r>
          <a:r>
            <a:rPr lang="ru-RU" sz="1600" b="1" dirty="0" smtClean="0">
              <a:solidFill>
                <a:schemeClr val="bg1"/>
              </a:solidFill>
            </a:rPr>
            <a:t>, </a:t>
          </a:r>
          <a:r>
            <a:rPr lang="ru-RU" sz="1600" b="1" dirty="0" err="1" smtClean="0">
              <a:solidFill>
                <a:schemeClr val="bg1"/>
              </a:solidFill>
            </a:rPr>
            <a:t>частково</a:t>
          </a:r>
          <a:r>
            <a:rPr lang="ru-RU" sz="1600" b="1" dirty="0" smtClean="0">
              <a:solidFill>
                <a:schemeClr val="bg1"/>
              </a:solidFill>
            </a:rPr>
            <a:t> для </a:t>
          </a:r>
          <a:r>
            <a:rPr lang="ru-RU" sz="1600" b="1" dirty="0" err="1" smtClean="0">
              <a:solidFill>
                <a:schemeClr val="bg1"/>
              </a:solidFill>
            </a:rPr>
            <a:t>дієслова</a:t>
          </a:r>
          <a:r>
            <a:rPr lang="ru-RU" sz="1600" b="1" dirty="0" smtClean="0">
              <a:solidFill>
                <a:schemeClr val="bg1"/>
              </a:solidFill>
            </a:rPr>
            <a:t> та </a:t>
          </a:r>
          <a:r>
            <a:rPr lang="ru-RU" sz="1600" b="1" dirty="0" err="1" smtClean="0">
              <a:solidFill>
                <a:schemeClr val="bg1"/>
              </a:solidFill>
            </a:rPr>
            <a:t>числівника</a:t>
          </a:r>
          <a:r>
            <a:rPr lang="ru-RU" sz="1600" b="1" dirty="0" smtClean="0">
              <a:solidFill>
                <a:schemeClr val="bg1"/>
              </a:solidFill>
            </a:rPr>
            <a:t>.</a:t>
          </a:r>
          <a:endParaRPr lang="ru-RU" sz="1600" b="1" dirty="0">
            <a:solidFill>
              <a:schemeClr val="bg1"/>
            </a:solidFill>
          </a:endParaRPr>
        </a:p>
      </dgm:t>
    </dgm:pt>
    <dgm:pt modelId="{23CD7FF5-A5F0-494F-9273-9B702BBA96BC}" type="parTrans" cxnId="{E14487DB-81E2-4578-AAA3-ED2D005EECA1}">
      <dgm:prSet/>
      <dgm:spPr/>
      <dgm:t>
        <a:bodyPr/>
        <a:lstStyle/>
        <a:p>
          <a:endParaRPr lang="ru-RU"/>
        </a:p>
      </dgm:t>
    </dgm:pt>
    <dgm:pt modelId="{2A1B67F8-C491-47AB-A8B1-D60F883EE0E0}" type="sibTrans" cxnId="{E14487DB-81E2-4578-AAA3-ED2D005EECA1}">
      <dgm:prSet/>
      <dgm:spPr/>
      <dgm:t>
        <a:bodyPr/>
        <a:lstStyle/>
        <a:p>
          <a:endParaRPr lang="ru-RU"/>
        </a:p>
      </dgm:t>
    </dgm:pt>
    <dgm:pt modelId="{40B62B20-2C3C-4096-A07E-723478257676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категорія</a:t>
          </a:r>
          <a:r>
            <a:rPr lang="ru-RU" sz="1600" b="1" dirty="0" smtClean="0">
              <a:solidFill>
                <a:schemeClr val="bg1"/>
              </a:solidFill>
            </a:rPr>
            <a:t> роду </a:t>
          </a:r>
          <a:r>
            <a:rPr lang="ru-RU" sz="1600" b="1" dirty="0" err="1" smtClean="0">
              <a:solidFill>
                <a:schemeClr val="bg1"/>
              </a:solidFill>
            </a:rPr>
            <a:t>розвинулась</a:t>
          </a:r>
          <a:r>
            <a:rPr lang="ru-RU" sz="1600" b="1" dirty="0" smtClean="0">
              <a:solidFill>
                <a:schemeClr val="bg1"/>
              </a:solidFill>
            </a:rPr>
            <a:t> з </a:t>
          </a:r>
          <a:r>
            <a:rPr lang="ru-RU" sz="1600" b="1" dirty="0" err="1" smtClean="0">
              <a:solidFill>
                <a:schemeClr val="bg1"/>
              </a:solidFill>
            </a:rPr>
            <a:t>категорії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істот</a:t>
          </a:r>
          <a:r>
            <a:rPr lang="ru-RU" sz="1600" b="1" dirty="0" smtClean="0">
              <a:solidFill>
                <a:schemeClr val="bg1"/>
              </a:solidFill>
            </a:rPr>
            <a:t> та </a:t>
          </a:r>
          <a:r>
            <a:rPr lang="ru-RU" sz="1600" b="1" dirty="0" err="1" smtClean="0">
              <a:solidFill>
                <a:schemeClr val="bg1"/>
              </a:solidFill>
            </a:rPr>
            <a:t>неістот</a:t>
          </a:r>
          <a:r>
            <a:rPr lang="ru-RU" sz="1600" b="1" dirty="0" smtClean="0">
              <a:solidFill>
                <a:schemeClr val="bg1"/>
              </a:solidFill>
            </a:rPr>
            <a:t>.</a:t>
          </a:r>
          <a:endParaRPr lang="ru-RU" sz="1600" b="1" dirty="0">
            <a:solidFill>
              <a:schemeClr val="bg1"/>
            </a:solidFill>
          </a:endParaRPr>
        </a:p>
      </dgm:t>
    </dgm:pt>
    <dgm:pt modelId="{AA88BB72-D9DC-4D67-959A-0646F39398C9}" type="parTrans" cxnId="{642E9579-B8C9-4333-B4D3-B8F138655FBE}">
      <dgm:prSet/>
      <dgm:spPr/>
      <dgm:t>
        <a:bodyPr/>
        <a:lstStyle/>
        <a:p>
          <a:endParaRPr lang="ru-RU"/>
        </a:p>
      </dgm:t>
    </dgm:pt>
    <dgm:pt modelId="{3937BC44-BFAE-4D5E-B28E-4886E12F2E72}" type="sibTrans" cxnId="{642E9579-B8C9-4333-B4D3-B8F138655FBE}">
      <dgm:prSet/>
      <dgm:spPr/>
      <dgm:t>
        <a:bodyPr/>
        <a:lstStyle/>
        <a:p>
          <a:endParaRPr lang="ru-RU"/>
        </a:p>
      </dgm:t>
    </dgm:pt>
    <dgm:pt modelId="{CD97570A-3C4F-4435-953E-31229C712A87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Категорія</a:t>
          </a:r>
          <a:r>
            <a:rPr lang="ru-RU" sz="1600" b="1" dirty="0" smtClean="0">
              <a:solidFill>
                <a:schemeClr val="bg1"/>
              </a:solidFill>
            </a:rPr>
            <a:t> роду в </a:t>
          </a:r>
          <a:r>
            <a:rPr lang="ru-RU" sz="1600" b="1" dirty="0" err="1" smtClean="0">
              <a:solidFill>
                <a:schemeClr val="bg1"/>
              </a:solidFill>
            </a:rPr>
            <a:t>іменниках</a:t>
          </a:r>
          <a:r>
            <a:rPr lang="ru-RU" sz="1600" b="1" dirty="0" smtClean="0">
              <a:solidFill>
                <a:schemeClr val="bg1"/>
              </a:solidFill>
            </a:rPr>
            <a:t> є </a:t>
          </a:r>
          <a:r>
            <a:rPr lang="ru-RU" sz="1600" b="1" i="1" dirty="0" err="1" smtClean="0">
              <a:solidFill>
                <a:schemeClr val="bg1"/>
              </a:solidFill>
            </a:rPr>
            <a:t>синтаксично</a:t>
          </a:r>
          <a:r>
            <a:rPr lang="ru-RU" sz="1600" b="1" i="1" dirty="0" smtClean="0">
              <a:solidFill>
                <a:schemeClr val="bg1"/>
              </a:solidFill>
            </a:rPr>
            <a:t> </a:t>
          </a:r>
          <a:r>
            <a:rPr lang="ru-RU" sz="1600" b="1" i="1" dirty="0" err="1" smtClean="0">
              <a:solidFill>
                <a:schemeClr val="bg1"/>
              </a:solidFill>
            </a:rPr>
            <a:t>незалежною</a:t>
          </a:r>
          <a:r>
            <a:rPr lang="ru-RU" sz="1600" b="1" i="1" dirty="0" smtClean="0">
              <a:solidFill>
                <a:schemeClr val="bg1"/>
              </a:solidFill>
            </a:rPr>
            <a:t>.</a:t>
          </a:r>
          <a:endParaRPr lang="ru-RU" sz="1600" b="1" dirty="0">
            <a:solidFill>
              <a:schemeClr val="bg1"/>
            </a:solidFill>
          </a:endParaRPr>
        </a:p>
      </dgm:t>
    </dgm:pt>
    <dgm:pt modelId="{581D55E6-8211-4D9C-AC07-B24D99B396C0}" type="parTrans" cxnId="{2B421B42-05A9-4FBE-ABE7-3FA03B0920B1}">
      <dgm:prSet/>
      <dgm:spPr/>
      <dgm:t>
        <a:bodyPr/>
        <a:lstStyle/>
        <a:p>
          <a:endParaRPr lang="ru-RU"/>
        </a:p>
      </dgm:t>
    </dgm:pt>
    <dgm:pt modelId="{C43B8948-5C7D-482D-8428-7AEFC4D97181}" type="sibTrans" cxnId="{2B421B42-05A9-4FBE-ABE7-3FA03B0920B1}">
      <dgm:prSet/>
      <dgm:spPr/>
      <dgm:t>
        <a:bodyPr/>
        <a:lstStyle/>
        <a:p>
          <a:endParaRPr lang="ru-RU"/>
        </a:p>
      </dgm:t>
    </dgm:pt>
    <dgm:pt modelId="{21A0C94F-5D1A-432A-85CF-99C201B86FA9}" type="pres">
      <dgm:prSet presAssocID="{63B293EB-C092-4159-8985-A1CF42F55729}" presName="compositeShape" presStyleCnt="0">
        <dgm:presLayoutVars>
          <dgm:chMax val="7"/>
          <dgm:dir/>
          <dgm:resizeHandles val="exact"/>
        </dgm:presLayoutVars>
      </dgm:prSet>
      <dgm:spPr/>
    </dgm:pt>
    <dgm:pt modelId="{1CA5B658-D980-4A42-A646-DF2D581529FF}" type="pres">
      <dgm:prSet presAssocID="{63B293EB-C092-4159-8985-A1CF42F55729}" presName="wedge1" presStyleLbl="node1" presStyleIdx="0" presStyleCnt="3" custScaleX="121037" custScaleY="103518"/>
      <dgm:spPr/>
      <dgm:t>
        <a:bodyPr/>
        <a:lstStyle/>
        <a:p>
          <a:endParaRPr lang="ru-RU"/>
        </a:p>
      </dgm:t>
    </dgm:pt>
    <dgm:pt modelId="{DCBF24AD-BDC3-4432-99B7-DD0805DEE04C}" type="pres">
      <dgm:prSet presAssocID="{63B293EB-C092-4159-8985-A1CF42F55729}" presName="dummy1a" presStyleCnt="0"/>
      <dgm:spPr/>
    </dgm:pt>
    <dgm:pt modelId="{ED2EB6A4-FA36-4077-985B-90B9FA7CC668}" type="pres">
      <dgm:prSet presAssocID="{63B293EB-C092-4159-8985-A1CF42F55729}" presName="dummy1b" presStyleCnt="0"/>
      <dgm:spPr/>
    </dgm:pt>
    <dgm:pt modelId="{9BA50C34-EC61-4EFD-820E-766006F00B27}" type="pres">
      <dgm:prSet presAssocID="{63B293EB-C092-4159-8985-A1CF42F557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EF034-1973-4F30-9077-B32D6ADCFFCF}" type="pres">
      <dgm:prSet presAssocID="{63B293EB-C092-4159-8985-A1CF42F55729}" presName="wedge2" presStyleLbl="node1" presStyleIdx="1" presStyleCnt="3" custScaleX="121037" custScaleY="103518" custLinFactNeighborX="544" custLinFactNeighborY="-815"/>
      <dgm:spPr/>
      <dgm:t>
        <a:bodyPr/>
        <a:lstStyle/>
        <a:p>
          <a:endParaRPr lang="ru-RU"/>
        </a:p>
      </dgm:t>
    </dgm:pt>
    <dgm:pt modelId="{859CB6AE-9C70-4FE9-A497-486EF91DAC49}" type="pres">
      <dgm:prSet presAssocID="{63B293EB-C092-4159-8985-A1CF42F55729}" presName="dummy2a" presStyleCnt="0"/>
      <dgm:spPr/>
    </dgm:pt>
    <dgm:pt modelId="{5670A52F-E0E4-403E-95B5-E5E1D7E804F4}" type="pres">
      <dgm:prSet presAssocID="{63B293EB-C092-4159-8985-A1CF42F55729}" presName="dummy2b" presStyleCnt="0"/>
      <dgm:spPr/>
    </dgm:pt>
    <dgm:pt modelId="{58B4FCEC-5B0D-4387-BF8A-CC52E7D2EE72}" type="pres">
      <dgm:prSet presAssocID="{63B293EB-C092-4159-8985-A1CF42F557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F5715-986E-4890-8E75-AF09A0620355}" type="pres">
      <dgm:prSet presAssocID="{63B293EB-C092-4159-8985-A1CF42F55729}" presName="wedge3" presStyleLbl="node1" presStyleIdx="2" presStyleCnt="3" custScaleX="121037" custScaleY="103518"/>
      <dgm:spPr/>
      <dgm:t>
        <a:bodyPr/>
        <a:lstStyle/>
        <a:p>
          <a:endParaRPr lang="ru-RU"/>
        </a:p>
      </dgm:t>
    </dgm:pt>
    <dgm:pt modelId="{E95534F3-E84E-40B8-B4C1-38D6234A903A}" type="pres">
      <dgm:prSet presAssocID="{63B293EB-C092-4159-8985-A1CF42F55729}" presName="dummy3a" presStyleCnt="0"/>
      <dgm:spPr/>
    </dgm:pt>
    <dgm:pt modelId="{45BEC5DD-F090-4385-9C91-F7B5A4E7C4CB}" type="pres">
      <dgm:prSet presAssocID="{63B293EB-C092-4159-8985-A1CF42F55729}" presName="dummy3b" presStyleCnt="0"/>
      <dgm:spPr/>
    </dgm:pt>
    <dgm:pt modelId="{3624D58F-5FF3-4330-B2DA-3AEC11849626}" type="pres">
      <dgm:prSet presAssocID="{63B293EB-C092-4159-8985-A1CF42F557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F1B6-A687-44AD-A774-EF5FFE4371BB}" type="pres">
      <dgm:prSet presAssocID="{2A1B67F8-C491-47AB-A8B1-D60F883EE0E0}" presName="arrowWedge1" presStyleLbl="fgSibTrans2D1" presStyleIdx="0" presStyleCnt="3" custLinFactNeighborX="17654" custLinFactNeighborY="-4111"/>
      <dgm:spPr/>
    </dgm:pt>
    <dgm:pt modelId="{9D0F0CB0-56E5-4EC9-904E-CA66788C5D8D}" type="pres">
      <dgm:prSet presAssocID="{3937BC44-BFAE-4D5E-B28E-4886E12F2E72}" presName="arrowWedge2" presStyleLbl="fgSibTrans2D1" presStyleIdx="1" presStyleCnt="3"/>
      <dgm:spPr/>
    </dgm:pt>
    <dgm:pt modelId="{267CB8FB-8FEA-4A16-9701-DD34227018AE}" type="pres">
      <dgm:prSet presAssocID="{C43B8948-5C7D-482D-8428-7AEFC4D97181}" presName="arrowWedge3" presStyleLbl="fgSibTrans2D1" presStyleIdx="2" presStyleCnt="3" custLinFactNeighborX="-22249" custLinFactNeighborY="-2210"/>
      <dgm:spPr/>
    </dgm:pt>
  </dgm:ptLst>
  <dgm:cxnLst>
    <dgm:cxn modelId="{8CAF69FA-DFBB-4882-A616-F4503AFD1FA8}" type="presOf" srcId="{40B62B20-2C3C-4096-A07E-723478257676}" destId="{5B4EF034-1973-4F30-9077-B32D6ADCFFCF}" srcOrd="0" destOrd="0" presId="urn:microsoft.com/office/officeart/2005/8/layout/cycle8"/>
    <dgm:cxn modelId="{3E104412-AA06-4602-B88D-700B3F73F074}" type="presOf" srcId="{40B62B20-2C3C-4096-A07E-723478257676}" destId="{58B4FCEC-5B0D-4387-BF8A-CC52E7D2EE72}" srcOrd="1" destOrd="0" presId="urn:microsoft.com/office/officeart/2005/8/layout/cycle8"/>
    <dgm:cxn modelId="{E14487DB-81E2-4578-AAA3-ED2D005EECA1}" srcId="{63B293EB-C092-4159-8985-A1CF42F55729}" destId="{3ADD6856-3F60-43DE-9CD2-9CE286CE1A5B}" srcOrd="0" destOrd="0" parTransId="{23CD7FF5-A5F0-494F-9273-9B702BBA96BC}" sibTransId="{2A1B67F8-C491-47AB-A8B1-D60F883EE0E0}"/>
    <dgm:cxn modelId="{73622914-D018-4164-A32E-BDEC3F6DC3A7}" type="presOf" srcId="{3ADD6856-3F60-43DE-9CD2-9CE286CE1A5B}" destId="{9BA50C34-EC61-4EFD-820E-766006F00B27}" srcOrd="1" destOrd="0" presId="urn:microsoft.com/office/officeart/2005/8/layout/cycle8"/>
    <dgm:cxn modelId="{3BA7427B-3423-4304-B135-6B244F422013}" type="presOf" srcId="{3ADD6856-3F60-43DE-9CD2-9CE286CE1A5B}" destId="{1CA5B658-D980-4A42-A646-DF2D581529FF}" srcOrd="0" destOrd="0" presId="urn:microsoft.com/office/officeart/2005/8/layout/cycle8"/>
    <dgm:cxn modelId="{2B421B42-05A9-4FBE-ABE7-3FA03B0920B1}" srcId="{63B293EB-C092-4159-8985-A1CF42F55729}" destId="{CD97570A-3C4F-4435-953E-31229C712A87}" srcOrd="2" destOrd="0" parTransId="{581D55E6-8211-4D9C-AC07-B24D99B396C0}" sibTransId="{C43B8948-5C7D-482D-8428-7AEFC4D97181}"/>
    <dgm:cxn modelId="{B4CBBAF6-FBF3-40E8-8EAA-F396E511E093}" type="presOf" srcId="{63B293EB-C092-4159-8985-A1CF42F55729}" destId="{21A0C94F-5D1A-432A-85CF-99C201B86FA9}" srcOrd="0" destOrd="0" presId="urn:microsoft.com/office/officeart/2005/8/layout/cycle8"/>
    <dgm:cxn modelId="{25F81DC9-DFC1-4437-B4CE-B20B59244AD3}" type="presOf" srcId="{CD97570A-3C4F-4435-953E-31229C712A87}" destId="{3624D58F-5FF3-4330-B2DA-3AEC11849626}" srcOrd="1" destOrd="0" presId="urn:microsoft.com/office/officeart/2005/8/layout/cycle8"/>
    <dgm:cxn modelId="{642E9579-B8C9-4333-B4D3-B8F138655FBE}" srcId="{63B293EB-C092-4159-8985-A1CF42F55729}" destId="{40B62B20-2C3C-4096-A07E-723478257676}" srcOrd="1" destOrd="0" parTransId="{AA88BB72-D9DC-4D67-959A-0646F39398C9}" sibTransId="{3937BC44-BFAE-4D5E-B28E-4886E12F2E72}"/>
    <dgm:cxn modelId="{CE49D3B6-C6E6-4B72-87AC-D27F091B6706}" type="presOf" srcId="{CD97570A-3C4F-4435-953E-31229C712A87}" destId="{7EAF5715-986E-4890-8E75-AF09A0620355}" srcOrd="0" destOrd="0" presId="urn:microsoft.com/office/officeart/2005/8/layout/cycle8"/>
    <dgm:cxn modelId="{6DA95A3C-5D3B-477C-8E64-51F377996C8F}" type="presParOf" srcId="{21A0C94F-5D1A-432A-85CF-99C201B86FA9}" destId="{1CA5B658-D980-4A42-A646-DF2D581529FF}" srcOrd="0" destOrd="0" presId="urn:microsoft.com/office/officeart/2005/8/layout/cycle8"/>
    <dgm:cxn modelId="{9AB5E5A9-8FA1-42C8-B0A3-58A65321F6CA}" type="presParOf" srcId="{21A0C94F-5D1A-432A-85CF-99C201B86FA9}" destId="{DCBF24AD-BDC3-4432-99B7-DD0805DEE04C}" srcOrd="1" destOrd="0" presId="urn:microsoft.com/office/officeart/2005/8/layout/cycle8"/>
    <dgm:cxn modelId="{3974E2BB-24DF-41E9-9DFF-DE3AA20DFA2E}" type="presParOf" srcId="{21A0C94F-5D1A-432A-85CF-99C201B86FA9}" destId="{ED2EB6A4-FA36-4077-985B-90B9FA7CC668}" srcOrd="2" destOrd="0" presId="urn:microsoft.com/office/officeart/2005/8/layout/cycle8"/>
    <dgm:cxn modelId="{D85FBBA9-12A6-461C-AF20-7B5E8261C1BC}" type="presParOf" srcId="{21A0C94F-5D1A-432A-85CF-99C201B86FA9}" destId="{9BA50C34-EC61-4EFD-820E-766006F00B27}" srcOrd="3" destOrd="0" presId="urn:microsoft.com/office/officeart/2005/8/layout/cycle8"/>
    <dgm:cxn modelId="{344BB58E-2187-4320-B3B3-FC01FC89AED1}" type="presParOf" srcId="{21A0C94F-5D1A-432A-85CF-99C201B86FA9}" destId="{5B4EF034-1973-4F30-9077-B32D6ADCFFCF}" srcOrd="4" destOrd="0" presId="urn:microsoft.com/office/officeart/2005/8/layout/cycle8"/>
    <dgm:cxn modelId="{DE0A95E3-CE2C-4E09-8BDA-CE51BE7C17CD}" type="presParOf" srcId="{21A0C94F-5D1A-432A-85CF-99C201B86FA9}" destId="{859CB6AE-9C70-4FE9-A497-486EF91DAC49}" srcOrd="5" destOrd="0" presId="urn:microsoft.com/office/officeart/2005/8/layout/cycle8"/>
    <dgm:cxn modelId="{7B226814-4BAE-4770-BE5B-65A7C8FD9356}" type="presParOf" srcId="{21A0C94F-5D1A-432A-85CF-99C201B86FA9}" destId="{5670A52F-E0E4-403E-95B5-E5E1D7E804F4}" srcOrd="6" destOrd="0" presId="urn:microsoft.com/office/officeart/2005/8/layout/cycle8"/>
    <dgm:cxn modelId="{F0E6E4F3-2F29-470C-B03A-8283282277EC}" type="presParOf" srcId="{21A0C94F-5D1A-432A-85CF-99C201B86FA9}" destId="{58B4FCEC-5B0D-4387-BF8A-CC52E7D2EE72}" srcOrd="7" destOrd="0" presId="urn:microsoft.com/office/officeart/2005/8/layout/cycle8"/>
    <dgm:cxn modelId="{BF649936-2838-4471-A7DF-EFFFEE248280}" type="presParOf" srcId="{21A0C94F-5D1A-432A-85CF-99C201B86FA9}" destId="{7EAF5715-986E-4890-8E75-AF09A0620355}" srcOrd="8" destOrd="0" presId="urn:microsoft.com/office/officeart/2005/8/layout/cycle8"/>
    <dgm:cxn modelId="{5DB93222-B973-43B6-9375-17BC6CA0DD1A}" type="presParOf" srcId="{21A0C94F-5D1A-432A-85CF-99C201B86FA9}" destId="{E95534F3-E84E-40B8-B4C1-38D6234A903A}" srcOrd="9" destOrd="0" presId="urn:microsoft.com/office/officeart/2005/8/layout/cycle8"/>
    <dgm:cxn modelId="{E3F7DC26-DC1C-45E7-9635-F49A04B25C96}" type="presParOf" srcId="{21A0C94F-5D1A-432A-85CF-99C201B86FA9}" destId="{45BEC5DD-F090-4385-9C91-F7B5A4E7C4CB}" srcOrd="10" destOrd="0" presId="urn:microsoft.com/office/officeart/2005/8/layout/cycle8"/>
    <dgm:cxn modelId="{91B61B47-217E-45C7-9D4A-B855272B2DFA}" type="presParOf" srcId="{21A0C94F-5D1A-432A-85CF-99C201B86FA9}" destId="{3624D58F-5FF3-4330-B2DA-3AEC11849626}" srcOrd="11" destOrd="0" presId="urn:microsoft.com/office/officeart/2005/8/layout/cycle8"/>
    <dgm:cxn modelId="{BA5E2243-DB30-4A20-A7B4-5BBA4ECDDCC8}" type="presParOf" srcId="{21A0C94F-5D1A-432A-85CF-99C201B86FA9}" destId="{0140F1B6-A687-44AD-A774-EF5FFE4371BB}" srcOrd="12" destOrd="0" presId="urn:microsoft.com/office/officeart/2005/8/layout/cycle8"/>
    <dgm:cxn modelId="{E851A114-1148-40B8-B493-31FAC2F81E0E}" type="presParOf" srcId="{21A0C94F-5D1A-432A-85CF-99C201B86FA9}" destId="{9D0F0CB0-56E5-4EC9-904E-CA66788C5D8D}" srcOrd="13" destOrd="0" presId="urn:microsoft.com/office/officeart/2005/8/layout/cycle8"/>
    <dgm:cxn modelId="{09F46211-DCCF-4526-BB55-246BA1531AE1}" type="presParOf" srcId="{21A0C94F-5D1A-432A-85CF-99C201B86FA9}" destId="{267CB8FB-8FEA-4A16-9701-DD34227018A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A206AA-7610-4383-B8BA-83A912BA6CC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6D10421-A94B-4414-A3E8-0B4407FBAEB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Грамеми категорії роду</a:t>
          </a:r>
          <a:endParaRPr lang="ru-RU" b="1" dirty="0">
            <a:solidFill>
              <a:schemeClr val="bg1"/>
            </a:solidFill>
          </a:endParaRPr>
        </a:p>
      </dgm:t>
    </dgm:pt>
    <dgm:pt modelId="{C7B49B39-3A35-4BD5-9E12-F901BDCFAD20}" type="parTrans" cxnId="{1E72C333-5875-49C8-B2F5-64962AEC222F}">
      <dgm:prSet/>
      <dgm:spPr/>
      <dgm:t>
        <a:bodyPr/>
        <a:lstStyle/>
        <a:p>
          <a:endParaRPr lang="ru-RU"/>
        </a:p>
      </dgm:t>
    </dgm:pt>
    <dgm:pt modelId="{F54D3E6C-5FF5-4107-BB83-2C7FA9EF62C7}" type="sibTrans" cxnId="{1E72C333-5875-49C8-B2F5-64962AEC222F}">
      <dgm:prSet/>
      <dgm:spPr/>
      <dgm:t>
        <a:bodyPr/>
        <a:lstStyle/>
        <a:p>
          <a:endParaRPr lang="ru-RU"/>
        </a:p>
      </dgm:t>
    </dgm:pt>
    <dgm:pt modelId="{9ADFB807-7F20-4059-B3BF-B354037F2FD0}" type="asst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(спільний)</a:t>
          </a:r>
          <a:endParaRPr lang="ru-RU" b="1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99CA341-EA95-424C-93B7-BF7B3C2CCAE8}" type="parTrans" cxnId="{5811A824-C565-43E3-9626-D186F1A3E87D}">
      <dgm:prSet/>
      <dgm:spPr/>
      <dgm:t>
        <a:bodyPr/>
        <a:lstStyle/>
        <a:p>
          <a:endParaRPr lang="ru-RU"/>
        </a:p>
      </dgm:t>
    </dgm:pt>
    <dgm:pt modelId="{884A488A-25B7-4163-841A-79AEDDFDD11A}" type="sibTrans" cxnId="{5811A824-C565-43E3-9626-D186F1A3E87D}">
      <dgm:prSet/>
      <dgm:spPr/>
      <dgm:t>
        <a:bodyPr/>
        <a:lstStyle/>
        <a:p>
          <a:endParaRPr lang="ru-RU"/>
        </a:p>
      </dgm:t>
    </dgm:pt>
    <dgm:pt modelId="{28C28410-F5F9-4957-93A5-40284E340178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Чоловічий</a:t>
          </a:r>
        </a:p>
        <a:p>
          <a:r>
            <a:rPr lang="uk-UA" b="1" dirty="0" smtClean="0">
              <a:solidFill>
                <a:srgbClr val="C00000"/>
              </a:solidFill>
            </a:rPr>
            <a:t>ч. р.</a:t>
          </a:r>
          <a:endParaRPr lang="ru-RU" b="1" dirty="0">
            <a:solidFill>
              <a:srgbClr val="C00000"/>
            </a:solidFill>
          </a:endParaRPr>
        </a:p>
      </dgm:t>
    </dgm:pt>
    <dgm:pt modelId="{36343D33-B47D-41F8-8B63-5333BDC6B288}" type="parTrans" cxnId="{1C450AF8-52FB-4515-983E-A871D1B377C0}">
      <dgm:prSet/>
      <dgm:spPr/>
      <dgm:t>
        <a:bodyPr/>
        <a:lstStyle/>
        <a:p>
          <a:endParaRPr lang="ru-RU"/>
        </a:p>
      </dgm:t>
    </dgm:pt>
    <dgm:pt modelId="{10D0F720-52E2-49F5-B696-AFF5C7F96A58}" type="sibTrans" cxnId="{1C450AF8-52FB-4515-983E-A871D1B377C0}">
      <dgm:prSet/>
      <dgm:spPr/>
      <dgm:t>
        <a:bodyPr/>
        <a:lstStyle/>
        <a:p>
          <a:endParaRPr lang="ru-RU"/>
        </a:p>
      </dgm:t>
    </dgm:pt>
    <dgm:pt modelId="{2920F8FE-C7B7-4CCF-BAFC-D1A7D4447A04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 жіночий</a:t>
          </a:r>
        </a:p>
        <a:p>
          <a:r>
            <a:rPr lang="uk-UA" b="1" dirty="0" smtClean="0">
              <a:solidFill>
                <a:srgbClr val="C00000"/>
              </a:solidFill>
            </a:rPr>
            <a:t>ж. р. </a:t>
          </a:r>
          <a:endParaRPr lang="ru-RU" b="1" dirty="0">
            <a:solidFill>
              <a:srgbClr val="C00000"/>
            </a:solidFill>
          </a:endParaRPr>
        </a:p>
      </dgm:t>
    </dgm:pt>
    <dgm:pt modelId="{0A00B561-C170-4E71-AD5C-AD3DD628E82F}" type="parTrans" cxnId="{2C72F3C8-35F7-41F1-B950-E6C4CA562205}">
      <dgm:prSet/>
      <dgm:spPr/>
      <dgm:t>
        <a:bodyPr/>
        <a:lstStyle/>
        <a:p>
          <a:endParaRPr lang="ru-RU"/>
        </a:p>
      </dgm:t>
    </dgm:pt>
    <dgm:pt modelId="{181E488C-2064-4BEA-927D-6D4A0F24AF1A}" type="sibTrans" cxnId="{2C72F3C8-35F7-41F1-B950-E6C4CA562205}">
      <dgm:prSet/>
      <dgm:spPr/>
      <dgm:t>
        <a:bodyPr/>
        <a:lstStyle/>
        <a:p>
          <a:endParaRPr lang="ru-RU"/>
        </a:p>
      </dgm:t>
    </dgm:pt>
    <dgm:pt modelId="{B4956E40-DA85-4FAF-B3CA-C364E1EE5BE6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Середній</a:t>
          </a:r>
        </a:p>
        <a:p>
          <a:r>
            <a:rPr lang="uk-UA" b="1" dirty="0" smtClean="0">
              <a:solidFill>
                <a:srgbClr val="C00000"/>
              </a:solidFill>
            </a:rPr>
            <a:t>с. р.</a:t>
          </a:r>
          <a:endParaRPr lang="ru-RU" b="1" dirty="0">
            <a:solidFill>
              <a:srgbClr val="C00000"/>
            </a:solidFill>
          </a:endParaRPr>
        </a:p>
      </dgm:t>
    </dgm:pt>
    <dgm:pt modelId="{0D4889CB-B1C1-428B-A6F2-49DC69AB1411}" type="parTrans" cxnId="{60822360-522D-43BE-99A4-FAC548E9211E}">
      <dgm:prSet/>
      <dgm:spPr/>
      <dgm:t>
        <a:bodyPr/>
        <a:lstStyle/>
        <a:p>
          <a:endParaRPr lang="ru-RU"/>
        </a:p>
      </dgm:t>
    </dgm:pt>
    <dgm:pt modelId="{3CB2A26C-4D29-41BD-BBF3-7CD5ACD06C44}" type="sibTrans" cxnId="{60822360-522D-43BE-99A4-FAC548E9211E}">
      <dgm:prSet/>
      <dgm:spPr/>
      <dgm:t>
        <a:bodyPr/>
        <a:lstStyle/>
        <a:p>
          <a:endParaRPr lang="ru-RU"/>
        </a:p>
      </dgm:t>
    </dgm:pt>
    <dgm:pt modelId="{12CF6EC7-1245-486E-B2FA-FC6DD5C473EC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75000"/>
                </a:schemeClr>
              </a:solidFill>
            </a:rPr>
            <a:t>парний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8486185D-8428-4C52-BB26-76648DE4FE6F}" type="parTrans" cxnId="{BCB3049B-202F-444F-A04C-AB2544C3C61D}">
      <dgm:prSet/>
      <dgm:spPr/>
      <dgm:t>
        <a:bodyPr/>
        <a:lstStyle/>
        <a:p>
          <a:endParaRPr lang="ru-RU"/>
        </a:p>
      </dgm:t>
    </dgm:pt>
    <dgm:pt modelId="{B79312BB-EF6C-4161-BBC1-EA24E4337A54}" type="sibTrans" cxnId="{BCB3049B-202F-444F-A04C-AB2544C3C61D}">
      <dgm:prSet/>
      <dgm:spPr/>
      <dgm:t>
        <a:bodyPr/>
        <a:lstStyle/>
        <a:p>
          <a:endParaRPr lang="ru-RU"/>
        </a:p>
      </dgm:t>
    </dgm:pt>
    <dgm:pt modelId="{FFD0A702-7505-4B60-8C70-034DB3CA05F6}" type="pres">
      <dgm:prSet presAssocID="{0AA206AA-7610-4383-B8BA-83A912BA6C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76FD0D-815F-437E-AF6F-060248F2B18C}" type="pres">
      <dgm:prSet presAssocID="{86D10421-A94B-4414-A3E8-0B4407FBAEBB}" presName="hierRoot1" presStyleCnt="0">
        <dgm:presLayoutVars>
          <dgm:hierBranch val="init"/>
        </dgm:presLayoutVars>
      </dgm:prSet>
      <dgm:spPr/>
    </dgm:pt>
    <dgm:pt modelId="{F470435B-0F52-4802-AB53-76448FCF2E19}" type="pres">
      <dgm:prSet presAssocID="{86D10421-A94B-4414-A3E8-0B4407FBAEBB}" presName="rootComposite1" presStyleCnt="0"/>
      <dgm:spPr/>
    </dgm:pt>
    <dgm:pt modelId="{68BE6552-4628-48F3-A9EE-D1D2E294587C}" type="pres">
      <dgm:prSet presAssocID="{86D10421-A94B-4414-A3E8-0B4407FBAE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3874BC-6A8B-4F95-BFEA-021D8BED4061}" type="pres">
      <dgm:prSet presAssocID="{86D10421-A94B-4414-A3E8-0B4407FBAE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14259DA-46C1-4E02-A33A-BF11F0A4F197}" type="pres">
      <dgm:prSet presAssocID="{86D10421-A94B-4414-A3E8-0B4407FBAEBB}" presName="hierChild2" presStyleCnt="0"/>
      <dgm:spPr/>
    </dgm:pt>
    <dgm:pt modelId="{041C7AA4-A4F9-438F-9E71-412716D475B1}" type="pres">
      <dgm:prSet presAssocID="{36343D33-B47D-41F8-8B63-5333BDC6B288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DC4D11D-422F-4D60-852B-1F5685D277C0}" type="pres">
      <dgm:prSet presAssocID="{28C28410-F5F9-4957-93A5-40284E340178}" presName="hierRoot2" presStyleCnt="0">
        <dgm:presLayoutVars>
          <dgm:hierBranch val="init"/>
        </dgm:presLayoutVars>
      </dgm:prSet>
      <dgm:spPr/>
    </dgm:pt>
    <dgm:pt modelId="{7A1D6725-6AF3-41A9-A71D-297931D0701A}" type="pres">
      <dgm:prSet presAssocID="{28C28410-F5F9-4957-93A5-40284E340178}" presName="rootComposite" presStyleCnt="0"/>
      <dgm:spPr/>
    </dgm:pt>
    <dgm:pt modelId="{E9DCE93C-11CB-460E-B391-4B28A7B2B1A0}" type="pres">
      <dgm:prSet presAssocID="{28C28410-F5F9-4957-93A5-40284E34017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036CE-984C-4EBD-AF7E-C4F8A6BC0B4D}" type="pres">
      <dgm:prSet presAssocID="{28C28410-F5F9-4957-93A5-40284E340178}" presName="rootConnector" presStyleLbl="node2" presStyleIdx="0" presStyleCnt="4"/>
      <dgm:spPr/>
      <dgm:t>
        <a:bodyPr/>
        <a:lstStyle/>
        <a:p>
          <a:endParaRPr lang="ru-RU"/>
        </a:p>
      </dgm:t>
    </dgm:pt>
    <dgm:pt modelId="{4BA6DFFE-491D-4F24-973E-56731146AD68}" type="pres">
      <dgm:prSet presAssocID="{28C28410-F5F9-4957-93A5-40284E340178}" presName="hierChild4" presStyleCnt="0"/>
      <dgm:spPr/>
    </dgm:pt>
    <dgm:pt modelId="{D6417081-BE13-4402-AFC7-6BF0CD686A5A}" type="pres">
      <dgm:prSet presAssocID="{28C28410-F5F9-4957-93A5-40284E340178}" presName="hierChild5" presStyleCnt="0"/>
      <dgm:spPr/>
    </dgm:pt>
    <dgm:pt modelId="{3646D0C2-2818-48AA-9BDD-D4FCD285418A}" type="pres">
      <dgm:prSet presAssocID="{0A00B561-C170-4E71-AD5C-AD3DD628E82F}" presName="Name37" presStyleLbl="parChTrans1D2" presStyleIdx="1" presStyleCnt="5"/>
      <dgm:spPr/>
      <dgm:t>
        <a:bodyPr/>
        <a:lstStyle/>
        <a:p>
          <a:endParaRPr lang="ru-RU"/>
        </a:p>
      </dgm:t>
    </dgm:pt>
    <dgm:pt modelId="{2448AA01-E067-4FF0-ACD5-6F9CC6AAFC7E}" type="pres">
      <dgm:prSet presAssocID="{2920F8FE-C7B7-4CCF-BAFC-D1A7D4447A04}" presName="hierRoot2" presStyleCnt="0">
        <dgm:presLayoutVars>
          <dgm:hierBranch val="init"/>
        </dgm:presLayoutVars>
      </dgm:prSet>
      <dgm:spPr/>
    </dgm:pt>
    <dgm:pt modelId="{CD0278DD-3225-4324-884B-95C1FEEFE2CA}" type="pres">
      <dgm:prSet presAssocID="{2920F8FE-C7B7-4CCF-BAFC-D1A7D4447A04}" presName="rootComposite" presStyleCnt="0"/>
      <dgm:spPr/>
    </dgm:pt>
    <dgm:pt modelId="{EC51E6CB-E490-4119-8C1D-118268033AD8}" type="pres">
      <dgm:prSet presAssocID="{2920F8FE-C7B7-4CCF-BAFC-D1A7D4447A0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6CA247-BA98-4647-9E16-C521220287D8}" type="pres">
      <dgm:prSet presAssocID="{2920F8FE-C7B7-4CCF-BAFC-D1A7D4447A04}" presName="rootConnector" presStyleLbl="node2" presStyleIdx="1" presStyleCnt="4"/>
      <dgm:spPr/>
      <dgm:t>
        <a:bodyPr/>
        <a:lstStyle/>
        <a:p>
          <a:endParaRPr lang="ru-RU"/>
        </a:p>
      </dgm:t>
    </dgm:pt>
    <dgm:pt modelId="{664175F9-4B63-4286-A641-7413FB630F6F}" type="pres">
      <dgm:prSet presAssocID="{2920F8FE-C7B7-4CCF-BAFC-D1A7D4447A04}" presName="hierChild4" presStyleCnt="0"/>
      <dgm:spPr/>
    </dgm:pt>
    <dgm:pt modelId="{E7FFF1A6-E052-459F-90BC-24B290665649}" type="pres">
      <dgm:prSet presAssocID="{2920F8FE-C7B7-4CCF-BAFC-D1A7D4447A04}" presName="hierChild5" presStyleCnt="0"/>
      <dgm:spPr/>
    </dgm:pt>
    <dgm:pt modelId="{6664EA34-DEA2-4B6F-9888-17B1FC97F7B0}" type="pres">
      <dgm:prSet presAssocID="{0D4889CB-B1C1-428B-A6F2-49DC69AB1411}" presName="Name37" presStyleLbl="parChTrans1D2" presStyleIdx="2" presStyleCnt="5"/>
      <dgm:spPr/>
      <dgm:t>
        <a:bodyPr/>
        <a:lstStyle/>
        <a:p>
          <a:endParaRPr lang="ru-RU"/>
        </a:p>
      </dgm:t>
    </dgm:pt>
    <dgm:pt modelId="{CC92947C-6E61-4CA3-B0ED-64FB0C889A3F}" type="pres">
      <dgm:prSet presAssocID="{B4956E40-DA85-4FAF-B3CA-C364E1EE5BE6}" presName="hierRoot2" presStyleCnt="0">
        <dgm:presLayoutVars>
          <dgm:hierBranch val="init"/>
        </dgm:presLayoutVars>
      </dgm:prSet>
      <dgm:spPr/>
    </dgm:pt>
    <dgm:pt modelId="{B72F4935-2612-4C57-AB88-2FA664DDC7D7}" type="pres">
      <dgm:prSet presAssocID="{B4956E40-DA85-4FAF-B3CA-C364E1EE5BE6}" presName="rootComposite" presStyleCnt="0"/>
      <dgm:spPr/>
    </dgm:pt>
    <dgm:pt modelId="{BECDFEBE-AFCC-4FE1-85D4-A9BB0D2CCC02}" type="pres">
      <dgm:prSet presAssocID="{B4956E40-DA85-4FAF-B3CA-C364E1EE5BE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C5902F-A8AE-4783-AD74-1566542748E5}" type="pres">
      <dgm:prSet presAssocID="{B4956E40-DA85-4FAF-B3CA-C364E1EE5BE6}" presName="rootConnector" presStyleLbl="node2" presStyleIdx="2" presStyleCnt="4"/>
      <dgm:spPr/>
      <dgm:t>
        <a:bodyPr/>
        <a:lstStyle/>
        <a:p>
          <a:endParaRPr lang="ru-RU"/>
        </a:p>
      </dgm:t>
    </dgm:pt>
    <dgm:pt modelId="{B76BF360-BB41-4351-906C-28F312638775}" type="pres">
      <dgm:prSet presAssocID="{B4956E40-DA85-4FAF-B3CA-C364E1EE5BE6}" presName="hierChild4" presStyleCnt="0"/>
      <dgm:spPr/>
    </dgm:pt>
    <dgm:pt modelId="{3642A692-049B-4BA4-9B84-615E906F0D7E}" type="pres">
      <dgm:prSet presAssocID="{B4956E40-DA85-4FAF-B3CA-C364E1EE5BE6}" presName="hierChild5" presStyleCnt="0"/>
      <dgm:spPr/>
    </dgm:pt>
    <dgm:pt modelId="{8AD79499-C539-4C5E-A2E4-017EB7FB407B}" type="pres">
      <dgm:prSet presAssocID="{8486185D-8428-4C52-BB26-76648DE4FE6F}" presName="Name37" presStyleLbl="parChTrans1D2" presStyleIdx="3" presStyleCnt="5"/>
      <dgm:spPr/>
      <dgm:t>
        <a:bodyPr/>
        <a:lstStyle/>
        <a:p>
          <a:endParaRPr lang="ru-RU"/>
        </a:p>
      </dgm:t>
    </dgm:pt>
    <dgm:pt modelId="{24EBBD7E-53A6-4162-AA0D-2CB28706B962}" type="pres">
      <dgm:prSet presAssocID="{12CF6EC7-1245-486E-B2FA-FC6DD5C473EC}" presName="hierRoot2" presStyleCnt="0">
        <dgm:presLayoutVars>
          <dgm:hierBranch val="init"/>
        </dgm:presLayoutVars>
      </dgm:prSet>
      <dgm:spPr/>
    </dgm:pt>
    <dgm:pt modelId="{4C27B68F-ACE6-4B61-967C-BAA0C5BDC186}" type="pres">
      <dgm:prSet presAssocID="{12CF6EC7-1245-486E-B2FA-FC6DD5C473EC}" presName="rootComposite" presStyleCnt="0"/>
      <dgm:spPr/>
    </dgm:pt>
    <dgm:pt modelId="{801C7BB2-FFAD-4649-9EC1-5FD2FE9AB4A4}" type="pres">
      <dgm:prSet presAssocID="{12CF6EC7-1245-486E-B2FA-FC6DD5C473E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28F8C7-6CDA-487A-AEC9-CD38B5562DD2}" type="pres">
      <dgm:prSet presAssocID="{12CF6EC7-1245-486E-B2FA-FC6DD5C473EC}" presName="rootConnector" presStyleLbl="node2" presStyleIdx="3" presStyleCnt="4"/>
      <dgm:spPr/>
      <dgm:t>
        <a:bodyPr/>
        <a:lstStyle/>
        <a:p>
          <a:endParaRPr lang="ru-RU"/>
        </a:p>
      </dgm:t>
    </dgm:pt>
    <dgm:pt modelId="{B040EBAF-7CF6-4AF1-B74E-65F0F30B19A5}" type="pres">
      <dgm:prSet presAssocID="{12CF6EC7-1245-486E-B2FA-FC6DD5C473EC}" presName="hierChild4" presStyleCnt="0"/>
      <dgm:spPr/>
    </dgm:pt>
    <dgm:pt modelId="{DF431AA9-8ABE-4D1A-85F8-400EE32726B8}" type="pres">
      <dgm:prSet presAssocID="{12CF6EC7-1245-486E-B2FA-FC6DD5C473EC}" presName="hierChild5" presStyleCnt="0"/>
      <dgm:spPr/>
    </dgm:pt>
    <dgm:pt modelId="{A4C6E138-6F1F-401A-AC9E-38BF70396F18}" type="pres">
      <dgm:prSet presAssocID="{86D10421-A94B-4414-A3E8-0B4407FBAEBB}" presName="hierChild3" presStyleCnt="0"/>
      <dgm:spPr/>
    </dgm:pt>
    <dgm:pt modelId="{66A14C77-CDC2-43E0-8886-8C518FB8F2D7}" type="pres">
      <dgm:prSet presAssocID="{499CA341-EA95-424C-93B7-BF7B3C2CCAE8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2A5F44D4-66AA-49D8-935C-A4037E3E6BC3}" type="pres">
      <dgm:prSet presAssocID="{9ADFB807-7F20-4059-B3BF-B354037F2FD0}" presName="hierRoot3" presStyleCnt="0">
        <dgm:presLayoutVars>
          <dgm:hierBranch val="init"/>
        </dgm:presLayoutVars>
      </dgm:prSet>
      <dgm:spPr/>
    </dgm:pt>
    <dgm:pt modelId="{23C6CAAA-ADD3-4ACF-B933-1F272A43F4AE}" type="pres">
      <dgm:prSet presAssocID="{9ADFB807-7F20-4059-B3BF-B354037F2FD0}" presName="rootComposite3" presStyleCnt="0"/>
      <dgm:spPr/>
    </dgm:pt>
    <dgm:pt modelId="{C5031F4C-0147-4121-AA2B-96C475A7B88A}" type="pres">
      <dgm:prSet presAssocID="{9ADFB807-7F20-4059-B3BF-B354037F2FD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329F4-9331-4209-B019-773B30F8AA06}" type="pres">
      <dgm:prSet presAssocID="{9ADFB807-7F20-4059-B3BF-B354037F2FD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E878914-5E97-48DE-96EC-C597327EB8E9}" type="pres">
      <dgm:prSet presAssocID="{9ADFB807-7F20-4059-B3BF-B354037F2FD0}" presName="hierChild6" presStyleCnt="0"/>
      <dgm:spPr/>
    </dgm:pt>
    <dgm:pt modelId="{EC7C8DA5-B814-4368-98A0-0D8D5AE298D1}" type="pres">
      <dgm:prSet presAssocID="{9ADFB807-7F20-4059-B3BF-B354037F2FD0}" presName="hierChild7" presStyleCnt="0"/>
      <dgm:spPr/>
    </dgm:pt>
  </dgm:ptLst>
  <dgm:cxnLst>
    <dgm:cxn modelId="{B750389E-D29D-4ACE-88EB-AA56D9625167}" type="presOf" srcId="{B4956E40-DA85-4FAF-B3CA-C364E1EE5BE6}" destId="{BECDFEBE-AFCC-4FE1-85D4-A9BB0D2CCC02}" srcOrd="0" destOrd="0" presId="urn:microsoft.com/office/officeart/2005/8/layout/orgChart1"/>
    <dgm:cxn modelId="{92111209-593A-421E-9100-E804D1FE540A}" type="presOf" srcId="{28C28410-F5F9-4957-93A5-40284E340178}" destId="{DA4036CE-984C-4EBD-AF7E-C4F8A6BC0B4D}" srcOrd="1" destOrd="0" presId="urn:microsoft.com/office/officeart/2005/8/layout/orgChart1"/>
    <dgm:cxn modelId="{8637B573-6AE2-4335-86EC-6FBDEC8E1A4B}" type="presOf" srcId="{8486185D-8428-4C52-BB26-76648DE4FE6F}" destId="{8AD79499-C539-4C5E-A2E4-017EB7FB407B}" srcOrd="0" destOrd="0" presId="urn:microsoft.com/office/officeart/2005/8/layout/orgChart1"/>
    <dgm:cxn modelId="{1E72C333-5875-49C8-B2F5-64962AEC222F}" srcId="{0AA206AA-7610-4383-B8BA-83A912BA6CC1}" destId="{86D10421-A94B-4414-A3E8-0B4407FBAEBB}" srcOrd="0" destOrd="0" parTransId="{C7B49B39-3A35-4BD5-9E12-F901BDCFAD20}" sibTransId="{F54D3E6C-5FF5-4107-BB83-2C7FA9EF62C7}"/>
    <dgm:cxn modelId="{A408CEDC-346B-4DD5-8535-E96BF56C989D}" type="presOf" srcId="{9ADFB807-7F20-4059-B3BF-B354037F2FD0}" destId="{C5031F4C-0147-4121-AA2B-96C475A7B88A}" srcOrd="0" destOrd="0" presId="urn:microsoft.com/office/officeart/2005/8/layout/orgChart1"/>
    <dgm:cxn modelId="{6C83E0C9-866A-4192-9022-9F66594C60AD}" type="presOf" srcId="{86D10421-A94B-4414-A3E8-0B4407FBAEBB}" destId="{68BE6552-4628-48F3-A9EE-D1D2E294587C}" srcOrd="0" destOrd="0" presId="urn:microsoft.com/office/officeart/2005/8/layout/orgChart1"/>
    <dgm:cxn modelId="{C2A98D13-6C03-4EAA-A4D1-2600B4D737DD}" type="presOf" srcId="{0A00B561-C170-4E71-AD5C-AD3DD628E82F}" destId="{3646D0C2-2818-48AA-9BDD-D4FCD285418A}" srcOrd="0" destOrd="0" presId="urn:microsoft.com/office/officeart/2005/8/layout/orgChart1"/>
    <dgm:cxn modelId="{1C450AF8-52FB-4515-983E-A871D1B377C0}" srcId="{86D10421-A94B-4414-A3E8-0B4407FBAEBB}" destId="{28C28410-F5F9-4957-93A5-40284E340178}" srcOrd="1" destOrd="0" parTransId="{36343D33-B47D-41F8-8B63-5333BDC6B288}" sibTransId="{10D0F720-52E2-49F5-B696-AFF5C7F96A58}"/>
    <dgm:cxn modelId="{123DEBC2-8AD5-401E-96B2-7E2344883D1D}" type="presOf" srcId="{12CF6EC7-1245-486E-B2FA-FC6DD5C473EC}" destId="{4A28F8C7-6CDA-487A-AEC9-CD38B5562DD2}" srcOrd="1" destOrd="0" presId="urn:microsoft.com/office/officeart/2005/8/layout/orgChart1"/>
    <dgm:cxn modelId="{A3A1B0CA-776F-4393-9DB8-1F9982DB9775}" type="presOf" srcId="{0AA206AA-7610-4383-B8BA-83A912BA6CC1}" destId="{FFD0A702-7505-4B60-8C70-034DB3CA05F6}" srcOrd="0" destOrd="0" presId="urn:microsoft.com/office/officeart/2005/8/layout/orgChart1"/>
    <dgm:cxn modelId="{60822360-522D-43BE-99A4-FAC548E9211E}" srcId="{86D10421-A94B-4414-A3E8-0B4407FBAEBB}" destId="{B4956E40-DA85-4FAF-B3CA-C364E1EE5BE6}" srcOrd="3" destOrd="0" parTransId="{0D4889CB-B1C1-428B-A6F2-49DC69AB1411}" sibTransId="{3CB2A26C-4D29-41BD-BBF3-7CD5ACD06C44}"/>
    <dgm:cxn modelId="{58C6E2F3-78C3-4EEF-B019-980A2EE61FC9}" type="presOf" srcId="{2920F8FE-C7B7-4CCF-BAFC-D1A7D4447A04}" destId="{116CA247-BA98-4647-9E16-C521220287D8}" srcOrd="1" destOrd="0" presId="urn:microsoft.com/office/officeart/2005/8/layout/orgChart1"/>
    <dgm:cxn modelId="{655B00A4-BF1B-47C4-B46C-8FC4A3EEAF5D}" type="presOf" srcId="{36343D33-B47D-41F8-8B63-5333BDC6B288}" destId="{041C7AA4-A4F9-438F-9E71-412716D475B1}" srcOrd="0" destOrd="0" presId="urn:microsoft.com/office/officeart/2005/8/layout/orgChart1"/>
    <dgm:cxn modelId="{A004060C-0E08-464C-B229-F011F6A76797}" type="presOf" srcId="{86D10421-A94B-4414-A3E8-0B4407FBAEBB}" destId="{473874BC-6A8B-4F95-BFEA-021D8BED4061}" srcOrd="1" destOrd="0" presId="urn:microsoft.com/office/officeart/2005/8/layout/orgChart1"/>
    <dgm:cxn modelId="{02380E0F-3068-4E3A-A74C-A8F621870438}" type="presOf" srcId="{2920F8FE-C7B7-4CCF-BAFC-D1A7D4447A04}" destId="{EC51E6CB-E490-4119-8C1D-118268033AD8}" srcOrd="0" destOrd="0" presId="urn:microsoft.com/office/officeart/2005/8/layout/orgChart1"/>
    <dgm:cxn modelId="{53DBCC94-3270-4EB4-B800-EC01D73C76D4}" type="presOf" srcId="{499CA341-EA95-424C-93B7-BF7B3C2CCAE8}" destId="{66A14C77-CDC2-43E0-8886-8C518FB8F2D7}" srcOrd="0" destOrd="0" presId="urn:microsoft.com/office/officeart/2005/8/layout/orgChart1"/>
    <dgm:cxn modelId="{B050438C-7FDC-4E46-8443-7BEEFC18BB12}" type="presOf" srcId="{0D4889CB-B1C1-428B-A6F2-49DC69AB1411}" destId="{6664EA34-DEA2-4B6F-9888-17B1FC97F7B0}" srcOrd="0" destOrd="0" presId="urn:microsoft.com/office/officeart/2005/8/layout/orgChart1"/>
    <dgm:cxn modelId="{BCB3049B-202F-444F-A04C-AB2544C3C61D}" srcId="{86D10421-A94B-4414-A3E8-0B4407FBAEBB}" destId="{12CF6EC7-1245-486E-B2FA-FC6DD5C473EC}" srcOrd="4" destOrd="0" parTransId="{8486185D-8428-4C52-BB26-76648DE4FE6F}" sibTransId="{B79312BB-EF6C-4161-BBC1-EA24E4337A54}"/>
    <dgm:cxn modelId="{2C72F3C8-35F7-41F1-B950-E6C4CA562205}" srcId="{86D10421-A94B-4414-A3E8-0B4407FBAEBB}" destId="{2920F8FE-C7B7-4CCF-BAFC-D1A7D4447A04}" srcOrd="2" destOrd="0" parTransId="{0A00B561-C170-4E71-AD5C-AD3DD628E82F}" sibTransId="{181E488C-2064-4BEA-927D-6D4A0F24AF1A}"/>
    <dgm:cxn modelId="{8A940AC3-F1BB-4B24-8D46-98727684BCB4}" type="presOf" srcId="{12CF6EC7-1245-486E-B2FA-FC6DD5C473EC}" destId="{801C7BB2-FFAD-4649-9EC1-5FD2FE9AB4A4}" srcOrd="0" destOrd="0" presId="urn:microsoft.com/office/officeart/2005/8/layout/orgChart1"/>
    <dgm:cxn modelId="{F437B028-F023-4DC6-A72A-368031DC441F}" type="presOf" srcId="{B4956E40-DA85-4FAF-B3CA-C364E1EE5BE6}" destId="{5BC5902F-A8AE-4783-AD74-1566542748E5}" srcOrd="1" destOrd="0" presId="urn:microsoft.com/office/officeart/2005/8/layout/orgChart1"/>
    <dgm:cxn modelId="{5811A824-C565-43E3-9626-D186F1A3E87D}" srcId="{86D10421-A94B-4414-A3E8-0B4407FBAEBB}" destId="{9ADFB807-7F20-4059-B3BF-B354037F2FD0}" srcOrd="0" destOrd="0" parTransId="{499CA341-EA95-424C-93B7-BF7B3C2CCAE8}" sibTransId="{884A488A-25B7-4163-841A-79AEDDFDD11A}"/>
    <dgm:cxn modelId="{327BE97F-A261-4BC0-9797-3C922AC7FEE0}" type="presOf" srcId="{9ADFB807-7F20-4059-B3BF-B354037F2FD0}" destId="{627329F4-9331-4209-B019-773B30F8AA06}" srcOrd="1" destOrd="0" presId="urn:microsoft.com/office/officeart/2005/8/layout/orgChart1"/>
    <dgm:cxn modelId="{F132AA01-8B93-4D1A-BA14-D8D65492BD24}" type="presOf" srcId="{28C28410-F5F9-4957-93A5-40284E340178}" destId="{E9DCE93C-11CB-460E-B391-4B28A7B2B1A0}" srcOrd="0" destOrd="0" presId="urn:microsoft.com/office/officeart/2005/8/layout/orgChart1"/>
    <dgm:cxn modelId="{0049D86F-E739-4B84-BD6A-052DE0BCCC55}" type="presParOf" srcId="{FFD0A702-7505-4B60-8C70-034DB3CA05F6}" destId="{9276FD0D-815F-437E-AF6F-060248F2B18C}" srcOrd="0" destOrd="0" presId="urn:microsoft.com/office/officeart/2005/8/layout/orgChart1"/>
    <dgm:cxn modelId="{D0D39060-E620-4280-B02E-1DEC4D2D032D}" type="presParOf" srcId="{9276FD0D-815F-437E-AF6F-060248F2B18C}" destId="{F470435B-0F52-4802-AB53-76448FCF2E19}" srcOrd="0" destOrd="0" presId="urn:microsoft.com/office/officeart/2005/8/layout/orgChart1"/>
    <dgm:cxn modelId="{FC34D0EC-776D-4AD8-B1D4-445F0613FF2F}" type="presParOf" srcId="{F470435B-0F52-4802-AB53-76448FCF2E19}" destId="{68BE6552-4628-48F3-A9EE-D1D2E294587C}" srcOrd="0" destOrd="0" presId="urn:microsoft.com/office/officeart/2005/8/layout/orgChart1"/>
    <dgm:cxn modelId="{5C0F8779-7419-423E-B673-E7FE7422A095}" type="presParOf" srcId="{F470435B-0F52-4802-AB53-76448FCF2E19}" destId="{473874BC-6A8B-4F95-BFEA-021D8BED4061}" srcOrd="1" destOrd="0" presId="urn:microsoft.com/office/officeart/2005/8/layout/orgChart1"/>
    <dgm:cxn modelId="{EE64D7AF-6F6A-4121-B282-E8FB96869D2C}" type="presParOf" srcId="{9276FD0D-815F-437E-AF6F-060248F2B18C}" destId="{314259DA-46C1-4E02-A33A-BF11F0A4F197}" srcOrd="1" destOrd="0" presId="urn:microsoft.com/office/officeart/2005/8/layout/orgChart1"/>
    <dgm:cxn modelId="{BB54A0C0-ABDA-4C93-B5D5-2D1277EC42AE}" type="presParOf" srcId="{314259DA-46C1-4E02-A33A-BF11F0A4F197}" destId="{041C7AA4-A4F9-438F-9E71-412716D475B1}" srcOrd="0" destOrd="0" presId="urn:microsoft.com/office/officeart/2005/8/layout/orgChart1"/>
    <dgm:cxn modelId="{DBA8124B-881D-4C7F-918C-C1DD29B46B14}" type="presParOf" srcId="{314259DA-46C1-4E02-A33A-BF11F0A4F197}" destId="{FDC4D11D-422F-4D60-852B-1F5685D277C0}" srcOrd="1" destOrd="0" presId="urn:microsoft.com/office/officeart/2005/8/layout/orgChart1"/>
    <dgm:cxn modelId="{AD362A54-C757-4EFA-953A-7C18BF2BDCF2}" type="presParOf" srcId="{FDC4D11D-422F-4D60-852B-1F5685D277C0}" destId="{7A1D6725-6AF3-41A9-A71D-297931D0701A}" srcOrd="0" destOrd="0" presId="urn:microsoft.com/office/officeart/2005/8/layout/orgChart1"/>
    <dgm:cxn modelId="{46B0C4E5-01C2-42C3-9B16-C3EDC61E4882}" type="presParOf" srcId="{7A1D6725-6AF3-41A9-A71D-297931D0701A}" destId="{E9DCE93C-11CB-460E-B391-4B28A7B2B1A0}" srcOrd="0" destOrd="0" presId="urn:microsoft.com/office/officeart/2005/8/layout/orgChart1"/>
    <dgm:cxn modelId="{6D50101B-E809-4BD0-ADF8-5DABE7EB0B15}" type="presParOf" srcId="{7A1D6725-6AF3-41A9-A71D-297931D0701A}" destId="{DA4036CE-984C-4EBD-AF7E-C4F8A6BC0B4D}" srcOrd="1" destOrd="0" presId="urn:microsoft.com/office/officeart/2005/8/layout/orgChart1"/>
    <dgm:cxn modelId="{54311229-B2CA-4491-83E0-320822873949}" type="presParOf" srcId="{FDC4D11D-422F-4D60-852B-1F5685D277C0}" destId="{4BA6DFFE-491D-4F24-973E-56731146AD68}" srcOrd="1" destOrd="0" presId="urn:microsoft.com/office/officeart/2005/8/layout/orgChart1"/>
    <dgm:cxn modelId="{3DFB08C4-1047-4F07-AFA0-7E498B60BB94}" type="presParOf" srcId="{FDC4D11D-422F-4D60-852B-1F5685D277C0}" destId="{D6417081-BE13-4402-AFC7-6BF0CD686A5A}" srcOrd="2" destOrd="0" presId="urn:microsoft.com/office/officeart/2005/8/layout/orgChart1"/>
    <dgm:cxn modelId="{6D27829C-4D3C-4EF6-930B-42D55FF37F40}" type="presParOf" srcId="{314259DA-46C1-4E02-A33A-BF11F0A4F197}" destId="{3646D0C2-2818-48AA-9BDD-D4FCD285418A}" srcOrd="2" destOrd="0" presId="urn:microsoft.com/office/officeart/2005/8/layout/orgChart1"/>
    <dgm:cxn modelId="{D19E5B8C-03FA-497F-83EF-F2B2337BFC56}" type="presParOf" srcId="{314259DA-46C1-4E02-A33A-BF11F0A4F197}" destId="{2448AA01-E067-4FF0-ACD5-6F9CC6AAFC7E}" srcOrd="3" destOrd="0" presId="urn:microsoft.com/office/officeart/2005/8/layout/orgChart1"/>
    <dgm:cxn modelId="{E828DFA3-0365-4BB7-AFCE-20351B7EA2D6}" type="presParOf" srcId="{2448AA01-E067-4FF0-ACD5-6F9CC6AAFC7E}" destId="{CD0278DD-3225-4324-884B-95C1FEEFE2CA}" srcOrd="0" destOrd="0" presId="urn:microsoft.com/office/officeart/2005/8/layout/orgChart1"/>
    <dgm:cxn modelId="{1BD37E8B-B2CB-48AD-B80C-F1FD5870BFE4}" type="presParOf" srcId="{CD0278DD-3225-4324-884B-95C1FEEFE2CA}" destId="{EC51E6CB-E490-4119-8C1D-118268033AD8}" srcOrd="0" destOrd="0" presId="urn:microsoft.com/office/officeart/2005/8/layout/orgChart1"/>
    <dgm:cxn modelId="{4E897CDF-38D0-49F4-97D5-E31A3A65491B}" type="presParOf" srcId="{CD0278DD-3225-4324-884B-95C1FEEFE2CA}" destId="{116CA247-BA98-4647-9E16-C521220287D8}" srcOrd="1" destOrd="0" presId="urn:microsoft.com/office/officeart/2005/8/layout/orgChart1"/>
    <dgm:cxn modelId="{DEA1F670-C5F8-4DF5-A484-DDCFCE67D14B}" type="presParOf" srcId="{2448AA01-E067-4FF0-ACD5-6F9CC6AAFC7E}" destId="{664175F9-4B63-4286-A641-7413FB630F6F}" srcOrd="1" destOrd="0" presId="urn:microsoft.com/office/officeart/2005/8/layout/orgChart1"/>
    <dgm:cxn modelId="{C80F1213-0767-45AA-9CF3-0895E78F8125}" type="presParOf" srcId="{2448AA01-E067-4FF0-ACD5-6F9CC6AAFC7E}" destId="{E7FFF1A6-E052-459F-90BC-24B290665649}" srcOrd="2" destOrd="0" presId="urn:microsoft.com/office/officeart/2005/8/layout/orgChart1"/>
    <dgm:cxn modelId="{D1C7C1DB-79D2-4829-96FB-2CAF5E677CB5}" type="presParOf" srcId="{314259DA-46C1-4E02-A33A-BF11F0A4F197}" destId="{6664EA34-DEA2-4B6F-9888-17B1FC97F7B0}" srcOrd="4" destOrd="0" presId="urn:microsoft.com/office/officeart/2005/8/layout/orgChart1"/>
    <dgm:cxn modelId="{765E22AF-0C00-4D31-9192-0D9493E2FF90}" type="presParOf" srcId="{314259DA-46C1-4E02-A33A-BF11F0A4F197}" destId="{CC92947C-6E61-4CA3-B0ED-64FB0C889A3F}" srcOrd="5" destOrd="0" presId="urn:microsoft.com/office/officeart/2005/8/layout/orgChart1"/>
    <dgm:cxn modelId="{AB9AFD37-9D37-47F9-8F59-B31C206480AF}" type="presParOf" srcId="{CC92947C-6E61-4CA3-B0ED-64FB0C889A3F}" destId="{B72F4935-2612-4C57-AB88-2FA664DDC7D7}" srcOrd="0" destOrd="0" presId="urn:microsoft.com/office/officeart/2005/8/layout/orgChart1"/>
    <dgm:cxn modelId="{7B8250A9-DBA7-4A7C-962D-6BCAAB9C5090}" type="presParOf" srcId="{B72F4935-2612-4C57-AB88-2FA664DDC7D7}" destId="{BECDFEBE-AFCC-4FE1-85D4-A9BB0D2CCC02}" srcOrd="0" destOrd="0" presId="urn:microsoft.com/office/officeart/2005/8/layout/orgChart1"/>
    <dgm:cxn modelId="{C7566314-D105-436F-912D-7FF8785B92DA}" type="presParOf" srcId="{B72F4935-2612-4C57-AB88-2FA664DDC7D7}" destId="{5BC5902F-A8AE-4783-AD74-1566542748E5}" srcOrd="1" destOrd="0" presId="urn:microsoft.com/office/officeart/2005/8/layout/orgChart1"/>
    <dgm:cxn modelId="{EC3CDD51-4C93-4D84-8DD5-373AAC1CD294}" type="presParOf" srcId="{CC92947C-6E61-4CA3-B0ED-64FB0C889A3F}" destId="{B76BF360-BB41-4351-906C-28F312638775}" srcOrd="1" destOrd="0" presId="urn:microsoft.com/office/officeart/2005/8/layout/orgChart1"/>
    <dgm:cxn modelId="{76E532E2-F2DD-4C65-8C9A-4BB8F21EB4FF}" type="presParOf" srcId="{CC92947C-6E61-4CA3-B0ED-64FB0C889A3F}" destId="{3642A692-049B-4BA4-9B84-615E906F0D7E}" srcOrd="2" destOrd="0" presId="urn:microsoft.com/office/officeart/2005/8/layout/orgChart1"/>
    <dgm:cxn modelId="{5E5BFB60-CF98-43FF-B957-4487B6AD0931}" type="presParOf" srcId="{314259DA-46C1-4E02-A33A-BF11F0A4F197}" destId="{8AD79499-C539-4C5E-A2E4-017EB7FB407B}" srcOrd="6" destOrd="0" presId="urn:microsoft.com/office/officeart/2005/8/layout/orgChart1"/>
    <dgm:cxn modelId="{DDBC0AB9-B2AC-4D3B-88B1-5BD4D439BDDD}" type="presParOf" srcId="{314259DA-46C1-4E02-A33A-BF11F0A4F197}" destId="{24EBBD7E-53A6-4162-AA0D-2CB28706B962}" srcOrd="7" destOrd="0" presId="urn:microsoft.com/office/officeart/2005/8/layout/orgChart1"/>
    <dgm:cxn modelId="{6143E13C-A13E-4E06-8612-9A66DC306476}" type="presParOf" srcId="{24EBBD7E-53A6-4162-AA0D-2CB28706B962}" destId="{4C27B68F-ACE6-4B61-967C-BAA0C5BDC186}" srcOrd="0" destOrd="0" presId="urn:microsoft.com/office/officeart/2005/8/layout/orgChart1"/>
    <dgm:cxn modelId="{F98811C9-123D-45D9-B38A-F3FE208F13AF}" type="presParOf" srcId="{4C27B68F-ACE6-4B61-967C-BAA0C5BDC186}" destId="{801C7BB2-FFAD-4649-9EC1-5FD2FE9AB4A4}" srcOrd="0" destOrd="0" presId="urn:microsoft.com/office/officeart/2005/8/layout/orgChart1"/>
    <dgm:cxn modelId="{B822B467-7E3E-4829-B534-D75C5162C4B9}" type="presParOf" srcId="{4C27B68F-ACE6-4B61-967C-BAA0C5BDC186}" destId="{4A28F8C7-6CDA-487A-AEC9-CD38B5562DD2}" srcOrd="1" destOrd="0" presId="urn:microsoft.com/office/officeart/2005/8/layout/orgChart1"/>
    <dgm:cxn modelId="{41542D8C-2338-4A47-99C1-F2F31AF504F1}" type="presParOf" srcId="{24EBBD7E-53A6-4162-AA0D-2CB28706B962}" destId="{B040EBAF-7CF6-4AF1-B74E-65F0F30B19A5}" srcOrd="1" destOrd="0" presId="urn:microsoft.com/office/officeart/2005/8/layout/orgChart1"/>
    <dgm:cxn modelId="{91547196-9788-41B4-940B-87F453BF66E4}" type="presParOf" srcId="{24EBBD7E-53A6-4162-AA0D-2CB28706B962}" destId="{DF431AA9-8ABE-4D1A-85F8-400EE32726B8}" srcOrd="2" destOrd="0" presId="urn:microsoft.com/office/officeart/2005/8/layout/orgChart1"/>
    <dgm:cxn modelId="{E3D73EFD-D40A-432B-8350-F3654198BF54}" type="presParOf" srcId="{9276FD0D-815F-437E-AF6F-060248F2B18C}" destId="{A4C6E138-6F1F-401A-AC9E-38BF70396F18}" srcOrd="2" destOrd="0" presId="urn:microsoft.com/office/officeart/2005/8/layout/orgChart1"/>
    <dgm:cxn modelId="{07739DEE-850A-4CB0-872F-3EA41C465887}" type="presParOf" srcId="{A4C6E138-6F1F-401A-AC9E-38BF70396F18}" destId="{66A14C77-CDC2-43E0-8886-8C518FB8F2D7}" srcOrd="0" destOrd="0" presId="urn:microsoft.com/office/officeart/2005/8/layout/orgChart1"/>
    <dgm:cxn modelId="{30615B7B-E9EE-4F9A-A460-D54F914593BF}" type="presParOf" srcId="{A4C6E138-6F1F-401A-AC9E-38BF70396F18}" destId="{2A5F44D4-66AA-49D8-935C-A4037E3E6BC3}" srcOrd="1" destOrd="0" presId="urn:microsoft.com/office/officeart/2005/8/layout/orgChart1"/>
    <dgm:cxn modelId="{673B412E-33A5-4C92-924F-EF2851F4A8A1}" type="presParOf" srcId="{2A5F44D4-66AA-49D8-935C-A4037E3E6BC3}" destId="{23C6CAAA-ADD3-4ACF-B933-1F272A43F4AE}" srcOrd="0" destOrd="0" presId="urn:microsoft.com/office/officeart/2005/8/layout/orgChart1"/>
    <dgm:cxn modelId="{E17E36A3-DBA8-46B6-8EB5-2E800E4B8FD1}" type="presParOf" srcId="{23C6CAAA-ADD3-4ACF-B933-1F272A43F4AE}" destId="{C5031F4C-0147-4121-AA2B-96C475A7B88A}" srcOrd="0" destOrd="0" presId="urn:microsoft.com/office/officeart/2005/8/layout/orgChart1"/>
    <dgm:cxn modelId="{62449035-9F37-4AA3-91C3-F1BA4D4668C8}" type="presParOf" srcId="{23C6CAAA-ADD3-4ACF-B933-1F272A43F4AE}" destId="{627329F4-9331-4209-B019-773B30F8AA06}" srcOrd="1" destOrd="0" presId="urn:microsoft.com/office/officeart/2005/8/layout/orgChart1"/>
    <dgm:cxn modelId="{4024F0C4-35B5-4B06-9ED4-998614326CB5}" type="presParOf" srcId="{2A5F44D4-66AA-49D8-935C-A4037E3E6BC3}" destId="{DE878914-5E97-48DE-96EC-C597327EB8E9}" srcOrd="1" destOrd="0" presId="urn:microsoft.com/office/officeart/2005/8/layout/orgChart1"/>
    <dgm:cxn modelId="{941B3FD1-E3DB-450A-AE2B-EDBB3D209131}" type="presParOf" srcId="{2A5F44D4-66AA-49D8-935C-A4037E3E6BC3}" destId="{EC7C8DA5-B814-4368-98A0-0D8D5AE298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6274E7-2356-4B84-90DB-A4DB58E0F4F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7DF47C4-3E83-4E6B-873E-EB6133980146}">
      <dgm:prSet phldrT="[Текст]"/>
      <dgm:spPr/>
      <dgm:t>
        <a:bodyPr/>
        <a:lstStyle/>
        <a:p>
          <a:r>
            <a:rPr lang="uk-UA" b="1" u="sng" dirty="0" smtClean="0">
              <a:solidFill>
                <a:srgbClr val="002060"/>
              </a:solidFill>
            </a:rPr>
            <a:t>4 засоби вираження категорії роду</a:t>
          </a:r>
          <a:endParaRPr lang="ru-RU" b="1" dirty="0">
            <a:solidFill>
              <a:srgbClr val="002060"/>
            </a:solidFill>
          </a:endParaRPr>
        </a:p>
      </dgm:t>
    </dgm:pt>
    <dgm:pt modelId="{B3492E6E-3ECE-4E24-88AE-53069E10E732}" type="parTrans" cxnId="{F3BEAA5F-7F0A-4C65-89B0-C349B4AFDE15}">
      <dgm:prSet/>
      <dgm:spPr/>
      <dgm:t>
        <a:bodyPr/>
        <a:lstStyle/>
        <a:p>
          <a:endParaRPr lang="ru-RU"/>
        </a:p>
      </dgm:t>
    </dgm:pt>
    <dgm:pt modelId="{A6FDE7B9-D208-4277-9EC5-DD59056DA5EE}" type="sibTrans" cxnId="{F3BEAA5F-7F0A-4C65-89B0-C349B4AFDE15}">
      <dgm:prSet/>
      <dgm:spPr/>
      <dgm:t>
        <a:bodyPr/>
        <a:lstStyle/>
        <a:p>
          <a:endParaRPr lang="ru-RU"/>
        </a:p>
      </dgm:t>
    </dgm:pt>
    <dgm:pt modelId="{E5BC9824-FFA5-4F43-BC95-994FC95D2F60}">
      <dgm:prSet phldrT="[Текст]"/>
      <dgm:spPr/>
      <dgm:t>
        <a:bodyPr/>
        <a:lstStyle/>
        <a:p>
          <a:r>
            <a:rPr lang="uk-UA" b="1" u="sng" dirty="0" smtClean="0">
              <a:solidFill>
                <a:srgbClr val="C00000"/>
              </a:solidFill>
            </a:rPr>
            <a:t>Морфологічні  засоби =</a:t>
          </a:r>
          <a:r>
            <a:rPr lang="uk-UA" b="1" dirty="0" smtClean="0">
              <a:solidFill>
                <a:srgbClr val="C00000"/>
              </a:solidFill>
            </a:rPr>
            <a:t> система закінчень</a:t>
          </a:r>
          <a:endParaRPr lang="ru-RU" b="1" dirty="0">
            <a:solidFill>
              <a:srgbClr val="C00000"/>
            </a:solidFill>
          </a:endParaRPr>
        </a:p>
      </dgm:t>
    </dgm:pt>
    <dgm:pt modelId="{45F5F448-3738-465C-9AED-1ACA4160B173}" type="parTrans" cxnId="{35E9B50B-A1A4-459E-96B6-C5B46A7D6AEE}">
      <dgm:prSet/>
      <dgm:spPr/>
      <dgm:t>
        <a:bodyPr/>
        <a:lstStyle/>
        <a:p>
          <a:endParaRPr lang="ru-RU"/>
        </a:p>
      </dgm:t>
    </dgm:pt>
    <dgm:pt modelId="{2CE805E5-F923-41A8-8700-D881753C8291}" type="sibTrans" cxnId="{35E9B50B-A1A4-459E-96B6-C5B46A7D6AEE}">
      <dgm:prSet/>
      <dgm:spPr/>
      <dgm:t>
        <a:bodyPr/>
        <a:lstStyle/>
        <a:p>
          <a:endParaRPr lang="ru-RU"/>
        </a:p>
      </dgm:t>
    </dgm:pt>
    <dgm:pt modelId="{A59A58F6-DA67-4ACB-9B47-5BFC9E4AC614}">
      <dgm:prSet phldrT="[Текст]"/>
      <dgm:spPr/>
      <dgm:t>
        <a:bodyPr/>
        <a:lstStyle/>
        <a:p>
          <a:r>
            <a:rPr lang="uk-UA" b="1" u="sng" dirty="0" smtClean="0">
              <a:solidFill>
                <a:srgbClr val="0070C0"/>
              </a:solidFill>
            </a:rPr>
            <a:t>Словотвірний засіб</a:t>
          </a:r>
          <a:r>
            <a:rPr lang="uk-UA" b="1" dirty="0" smtClean="0">
              <a:solidFill>
                <a:srgbClr val="0070C0"/>
              </a:solidFill>
            </a:rPr>
            <a:t> = суфікси</a:t>
          </a:r>
          <a:endParaRPr lang="ru-RU" b="1" dirty="0">
            <a:solidFill>
              <a:srgbClr val="0070C0"/>
            </a:solidFill>
          </a:endParaRPr>
        </a:p>
      </dgm:t>
    </dgm:pt>
    <dgm:pt modelId="{9E5C2844-24C0-483A-8B1E-9C6E4FB0115F}" type="parTrans" cxnId="{80F27A74-262F-4A5C-BADB-3364B1CAAC48}">
      <dgm:prSet/>
      <dgm:spPr/>
      <dgm:t>
        <a:bodyPr/>
        <a:lstStyle/>
        <a:p>
          <a:endParaRPr lang="ru-RU"/>
        </a:p>
      </dgm:t>
    </dgm:pt>
    <dgm:pt modelId="{50FF023B-BDF2-4BBE-B250-FABCA39656CF}" type="sibTrans" cxnId="{80F27A74-262F-4A5C-BADB-3364B1CAAC48}">
      <dgm:prSet/>
      <dgm:spPr/>
      <dgm:t>
        <a:bodyPr/>
        <a:lstStyle/>
        <a:p>
          <a:endParaRPr lang="ru-RU"/>
        </a:p>
      </dgm:t>
    </dgm:pt>
    <dgm:pt modelId="{D1147628-1064-4AC8-8B25-B05048923D97}">
      <dgm:prSet phldrT="[Текст]"/>
      <dgm:spPr/>
      <dgm:t>
        <a:bodyPr/>
        <a:lstStyle/>
        <a:p>
          <a:r>
            <a:rPr lang="uk-UA" b="1" u="sng" dirty="0" smtClean="0">
              <a:solidFill>
                <a:srgbClr val="FF0000"/>
              </a:solidFill>
            </a:rPr>
            <a:t>Синтаксичний засіб</a:t>
          </a:r>
          <a:r>
            <a:rPr lang="uk-UA" b="1" dirty="0" smtClean="0">
              <a:solidFill>
                <a:srgbClr val="FF0000"/>
              </a:solidFill>
            </a:rPr>
            <a:t> = узгодження</a:t>
          </a:r>
          <a:endParaRPr lang="ru-RU" b="1" dirty="0">
            <a:solidFill>
              <a:srgbClr val="FF0000"/>
            </a:solidFill>
          </a:endParaRPr>
        </a:p>
      </dgm:t>
    </dgm:pt>
    <dgm:pt modelId="{1B3DC0FF-EF33-40DD-A089-5EF9F27A3565}" type="parTrans" cxnId="{A8346C7A-D9DB-470B-A41B-43E5F52F1829}">
      <dgm:prSet/>
      <dgm:spPr/>
      <dgm:t>
        <a:bodyPr/>
        <a:lstStyle/>
        <a:p>
          <a:endParaRPr lang="ru-RU"/>
        </a:p>
      </dgm:t>
    </dgm:pt>
    <dgm:pt modelId="{FA54D4FF-8916-4F24-BF5A-B1DA7516BED5}" type="sibTrans" cxnId="{A8346C7A-D9DB-470B-A41B-43E5F52F1829}">
      <dgm:prSet/>
      <dgm:spPr/>
      <dgm:t>
        <a:bodyPr/>
        <a:lstStyle/>
        <a:p>
          <a:endParaRPr lang="ru-RU"/>
        </a:p>
      </dgm:t>
    </dgm:pt>
    <dgm:pt modelId="{F3C4E71B-32E4-4F91-9AD9-6E7351EED3A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чоловічий – - Ø; - а; - у; -  </a:t>
          </a:r>
          <a:r>
            <a:rPr lang="uk-UA" sz="1800" b="1" dirty="0" err="1" smtClean="0">
              <a:solidFill>
                <a:srgbClr val="C00000"/>
              </a:solidFill>
            </a:rPr>
            <a:t>ом</a:t>
          </a:r>
          <a:r>
            <a:rPr lang="uk-UA" sz="1800" b="1" dirty="0" smtClean="0">
              <a:solidFill>
                <a:srgbClr val="C00000"/>
              </a:solidFill>
            </a:rPr>
            <a:t>; - і;</a:t>
          </a:r>
          <a:endParaRPr lang="ru-RU" sz="1800" b="1" dirty="0">
            <a:solidFill>
              <a:srgbClr val="C00000"/>
            </a:solidFill>
          </a:endParaRPr>
        </a:p>
      </dgm:t>
    </dgm:pt>
    <dgm:pt modelId="{FA7D6A4E-7EFD-45C2-A14F-9B004E9066A3}" type="parTrans" cxnId="{A712B3B2-B8AB-4434-837F-1D4960494569}">
      <dgm:prSet/>
      <dgm:spPr/>
      <dgm:t>
        <a:bodyPr/>
        <a:lstStyle/>
        <a:p>
          <a:endParaRPr lang="ru-RU"/>
        </a:p>
      </dgm:t>
    </dgm:pt>
    <dgm:pt modelId="{FA7CAFE3-E4BD-495C-9C0A-247F978198B9}" type="sibTrans" cxnId="{A712B3B2-B8AB-4434-837F-1D4960494569}">
      <dgm:prSet/>
      <dgm:spPr/>
      <dgm:t>
        <a:bodyPr/>
        <a:lstStyle/>
        <a:p>
          <a:endParaRPr lang="ru-RU"/>
        </a:p>
      </dgm:t>
    </dgm:pt>
    <dgm:pt modelId="{2821C00B-B44F-4272-A68B-F07FCBB1F84C}">
      <dgm:prSet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жіночий   – - а; - и; - і; - у; - </a:t>
          </a:r>
          <a:r>
            <a:rPr lang="uk-UA" sz="1800" b="1" dirty="0" err="1" smtClean="0">
              <a:solidFill>
                <a:srgbClr val="C00000"/>
              </a:solidFill>
            </a:rPr>
            <a:t>ою</a:t>
          </a:r>
          <a:r>
            <a:rPr lang="uk-UA" sz="1800" b="1" dirty="0" smtClean="0">
              <a:solidFill>
                <a:srgbClr val="C00000"/>
              </a:solidFill>
            </a:rPr>
            <a:t>; - і;</a:t>
          </a:r>
          <a:endParaRPr lang="ru-RU" sz="1800" b="1" dirty="0">
            <a:solidFill>
              <a:srgbClr val="C00000"/>
            </a:solidFill>
          </a:endParaRPr>
        </a:p>
      </dgm:t>
    </dgm:pt>
    <dgm:pt modelId="{AAE1BFB8-CDB9-4F42-B226-9E20491560F7}" type="parTrans" cxnId="{E0DFD6D9-A08C-4FA4-8ED8-8DC9E7038954}">
      <dgm:prSet/>
      <dgm:spPr/>
      <dgm:t>
        <a:bodyPr/>
        <a:lstStyle/>
        <a:p>
          <a:endParaRPr lang="ru-RU"/>
        </a:p>
      </dgm:t>
    </dgm:pt>
    <dgm:pt modelId="{0509B323-4BBF-495D-813B-8B4CC11E6CC0}" type="sibTrans" cxnId="{E0DFD6D9-A08C-4FA4-8ED8-8DC9E7038954}">
      <dgm:prSet/>
      <dgm:spPr/>
      <dgm:t>
        <a:bodyPr/>
        <a:lstStyle/>
        <a:p>
          <a:endParaRPr lang="ru-RU"/>
        </a:p>
      </dgm:t>
    </dgm:pt>
    <dgm:pt modelId="{EFBC01BF-8295-4F80-956D-BFC17DB2D983}">
      <dgm:prSet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середній - - е; - я; - ю; - е; - </a:t>
          </a:r>
          <a:r>
            <a:rPr lang="uk-UA" sz="1800" b="1" dirty="0" err="1" smtClean="0">
              <a:solidFill>
                <a:srgbClr val="C00000"/>
              </a:solidFill>
            </a:rPr>
            <a:t>ем</a:t>
          </a:r>
          <a:r>
            <a:rPr lang="uk-UA" sz="1800" b="1" dirty="0" smtClean="0">
              <a:solidFill>
                <a:srgbClr val="C00000"/>
              </a:solidFill>
            </a:rPr>
            <a:t>; - і</a:t>
          </a:r>
          <a:endParaRPr lang="ru-RU" sz="1800" b="1" dirty="0">
            <a:solidFill>
              <a:srgbClr val="C00000"/>
            </a:solidFill>
          </a:endParaRPr>
        </a:p>
      </dgm:t>
    </dgm:pt>
    <dgm:pt modelId="{A783921E-31B4-4069-8851-570315DE5475}" type="parTrans" cxnId="{B9778CD5-4C19-4685-82A5-CD0C7FF16EE5}">
      <dgm:prSet/>
      <dgm:spPr/>
      <dgm:t>
        <a:bodyPr/>
        <a:lstStyle/>
        <a:p>
          <a:endParaRPr lang="ru-RU"/>
        </a:p>
      </dgm:t>
    </dgm:pt>
    <dgm:pt modelId="{4A87A58B-C9BA-4567-A21E-8561DE5B9A00}" type="sibTrans" cxnId="{B9778CD5-4C19-4685-82A5-CD0C7FF16EE5}">
      <dgm:prSet/>
      <dgm:spPr/>
      <dgm:t>
        <a:bodyPr/>
        <a:lstStyle/>
        <a:p>
          <a:endParaRPr lang="ru-RU"/>
        </a:p>
      </dgm:t>
    </dgm:pt>
    <dgm:pt modelId="{D2E0E892-DC5D-4949-9125-CAA9B3C06AC4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суфікси - </a:t>
          </a:r>
          <a:r>
            <a:rPr lang="uk-UA" b="1" dirty="0" err="1" smtClean="0">
              <a:solidFill>
                <a:srgbClr val="0070C0"/>
              </a:solidFill>
            </a:rPr>
            <a:t>тель</a:t>
          </a:r>
          <a:r>
            <a:rPr lang="uk-UA" b="1" dirty="0" smtClean="0">
              <a:solidFill>
                <a:srgbClr val="0070C0"/>
              </a:solidFill>
            </a:rPr>
            <a:t>; - </a:t>
          </a:r>
          <a:r>
            <a:rPr lang="uk-UA" b="1" dirty="0" err="1" smtClean="0">
              <a:solidFill>
                <a:srgbClr val="0070C0"/>
              </a:solidFill>
            </a:rPr>
            <a:t>ик</a:t>
          </a:r>
          <a:r>
            <a:rPr lang="uk-UA" b="1" dirty="0" smtClean="0">
              <a:solidFill>
                <a:srgbClr val="0070C0"/>
              </a:solidFill>
            </a:rPr>
            <a:t>; - </a:t>
          </a:r>
          <a:r>
            <a:rPr lang="uk-UA" b="1" dirty="0" err="1" smtClean="0">
              <a:solidFill>
                <a:srgbClr val="0070C0"/>
              </a:solidFill>
            </a:rPr>
            <a:t>ник</a:t>
          </a:r>
          <a:r>
            <a:rPr lang="uk-UA" b="1" dirty="0" smtClean="0">
              <a:solidFill>
                <a:srgbClr val="0070C0"/>
              </a:solidFill>
            </a:rPr>
            <a:t>; -  </a:t>
          </a:r>
          <a:r>
            <a:rPr lang="uk-UA" b="1" dirty="0" err="1" smtClean="0">
              <a:solidFill>
                <a:srgbClr val="0070C0"/>
              </a:solidFill>
            </a:rPr>
            <a:t>ич</a:t>
          </a:r>
          <a:r>
            <a:rPr lang="uk-UA" b="1" dirty="0" smtClean="0">
              <a:solidFill>
                <a:srgbClr val="0070C0"/>
              </a:solidFill>
            </a:rPr>
            <a:t>; - </a:t>
          </a:r>
          <a:r>
            <a:rPr lang="uk-UA" b="1" dirty="0" err="1" smtClean="0">
              <a:solidFill>
                <a:srgbClr val="0070C0"/>
              </a:solidFill>
            </a:rPr>
            <a:t>ак</a:t>
          </a:r>
          <a:r>
            <a:rPr lang="uk-UA" b="1" dirty="0" smtClean="0">
              <a:solidFill>
                <a:srgbClr val="0070C0"/>
              </a:solidFill>
            </a:rPr>
            <a:t>; - чоловічий рід (</a:t>
          </a:r>
          <a:r>
            <a:rPr lang="uk-UA" b="1" i="1" dirty="0" smtClean="0">
              <a:solidFill>
                <a:srgbClr val="0070C0"/>
              </a:solidFill>
            </a:rPr>
            <a:t>лісник, грузин</a:t>
          </a:r>
          <a:r>
            <a:rPr lang="uk-UA" b="1" dirty="0" smtClean="0">
              <a:solidFill>
                <a:srgbClr val="0070C0"/>
              </a:solidFill>
            </a:rPr>
            <a:t>);</a:t>
          </a:r>
          <a:endParaRPr lang="ru-RU" b="1" dirty="0">
            <a:solidFill>
              <a:srgbClr val="0070C0"/>
            </a:solidFill>
          </a:endParaRPr>
        </a:p>
      </dgm:t>
    </dgm:pt>
    <dgm:pt modelId="{C2C61969-374F-4BCF-BBDB-4E6136DA739B}" type="parTrans" cxnId="{90D8C0EE-8F39-4753-8E59-5DF60291F944}">
      <dgm:prSet/>
      <dgm:spPr/>
      <dgm:t>
        <a:bodyPr/>
        <a:lstStyle/>
        <a:p>
          <a:endParaRPr lang="ru-RU"/>
        </a:p>
      </dgm:t>
    </dgm:pt>
    <dgm:pt modelId="{76DB1E0D-98BF-4981-8C83-3C4DBDB0B5C8}" type="sibTrans" cxnId="{90D8C0EE-8F39-4753-8E59-5DF60291F944}">
      <dgm:prSet/>
      <dgm:spPr/>
      <dgm:t>
        <a:bodyPr/>
        <a:lstStyle/>
        <a:p>
          <a:endParaRPr lang="ru-RU"/>
        </a:p>
      </dgm:t>
    </dgm:pt>
    <dgm:pt modelId="{AA328446-E0C3-4633-BA05-AD198E21B706}">
      <dgm:prSet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суфікси - к; - </a:t>
          </a:r>
          <a:r>
            <a:rPr lang="uk-UA" b="1" dirty="0" err="1" smtClean="0">
              <a:solidFill>
                <a:srgbClr val="0070C0"/>
              </a:solidFill>
            </a:rPr>
            <a:t>их</a:t>
          </a:r>
          <a:r>
            <a:rPr lang="uk-UA" b="1" dirty="0" smtClean="0">
              <a:solidFill>
                <a:srgbClr val="0070C0"/>
              </a:solidFill>
            </a:rPr>
            <a:t>; - ух; - ад; - жіночий рід (</a:t>
          </a:r>
          <a:r>
            <a:rPr lang="uk-UA" b="1" i="1" dirty="0" smtClean="0">
              <a:solidFill>
                <a:srgbClr val="0070C0"/>
              </a:solidFill>
            </a:rPr>
            <a:t>молодиця, ковалиха</a:t>
          </a:r>
          <a:r>
            <a:rPr lang="uk-UA" b="1" dirty="0" smtClean="0">
              <a:solidFill>
                <a:srgbClr val="0070C0"/>
              </a:solidFill>
            </a:rPr>
            <a:t>), </a:t>
          </a:r>
          <a:endParaRPr lang="ru-RU" b="1" dirty="0">
            <a:solidFill>
              <a:srgbClr val="0070C0"/>
            </a:solidFill>
          </a:endParaRPr>
        </a:p>
      </dgm:t>
    </dgm:pt>
    <dgm:pt modelId="{B77EF1AE-4052-49B4-816C-56E3263AC2DD}" type="parTrans" cxnId="{5C25E528-1F8B-4750-BB5D-7297B0F52F38}">
      <dgm:prSet/>
      <dgm:spPr/>
      <dgm:t>
        <a:bodyPr/>
        <a:lstStyle/>
        <a:p>
          <a:endParaRPr lang="ru-RU"/>
        </a:p>
      </dgm:t>
    </dgm:pt>
    <dgm:pt modelId="{CE864F4D-B88D-4426-B28E-880D246D4FD4}" type="sibTrans" cxnId="{5C25E528-1F8B-4750-BB5D-7297B0F52F38}">
      <dgm:prSet/>
      <dgm:spPr/>
      <dgm:t>
        <a:bodyPr/>
        <a:lstStyle/>
        <a:p>
          <a:endParaRPr lang="ru-RU"/>
        </a:p>
      </dgm:t>
    </dgm:pt>
    <dgm:pt modelId="{33483659-B31D-4CDC-A1DF-B05ECF67604B}">
      <dgm:prSet phldrT="[Текст]"/>
      <dgm:spPr/>
      <dgm:t>
        <a:bodyPr/>
        <a:lstStyle/>
        <a:p>
          <a:r>
            <a:rPr lang="uk-UA" b="1" u="sng" dirty="0" smtClean="0">
              <a:solidFill>
                <a:srgbClr val="5E0A4C"/>
              </a:solidFill>
            </a:rPr>
            <a:t>Лексичний засіб</a:t>
          </a:r>
          <a:r>
            <a:rPr lang="uk-UA" b="1" dirty="0" smtClean="0">
              <a:solidFill>
                <a:srgbClr val="5E0A4C"/>
              </a:solidFill>
            </a:rPr>
            <a:t> = </a:t>
          </a:r>
          <a:r>
            <a:rPr lang="uk-UA" b="1" dirty="0" err="1" smtClean="0">
              <a:solidFill>
                <a:srgbClr val="5E0A4C"/>
              </a:solidFill>
            </a:rPr>
            <a:t>іменники-істоти:брат-сестра</a:t>
          </a:r>
          <a:endParaRPr lang="ru-RU" b="1" dirty="0">
            <a:solidFill>
              <a:srgbClr val="5E0A4C"/>
            </a:solidFill>
          </a:endParaRPr>
        </a:p>
      </dgm:t>
    </dgm:pt>
    <dgm:pt modelId="{0E7CC53D-ED7E-4B9D-A4B4-BDD845664F08}" type="parTrans" cxnId="{8F6903B5-E326-4731-9E8C-E7186C7B69BF}">
      <dgm:prSet/>
      <dgm:spPr/>
      <dgm:t>
        <a:bodyPr/>
        <a:lstStyle/>
        <a:p>
          <a:endParaRPr lang="ru-RU"/>
        </a:p>
      </dgm:t>
    </dgm:pt>
    <dgm:pt modelId="{A886B7D0-D84B-4D49-B1FB-C6516422051A}" type="sibTrans" cxnId="{8F6903B5-E326-4731-9E8C-E7186C7B69BF}">
      <dgm:prSet/>
      <dgm:spPr/>
      <dgm:t>
        <a:bodyPr/>
        <a:lstStyle/>
        <a:p>
          <a:endParaRPr lang="ru-RU"/>
        </a:p>
      </dgm:t>
    </dgm:pt>
    <dgm:pt modelId="{D7CDA166-1530-4EBB-AA2C-1C0E26104E82}" type="pres">
      <dgm:prSet presAssocID="{E36274E7-2356-4B84-90DB-A4DB58E0F4F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08492F-7216-4DBC-B7C0-5E2A3EB7E5F9}" type="pres">
      <dgm:prSet presAssocID="{B7DF47C4-3E83-4E6B-873E-EB6133980146}" presName="root1" presStyleCnt="0"/>
      <dgm:spPr/>
    </dgm:pt>
    <dgm:pt modelId="{76673C13-2CCC-4930-88D2-19860F9FEA8C}" type="pres">
      <dgm:prSet presAssocID="{B7DF47C4-3E83-4E6B-873E-EB613398014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87A1F-DBBB-40EE-BD22-67254A6B7A73}" type="pres">
      <dgm:prSet presAssocID="{B7DF47C4-3E83-4E6B-873E-EB6133980146}" presName="level2hierChild" presStyleCnt="0"/>
      <dgm:spPr/>
    </dgm:pt>
    <dgm:pt modelId="{629D6678-6C4C-4837-AEED-3508CAEBC7EC}" type="pres">
      <dgm:prSet presAssocID="{45F5F448-3738-465C-9AED-1ACA4160B17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EB66B69-29CC-4ACD-AA37-42FB266C47FF}" type="pres">
      <dgm:prSet presAssocID="{45F5F448-3738-465C-9AED-1ACA4160B17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6E3098C-9DBB-4AF2-AB87-B29FC15B9CFB}" type="pres">
      <dgm:prSet presAssocID="{E5BC9824-FFA5-4F43-BC95-994FC95D2F60}" presName="root2" presStyleCnt="0"/>
      <dgm:spPr/>
    </dgm:pt>
    <dgm:pt modelId="{6B5FB418-7B03-4604-A064-E63D945FA347}" type="pres">
      <dgm:prSet presAssocID="{E5BC9824-FFA5-4F43-BC95-994FC95D2F6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0B5EC-DAEE-4EDC-AE1B-ECFF95641EA7}" type="pres">
      <dgm:prSet presAssocID="{E5BC9824-FFA5-4F43-BC95-994FC95D2F60}" presName="level3hierChild" presStyleCnt="0"/>
      <dgm:spPr/>
    </dgm:pt>
    <dgm:pt modelId="{11B9397A-C006-4E1A-B845-348C63910A30}" type="pres">
      <dgm:prSet presAssocID="{FA7D6A4E-7EFD-45C2-A14F-9B004E9066A3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0DCC48A7-663C-49B1-8C5F-9D4A7B0B5B4D}" type="pres">
      <dgm:prSet presAssocID="{FA7D6A4E-7EFD-45C2-A14F-9B004E9066A3}" presName="connTx" presStyleLbl="parChTrans1D3" presStyleIdx="0" presStyleCnt="5"/>
      <dgm:spPr/>
      <dgm:t>
        <a:bodyPr/>
        <a:lstStyle/>
        <a:p>
          <a:endParaRPr lang="ru-RU"/>
        </a:p>
      </dgm:t>
    </dgm:pt>
    <dgm:pt modelId="{64D290CC-7C98-4D14-96EE-70DCE43DEF61}" type="pres">
      <dgm:prSet presAssocID="{F3C4E71B-32E4-4F91-9AD9-6E7351EED3AF}" presName="root2" presStyleCnt="0"/>
      <dgm:spPr/>
    </dgm:pt>
    <dgm:pt modelId="{4E52A3E9-8579-42E0-BD97-CFB9734B05ED}" type="pres">
      <dgm:prSet presAssocID="{F3C4E71B-32E4-4F91-9AD9-6E7351EED3AF}" presName="LevelTwoTextNode" presStyleLbl="node3" presStyleIdx="0" presStyleCnt="5" custScaleY="47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BDC92-77AF-4C97-ABB4-EB466CA32F5E}" type="pres">
      <dgm:prSet presAssocID="{F3C4E71B-32E4-4F91-9AD9-6E7351EED3AF}" presName="level3hierChild" presStyleCnt="0"/>
      <dgm:spPr/>
    </dgm:pt>
    <dgm:pt modelId="{1BAE6C91-95BF-4D15-BAB7-761B86BBC831}" type="pres">
      <dgm:prSet presAssocID="{AAE1BFB8-CDB9-4F42-B226-9E20491560F7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1F4B1DB4-ECDC-49A1-BC8F-20E89DC69092}" type="pres">
      <dgm:prSet presAssocID="{AAE1BFB8-CDB9-4F42-B226-9E20491560F7}" presName="connTx" presStyleLbl="parChTrans1D3" presStyleIdx="1" presStyleCnt="5"/>
      <dgm:spPr/>
      <dgm:t>
        <a:bodyPr/>
        <a:lstStyle/>
        <a:p>
          <a:endParaRPr lang="ru-RU"/>
        </a:p>
      </dgm:t>
    </dgm:pt>
    <dgm:pt modelId="{99EF16DD-808B-40E0-9B96-DE0267420848}" type="pres">
      <dgm:prSet presAssocID="{2821C00B-B44F-4272-A68B-F07FCBB1F84C}" presName="root2" presStyleCnt="0"/>
      <dgm:spPr/>
    </dgm:pt>
    <dgm:pt modelId="{92CC5461-CA31-4796-A5A6-72CDAC13798E}" type="pres">
      <dgm:prSet presAssocID="{2821C00B-B44F-4272-A68B-F07FCBB1F84C}" presName="LevelTwoTextNode" presStyleLbl="node3" presStyleIdx="1" presStyleCnt="5" custScaleY="47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367BD-5C00-4FB1-AEA5-7EF80C28846C}" type="pres">
      <dgm:prSet presAssocID="{2821C00B-B44F-4272-A68B-F07FCBB1F84C}" presName="level3hierChild" presStyleCnt="0"/>
      <dgm:spPr/>
    </dgm:pt>
    <dgm:pt modelId="{CF6967D6-655E-4FB9-B25D-5B2877EABA20}" type="pres">
      <dgm:prSet presAssocID="{A783921E-31B4-4069-8851-570315DE5475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F7EF6C76-2815-4803-BDB4-695F08E8710C}" type="pres">
      <dgm:prSet presAssocID="{A783921E-31B4-4069-8851-570315DE5475}" presName="connTx" presStyleLbl="parChTrans1D3" presStyleIdx="2" presStyleCnt="5"/>
      <dgm:spPr/>
      <dgm:t>
        <a:bodyPr/>
        <a:lstStyle/>
        <a:p>
          <a:endParaRPr lang="ru-RU"/>
        </a:p>
      </dgm:t>
    </dgm:pt>
    <dgm:pt modelId="{0F919071-6152-4722-8CA1-AE8EA831566C}" type="pres">
      <dgm:prSet presAssocID="{EFBC01BF-8295-4F80-956D-BFC17DB2D983}" presName="root2" presStyleCnt="0"/>
      <dgm:spPr/>
    </dgm:pt>
    <dgm:pt modelId="{E0A9B823-F86A-4636-8ECC-40A5EEFF29AE}" type="pres">
      <dgm:prSet presAssocID="{EFBC01BF-8295-4F80-956D-BFC17DB2D983}" presName="LevelTwoTextNode" presStyleLbl="node3" presStyleIdx="2" presStyleCnt="5" custScaleY="47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0F906-77A2-4C61-9CE6-60630B74ABB7}" type="pres">
      <dgm:prSet presAssocID="{EFBC01BF-8295-4F80-956D-BFC17DB2D983}" presName="level3hierChild" presStyleCnt="0"/>
      <dgm:spPr/>
    </dgm:pt>
    <dgm:pt modelId="{1BFBDE8C-7FE2-4D41-9F5C-0B3BB10A5282}" type="pres">
      <dgm:prSet presAssocID="{9E5C2844-24C0-483A-8B1E-9C6E4FB0115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C064FFB-9A43-4104-8ED0-A4A13CF04D61}" type="pres">
      <dgm:prSet presAssocID="{9E5C2844-24C0-483A-8B1E-9C6E4FB0115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5071707-6210-4034-A428-0FD582CC9209}" type="pres">
      <dgm:prSet presAssocID="{A59A58F6-DA67-4ACB-9B47-5BFC9E4AC614}" presName="root2" presStyleCnt="0"/>
      <dgm:spPr/>
    </dgm:pt>
    <dgm:pt modelId="{6970F0DB-BFF3-4DBD-8345-7FD3F1F6A709}" type="pres">
      <dgm:prSet presAssocID="{A59A58F6-DA67-4ACB-9B47-5BFC9E4AC61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CDCCA5-624B-4DFD-97D0-FD45D4100B4E}" type="pres">
      <dgm:prSet presAssocID="{A59A58F6-DA67-4ACB-9B47-5BFC9E4AC614}" presName="level3hierChild" presStyleCnt="0"/>
      <dgm:spPr/>
    </dgm:pt>
    <dgm:pt modelId="{061EE614-1B02-4C21-BCC6-6B9566346FF3}" type="pres">
      <dgm:prSet presAssocID="{C2C61969-374F-4BCF-BBDB-4E6136DA739B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FA195A6E-9689-40BD-A2F7-969A66309A59}" type="pres">
      <dgm:prSet presAssocID="{C2C61969-374F-4BCF-BBDB-4E6136DA739B}" presName="connTx" presStyleLbl="parChTrans1D3" presStyleIdx="3" presStyleCnt="5"/>
      <dgm:spPr/>
      <dgm:t>
        <a:bodyPr/>
        <a:lstStyle/>
        <a:p>
          <a:endParaRPr lang="ru-RU"/>
        </a:p>
      </dgm:t>
    </dgm:pt>
    <dgm:pt modelId="{46FDBEE6-5971-47DA-B303-B139E57AC337}" type="pres">
      <dgm:prSet presAssocID="{D2E0E892-DC5D-4949-9125-CAA9B3C06AC4}" presName="root2" presStyleCnt="0"/>
      <dgm:spPr/>
    </dgm:pt>
    <dgm:pt modelId="{31CC277C-7EE0-499B-BA32-7ABF2038192E}" type="pres">
      <dgm:prSet presAssocID="{D2E0E892-DC5D-4949-9125-CAA9B3C06AC4}" presName="LevelTwoTextNode" presStyleLbl="node3" presStyleIdx="3" presStyleCnt="5" custScaleY="80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771D98-5A73-43EE-B73B-ADF840270B67}" type="pres">
      <dgm:prSet presAssocID="{D2E0E892-DC5D-4949-9125-CAA9B3C06AC4}" presName="level3hierChild" presStyleCnt="0"/>
      <dgm:spPr/>
    </dgm:pt>
    <dgm:pt modelId="{72ADB80D-45C7-4AC4-AC02-0C004F3BD5D0}" type="pres">
      <dgm:prSet presAssocID="{B77EF1AE-4052-49B4-816C-56E3263AC2DD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54E802C4-3F40-4DF8-BD7C-DC5CFB613ACF}" type="pres">
      <dgm:prSet presAssocID="{B77EF1AE-4052-49B4-816C-56E3263AC2DD}" presName="connTx" presStyleLbl="parChTrans1D3" presStyleIdx="4" presStyleCnt="5"/>
      <dgm:spPr/>
      <dgm:t>
        <a:bodyPr/>
        <a:lstStyle/>
        <a:p>
          <a:endParaRPr lang="ru-RU"/>
        </a:p>
      </dgm:t>
    </dgm:pt>
    <dgm:pt modelId="{3CB2569F-5302-4C90-8A55-7E2EE673CD09}" type="pres">
      <dgm:prSet presAssocID="{AA328446-E0C3-4633-BA05-AD198E21B706}" presName="root2" presStyleCnt="0"/>
      <dgm:spPr/>
    </dgm:pt>
    <dgm:pt modelId="{CDDAC2C0-C9B0-40FF-BA3E-FC78893A8986}" type="pres">
      <dgm:prSet presAssocID="{AA328446-E0C3-4633-BA05-AD198E21B706}" presName="LevelTwoTextNode" presStyleLbl="node3" presStyleIdx="4" presStyleCnt="5" custScaleY="73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92A934-AE16-4511-B18C-D71BC6402743}" type="pres">
      <dgm:prSet presAssocID="{AA328446-E0C3-4633-BA05-AD198E21B706}" presName="level3hierChild" presStyleCnt="0"/>
      <dgm:spPr/>
    </dgm:pt>
    <dgm:pt modelId="{309F2BC5-7A50-4D9A-AF54-9CBEB5037DEB}" type="pres">
      <dgm:prSet presAssocID="{1B3DC0FF-EF33-40DD-A089-5EF9F27A356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F25BF5E-D3B4-4A0F-A164-C10AAA3113EA}" type="pres">
      <dgm:prSet presAssocID="{1B3DC0FF-EF33-40DD-A089-5EF9F27A356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50EED56-A62B-468D-9D68-91C66B3C5591}" type="pres">
      <dgm:prSet presAssocID="{D1147628-1064-4AC8-8B25-B05048923D97}" presName="root2" presStyleCnt="0"/>
      <dgm:spPr/>
    </dgm:pt>
    <dgm:pt modelId="{6DF9D4B6-3451-438A-8510-6BCF2E569480}" type="pres">
      <dgm:prSet presAssocID="{D1147628-1064-4AC8-8B25-B05048923D9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37A47-B120-4890-B605-85533B6162C1}" type="pres">
      <dgm:prSet presAssocID="{D1147628-1064-4AC8-8B25-B05048923D97}" presName="level3hierChild" presStyleCnt="0"/>
      <dgm:spPr/>
    </dgm:pt>
    <dgm:pt modelId="{D2D8E172-1569-472B-B91F-8F5BC9D2C0A4}" type="pres">
      <dgm:prSet presAssocID="{0E7CC53D-ED7E-4B9D-A4B4-BDD845664F08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8FD22B2-1361-47C7-88BE-9E12B13AB5FB}" type="pres">
      <dgm:prSet presAssocID="{0E7CC53D-ED7E-4B9D-A4B4-BDD845664F0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567ECD3-E9F8-4D64-8CD5-D531E67F51A0}" type="pres">
      <dgm:prSet presAssocID="{33483659-B31D-4CDC-A1DF-B05ECF67604B}" presName="root2" presStyleCnt="0"/>
      <dgm:spPr/>
    </dgm:pt>
    <dgm:pt modelId="{7329389A-98B4-4272-BAD3-2EADD6328320}" type="pres">
      <dgm:prSet presAssocID="{33483659-B31D-4CDC-A1DF-B05ECF67604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AB072-ACAA-48D3-B3CF-5F3ACC7B9AF3}" type="pres">
      <dgm:prSet presAssocID="{33483659-B31D-4CDC-A1DF-B05ECF67604B}" presName="level3hierChild" presStyleCnt="0"/>
      <dgm:spPr/>
    </dgm:pt>
  </dgm:ptLst>
  <dgm:cxnLst>
    <dgm:cxn modelId="{5DC2F01D-6E3F-43BC-9F23-6DA5F8A5A3EC}" type="presOf" srcId="{D1147628-1064-4AC8-8B25-B05048923D97}" destId="{6DF9D4B6-3451-438A-8510-6BCF2E569480}" srcOrd="0" destOrd="0" presId="urn:microsoft.com/office/officeart/2008/layout/HorizontalMultiLevelHierarchy"/>
    <dgm:cxn modelId="{F89C4F18-D2CB-4DA9-8E86-A5FDAC0F1328}" type="presOf" srcId="{A783921E-31B4-4069-8851-570315DE5475}" destId="{CF6967D6-655E-4FB9-B25D-5B2877EABA20}" srcOrd="0" destOrd="0" presId="urn:microsoft.com/office/officeart/2008/layout/HorizontalMultiLevelHierarchy"/>
    <dgm:cxn modelId="{5BDAC811-B988-4ADA-8E2C-BA1F8586EA7F}" type="presOf" srcId="{B7DF47C4-3E83-4E6B-873E-EB6133980146}" destId="{76673C13-2CCC-4930-88D2-19860F9FEA8C}" srcOrd="0" destOrd="0" presId="urn:microsoft.com/office/officeart/2008/layout/HorizontalMultiLevelHierarchy"/>
    <dgm:cxn modelId="{F9FFBFBC-D867-440C-8391-334ED1B1C0F3}" type="presOf" srcId="{C2C61969-374F-4BCF-BBDB-4E6136DA739B}" destId="{FA195A6E-9689-40BD-A2F7-969A66309A59}" srcOrd="1" destOrd="0" presId="urn:microsoft.com/office/officeart/2008/layout/HorizontalMultiLevelHierarchy"/>
    <dgm:cxn modelId="{FF5CDEFC-CBD7-433F-8BF1-501E186357F2}" type="presOf" srcId="{9E5C2844-24C0-483A-8B1E-9C6E4FB0115F}" destId="{1BFBDE8C-7FE2-4D41-9F5C-0B3BB10A5282}" srcOrd="0" destOrd="0" presId="urn:microsoft.com/office/officeart/2008/layout/HorizontalMultiLevelHierarchy"/>
    <dgm:cxn modelId="{5C25E528-1F8B-4750-BB5D-7297B0F52F38}" srcId="{A59A58F6-DA67-4ACB-9B47-5BFC9E4AC614}" destId="{AA328446-E0C3-4633-BA05-AD198E21B706}" srcOrd="1" destOrd="0" parTransId="{B77EF1AE-4052-49B4-816C-56E3263AC2DD}" sibTransId="{CE864F4D-B88D-4426-B28E-880D246D4FD4}"/>
    <dgm:cxn modelId="{180FA9AD-870F-416A-828A-D1BE9B63019D}" type="presOf" srcId="{C2C61969-374F-4BCF-BBDB-4E6136DA739B}" destId="{061EE614-1B02-4C21-BCC6-6B9566346FF3}" srcOrd="0" destOrd="0" presId="urn:microsoft.com/office/officeart/2008/layout/HorizontalMultiLevelHierarchy"/>
    <dgm:cxn modelId="{CF5CE9C4-45D5-4F4F-B6C6-7614340B74C6}" type="presOf" srcId="{2821C00B-B44F-4272-A68B-F07FCBB1F84C}" destId="{92CC5461-CA31-4796-A5A6-72CDAC13798E}" srcOrd="0" destOrd="0" presId="urn:microsoft.com/office/officeart/2008/layout/HorizontalMultiLevelHierarchy"/>
    <dgm:cxn modelId="{FF13E513-7EEA-4B99-8E7B-0AE57163D17D}" type="presOf" srcId="{AAE1BFB8-CDB9-4F42-B226-9E20491560F7}" destId="{1BAE6C91-95BF-4D15-BAB7-761B86BBC831}" srcOrd="0" destOrd="0" presId="urn:microsoft.com/office/officeart/2008/layout/HorizontalMultiLevelHierarchy"/>
    <dgm:cxn modelId="{10E866C1-C14F-48EE-AB6A-91FEA9B16BDC}" type="presOf" srcId="{D2E0E892-DC5D-4949-9125-CAA9B3C06AC4}" destId="{31CC277C-7EE0-499B-BA32-7ABF2038192E}" srcOrd="0" destOrd="0" presId="urn:microsoft.com/office/officeart/2008/layout/HorizontalMultiLevelHierarchy"/>
    <dgm:cxn modelId="{35E9B50B-A1A4-459E-96B6-C5B46A7D6AEE}" srcId="{B7DF47C4-3E83-4E6B-873E-EB6133980146}" destId="{E5BC9824-FFA5-4F43-BC95-994FC95D2F60}" srcOrd="0" destOrd="0" parTransId="{45F5F448-3738-465C-9AED-1ACA4160B173}" sibTransId="{2CE805E5-F923-41A8-8700-D881753C8291}"/>
    <dgm:cxn modelId="{80F27A74-262F-4A5C-BADB-3364B1CAAC48}" srcId="{B7DF47C4-3E83-4E6B-873E-EB6133980146}" destId="{A59A58F6-DA67-4ACB-9B47-5BFC9E4AC614}" srcOrd="1" destOrd="0" parTransId="{9E5C2844-24C0-483A-8B1E-9C6E4FB0115F}" sibTransId="{50FF023B-BDF2-4BBE-B250-FABCA39656CF}"/>
    <dgm:cxn modelId="{7119C29F-1AE9-47CA-868B-04DAD2556B6F}" type="presOf" srcId="{EFBC01BF-8295-4F80-956D-BFC17DB2D983}" destId="{E0A9B823-F86A-4636-8ECC-40A5EEFF29AE}" srcOrd="0" destOrd="0" presId="urn:microsoft.com/office/officeart/2008/layout/HorizontalMultiLevelHierarchy"/>
    <dgm:cxn modelId="{B254D119-81B9-4620-9C27-A7B0DC36BB53}" type="presOf" srcId="{45F5F448-3738-465C-9AED-1ACA4160B173}" destId="{2EB66B69-29CC-4ACD-AA37-42FB266C47FF}" srcOrd="1" destOrd="0" presId="urn:microsoft.com/office/officeart/2008/layout/HorizontalMultiLevelHierarchy"/>
    <dgm:cxn modelId="{A712B3B2-B8AB-4434-837F-1D4960494569}" srcId="{E5BC9824-FFA5-4F43-BC95-994FC95D2F60}" destId="{F3C4E71B-32E4-4F91-9AD9-6E7351EED3AF}" srcOrd="0" destOrd="0" parTransId="{FA7D6A4E-7EFD-45C2-A14F-9B004E9066A3}" sibTransId="{FA7CAFE3-E4BD-495C-9C0A-247F978198B9}"/>
    <dgm:cxn modelId="{992ACE16-EF76-4F00-BBFD-872B02695D6D}" type="presOf" srcId="{33483659-B31D-4CDC-A1DF-B05ECF67604B}" destId="{7329389A-98B4-4272-BAD3-2EADD6328320}" srcOrd="0" destOrd="0" presId="urn:microsoft.com/office/officeart/2008/layout/HorizontalMultiLevelHierarchy"/>
    <dgm:cxn modelId="{DDA78D74-B0DD-403B-9911-911458BBB4F7}" type="presOf" srcId="{B77EF1AE-4052-49B4-816C-56E3263AC2DD}" destId="{72ADB80D-45C7-4AC4-AC02-0C004F3BD5D0}" srcOrd="0" destOrd="0" presId="urn:microsoft.com/office/officeart/2008/layout/HorizontalMultiLevelHierarchy"/>
    <dgm:cxn modelId="{E0DFD6D9-A08C-4FA4-8ED8-8DC9E7038954}" srcId="{E5BC9824-FFA5-4F43-BC95-994FC95D2F60}" destId="{2821C00B-B44F-4272-A68B-F07FCBB1F84C}" srcOrd="1" destOrd="0" parTransId="{AAE1BFB8-CDB9-4F42-B226-9E20491560F7}" sibTransId="{0509B323-4BBF-495D-813B-8B4CC11E6CC0}"/>
    <dgm:cxn modelId="{61BB04EA-9BBA-49A4-B4B1-30830FDC775D}" type="presOf" srcId="{A783921E-31B4-4069-8851-570315DE5475}" destId="{F7EF6C76-2815-4803-BDB4-695F08E8710C}" srcOrd="1" destOrd="0" presId="urn:microsoft.com/office/officeart/2008/layout/HorizontalMultiLevelHierarchy"/>
    <dgm:cxn modelId="{8961BE33-182B-44E3-B525-F38892F9F6EF}" type="presOf" srcId="{9E5C2844-24C0-483A-8B1E-9C6E4FB0115F}" destId="{9C064FFB-9A43-4104-8ED0-A4A13CF04D61}" srcOrd="1" destOrd="0" presId="urn:microsoft.com/office/officeart/2008/layout/HorizontalMultiLevelHierarchy"/>
    <dgm:cxn modelId="{4C04C85B-348F-4826-9A0D-79CC7DAE18DF}" type="presOf" srcId="{F3C4E71B-32E4-4F91-9AD9-6E7351EED3AF}" destId="{4E52A3E9-8579-42E0-BD97-CFB9734B05ED}" srcOrd="0" destOrd="0" presId="urn:microsoft.com/office/officeart/2008/layout/HorizontalMultiLevelHierarchy"/>
    <dgm:cxn modelId="{01DAB793-E313-4BDD-8820-DB8858B7D8E0}" type="presOf" srcId="{FA7D6A4E-7EFD-45C2-A14F-9B004E9066A3}" destId="{11B9397A-C006-4E1A-B845-348C63910A30}" srcOrd="0" destOrd="0" presId="urn:microsoft.com/office/officeart/2008/layout/HorizontalMultiLevelHierarchy"/>
    <dgm:cxn modelId="{E53779ED-84C1-4F96-A721-9C42F6448E3F}" type="presOf" srcId="{AA328446-E0C3-4633-BA05-AD198E21B706}" destId="{CDDAC2C0-C9B0-40FF-BA3E-FC78893A8986}" srcOrd="0" destOrd="0" presId="urn:microsoft.com/office/officeart/2008/layout/HorizontalMultiLevelHierarchy"/>
    <dgm:cxn modelId="{7A9923FC-C57F-4634-8EB6-E5D3B4CEE792}" type="presOf" srcId="{E36274E7-2356-4B84-90DB-A4DB58E0F4FC}" destId="{D7CDA166-1530-4EBB-AA2C-1C0E26104E82}" srcOrd="0" destOrd="0" presId="urn:microsoft.com/office/officeart/2008/layout/HorizontalMultiLevelHierarchy"/>
    <dgm:cxn modelId="{8B08F7B5-964F-492B-A710-EC876412E61D}" type="presOf" srcId="{FA7D6A4E-7EFD-45C2-A14F-9B004E9066A3}" destId="{0DCC48A7-663C-49B1-8C5F-9D4A7B0B5B4D}" srcOrd="1" destOrd="0" presId="urn:microsoft.com/office/officeart/2008/layout/HorizontalMultiLevelHierarchy"/>
    <dgm:cxn modelId="{8F6903B5-E326-4731-9E8C-E7186C7B69BF}" srcId="{B7DF47C4-3E83-4E6B-873E-EB6133980146}" destId="{33483659-B31D-4CDC-A1DF-B05ECF67604B}" srcOrd="3" destOrd="0" parTransId="{0E7CC53D-ED7E-4B9D-A4B4-BDD845664F08}" sibTransId="{A886B7D0-D84B-4D49-B1FB-C6516422051A}"/>
    <dgm:cxn modelId="{D6EE13B0-6255-4AAB-9065-0135582824F6}" type="presOf" srcId="{1B3DC0FF-EF33-40DD-A089-5EF9F27A3565}" destId="{309F2BC5-7A50-4D9A-AF54-9CBEB5037DEB}" srcOrd="0" destOrd="0" presId="urn:microsoft.com/office/officeart/2008/layout/HorizontalMultiLevelHierarchy"/>
    <dgm:cxn modelId="{7C4235CC-598C-4E40-AE64-475069973195}" type="presOf" srcId="{E5BC9824-FFA5-4F43-BC95-994FC95D2F60}" destId="{6B5FB418-7B03-4604-A064-E63D945FA347}" srcOrd="0" destOrd="0" presId="urn:microsoft.com/office/officeart/2008/layout/HorizontalMultiLevelHierarchy"/>
    <dgm:cxn modelId="{90D8C0EE-8F39-4753-8E59-5DF60291F944}" srcId="{A59A58F6-DA67-4ACB-9B47-5BFC9E4AC614}" destId="{D2E0E892-DC5D-4949-9125-CAA9B3C06AC4}" srcOrd="0" destOrd="0" parTransId="{C2C61969-374F-4BCF-BBDB-4E6136DA739B}" sibTransId="{76DB1E0D-98BF-4981-8C83-3C4DBDB0B5C8}"/>
    <dgm:cxn modelId="{35755B99-4C14-4879-A1B7-8CB6EC1CE138}" type="presOf" srcId="{B77EF1AE-4052-49B4-816C-56E3263AC2DD}" destId="{54E802C4-3F40-4DF8-BD7C-DC5CFB613ACF}" srcOrd="1" destOrd="0" presId="urn:microsoft.com/office/officeart/2008/layout/HorizontalMultiLevelHierarchy"/>
    <dgm:cxn modelId="{7C3BDD2C-3F1E-458A-9650-ACB2452DED03}" type="presOf" srcId="{AAE1BFB8-CDB9-4F42-B226-9E20491560F7}" destId="{1F4B1DB4-ECDC-49A1-BC8F-20E89DC69092}" srcOrd="1" destOrd="0" presId="urn:microsoft.com/office/officeart/2008/layout/HorizontalMultiLevelHierarchy"/>
    <dgm:cxn modelId="{F98C68A8-653A-41D0-A512-572A40D7E18A}" type="presOf" srcId="{0E7CC53D-ED7E-4B9D-A4B4-BDD845664F08}" destId="{38FD22B2-1361-47C7-88BE-9E12B13AB5FB}" srcOrd="1" destOrd="0" presId="urn:microsoft.com/office/officeart/2008/layout/HorizontalMultiLevelHierarchy"/>
    <dgm:cxn modelId="{AA369656-C549-40A8-B612-01BE2D160D10}" type="presOf" srcId="{0E7CC53D-ED7E-4B9D-A4B4-BDD845664F08}" destId="{D2D8E172-1569-472B-B91F-8F5BC9D2C0A4}" srcOrd="0" destOrd="0" presId="urn:microsoft.com/office/officeart/2008/layout/HorizontalMultiLevelHierarchy"/>
    <dgm:cxn modelId="{B9778CD5-4C19-4685-82A5-CD0C7FF16EE5}" srcId="{E5BC9824-FFA5-4F43-BC95-994FC95D2F60}" destId="{EFBC01BF-8295-4F80-956D-BFC17DB2D983}" srcOrd="2" destOrd="0" parTransId="{A783921E-31B4-4069-8851-570315DE5475}" sibTransId="{4A87A58B-C9BA-4567-A21E-8561DE5B9A00}"/>
    <dgm:cxn modelId="{F3BEAA5F-7F0A-4C65-89B0-C349B4AFDE15}" srcId="{E36274E7-2356-4B84-90DB-A4DB58E0F4FC}" destId="{B7DF47C4-3E83-4E6B-873E-EB6133980146}" srcOrd="0" destOrd="0" parTransId="{B3492E6E-3ECE-4E24-88AE-53069E10E732}" sibTransId="{A6FDE7B9-D208-4277-9EC5-DD59056DA5EE}"/>
    <dgm:cxn modelId="{A8346C7A-D9DB-470B-A41B-43E5F52F1829}" srcId="{B7DF47C4-3E83-4E6B-873E-EB6133980146}" destId="{D1147628-1064-4AC8-8B25-B05048923D97}" srcOrd="2" destOrd="0" parTransId="{1B3DC0FF-EF33-40DD-A089-5EF9F27A3565}" sibTransId="{FA54D4FF-8916-4F24-BF5A-B1DA7516BED5}"/>
    <dgm:cxn modelId="{617B74B6-BDCE-46E2-8A2E-62B6D69CD33B}" type="presOf" srcId="{45F5F448-3738-465C-9AED-1ACA4160B173}" destId="{629D6678-6C4C-4837-AEED-3508CAEBC7EC}" srcOrd="0" destOrd="0" presId="urn:microsoft.com/office/officeart/2008/layout/HorizontalMultiLevelHierarchy"/>
    <dgm:cxn modelId="{0BA0A923-F930-48B9-B7A3-2592287189C1}" type="presOf" srcId="{1B3DC0FF-EF33-40DD-A089-5EF9F27A3565}" destId="{7F25BF5E-D3B4-4A0F-A164-C10AAA3113EA}" srcOrd="1" destOrd="0" presId="urn:microsoft.com/office/officeart/2008/layout/HorizontalMultiLevelHierarchy"/>
    <dgm:cxn modelId="{DBFE9494-BA9D-4016-AB00-1DF08CF7A9AE}" type="presOf" srcId="{A59A58F6-DA67-4ACB-9B47-5BFC9E4AC614}" destId="{6970F0DB-BFF3-4DBD-8345-7FD3F1F6A709}" srcOrd="0" destOrd="0" presId="urn:microsoft.com/office/officeart/2008/layout/HorizontalMultiLevelHierarchy"/>
    <dgm:cxn modelId="{951B77DA-E241-47E6-B124-A80D354D6536}" type="presParOf" srcId="{D7CDA166-1530-4EBB-AA2C-1C0E26104E82}" destId="{9108492F-7216-4DBC-B7C0-5E2A3EB7E5F9}" srcOrd="0" destOrd="0" presId="urn:microsoft.com/office/officeart/2008/layout/HorizontalMultiLevelHierarchy"/>
    <dgm:cxn modelId="{B0CC60A5-7D20-4766-B684-4920EF16E3CD}" type="presParOf" srcId="{9108492F-7216-4DBC-B7C0-5E2A3EB7E5F9}" destId="{76673C13-2CCC-4930-88D2-19860F9FEA8C}" srcOrd="0" destOrd="0" presId="urn:microsoft.com/office/officeart/2008/layout/HorizontalMultiLevelHierarchy"/>
    <dgm:cxn modelId="{C4B4B286-F16F-4812-8F3B-939D5631089A}" type="presParOf" srcId="{9108492F-7216-4DBC-B7C0-5E2A3EB7E5F9}" destId="{02287A1F-DBBB-40EE-BD22-67254A6B7A73}" srcOrd="1" destOrd="0" presId="urn:microsoft.com/office/officeart/2008/layout/HorizontalMultiLevelHierarchy"/>
    <dgm:cxn modelId="{2F48AB93-A795-4F8C-B133-43F57241AECA}" type="presParOf" srcId="{02287A1F-DBBB-40EE-BD22-67254A6B7A73}" destId="{629D6678-6C4C-4837-AEED-3508CAEBC7EC}" srcOrd="0" destOrd="0" presId="urn:microsoft.com/office/officeart/2008/layout/HorizontalMultiLevelHierarchy"/>
    <dgm:cxn modelId="{424A9633-84D9-473E-9A36-0454C6644F05}" type="presParOf" srcId="{629D6678-6C4C-4837-AEED-3508CAEBC7EC}" destId="{2EB66B69-29CC-4ACD-AA37-42FB266C47FF}" srcOrd="0" destOrd="0" presId="urn:microsoft.com/office/officeart/2008/layout/HorizontalMultiLevelHierarchy"/>
    <dgm:cxn modelId="{0F3FC579-0022-4A1E-80E6-7BDBE6609CBC}" type="presParOf" srcId="{02287A1F-DBBB-40EE-BD22-67254A6B7A73}" destId="{56E3098C-9DBB-4AF2-AB87-B29FC15B9CFB}" srcOrd="1" destOrd="0" presId="urn:microsoft.com/office/officeart/2008/layout/HorizontalMultiLevelHierarchy"/>
    <dgm:cxn modelId="{A4683C7A-2375-42E5-8A3F-19CC2BA7DEA4}" type="presParOf" srcId="{56E3098C-9DBB-4AF2-AB87-B29FC15B9CFB}" destId="{6B5FB418-7B03-4604-A064-E63D945FA347}" srcOrd="0" destOrd="0" presId="urn:microsoft.com/office/officeart/2008/layout/HorizontalMultiLevelHierarchy"/>
    <dgm:cxn modelId="{86ECC1C7-B38B-496E-B119-322812ED188E}" type="presParOf" srcId="{56E3098C-9DBB-4AF2-AB87-B29FC15B9CFB}" destId="{4760B5EC-DAEE-4EDC-AE1B-ECFF95641EA7}" srcOrd="1" destOrd="0" presId="urn:microsoft.com/office/officeart/2008/layout/HorizontalMultiLevelHierarchy"/>
    <dgm:cxn modelId="{2D3C07F3-8D13-47B5-8594-05741031A8D1}" type="presParOf" srcId="{4760B5EC-DAEE-4EDC-AE1B-ECFF95641EA7}" destId="{11B9397A-C006-4E1A-B845-348C63910A30}" srcOrd="0" destOrd="0" presId="urn:microsoft.com/office/officeart/2008/layout/HorizontalMultiLevelHierarchy"/>
    <dgm:cxn modelId="{50219E45-E075-4E85-A911-64588B33EF57}" type="presParOf" srcId="{11B9397A-C006-4E1A-B845-348C63910A30}" destId="{0DCC48A7-663C-49B1-8C5F-9D4A7B0B5B4D}" srcOrd="0" destOrd="0" presId="urn:microsoft.com/office/officeart/2008/layout/HorizontalMultiLevelHierarchy"/>
    <dgm:cxn modelId="{154803D9-DD1E-4E3F-A70B-F2FEB2E6928F}" type="presParOf" srcId="{4760B5EC-DAEE-4EDC-AE1B-ECFF95641EA7}" destId="{64D290CC-7C98-4D14-96EE-70DCE43DEF61}" srcOrd="1" destOrd="0" presId="urn:microsoft.com/office/officeart/2008/layout/HorizontalMultiLevelHierarchy"/>
    <dgm:cxn modelId="{EC947CB3-90B5-4335-B190-BBCADE716230}" type="presParOf" srcId="{64D290CC-7C98-4D14-96EE-70DCE43DEF61}" destId="{4E52A3E9-8579-42E0-BD97-CFB9734B05ED}" srcOrd="0" destOrd="0" presId="urn:microsoft.com/office/officeart/2008/layout/HorizontalMultiLevelHierarchy"/>
    <dgm:cxn modelId="{4BDFBBD2-66D7-4240-9766-24911A8335A8}" type="presParOf" srcId="{64D290CC-7C98-4D14-96EE-70DCE43DEF61}" destId="{BAEBDC92-77AF-4C97-ABB4-EB466CA32F5E}" srcOrd="1" destOrd="0" presId="urn:microsoft.com/office/officeart/2008/layout/HorizontalMultiLevelHierarchy"/>
    <dgm:cxn modelId="{C895C8F4-7402-4D76-85F9-C486F39355A4}" type="presParOf" srcId="{4760B5EC-DAEE-4EDC-AE1B-ECFF95641EA7}" destId="{1BAE6C91-95BF-4D15-BAB7-761B86BBC831}" srcOrd="2" destOrd="0" presId="urn:microsoft.com/office/officeart/2008/layout/HorizontalMultiLevelHierarchy"/>
    <dgm:cxn modelId="{66DC1F2A-51E0-46EA-A4BA-984015F37AF0}" type="presParOf" srcId="{1BAE6C91-95BF-4D15-BAB7-761B86BBC831}" destId="{1F4B1DB4-ECDC-49A1-BC8F-20E89DC69092}" srcOrd="0" destOrd="0" presId="urn:microsoft.com/office/officeart/2008/layout/HorizontalMultiLevelHierarchy"/>
    <dgm:cxn modelId="{21367AAD-D7B9-445F-AB59-B5E90AF7F0E1}" type="presParOf" srcId="{4760B5EC-DAEE-4EDC-AE1B-ECFF95641EA7}" destId="{99EF16DD-808B-40E0-9B96-DE0267420848}" srcOrd="3" destOrd="0" presId="urn:microsoft.com/office/officeart/2008/layout/HorizontalMultiLevelHierarchy"/>
    <dgm:cxn modelId="{6E737179-FE5F-44D7-91B3-F64BE0296A97}" type="presParOf" srcId="{99EF16DD-808B-40E0-9B96-DE0267420848}" destId="{92CC5461-CA31-4796-A5A6-72CDAC13798E}" srcOrd="0" destOrd="0" presId="urn:microsoft.com/office/officeart/2008/layout/HorizontalMultiLevelHierarchy"/>
    <dgm:cxn modelId="{9E8E2A13-1945-4048-9A8A-1142139ED03C}" type="presParOf" srcId="{99EF16DD-808B-40E0-9B96-DE0267420848}" destId="{CE4367BD-5C00-4FB1-AEA5-7EF80C28846C}" srcOrd="1" destOrd="0" presId="urn:microsoft.com/office/officeart/2008/layout/HorizontalMultiLevelHierarchy"/>
    <dgm:cxn modelId="{DC400CE9-0413-49A7-8A47-F13FF18B9F60}" type="presParOf" srcId="{4760B5EC-DAEE-4EDC-AE1B-ECFF95641EA7}" destId="{CF6967D6-655E-4FB9-B25D-5B2877EABA20}" srcOrd="4" destOrd="0" presId="urn:microsoft.com/office/officeart/2008/layout/HorizontalMultiLevelHierarchy"/>
    <dgm:cxn modelId="{1B14F831-0252-46DE-8CCF-570E5F92FB1C}" type="presParOf" srcId="{CF6967D6-655E-4FB9-B25D-5B2877EABA20}" destId="{F7EF6C76-2815-4803-BDB4-695F08E8710C}" srcOrd="0" destOrd="0" presId="urn:microsoft.com/office/officeart/2008/layout/HorizontalMultiLevelHierarchy"/>
    <dgm:cxn modelId="{D4B990C9-8D6C-4FD8-A4D3-58B857CE2CDF}" type="presParOf" srcId="{4760B5EC-DAEE-4EDC-AE1B-ECFF95641EA7}" destId="{0F919071-6152-4722-8CA1-AE8EA831566C}" srcOrd="5" destOrd="0" presId="urn:microsoft.com/office/officeart/2008/layout/HorizontalMultiLevelHierarchy"/>
    <dgm:cxn modelId="{2E9070B9-EBFC-4BB1-8EDE-D7A19B2BD820}" type="presParOf" srcId="{0F919071-6152-4722-8CA1-AE8EA831566C}" destId="{E0A9B823-F86A-4636-8ECC-40A5EEFF29AE}" srcOrd="0" destOrd="0" presId="urn:microsoft.com/office/officeart/2008/layout/HorizontalMultiLevelHierarchy"/>
    <dgm:cxn modelId="{51AE3EB8-1ADE-42D0-8F4C-07AB2C9663A8}" type="presParOf" srcId="{0F919071-6152-4722-8CA1-AE8EA831566C}" destId="{03B0F906-77A2-4C61-9CE6-60630B74ABB7}" srcOrd="1" destOrd="0" presId="urn:microsoft.com/office/officeart/2008/layout/HorizontalMultiLevelHierarchy"/>
    <dgm:cxn modelId="{E72A89A6-4B32-4048-8F65-13E3AD6292F6}" type="presParOf" srcId="{02287A1F-DBBB-40EE-BD22-67254A6B7A73}" destId="{1BFBDE8C-7FE2-4D41-9F5C-0B3BB10A5282}" srcOrd="2" destOrd="0" presId="urn:microsoft.com/office/officeart/2008/layout/HorizontalMultiLevelHierarchy"/>
    <dgm:cxn modelId="{89993B77-5BD6-448D-BC46-2F985E9F864C}" type="presParOf" srcId="{1BFBDE8C-7FE2-4D41-9F5C-0B3BB10A5282}" destId="{9C064FFB-9A43-4104-8ED0-A4A13CF04D61}" srcOrd="0" destOrd="0" presId="urn:microsoft.com/office/officeart/2008/layout/HorizontalMultiLevelHierarchy"/>
    <dgm:cxn modelId="{92F2DFB0-307E-481E-945B-06E82F1174DA}" type="presParOf" srcId="{02287A1F-DBBB-40EE-BD22-67254A6B7A73}" destId="{25071707-6210-4034-A428-0FD582CC9209}" srcOrd="3" destOrd="0" presId="urn:microsoft.com/office/officeart/2008/layout/HorizontalMultiLevelHierarchy"/>
    <dgm:cxn modelId="{D649023B-DCDB-4D4C-8210-0B65285F251F}" type="presParOf" srcId="{25071707-6210-4034-A428-0FD582CC9209}" destId="{6970F0DB-BFF3-4DBD-8345-7FD3F1F6A709}" srcOrd="0" destOrd="0" presId="urn:microsoft.com/office/officeart/2008/layout/HorizontalMultiLevelHierarchy"/>
    <dgm:cxn modelId="{5DDA678C-745F-4C1A-8A0F-1090ACE6A254}" type="presParOf" srcId="{25071707-6210-4034-A428-0FD582CC9209}" destId="{33CDCCA5-624B-4DFD-97D0-FD45D4100B4E}" srcOrd="1" destOrd="0" presId="urn:microsoft.com/office/officeart/2008/layout/HorizontalMultiLevelHierarchy"/>
    <dgm:cxn modelId="{B18D8DEB-7BB0-4CF2-9C98-37326453370B}" type="presParOf" srcId="{33CDCCA5-624B-4DFD-97D0-FD45D4100B4E}" destId="{061EE614-1B02-4C21-BCC6-6B9566346FF3}" srcOrd="0" destOrd="0" presId="urn:microsoft.com/office/officeart/2008/layout/HorizontalMultiLevelHierarchy"/>
    <dgm:cxn modelId="{BB64422E-C8E2-4830-BDB3-89AE1CA12C18}" type="presParOf" srcId="{061EE614-1B02-4C21-BCC6-6B9566346FF3}" destId="{FA195A6E-9689-40BD-A2F7-969A66309A59}" srcOrd="0" destOrd="0" presId="urn:microsoft.com/office/officeart/2008/layout/HorizontalMultiLevelHierarchy"/>
    <dgm:cxn modelId="{9B1478F8-A976-4252-9448-8E170338F6E1}" type="presParOf" srcId="{33CDCCA5-624B-4DFD-97D0-FD45D4100B4E}" destId="{46FDBEE6-5971-47DA-B303-B139E57AC337}" srcOrd="1" destOrd="0" presId="urn:microsoft.com/office/officeart/2008/layout/HorizontalMultiLevelHierarchy"/>
    <dgm:cxn modelId="{BB6041AB-2D73-4965-8843-A741B1113CF4}" type="presParOf" srcId="{46FDBEE6-5971-47DA-B303-B139E57AC337}" destId="{31CC277C-7EE0-499B-BA32-7ABF2038192E}" srcOrd="0" destOrd="0" presId="urn:microsoft.com/office/officeart/2008/layout/HorizontalMultiLevelHierarchy"/>
    <dgm:cxn modelId="{358009BC-4542-411C-BBC7-ECAF63A9FD46}" type="presParOf" srcId="{46FDBEE6-5971-47DA-B303-B139E57AC337}" destId="{42771D98-5A73-43EE-B73B-ADF840270B67}" srcOrd="1" destOrd="0" presId="urn:microsoft.com/office/officeart/2008/layout/HorizontalMultiLevelHierarchy"/>
    <dgm:cxn modelId="{210B4B91-C49F-47EC-B20A-135933A2F4E4}" type="presParOf" srcId="{33CDCCA5-624B-4DFD-97D0-FD45D4100B4E}" destId="{72ADB80D-45C7-4AC4-AC02-0C004F3BD5D0}" srcOrd="2" destOrd="0" presId="urn:microsoft.com/office/officeart/2008/layout/HorizontalMultiLevelHierarchy"/>
    <dgm:cxn modelId="{92E73EDD-D978-4C1B-8DD7-179E794BF974}" type="presParOf" srcId="{72ADB80D-45C7-4AC4-AC02-0C004F3BD5D0}" destId="{54E802C4-3F40-4DF8-BD7C-DC5CFB613ACF}" srcOrd="0" destOrd="0" presId="urn:microsoft.com/office/officeart/2008/layout/HorizontalMultiLevelHierarchy"/>
    <dgm:cxn modelId="{C0227203-5636-471F-B25C-CE639D0F30C8}" type="presParOf" srcId="{33CDCCA5-624B-4DFD-97D0-FD45D4100B4E}" destId="{3CB2569F-5302-4C90-8A55-7E2EE673CD09}" srcOrd="3" destOrd="0" presId="urn:microsoft.com/office/officeart/2008/layout/HorizontalMultiLevelHierarchy"/>
    <dgm:cxn modelId="{6FA17BFF-9CF2-4C05-BA8C-32833CF7269B}" type="presParOf" srcId="{3CB2569F-5302-4C90-8A55-7E2EE673CD09}" destId="{CDDAC2C0-C9B0-40FF-BA3E-FC78893A8986}" srcOrd="0" destOrd="0" presId="urn:microsoft.com/office/officeart/2008/layout/HorizontalMultiLevelHierarchy"/>
    <dgm:cxn modelId="{2F071505-68BF-48C8-A393-CD845E4194AE}" type="presParOf" srcId="{3CB2569F-5302-4C90-8A55-7E2EE673CD09}" destId="{BF92A934-AE16-4511-B18C-D71BC6402743}" srcOrd="1" destOrd="0" presId="urn:microsoft.com/office/officeart/2008/layout/HorizontalMultiLevelHierarchy"/>
    <dgm:cxn modelId="{93EC909D-B5A2-4A36-AE57-568452D57F27}" type="presParOf" srcId="{02287A1F-DBBB-40EE-BD22-67254A6B7A73}" destId="{309F2BC5-7A50-4D9A-AF54-9CBEB5037DEB}" srcOrd="4" destOrd="0" presId="urn:microsoft.com/office/officeart/2008/layout/HorizontalMultiLevelHierarchy"/>
    <dgm:cxn modelId="{C631502D-FE2A-416E-AB61-664091445B39}" type="presParOf" srcId="{309F2BC5-7A50-4D9A-AF54-9CBEB5037DEB}" destId="{7F25BF5E-D3B4-4A0F-A164-C10AAA3113EA}" srcOrd="0" destOrd="0" presId="urn:microsoft.com/office/officeart/2008/layout/HorizontalMultiLevelHierarchy"/>
    <dgm:cxn modelId="{FD52B4F4-FAD3-4893-89F8-7754DFB9A96C}" type="presParOf" srcId="{02287A1F-DBBB-40EE-BD22-67254A6B7A73}" destId="{C50EED56-A62B-468D-9D68-91C66B3C5591}" srcOrd="5" destOrd="0" presId="urn:microsoft.com/office/officeart/2008/layout/HorizontalMultiLevelHierarchy"/>
    <dgm:cxn modelId="{044A4D08-1EDA-4258-B0A7-5B1FAB274DEC}" type="presParOf" srcId="{C50EED56-A62B-468D-9D68-91C66B3C5591}" destId="{6DF9D4B6-3451-438A-8510-6BCF2E569480}" srcOrd="0" destOrd="0" presId="urn:microsoft.com/office/officeart/2008/layout/HorizontalMultiLevelHierarchy"/>
    <dgm:cxn modelId="{4178E3F9-75E1-4915-836E-AACBA84AA10A}" type="presParOf" srcId="{C50EED56-A62B-468D-9D68-91C66B3C5591}" destId="{B3D37A47-B120-4890-B605-85533B6162C1}" srcOrd="1" destOrd="0" presId="urn:microsoft.com/office/officeart/2008/layout/HorizontalMultiLevelHierarchy"/>
    <dgm:cxn modelId="{A04232C7-DC1F-4A5A-9EE9-3F6AD3D86CDD}" type="presParOf" srcId="{02287A1F-DBBB-40EE-BD22-67254A6B7A73}" destId="{D2D8E172-1569-472B-B91F-8F5BC9D2C0A4}" srcOrd="6" destOrd="0" presId="urn:microsoft.com/office/officeart/2008/layout/HorizontalMultiLevelHierarchy"/>
    <dgm:cxn modelId="{7EC377F9-1E62-441A-8E5F-B27084AB7670}" type="presParOf" srcId="{D2D8E172-1569-472B-B91F-8F5BC9D2C0A4}" destId="{38FD22B2-1361-47C7-88BE-9E12B13AB5FB}" srcOrd="0" destOrd="0" presId="urn:microsoft.com/office/officeart/2008/layout/HorizontalMultiLevelHierarchy"/>
    <dgm:cxn modelId="{82EF1EB5-0668-4A9B-B621-8B5C41DD6B7D}" type="presParOf" srcId="{02287A1F-DBBB-40EE-BD22-67254A6B7A73}" destId="{E567ECD3-E9F8-4D64-8CD5-D531E67F51A0}" srcOrd="7" destOrd="0" presId="urn:microsoft.com/office/officeart/2008/layout/HorizontalMultiLevelHierarchy"/>
    <dgm:cxn modelId="{C6063263-7E5D-4276-9B65-0F1B25045F98}" type="presParOf" srcId="{E567ECD3-E9F8-4D64-8CD5-D531E67F51A0}" destId="{7329389A-98B4-4272-BAD3-2EADD6328320}" srcOrd="0" destOrd="0" presId="urn:microsoft.com/office/officeart/2008/layout/HorizontalMultiLevelHierarchy"/>
    <dgm:cxn modelId="{B9B0F790-F176-4FFC-AF6D-545EFAEFE1AC}" type="presParOf" srcId="{E567ECD3-E9F8-4D64-8CD5-D531E67F51A0}" destId="{0A8AB072-ACAA-48D3-B3CF-5F3ACC7B9AF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4777E2-0C4D-4548-A5BA-1929964C1C45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1DE71A-7BAB-4459-A735-E77EC1EE54B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1) за формою роду опорного іменника словосполучення: АЕС –</a:t>
          </a:r>
          <a:r>
            <a:rPr lang="uk-UA" b="1" dirty="0" err="1" smtClean="0">
              <a:solidFill>
                <a:schemeClr val="bg1"/>
              </a:solidFill>
            </a:rPr>
            <a:t>ж.р</a:t>
          </a:r>
          <a:r>
            <a:rPr lang="uk-UA" b="1" dirty="0" smtClean="0">
              <a:solidFill>
                <a:schemeClr val="bg1"/>
              </a:solidFill>
            </a:rPr>
            <a:t>.;</a:t>
          </a:r>
        </a:p>
        <a:p>
          <a:r>
            <a:rPr lang="uk-UA" b="1" dirty="0" smtClean="0">
              <a:solidFill>
                <a:schemeClr val="bg1"/>
              </a:solidFill>
            </a:rPr>
            <a:t>ВАК</a:t>
          </a:r>
          <a:endParaRPr lang="ru-RU" b="1" dirty="0">
            <a:solidFill>
              <a:schemeClr val="bg1"/>
            </a:solidFill>
          </a:endParaRPr>
        </a:p>
      </dgm:t>
    </dgm:pt>
    <dgm:pt modelId="{2BFE32A4-7BD8-4033-9783-98958D137463}" type="parTrans" cxnId="{63CA9F1F-0A6C-476D-8C5F-DDD7EE5434B0}">
      <dgm:prSet/>
      <dgm:spPr/>
      <dgm:t>
        <a:bodyPr/>
        <a:lstStyle/>
        <a:p>
          <a:endParaRPr lang="ru-RU"/>
        </a:p>
      </dgm:t>
    </dgm:pt>
    <dgm:pt modelId="{E31A3ACC-94BA-4E2D-87CD-BAD7ECCE79E4}" type="sibTrans" cxnId="{63CA9F1F-0A6C-476D-8C5F-DDD7EE5434B0}">
      <dgm:prSet/>
      <dgm:spPr/>
      <dgm:t>
        <a:bodyPr/>
        <a:lstStyle/>
        <a:p>
          <a:endParaRPr lang="ru-RU"/>
        </a:p>
      </dgm:t>
    </dgm:pt>
    <dgm:pt modelId="{6522ED45-5832-4CC4-87A3-FEC7E1E8EFF1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2) за характером кінцевих звуків абревіатур: твердий приголосний маркує </a:t>
          </a:r>
          <a:r>
            <a:rPr lang="uk-UA" b="1" dirty="0" err="1" smtClean="0">
              <a:solidFill>
                <a:schemeClr val="bg1"/>
              </a:solidFill>
            </a:rPr>
            <a:t>ч.р</a:t>
          </a:r>
          <a:r>
            <a:rPr lang="uk-UA" b="1" dirty="0" smtClean="0">
              <a:solidFill>
                <a:schemeClr val="bg1"/>
              </a:solidFill>
            </a:rPr>
            <a:t>. (</a:t>
          </a:r>
          <a:r>
            <a:rPr lang="uk-UA" b="1" dirty="0" err="1" smtClean="0">
              <a:solidFill>
                <a:schemeClr val="bg1"/>
              </a:solidFill>
            </a:rPr>
            <a:t>рагс</a:t>
          </a:r>
          <a:r>
            <a:rPr lang="uk-UA" b="1" dirty="0" smtClean="0">
              <a:solidFill>
                <a:schemeClr val="bg1"/>
              </a:solidFill>
            </a:rPr>
            <a:t>, філфак), голосний –а – </a:t>
          </a:r>
          <a:r>
            <a:rPr lang="uk-UA" b="1" dirty="0" err="1" smtClean="0">
              <a:solidFill>
                <a:schemeClr val="bg1"/>
              </a:solidFill>
            </a:rPr>
            <a:t>ж.р</a:t>
          </a:r>
          <a:r>
            <a:rPr lang="uk-UA" b="1" dirty="0" smtClean="0">
              <a:solidFill>
                <a:schemeClr val="bg1"/>
              </a:solidFill>
            </a:rPr>
            <a:t>.:, -о – </a:t>
          </a:r>
          <a:r>
            <a:rPr lang="uk-UA" b="1" dirty="0" err="1" smtClean="0">
              <a:solidFill>
                <a:schemeClr val="bg1"/>
              </a:solidFill>
            </a:rPr>
            <a:t>с.р</a:t>
          </a:r>
          <a:r>
            <a:rPr lang="uk-UA" b="1" dirty="0" smtClean="0">
              <a:solidFill>
                <a:schemeClr val="bg1"/>
              </a:solidFill>
            </a:rPr>
            <a:t>. (НАТО). </a:t>
          </a:r>
          <a:endParaRPr lang="uk-UA" b="1" dirty="0" smtClean="0">
            <a:solidFill>
              <a:schemeClr val="bg1"/>
            </a:solidFill>
          </a:endParaRPr>
        </a:p>
        <a:p>
          <a:r>
            <a:rPr lang="uk-UA" b="1" dirty="0" smtClean="0">
              <a:solidFill>
                <a:schemeClr val="bg1"/>
              </a:solidFill>
            </a:rPr>
            <a:t>ВАК</a:t>
          </a:r>
          <a:endParaRPr lang="ru-RU" b="1" dirty="0">
            <a:solidFill>
              <a:schemeClr val="bg1"/>
            </a:solidFill>
          </a:endParaRPr>
        </a:p>
      </dgm:t>
    </dgm:pt>
    <dgm:pt modelId="{06D45ED8-E9B2-4815-B23D-1185D3A9596F}" type="parTrans" cxnId="{0C388E11-03C6-4EAF-87DD-53EEA21B5EE6}">
      <dgm:prSet/>
      <dgm:spPr/>
      <dgm:t>
        <a:bodyPr/>
        <a:lstStyle/>
        <a:p>
          <a:endParaRPr lang="ru-RU"/>
        </a:p>
      </dgm:t>
    </dgm:pt>
    <dgm:pt modelId="{959FE978-B374-43A3-B519-0A55DBEFE16C}" type="sibTrans" cxnId="{0C388E11-03C6-4EAF-87DD-53EEA21B5EE6}">
      <dgm:prSet/>
      <dgm:spPr/>
      <dgm:t>
        <a:bodyPr/>
        <a:lstStyle/>
        <a:p>
          <a:endParaRPr lang="ru-RU"/>
        </a:p>
      </dgm:t>
    </dgm:pt>
    <dgm:pt modelId="{3CFA909A-8F23-4924-A3EF-20DD7D270632}" type="pres">
      <dgm:prSet presAssocID="{FF4777E2-0C4D-4548-A5BA-1929964C1C4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5E0971-6CD6-4F3E-B8B1-6EF0BC2158BC}" type="pres">
      <dgm:prSet presAssocID="{FF4777E2-0C4D-4548-A5BA-1929964C1C4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D12B3-34AD-44AF-AB05-934BA5A9C3B7}" type="pres">
      <dgm:prSet presAssocID="{FF4777E2-0C4D-4548-A5BA-1929964C1C45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CAE725A7-A6A7-4814-A0B3-D6DDBE8FCE19}" type="pres">
      <dgm:prSet presAssocID="{FF4777E2-0C4D-4548-A5BA-1929964C1C4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BD53C-FE58-450D-990A-A8EAB5C663FF}" type="pres">
      <dgm:prSet presAssocID="{FF4777E2-0C4D-4548-A5BA-1929964C1C45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A69AE16-E581-461F-A9F3-F5262F3BEDC4}" type="pres">
      <dgm:prSet presAssocID="{FF4777E2-0C4D-4548-A5BA-1929964C1C45}" presName="TopArrow" presStyleLbl="node1" presStyleIdx="0" presStyleCnt="2"/>
      <dgm:spPr/>
    </dgm:pt>
    <dgm:pt modelId="{30CE5C0E-5A8F-499B-9969-7EC1512B9A95}" type="pres">
      <dgm:prSet presAssocID="{FF4777E2-0C4D-4548-A5BA-1929964C1C45}" presName="BottomArrow" presStyleLbl="node1" presStyleIdx="1" presStyleCnt="2"/>
      <dgm:spPr/>
    </dgm:pt>
  </dgm:ptLst>
  <dgm:cxnLst>
    <dgm:cxn modelId="{8B63949C-A07E-4FB9-9CF9-3B5BB0E4FD1A}" type="presOf" srcId="{6522ED45-5832-4CC4-87A3-FEC7E1E8EFF1}" destId="{42ABD53C-FE58-450D-990A-A8EAB5C663FF}" srcOrd="1" destOrd="0" presId="urn:microsoft.com/office/officeart/2009/layout/ReverseList"/>
    <dgm:cxn modelId="{63CA9F1F-0A6C-476D-8C5F-DDD7EE5434B0}" srcId="{FF4777E2-0C4D-4548-A5BA-1929964C1C45}" destId="{7B1DE71A-7BAB-4459-A735-E77EC1EE54BB}" srcOrd="0" destOrd="0" parTransId="{2BFE32A4-7BD8-4033-9783-98958D137463}" sibTransId="{E31A3ACC-94BA-4E2D-87CD-BAD7ECCE79E4}"/>
    <dgm:cxn modelId="{3FE40C79-C25E-4CC1-83CA-094540738638}" type="presOf" srcId="{7B1DE71A-7BAB-4459-A735-E77EC1EE54BB}" destId="{27AD12B3-34AD-44AF-AB05-934BA5A9C3B7}" srcOrd="1" destOrd="0" presId="urn:microsoft.com/office/officeart/2009/layout/ReverseList"/>
    <dgm:cxn modelId="{361EB42D-555C-422E-B6A1-BB4FB3ACCAA3}" type="presOf" srcId="{FF4777E2-0C4D-4548-A5BA-1929964C1C45}" destId="{3CFA909A-8F23-4924-A3EF-20DD7D270632}" srcOrd="0" destOrd="0" presId="urn:microsoft.com/office/officeart/2009/layout/ReverseList"/>
    <dgm:cxn modelId="{0C388E11-03C6-4EAF-87DD-53EEA21B5EE6}" srcId="{FF4777E2-0C4D-4548-A5BA-1929964C1C45}" destId="{6522ED45-5832-4CC4-87A3-FEC7E1E8EFF1}" srcOrd="1" destOrd="0" parTransId="{06D45ED8-E9B2-4815-B23D-1185D3A9596F}" sibTransId="{959FE978-B374-43A3-B519-0A55DBEFE16C}"/>
    <dgm:cxn modelId="{BBE3BBB5-FDBF-48CD-9A9C-9D636256B576}" type="presOf" srcId="{7B1DE71A-7BAB-4459-A735-E77EC1EE54BB}" destId="{E45E0971-6CD6-4F3E-B8B1-6EF0BC2158BC}" srcOrd="0" destOrd="0" presId="urn:microsoft.com/office/officeart/2009/layout/ReverseList"/>
    <dgm:cxn modelId="{E9E58258-C8A0-47B8-AAE2-2B26174A45A8}" type="presOf" srcId="{6522ED45-5832-4CC4-87A3-FEC7E1E8EFF1}" destId="{CAE725A7-A6A7-4814-A0B3-D6DDBE8FCE19}" srcOrd="0" destOrd="0" presId="urn:microsoft.com/office/officeart/2009/layout/ReverseList"/>
    <dgm:cxn modelId="{A958AB32-0E78-4F93-B661-52EF0326F9B4}" type="presParOf" srcId="{3CFA909A-8F23-4924-A3EF-20DD7D270632}" destId="{E45E0971-6CD6-4F3E-B8B1-6EF0BC2158BC}" srcOrd="0" destOrd="0" presId="urn:microsoft.com/office/officeart/2009/layout/ReverseList"/>
    <dgm:cxn modelId="{7EF2FDC1-CCCE-4F75-B56A-8AC9607EABBC}" type="presParOf" srcId="{3CFA909A-8F23-4924-A3EF-20DD7D270632}" destId="{27AD12B3-34AD-44AF-AB05-934BA5A9C3B7}" srcOrd="1" destOrd="0" presId="urn:microsoft.com/office/officeart/2009/layout/ReverseList"/>
    <dgm:cxn modelId="{C56E6E73-FC95-4683-83B4-7CDA24F94B7D}" type="presParOf" srcId="{3CFA909A-8F23-4924-A3EF-20DD7D270632}" destId="{CAE725A7-A6A7-4814-A0B3-D6DDBE8FCE19}" srcOrd="2" destOrd="0" presId="urn:microsoft.com/office/officeart/2009/layout/ReverseList"/>
    <dgm:cxn modelId="{3E6930B1-1A49-408B-9E0A-D6D8F6B47162}" type="presParOf" srcId="{3CFA909A-8F23-4924-A3EF-20DD7D270632}" destId="{42ABD53C-FE58-450D-990A-A8EAB5C663FF}" srcOrd="3" destOrd="0" presId="urn:microsoft.com/office/officeart/2009/layout/ReverseList"/>
    <dgm:cxn modelId="{5028C98F-91D8-4086-987C-AC61F28172C6}" type="presParOf" srcId="{3CFA909A-8F23-4924-A3EF-20DD7D270632}" destId="{3A69AE16-E581-461F-A9F3-F5262F3BEDC4}" srcOrd="4" destOrd="0" presId="urn:microsoft.com/office/officeart/2009/layout/ReverseList"/>
    <dgm:cxn modelId="{F2983ED0-5273-4314-9A0D-85CF4C8EB820}" type="presParOf" srcId="{3CFA909A-8F23-4924-A3EF-20DD7D270632}" destId="{30CE5C0E-5A8F-499B-9969-7EC1512B9A9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768F36-0CAB-4D8F-8C3B-CAF5F2263F2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BE490B9F-BB15-497C-A666-6E911C4286E9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Категорія числа іменників в українській мові є самостійною, лексико-граматичною категорією</a:t>
          </a:r>
          <a:endParaRPr lang="ru-RU" sz="1400" b="1" dirty="0">
            <a:solidFill>
              <a:schemeClr val="bg1"/>
            </a:solidFill>
          </a:endParaRPr>
        </a:p>
      </dgm:t>
    </dgm:pt>
    <dgm:pt modelId="{B87BCED8-D016-41CC-9E41-76B77D9B274A}" type="parTrans" cxnId="{6D55F339-102A-4818-A7D5-825C9C8F422E}">
      <dgm:prSet/>
      <dgm:spPr/>
      <dgm:t>
        <a:bodyPr/>
        <a:lstStyle/>
        <a:p>
          <a:endParaRPr lang="ru-RU"/>
        </a:p>
      </dgm:t>
    </dgm:pt>
    <dgm:pt modelId="{9A6EA424-D4D2-4E69-ACBC-56D8C732FF07}" type="sibTrans" cxnId="{6D55F339-102A-4818-A7D5-825C9C8F422E}">
      <dgm:prSet/>
      <dgm:spPr/>
      <dgm:t>
        <a:bodyPr/>
        <a:lstStyle/>
        <a:p>
          <a:endParaRPr lang="ru-RU"/>
        </a:p>
      </dgm:t>
    </dgm:pt>
    <dgm:pt modelId="{248FDCC5-F244-4758-9021-7A6BACD7F0C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Сформувалась ще в дописемний період у всіх східних слов’ян</a:t>
          </a:r>
          <a:endParaRPr lang="ru-RU" sz="1400" b="1" dirty="0">
            <a:solidFill>
              <a:schemeClr val="bg1"/>
            </a:solidFill>
          </a:endParaRPr>
        </a:p>
      </dgm:t>
    </dgm:pt>
    <dgm:pt modelId="{5EC7914E-B271-45B2-8B12-17D3DA1751B9}" type="parTrans" cxnId="{AFBCED6E-6452-4184-A7C2-05D21D06A5CC}">
      <dgm:prSet/>
      <dgm:spPr/>
      <dgm:t>
        <a:bodyPr/>
        <a:lstStyle/>
        <a:p>
          <a:endParaRPr lang="ru-RU"/>
        </a:p>
      </dgm:t>
    </dgm:pt>
    <dgm:pt modelId="{C0C16EAF-158E-480D-9549-F01786BACD19}" type="sibTrans" cxnId="{AFBCED6E-6452-4184-A7C2-05D21D06A5CC}">
      <dgm:prSet/>
      <dgm:spPr/>
      <dgm:t>
        <a:bodyPr/>
        <a:lstStyle/>
        <a:p>
          <a:endParaRPr lang="ru-RU"/>
        </a:p>
      </dgm:t>
    </dgm:pt>
    <dgm:pt modelId="{AFDF07F4-601A-4543-90A3-1DDA55E37C72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Було 3 граматичні числа: однина, множина, двоїна ТЕПЕР ТІЛЬКИ 2: однина, множина</a:t>
          </a:r>
          <a:endParaRPr lang="ru-RU" sz="1400" b="1" dirty="0">
            <a:solidFill>
              <a:schemeClr val="bg1"/>
            </a:solidFill>
          </a:endParaRPr>
        </a:p>
      </dgm:t>
    </dgm:pt>
    <dgm:pt modelId="{9E88EFD5-7ED3-41B1-BCA0-456895093CD9}" type="parTrans" cxnId="{725C7737-80A0-4683-A01E-15499C2A3016}">
      <dgm:prSet/>
      <dgm:spPr/>
      <dgm:t>
        <a:bodyPr/>
        <a:lstStyle/>
        <a:p>
          <a:endParaRPr lang="ru-RU"/>
        </a:p>
      </dgm:t>
    </dgm:pt>
    <dgm:pt modelId="{17BC274A-4C21-4FCF-AA3B-5DD5BF6B3826}" type="sibTrans" cxnId="{725C7737-80A0-4683-A01E-15499C2A3016}">
      <dgm:prSet/>
      <dgm:spPr/>
      <dgm:t>
        <a:bodyPr/>
        <a:lstStyle/>
        <a:p>
          <a:endParaRPr lang="ru-RU"/>
        </a:p>
      </dgm:t>
    </dgm:pt>
    <dgm:pt modelId="{1E71218D-B11C-4827-93E1-626DE90FD814}" type="pres">
      <dgm:prSet presAssocID="{6D768F36-0CAB-4D8F-8C3B-CAF5F2263F21}" presName="compositeShape" presStyleCnt="0">
        <dgm:presLayoutVars>
          <dgm:chMax val="7"/>
          <dgm:dir/>
          <dgm:resizeHandles val="exact"/>
        </dgm:presLayoutVars>
      </dgm:prSet>
      <dgm:spPr/>
    </dgm:pt>
    <dgm:pt modelId="{7FA54881-B0C0-400C-9715-2752BBAC8D91}" type="pres">
      <dgm:prSet presAssocID="{6D768F36-0CAB-4D8F-8C3B-CAF5F2263F21}" presName="wedge1" presStyleLbl="node1" presStyleIdx="0" presStyleCnt="3"/>
      <dgm:spPr/>
      <dgm:t>
        <a:bodyPr/>
        <a:lstStyle/>
        <a:p>
          <a:endParaRPr lang="ru-RU"/>
        </a:p>
      </dgm:t>
    </dgm:pt>
    <dgm:pt modelId="{257A9105-AE8C-4718-A4B5-3E22E8533E4C}" type="pres">
      <dgm:prSet presAssocID="{6D768F36-0CAB-4D8F-8C3B-CAF5F2263F21}" presName="dummy1a" presStyleCnt="0"/>
      <dgm:spPr/>
    </dgm:pt>
    <dgm:pt modelId="{068DB642-86C5-4162-937C-50F928CF1825}" type="pres">
      <dgm:prSet presAssocID="{6D768F36-0CAB-4D8F-8C3B-CAF5F2263F21}" presName="dummy1b" presStyleCnt="0"/>
      <dgm:spPr/>
    </dgm:pt>
    <dgm:pt modelId="{BF3606CB-FD40-48E3-A2A5-4286AE56D8B5}" type="pres">
      <dgm:prSet presAssocID="{6D768F36-0CAB-4D8F-8C3B-CAF5F2263F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F16F7-0E41-4D7C-A877-E5C1E8F5BE5A}" type="pres">
      <dgm:prSet presAssocID="{6D768F36-0CAB-4D8F-8C3B-CAF5F2263F21}" presName="wedge2" presStyleLbl="node1" presStyleIdx="1" presStyleCnt="3"/>
      <dgm:spPr/>
      <dgm:t>
        <a:bodyPr/>
        <a:lstStyle/>
        <a:p>
          <a:endParaRPr lang="ru-RU"/>
        </a:p>
      </dgm:t>
    </dgm:pt>
    <dgm:pt modelId="{6772FD18-9820-40F3-B27A-827789C99C2F}" type="pres">
      <dgm:prSet presAssocID="{6D768F36-0CAB-4D8F-8C3B-CAF5F2263F21}" presName="dummy2a" presStyleCnt="0"/>
      <dgm:spPr/>
    </dgm:pt>
    <dgm:pt modelId="{0EFE1F15-1B8C-4B52-9E36-1C073EFB1BCD}" type="pres">
      <dgm:prSet presAssocID="{6D768F36-0CAB-4D8F-8C3B-CAF5F2263F21}" presName="dummy2b" presStyleCnt="0"/>
      <dgm:spPr/>
    </dgm:pt>
    <dgm:pt modelId="{5BDC57BA-64E8-4201-9D0D-7B145B87FA4D}" type="pres">
      <dgm:prSet presAssocID="{6D768F36-0CAB-4D8F-8C3B-CAF5F2263F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613B7-1CC4-4373-8198-003ADB24BA0E}" type="pres">
      <dgm:prSet presAssocID="{6D768F36-0CAB-4D8F-8C3B-CAF5F2263F21}" presName="wedge3" presStyleLbl="node1" presStyleIdx="2" presStyleCnt="3"/>
      <dgm:spPr/>
      <dgm:t>
        <a:bodyPr/>
        <a:lstStyle/>
        <a:p>
          <a:endParaRPr lang="ru-RU"/>
        </a:p>
      </dgm:t>
    </dgm:pt>
    <dgm:pt modelId="{87E49367-9FF3-4406-9B35-1614DA7A2B61}" type="pres">
      <dgm:prSet presAssocID="{6D768F36-0CAB-4D8F-8C3B-CAF5F2263F21}" presName="dummy3a" presStyleCnt="0"/>
      <dgm:spPr/>
    </dgm:pt>
    <dgm:pt modelId="{66B9D927-43CA-4848-B1CD-D0AC4835AF7E}" type="pres">
      <dgm:prSet presAssocID="{6D768F36-0CAB-4D8F-8C3B-CAF5F2263F21}" presName="dummy3b" presStyleCnt="0"/>
      <dgm:spPr/>
    </dgm:pt>
    <dgm:pt modelId="{65BA8232-7DE5-4087-9E1E-C6C7A9B7FD63}" type="pres">
      <dgm:prSet presAssocID="{6D768F36-0CAB-4D8F-8C3B-CAF5F2263F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77270-A782-44B5-8712-42AE59F9462E}" type="pres">
      <dgm:prSet presAssocID="{9A6EA424-D4D2-4E69-ACBC-56D8C732FF07}" presName="arrowWedge1" presStyleLbl="fgSibTrans2D1" presStyleIdx="0" presStyleCnt="3"/>
      <dgm:spPr/>
    </dgm:pt>
    <dgm:pt modelId="{1B257F3B-B7AD-4F3E-B40C-124EFC716AEB}" type="pres">
      <dgm:prSet presAssocID="{C0C16EAF-158E-480D-9549-F01786BACD19}" presName="arrowWedge2" presStyleLbl="fgSibTrans2D1" presStyleIdx="1" presStyleCnt="3"/>
      <dgm:spPr/>
    </dgm:pt>
    <dgm:pt modelId="{0D9700CA-EE18-442D-B551-FC0A5CB1CD44}" type="pres">
      <dgm:prSet presAssocID="{17BC274A-4C21-4FCF-AA3B-5DD5BF6B3826}" presName="arrowWedge3" presStyleLbl="fgSibTrans2D1" presStyleIdx="2" presStyleCnt="3"/>
      <dgm:spPr/>
    </dgm:pt>
  </dgm:ptLst>
  <dgm:cxnLst>
    <dgm:cxn modelId="{725C7737-80A0-4683-A01E-15499C2A3016}" srcId="{6D768F36-0CAB-4D8F-8C3B-CAF5F2263F21}" destId="{AFDF07F4-601A-4543-90A3-1DDA55E37C72}" srcOrd="2" destOrd="0" parTransId="{9E88EFD5-7ED3-41B1-BCA0-456895093CD9}" sibTransId="{17BC274A-4C21-4FCF-AA3B-5DD5BF6B3826}"/>
    <dgm:cxn modelId="{1C212A65-96B9-4733-B2BF-B0C58EC9AB57}" type="presOf" srcId="{AFDF07F4-601A-4543-90A3-1DDA55E37C72}" destId="{956613B7-1CC4-4373-8198-003ADB24BA0E}" srcOrd="0" destOrd="0" presId="urn:microsoft.com/office/officeart/2005/8/layout/cycle8"/>
    <dgm:cxn modelId="{B3333BEF-FB62-465C-A06B-0CAF9C0BD041}" type="presOf" srcId="{BE490B9F-BB15-497C-A666-6E911C4286E9}" destId="{7FA54881-B0C0-400C-9715-2752BBAC8D91}" srcOrd="0" destOrd="0" presId="urn:microsoft.com/office/officeart/2005/8/layout/cycle8"/>
    <dgm:cxn modelId="{17EF46C7-3F03-4F3D-8038-8CE8E6BA7489}" type="presOf" srcId="{BE490B9F-BB15-497C-A666-6E911C4286E9}" destId="{BF3606CB-FD40-48E3-A2A5-4286AE56D8B5}" srcOrd="1" destOrd="0" presId="urn:microsoft.com/office/officeart/2005/8/layout/cycle8"/>
    <dgm:cxn modelId="{DD5F72FF-D603-421E-B0F8-95C3ED8AB8F9}" type="presOf" srcId="{6D768F36-0CAB-4D8F-8C3B-CAF5F2263F21}" destId="{1E71218D-B11C-4827-93E1-626DE90FD814}" srcOrd="0" destOrd="0" presId="urn:microsoft.com/office/officeart/2005/8/layout/cycle8"/>
    <dgm:cxn modelId="{5DCF061F-7480-4038-8B2F-7861265A268A}" type="presOf" srcId="{248FDCC5-F244-4758-9021-7A6BACD7F0C8}" destId="{48CF16F7-0E41-4D7C-A877-E5C1E8F5BE5A}" srcOrd="0" destOrd="0" presId="urn:microsoft.com/office/officeart/2005/8/layout/cycle8"/>
    <dgm:cxn modelId="{DA5BE406-8E7E-427F-AE20-955C0087C539}" type="presOf" srcId="{248FDCC5-F244-4758-9021-7A6BACD7F0C8}" destId="{5BDC57BA-64E8-4201-9D0D-7B145B87FA4D}" srcOrd="1" destOrd="0" presId="urn:microsoft.com/office/officeart/2005/8/layout/cycle8"/>
    <dgm:cxn modelId="{AFBCED6E-6452-4184-A7C2-05D21D06A5CC}" srcId="{6D768F36-0CAB-4D8F-8C3B-CAF5F2263F21}" destId="{248FDCC5-F244-4758-9021-7A6BACD7F0C8}" srcOrd="1" destOrd="0" parTransId="{5EC7914E-B271-45B2-8B12-17D3DA1751B9}" sibTransId="{C0C16EAF-158E-480D-9549-F01786BACD19}"/>
    <dgm:cxn modelId="{6D55F339-102A-4818-A7D5-825C9C8F422E}" srcId="{6D768F36-0CAB-4D8F-8C3B-CAF5F2263F21}" destId="{BE490B9F-BB15-497C-A666-6E911C4286E9}" srcOrd="0" destOrd="0" parTransId="{B87BCED8-D016-41CC-9E41-76B77D9B274A}" sibTransId="{9A6EA424-D4D2-4E69-ACBC-56D8C732FF07}"/>
    <dgm:cxn modelId="{B07B1328-C2F4-46BA-A22B-3CE06644C1BA}" type="presOf" srcId="{AFDF07F4-601A-4543-90A3-1DDA55E37C72}" destId="{65BA8232-7DE5-4087-9E1E-C6C7A9B7FD63}" srcOrd="1" destOrd="0" presId="urn:microsoft.com/office/officeart/2005/8/layout/cycle8"/>
    <dgm:cxn modelId="{D651A1DC-4231-42DB-8442-71F849105658}" type="presParOf" srcId="{1E71218D-B11C-4827-93E1-626DE90FD814}" destId="{7FA54881-B0C0-400C-9715-2752BBAC8D91}" srcOrd="0" destOrd="0" presId="urn:microsoft.com/office/officeart/2005/8/layout/cycle8"/>
    <dgm:cxn modelId="{76E322BD-4204-4EDA-930E-AB450BCA67D5}" type="presParOf" srcId="{1E71218D-B11C-4827-93E1-626DE90FD814}" destId="{257A9105-AE8C-4718-A4B5-3E22E8533E4C}" srcOrd="1" destOrd="0" presId="urn:microsoft.com/office/officeart/2005/8/layout/cycle8"/>
    <dgm:cxn modelId="{964E337D-E6DC-4802-BE88-54995AAECCCE}" type="presParOf" srcId="{1E71218D-B11C-4827-93E1-626DE90FD814}" destId="{068DB642-86C5-4162-937C-50F928CF1825}" srcOrd="2" destOrd="0" presId="urn:microsoft.com/office/officeart/2005/8/layout/cycle8"/>
    <dgm:cxn modelId="{1366C60E-8609-41CF-A9C7-6435F2BA46AA}" type="presParOf" srcId="{1E71218D-B11C-4827-93E1-626DE90FD814}" destId="{BF3606CB-FD40-48E3-A2A5-4286AE56D8B5}" srcOrd="3" destOrd="0" presId="urn:microsoft.com/office/officeart/2005/8/layout/cycle8"/>
    <dgm:cxn modelId="{21A1EA5E-BA2D-4AEF-A56E-F850AFA644DB}" type="presParOf" srcId="{1E71218D-B11C-4827-93E1-626DE90FD814}" destId="{48CF16F7-0E41-4D7C-A877-E5C1E8F5BE5A}" srcOrd="4" destOrd="0" presId="urn:microsoft.com/office/officeart/2005/8/layout/cycle8"/>
    <dgm:cxn modelId="{66E9B4EB-131B-4E31-9889-AE731577622A}" type="presParOf" srcId="{1E71218D-B11C-4827-93E1-626DE90FD814}" destId="{6772FD18-9820-40F3-B27A-827789C99C2F}" srcOrd="5" destOrd="0" presId="urn:microsoft.com/office/officeart/2005/8/layout/cycle8"/>
    <dgm:cxn modelId="{87F4B30B-5BD1-4684-BA02-760B3D55126C}" type="presParOf" srcId="{1E71218D-B11C-4827-93E1-626DE90FD814}" destId="{0EFE1F15-1B8C-4B52-9E36-1C073EFB1BCD}" srcOrd="6" destOrd="0" presId="urn:microsoft.com/office/officeart/2005/8/layout/cycle8"/>
    <dgm:cxn modelId="{792F97D3-FA80-43F2-A0DD-3E7EACB2BD98}" type="presParOf" srcId="{1E71218D-B11C-4827-93E1-626DE90FD814}" destId="{5BDC57BA-64E8-4201-9D0D-7B145B87FA4D}" srcOrd="7" destOrd="0" presId="urn:microsoft.com/office/officeart/2005/8/layout/cycle8"/>
    <dgm:cxn modelId="{583B42E5-D29F-4C52-8F39-5C1B882441B5}" type="presParOf" srcId="{1E71218D-B11C-4827-93E1-626DE90FD814}" destId="{956613B7-1CC4-4373-8198-003ADB24BA0E}" srcOrd="8" destOrd="0" presId="urn:microsoft.com/office/officeart/2005/8/layout/cycle8"/>
    <dgm:cxn modelId="{7AB3536B-A516-4F19-8331-201AD3E81166}" type="presParOf" srcId="{1E71218D-B11C-4827-93E1-626DE90FD814}" destId="{87E49367-9FF3-4406-9B35-1614DA7A2B61}" srcOrd="9" destOrd="0" presId="urn:microsoft.com/office/officeart/2005/8/layout/cycle8"/>
    <dgm:cxn modelId="{7B9DAB9E-4479-43B1-9819-C6BA4C1A3DB9}" type="presParOf" srcId="{1E71218D-B11C-4827-93E1-626DE90FD814}" destId="{66B9D927-43CA-4848-B1CD-D0AC4835AF7E}" srcOrd="10" destOrd="0" presId="urn:microsoft.com/office/officeart/2005/8/layout/cycle8"/>
    <dgm:cxn modelId="{AFF5390E-F672-45E3-B77F-5F866F2949EC}" type="presParOf" srcId="{1E71218D-B11C-4827-93E1-626DE90FD814}" destId="{65BA8232-7DE5-4087-9E1E-C6C7A9B7FD63}" srcOrd="11" destOrd="0" presId="urn:microsoft.com/office/officeart/2005/8/layout/cycle8"/>
    <dgm:cxn modelId="{2246E529-36F1-4387-95A4-59715472C9AF}" type="presParOf" srcId="{1E71218D-B11C-4827-93E1-626DE90FD814}" destId="{A5477270-A782-44B5-8712-42AE59F9462E}" srcOrd="12" destOrd="0" presId="urn:microsoft.com/office/officeart/2005/8/layout/cycle8"/>
    <dgm:cxn modelId="{5D15685D-3A41-4D97-A17C-EF3EA1107EE5}" type="presParOf" srcId="{1E71218D-B11C-4827-93E1-626DE90FD814}" destId="{1B257F3B-B7AD-4F3E-B40C-124EFC716AEB}" srcOrd="13" destOrd="0" presId="urn:microsoft.com/office/officeart/2005/8/layout/cycle8"/>
    <dgm:cxn modelId="{66056361-CDFA-4D75-A96E-25FD9A5EE86F}" type="presParOf" srcId="{1E71218D-B11C-4827-93E1-626DE90FD814}" destId="{0D9700CA-EE18-442D-B551-FC0A5CB1CD4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DD5BCA-D844-46A7-A7B8-02D9DB43675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0E3E45-D137-4A27-89C2-CF978F73B45B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FFFF00"/>
              </a:solidFill>
            </a:rPr>
            <a:t>Граматичними ознаками категорії числа в іменниках є:</a:t>
          </a:r>
          <a:endParaRPr lang="ru-RU" sz="1400" b="1" dirty="0">
            <a:solidFill>
              <a:srgbClr val="FFFF00"/>
            </a:solidFill>
          </a:endParaRPr>
        </a:p>
      </dgm:t>
    </dgm:pt>
    <dgm:pt modelId="{5D710B69-8EBA-4295-87A6-30BD99137D4F}" type="parTrans" cxnId="{57A3961B-8DD9-4CFE-A2CA-16883260203E}">
      <dgm:prSet/>
      <dgm:spPr/>
      <dgm:t>
        <a:bodyPr/>
        <a:lstStyle/>
        <a:p>
          <a:endParaRPr lang="ru-RU"/>
        </a:p>
      </dgm:t>
    </dgm:pt>
    <dgm:pt modelId="{094EE44F-7102-4F99-A923-BF6C4B7FAC72}" type="sibTrans" cxnId="{57A3961B-8DD9-4CFE-A2CA-16883260203E}">
      <dgm:prSet/>
      <dgm:spPr/>
      <dgm:t>
        <a:bodyPr/>
        <a:lstStyle/>
        <a:p>
          <a:endParaRPr lang="ru-RU"/>
        </a:p>
      </dgm:t>
    </dgm:pt>
    <dgm:pt modelId="{ED952A1C-318B-4F7A-8F96-57BA9B08D46A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система відмінкових форм окремих для однини і для множини</a:t>
          </a:r>
          <a:endParaRPr lang="ru-RU" sz="1400" b="1" dirty="0">
            <a:solidFill>
              <a:schemeClr val="bg1"/>
            </a:solidFill>
          </a:endParaRPr>
        </a:p>
      </dgm:t>
    </dgm:pt>
    <dgm:pt modelId="{34BA147C-468F-46D3-AF2B-C107F971AAEC}" type="sibTrans" cxnId="{2DA76044-1261-4EE4-939A-40CB05BCE39F}">
      <dgm:prSet/>
      <dgm:spPr/>
      <dgm:t>
        <a:bodyPr/>
        <a:lstStyle/>
        <a:p>
          <a:endParaRPr lang="ru-RU"/>
        </a:p>
      </dgm:t>
    </dgm:pt>
    <dgm:pt modelId="{953EFF75-E8F4-4683-93DF-E8BA7AF54ADE}" type="parTrans" cxnId="{2DA76044-1261-4EE4-939A-40CB05BCE39F}">
      <dgm:prSet/>
      <dgm:spPr/>
      <dgm:t>
        <a:bodyPr/>
        <a:lstStyle/>
        <a:p>
          <a:endParaRPr lang="ru-RU"/>
        </a:p>
      </dgm:t>
    </dgm:pt>
    <dgm:pt modelId="{259817BF-E29E-484C-B6AD-9DE58CAFEC89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відповідний синтаксичний зв’язок з іншими словами в реченні</a:t>
          </a:r>
          <a:endParaRPr lang="ru-RU" sz="1400" b="1" dirty="0">
            <a:solidFill>
              <a:schemeClr val="bg1"/>
            </a:solidFill>
          </a:endParaRPr>
        </a:p>
      </dgm:t>
    </dgm:pt>
    <dgm:pt modelId="{01402034-AC38-4AEE-8140-2C5E0531AB71}" type="sibTrans" cxnId="{9D8A5FF8-3FFE-4A0D-8BC6-E1FE998A6E1D}">
      <dgm:prSet/>
      <dgm:spPr/>
      <dgm:t>
        <a:bodyPr/>
        <a:lstStyle/>
        <a:p>
          <a:endParaRPr lang="ru-RU"/>
        </a:p>
      </dgm:t>
    </dgm:pt>
    <dgm:pt modelId="{8031954E-49C9-4478-861F-43DC6B99B209}" type="parTrans" cxnId="{9D8A5FF8-3FFE-4A0D-8BC6-E1FE998A6E1D}">
      <dgm:prSet/>
      <dgm:spPr/>
      <dgm:t>
        <a:bodyPr/>
        <a:lstStyle/>
        <a:p>
          <a:endParaRPr lang="ru-RU"/>
        </a:p>
      </dgm:t>
    </dgm:pt>
    <dgm:pt modelId="{8597AFA3-99F5-4885-B047-BECEAA7AA10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частково специфічні засоби словотворення</a:t>
          </a:r>
          <a:endParaRPr lang="ru-RU" sz="1400" b="1" dirty="0">
            <a:solidFill>
              <a:schemeClr val="bg1"/>
            </a:solidFill>
          </a:endParaRPr>
        </a:p>
      </dgm:t>
    </dgm:pt>
    <dgm:pt modelId="{025C0327-56A1-4646-9316-BE148A3E4098}" type="parTrans" cxnId="{DF50DF44-7C24-45B5-9484-91E9BB92E54E}">
      <dgm:prSet/>
      <dgm:spPr/>
      <dgm:t>
        <a:bodyPr/>
        <a:lstStyle/>
        <a:p>
          <a:endParaRPr lang="ru-RU"/>
        </a:p>
      </dgm:t>
    </dgm:pt>
    <dgm:pt modelId="{7EC49F86-B835-42ED-B7D2-88D74098B820}" type="sibTrans" cxnId="{DF50DF44-7C24-45B5-9484-91E9BB92E54E}">
      <dgm:prSet/>
      <dgm:spPr/>
      <dgm:t>
        <a:bodyPr/>
        <a:lstStyle/>
        <a:p>
          <a:endParaRPr lang="ru-RU"/>
        </a:p>
      </dgm:t>
    </dgm:pt>
    <dgm:pt modelId="{055D6599-BB63-4C24-B67E-D2BF99FAC50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зрідка засобом вираження категорії числа може бути наголос: </a:t>
          </a:r>
          <a:r>
            <a:rPr lang="uk-UA" sz="1400" b="1" dirty="0" err="1" smtClean="0">
              <a:solidFill>
                <a:schemeClr val="bg1"/>
              </a:solidFill>
            </a:rPr>
            <a:t>пόля</a:t>
          </a:r>
          <a:r>
            <a:rPr lang="uk-UA" sz="1400" b="1" dirty="0" smtClean="0">
              <a:solidFill>
                <a:schemeClr val="bg1"/>
              </a:solidFill>
            </a:rPr>
            <a:t> – поля, </a:t>
          </a:r>
          <a:r>
            <a:rPr lang="uk-UA" sz="1400" b="1" dirty="0" err="1" smtClean="0">
              <a:solidFill>
                <a:schemeClr val="bg1"/>
              </a:solidFill>
            </a:rPr>
            <a:t>соснú-сόсни</a:t>
          </a:r>
          <a:r>
            <a:rPr lang="uk-UA" sz="1400" b="1" dirty="0" smtClean="0">
              <a:solidFill>
                <a:schemeClr val="bg1"/>
              </a:solidFill>
            </a:rPr>
            <a:t>, </a:t>
          </a:r>
          <a:r>
            <a:rPr lang="uk-UA" sz="1400" b="1" dirty="0" err="1" smtClean="0">
              <a:solidFill>
                <a:schemeClr val="bg1"/>
              </a:solidFill>
            </a:rPr>
            <a:t>веснú</a:t>
          </a:r>
          <a:r>
            <a:rPr lang="uk-UA" sz="1400" b="1" dirty="0" smtClean="0">
              <a:solidFill>
                <a:schemeClr val="bg1"/>
              </a:solidFill>
            </a:rPr>
            <a:t>-вéсни (</a:t>
          </a:r>
          <a:r>
            <a:rPr lang="uk-UA" sz="1400" b="1" dirty="0" err="1" smtClean="0">
              <a:solidFill>
                <a:schemeClr val="bg1"/>
              </a:solidFill>
            </a:rPr>
            <a:t>Н.в</a:t>
          </a:r>
          <a:r>
            <a:rPr lang="uk-UA" sz="1400" b="1" dirty="0" smtClean="0">
              <a:solidFill>
                <a:schemeClr val="bg1"/>
              </a:solidFill>
            </a:rPr>
            <a:t>. мн.).</a:t>
          </a:r>
          <a:endParaRPr lang="ru-RU" sz="1400" b="1" dirty="0">
            <a:solidFill>
              <a:schemeClr val="bg1"/>
            </a:solidFill>
          </a:endParaRPr>
        </a:p>
      </dgm:t>
    </dgm:pt>
    <dgm:pt modelId="{10A35C77-A006-47C5-8C6F-B8995087AA63}" type="parTrans" cxnId="{DC555DCE-831E-4800-B731-BF855B238778}">
      <dgm:prSet/>
      <dgm:spPr/>
      <dgm:t>
        <a:bodyPr/>
        <a:lstStyle/>
        <a:p>
          <a:endParaRPr lang="ru-RU"/>
        </a:p>
      </dgm:t>
    </dgm:pt>
    <dgm:pt modelId="{6C5FD370-58BC-4E17-8B20-15BD18A66A73}" type="sibTrans" cxnId="{DC555DCE-831E-4800-B731-BF855B238778}">
      <dgm:prSet/>
      <dgm:spPr/>
      <dgm:t>
        <a:bodyPr/>
        <a:lstStyle/>
        <a:p>
          <a:endParaRPr lang="ru-RU"/>
        </a:p>
      </dgm:t>
    </dgm:pt>
    <dgm:pt modelId="{9945180E-CAC1-455A-B784-D7699239FE50}" type="pres">
      <dgm:prSet presAssocID="{9CDD5BCA-D844-46A7-A7B8-02D9DB4367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3FE92-5706-4D5D-B6A3-DE4A4D927FFD}" type="pres">
      <dgm:prSet presAssocID="{220E3E45-D137-4A27-89C2-CF978F73B45B}" presName="parentLin" presStyleCnt="0"/>
      <dgm:spPr/>
    </dgm:pt>
    <dgm:pt modelId="{A3D6DB82-6DC4-4EA3-BF1D-569170B77273}" type="pres">
      <dgm:prSet presAssocID="{220E3E45-D137-4A27-89C2-CF978F73B45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D19FDF1-D497-4FD6-8985-1A620FB5D90E}" type="pres">
      <dgm:prSet presAssocID="{220E3E45-D137-4A27-89C2-CF978F73B45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4B2E6-0F2A-4300-A6F0-D3893F45711C}" type="pres">
      <dgm:prSet presAssocID="{220E3E45-D137-4A27-89C2-CF978F73B45B}" presName="negativeSpace" presStyleCnt="0"/>
      <dgm:spPr/>
    </dgm:pt>
    <dgm:pt modelId="{D1B35DFB-8265-431D-A36A-9241F2D64D6E}" type="pres">
      <dgm:prSet presAssocID="{220E3E45-D137-4A27-89C2-CF978F73B45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80654-DD37-4E5E-8830-B14CB60252A7}" type="pres">
      <dgm:prSet presAssocID="{094EE44F-7102-4F99-A923-BF6C4B7FAC72}" presName="spaceBetweenRectangles" presStyleCnt="0"/>
      <dgm:spPr/>
    </dgm:pt>
    <dgm:pt modelId="{1E009093-7F18-4E57-A20A-1EC9F76F7D2F}" type="pres">
      <dgm:prSet presAssocID="{ED952A1C-318B-4F7A-8F96-57BA9B08D46A}" presName="parentLin" presStyleCnt="0"/>
      <dgm:spPr/>
    </dgm:pt>
    <dgm:pt modelId="{E60EC371-A226-43DF-B335-08FB7FD84742}" type="pres">
      <dgm:prSet presAssocID="{ED952A1C-318B-4F7A-8F96-57BA9B08D46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28404B-C8CE-47F8-9F22-1A36B0CBA263}" type="pres">
      <dgm:prSet presAssocID="{ED952A1C-318B-4F7A-8F96-57BA9B08D46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3E60C-742A-4D76-9221-4C3CE683F7FF}" type="pres">
      <dgm:prSet presAssocID="{ED952A1C-318B-4F7A-8F96-57BA9B08D46A}" presName="negativeSpace" presStyleCnt="0"/>
      <dgm:spPr/>
    </dgm:pt>
    <dgm:pt modelId="{D472D2C0-E494-4D89-8D43-262E79F2AF29}" type="pres">
      <dgm:prSet presAssocID="{ED952A1C-318B-4F7A-8F96-57BA9B08D46A}" presName="childText" presStyleLbl="conFgAcc1" presStyleIdx="1" presStyleCnt="5">
        <dgm:presLayoutVars>
          <dgm:bulletEnabled val="1"/>
        </dgm:presLayoutVars>
      </dgm:prSet>
      <dgm:spPr/>
    </dgm:pt>
    <dgm:pt modelId="{468F555D-1D02-44F8-8652-46B2688DDD74}" type="pres">
      <dgm:prSet presAssocID="{34BA147C-468F-46D3-AF2B-C107F971AAEC}" presName="spaceBetweenRectangles" presStyleCnt="0"/>
      <dgm:spPr/>
    </dgm:pt>
    <dgm:pt modelId="{47ECACD5-14E6-40E0-85F1-5DE480394F35}" type="pres">
      <dgm:prSet presAssocID="{259817BF-E29E-484C-B6AD-9DE58CAFEC89}" presName="parentLin" presStyleCnt="0"/>
      <dgm:spPr/>
    </dgm:pt>
    <dgm:pt modelId="{B3ACF1B7-C866-4CE8-9A95-A9DB17ED7C2F}" type="pres">
      <dgm:prSet presAssocID="{259817BF-E29E-484C-B6AD-9DE58CAFEC8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02420A5-47B7-488B-AD74-7BC4E1123A81}" type="pres">
      <dgm:prSet presAssocID="{259817BF-E29E-484C-B6AD-9DE58CAFEC8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DA2CC-C2A0-4A6A-B6EA-B41637847EFB}" type="pres">
      <dgm:prSet presAssocID="{259817BF-E29E-484C-B6AD-9DE58CAFEC89}" presName="negativeSpace" presStyleCnt="0"/>
      <dgm:spPr/>
    </dgm:pt>
    <dgm:pt modelId="{3AB017DF-CE53-4526-B9A3-A864FC62F497}" type="pres">
      <dgm:prSet presAssocID="{259817BF-E29E-484C-B6AD-9DE58CAFEC89}" presName="childText" presStyleLbl="conFgAcc1" presStyleIdx="2" presStyleCnt="5">
        <dgm:presLayoutVars>
          <dgm:bulletEnabled val="1"/>
        </dgm:presLayoutVars>
      </dgm:prSet>
      <dgm:spPr/>
    </dgm:pt>
    <dgm:pt modelId="{63FEC79E-C756-4EBD-92C2-45AA62ADE108}" type="pres">
      <dgm:prSet presAssocID="{01402034-AC38-4AEE-8140-2C5E0531AB71}" presName="spaceBetweenRectangles" presStyleCnt="0"/>
      <dgm:spPr/>
    </dgm:pt>
    <dgm:pt modelId="{9DFD1F7D-693C-4D50-8F47-125CB354E089}" type="pres">
      <dgm:prSet presAssocID="{8597AFA3-99F5-4885-B047-BECEAA7AA105}" presName="parentLin" presStyleCnt="0"/>
      <dgm:spPr/>
    </dgm:pt>
    <dgm:pt modelId="{134E4631-B82C-4150-B978-C6A97A186FDD}" type="pres">
      <dgm:prSet presAssocID="{8597AFA3-99F5-4885-B047-BECEAA7AA10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9C61318-2FB1-4C8A-88D0-03793260DB9C}" type="pres">
      <dgm:prSet presAssocID="{8597AFA3-99F5-4885-B047-BECEAA7AA10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B642-D1FB-4B38-AC31-509E46BD0CCE}" type="pres">
      <dgm:prSet presAssocID="{8597AFA3-99F5-4885-B047-BECEAA7AA105}" presName="negativeSpace" presStyleCnt="0"/>
      <dgm:spPr/>
    </dgm:pt>
    <dgm:pt modelId="{63F3ACAB-067A-4999-BB1D-4AF9356AC693}" type="pres">
      <dgm:prSet presAssocID="{8597AFA3-99F5-4885-B047-BECEAA7AA105}" presName="childText" presStyleLbl="conFgAcc1" presStyleIdx="3" presStyleCnt="5">
        <dgm:presLayoutVars>
          <dgm:bulletEnabled val="1"/>
        </dgm:presLayoutVars>
      </dgm:prSet>
      <dgm:spPr/>
    </dgm:pt>
    <dgm:pt modelId="{228FE76F-B4A5-4D8F-8E56-95004C7383DC}" type="pres">
      <dgm:prSet presAssocID="{7EC49F86-B835-42ED-B7D2-88D74098B820}" presName="spaceBetweenRectangles" presStyleCnt="0"/>
      <dgm:spPr/>
    </dgm:pt>
    <dgm:pt modelId="{F153EC3F-16C9-4D2D-A990-B2142C709CA3}" type="pres">
      <dgm:prSet presAssocID="{055D6599-BB63-4C24-B67E-D2BF99FAC50F}" presName="parentLin" presStyleCnt="0"/>
      <dgm:spPr/>
    </dgm:pt>
    <dgm:pt modelId="{26382CE4-7493-41B4-AE16-A460A0ADE665}" type="pres">
      <dgm:prSet presAssocID="{055D6599-BB63-4C24-B67E-D2BF99FAC50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A27B867-4169-4D30-85AA-72F6D4D3DDF4}" type="pres">
      <dgm:prSet presAssocID="{055D6599-BB63-4C24-B67E-D2BF99FAC50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46118-77C0-4BDA-9589-9618715ED070}" type="pres">
      <dgm:prSet presAssocID="{055D6599-BB63-4C24-B67E-D2BF99FAC50F}" presName="negativeSpace" presStyleCnt="0"/>
      <dgm:spPr/>
    </dgm:pt>
    <dgm:pt modelId="{BDB9F8C9-5456-4AC5-891A-251C3581D2BE}" type="pres">
      <dgm:prSet presAssocID="{055D6599-BB63-4C24-B67E-D2BF99FAC50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60BE16D-0F03-43AA-8714-0D9539D07311}" type="presOf" srcId="{8597AFA3-99F5-4885-B047-BECEAA7AA105}" destId="{D9C61318-2FB1-4C8A-88D0-03793260DB9C}" srcOrd="1" destOrd="0" presId="urn:microsoft.com/office/officeart/2005/8/layout/list1"/>
    <dgm:cxn modelId="{8A627B12-E9C4-45DF-902A-C61D422C26CF}" type="presOf" srcId="{220E3E45-D137-4A27-89C2-CF978F73B45B}" destId="{A3D6DB82-6DC4-4EA3-BF1D-569170B77273}" srcOrd="0" destOrd="0" presId="urn:microsoft.com/office/officeart/2005/8/layout/list1"/>
    <dgm:cxn modelId="{DF50DF44-7C24-45B5-9484-91E9BB92E54E}" srcId="{9CDD5BCA-D844-46A7-A7B8-02D9DB43675D}" destId="{8597AFA3-99F5-4885-B047-BECEAA7AA105}" srcOrd="3" destOrd="0" parTransId="{025C0327-56A1-4646-9316-BE148A3E4098}" sibTransId="{7EC49F86-B835-42ED-B7D2-88D74098B820}"/>
    <dgm:cxn modelId="{2DA76044-1261-4EE4-939A-40CB05BCE39F}" srcId="{9CDD5BCA-D844-46A7-A7B8-02D9DB43675D}" destId="{ED952A1C-318B-4F7A-8F96-57BA9B08D46A}" srcOrd="1" destOrd="0" parTransId="{953EFF75-E8F4-4683-93DF-E8BA7AF54ADE}" sibTransId="{34BA147C-468F-46D3-AF2B-C107F971AAEC}"/>
    <dgm:cxn modelId="{83722421-5C66-42DD-A03D-A51998032B7F}" type="presOf" srcId="{055D6599-BB63-4C24-B67E-D2BF99FAC50F}" destId="{26382CE4-7493-41B4-AE16-A460A0ADE665}" srcOrd="0" destOrd="0" presId="urn:microsoft.com/office/officeart/2005/8/layout/list1"/>
    <dgm:cxn modelId="{E99FB2DE-1466-44A0-9FB6-11E7E231301A}" type="presOf" srcId="{8597AFA3-99F5-4885-B047-BECEAA7AA105}" destId="{134E4631-B82C-4150-B978-C6A97A186FDD}" srcOrd="0" destOrd="0" presId="urn:microsoft.com/office/officeart/2005/8/layout/list1"/>
    <dgm:cxn modelId="{DC555DCE-831E-4800-B731-BF855B238778}" srcId="{9CDD5BCA-D844-46A7-A7B8-02D9DB43675D}" destId="{055D6599-BB63-4C24-B67E-D2BF99FAC50F}" srcOrd="4" destOrd="0" parTransId="{10A35C77-A006-47C5-8C6F-B8995087AA63}" sibTransId="{6C5FD370-58BC-4E17-8B20-15BD18A66A73}"/>
    <dgm:cxn modelId="{65130040-CBC2-47FD-97AB-B862C37D3DE4}" type="presOf" srcId="{220E3E45-D137-4A27-89C2-CF978F73B45B}" destId="{3D19FDF1-D497-4FD6-8985-1A620FB5D90E}" srcOrd="1" destOrd="0" presId="urn:microsoft.com/office/officeart/2005/8/layout/list1"/>
    <dgm:cxn modelId="{84DAFB41-8D36-4F8D-B434-965140297FCA}" type="presOf" srcId="{ED952A1C-318B-4F7A-8F96-57BA9B08D46A}" destId="{DB28404B-C8CE-47F8-9F22-1A36B0CBA263}" srcOrd="1" destOrd="0" presId="urn:microsoft.com/office/officeart/2005/8/layout/list1"/>
    <dgm:cxn modelId="{57A3961B-8DD9-4CFE-A2CA-16883260203E}" srcId="{9CDD5BCA-D844-46A7-A7B8-02D9DB43675D}" destId="{220E3E45-D137-4A27-89C2-CF978F73B45B}" srcOrd="0" destOrd="0" parTransId="{5D710B69-8EBA-4295-87A6-30BD99137D4F}" sibTransId="{094EE44F-7102-4F99-A923-BF6C4B7FAC72}"/>
    <dgm:cxn modelId="{9F46B964-2A9E-4AEE-90BE-BCEE87F852FF}" type="presOf" srcId="{259817BF-E29E-484C-B6AD-9DE58CAFEC89}" destId="{B3ACF1B7-C866-4CE8-9A95-A9DB17ED7C2F}" srcOrd="0" destOrd="0" presId="urn:microsoft.com/office/officeart/2005/8/layout/list1"/>
    <dgm:cxn modelId="{988E80CE-B79B-47D7-A2CB-08F07E39DCB7}" type="presOf" srcId="{055D6599-BB63-4C24-B67E-D2BF99FAC50F}" destId="{FA27B867-4169-4D30-85AA-72F6D4D3DDF4}" srcOrd="1" destOrd="0" presId="urn:microsoft.com/office/officeart/2005/8/layout/list1"/>
    <dgm:cxn modelId="{A19E7849-2DCF-4DFC-BC60-8E5D8C589888}" type="presOf" srcId="{259817BF-E29E-484C-B6AD-9DE58CAFEC89}" destId="{102420A5-47B7-488B-AD74-7BC4E1123A81}" srcOrd="1" destOrd="0" presId="urn:microsoft.com/office/officeart/2005/8/layout/list1"/>
    <dgm:cxn modelId="{84A052E8-8581-411E-9BBA-BBCE12CF5157}" type="presOf" srcId="{ED952A1C-318B-4F7A-8F96-57BA9B08D46A}" destId="{E60EC371-A226-43DF-B335-08FB7FD84742}" srcOrd="0" destOrd="0" presId="urn:microsoft.com/office/officeart/2005/8/layout/list1"/>
    <dgm:cxn modelId="{6C46C74D-051D-4740-B922-9FC23F702651}" type="presOf" srcId="{9CDD5BCA-D844-46A7-A7B8-02D9DB43675D}" destId="{9945180E-CAC1-455A-B784-D7699239FE50}" srcOrd="0" destOrd="0" presId="urn:microsoft.com/office/officeart/2005/8/layout/list1"/>
    <dgm:cxn modelId="{9D8A5FF8-3FFE-4A0D-8BC6-E1FE998A6E1D}" srcId="{9CDD5BCA-D844-46A7-A7B8-02D9DB43675D}" destId="{259817BF-E29E-484C-B6AD-9DE58CAFEC89}" srcOrd="2" destOrd="0" parTransId="{8031954E-49C9-4478-861F-43DC6B99B209}" sibTransId="{01402034-AC38-4AEE-8140-2C5E0531AB71}"/>
    <dgm:cxn modelId="{0038C73A-7041-458A-81BA-923FE135C3FC}" type="presParOf" srcId="{9945180E-CAC1-455A-B784-D7699239FE50}" destId="{5F33FE92-5706-4D5D-B6A3-DE4A4D927FFD}" srcOrd="0" destOrd="0" presId="urn:microsoft.com/office/officeart/2005/8/layout/list1"/>
    <dgm:cxn modelId="{A596E484-9D16-4993-914A-EBFC17730B24}" type="presParOf" srcId="{5F33FE92-5706-4D5D-B6A3-DE4A4D927FFD}" destId="{A3D6DB82-6DC4-4EA3-BF1D-569170B77273}" srcOrd="0" destOrd="0" presId="urn:microsoft.com/office/officeart/2005/8/layout/list1"/>
    <dgm:cxn modelId="{9C738B61-1F9F-4E23-8C4B-04A026015FFD}" type="presParOf" srcId="{5F33FE92-5706-4D5D-B6A3-DE4A4D927FFD}" destId="{3D19FDF1-D497-4FD6-8985-1A620FB5D90E}" srcOrd="1" destOrd="0" presId="urn:microsoft.com/office/officeart/2005/8/layout/list1"/>
    <dgm:cxn modelId="{DE7D6C3F-9E58-4055-BB51-D044112D4BF7}" type="presParOf" srcId="{9945180E-CAC1-455A-B784-D7699239FE50}" destId="{0584B2E6-0F2A-4300-A6F0-D3893F45711C}" srcOrd="1" destOrd="0" presId="urn:microsoft.com/office/officeart/2005/8/layout/list1"/>
    <dgm:cxn modelId="{9953771C-541A-4E3C-91BE-C725DB58C852}" type="presParOf" srcId="{9945180E-CAC1-455A-B784-D7699239FE50}" destId="{D1B35DFB-8265-431D-A36A-9241F2D64D6E}" srcOrd="2" destOrd="0" presId="urn:microsoft.com/office/officeart/2005/8/layout/list1"/>
    <dgm:cxn modelId="{49D7E945-7C17-44E9-91A3-633D1C4179CB}" type="presParOf" srcId="{9945180E-CAC1-455A-B784-D7699239FE50}" destId="{1CF80654-DD37-4E5E-8830-B14CB60252A7}" srcOrd="3" destOrd="0" presId="urn:microsoft.com/office/officeart/2005/8/layout/list1"/>
    <dgm:cxn modelId="{633E1165-F4CE-4AEC-91A7-4CB96BA3C181}" type="presParOf" srcId="{9945180E-CAC1-455A-B784-D7699239FE50}" destId="{1E009093-7F18-4E57-A20A-1EC9F76F7D2F}" srcOrd="4" destOrd="0" presId="urn:microsoft.com/office/officeart/2005/8/layout/list1"/>
    <dgm:cxn modelId="{9F361042-6DA3-4B97-A96F-F8EEB28C61BE}" type="presParOf" srcId="{1E009093-7F18-4E57-A20A-1EC9F76F7D2F}" destId="{E60EC371-A226-43DF-B335-08FB7FD84742}" srcOrd="0" destOrd="0" presId="urn:microsoft.com/office/officeart/2005/8/layout/list1"/>
    <dgm:cxn modelId="{689C8E3F-82D0-4111-97A5-286BCFB54286}" type="presParOf" srcId="{1E009093-7F18-4E57-A20A-1EC9F76F7D2F}" destId="{DB28404B-C8CE-47F8-9F22-1A36B0CBA263}" srcOrd="1" destOrd="0" presId="urn:microsoft.com/office/officeart/2005/8/layout/list1"/>
    <dgm:cxn modelId="{B3672F3F-22AA-4DD4-8F5A-32F69F0A278B}" type="presParOf" srcId="{9945180E-CAC1-455A-B784-D7699239FE50}" destId="{E483E60C-742A-4D76-9221-4C3CE683F7FF}" srcOrd="5" destOrd="0" presId="urn:microsoft.com/office/officeart/2005/8/layout/list1"/>
    <dgm:cxn modelId="{ADA15E71-DD4F-4749-ADCC-3C607F178A74}" type="presParOf" srcId="{9945180E-CAC1-455A-B784-D7699239FE50}" destId="{D472D2C0-E494-4D89-8D43-262E79F2AF29}" srcOrd="6" destOrd="0" presId="urn:microsoft.com/office/officeart/2005/8/layout/list1"/>
    <dgm:cxn modelId="{34645E42-027E-4517-B809-5BDE08B26580}" type="presParOf" srcId="{9945180E-CAC1-455A-B784-D7699239FE50}" destId="{468F555D-1D02-44F8-8652-46B2688DDD74}" srcOrd="7" destOrd="0" presId="urn:microsoft.com/office/officeart/2005/8/layout/list1"/>
    <dgm:cxn modelId="{34223970-462E-4556-B682-E09FFDFE4BAA}" type="presParOf" srcId="{9945180E-CAC1-455A-B784-D7699239FE50}" destId="{47ECACD5-14E6-40E0-85F1-5DE480394F35}" srcOrd="8" destOrd="0" presId="urn:microsoft.com/office/officeart/2005/8/layout/list1"/>
    <dgm:cxn modelId="{F0535038-D444-4136-BD7C-4F22D0D4FD54}" type="presParOf" srcId="{47ECACD5-14E6-40E0-85F1-5DE480394F35}" destId="{B3ACF1B7-C866-4CE8-9A95-A9DB17ED7C2F}" srcOrd="0" destOrd="0" presId="urn:microsoft.com/office/officeart/2005/8/layout/list1"/>
    <dgm:cxn modelId="{058EF679-4437-4A91-ADF9-FDC4EE63354B}" type="presParOf" srcId="{47ECACD5-14E6-40E0-85F1-5DE480394F35}" destId="{102420A5-47B7-488B-AD74-7BC4E1123A81}" srcOrd="1" destOrd="0" presId="urn:microsoft.com/office/officeart/2005/8/layout/list1"/>
    <dgm:cxn modelId="{317FD85C-166C-4BC5-BDB3-F5E451BABF54}" type="presParOf" srcId="{9945180E-CAC1-455A-B784-D7699239FE50}" destId="{EFDDA2CC-C2A0-4A6A-B6EA-B41637847EFB}" srcOrd="9" destOrd="0" presId="urn:microsoft.com/office/officeart/2005/8/layout/list1"/>
    <dgm:cxn modelId="{28BB3487-D3E8-4DAB-9316-E4E16F0355D8}" type="presParOf" srcId="{9945180E-CAC1-455A-B784-D7699239FE50}" destId="{3AB017DF-CE53-4526-B9A3-A864FC62F497}" srcOrd="10" destOrd="0" presId="urn:microsoft.com/office/officeart/2005/8/layout/list1"/>
    <dgm:cxn modelId="{4B59940A-2568-45EE-AFA7-ED63EC62604D}" type="presParOf" srcId="{9945180E-CAC1-455A-B784-D7699239FE50}" destId="{63FEC79E-C756-4EBD-92C2-45AA62ADE108}" srcOrd="11" destOrd="0" presId="urn:microsoft.com/office/officeart/2005/8/layout/list1"/>
    <dgm:cxn modelId="{99ACA0E0-9C61-440B-9345-393C4E6B6A62}" type="presParOf" srcId="{9945180E-CAC1-455A-B784-D7699239FE50}" destId="{9DFD1F7D-693C-4D50-8F47-125CB354E089}" srcOrd="12" destOrd="0" presId="urn:microsoft.com/office/officeart/2005/8/layout/list1"/>
    <dgm:cxn modelId="{DEC6CA32-7B6C-47C9-BCB1-FA2A22C6DA01}" type="presParOf" srcId="{9DFD1F7D-693C-4D50-8F47-125CB354E089}" destId="{134E4631-B82C-4150-B978-C6A97A186FDD}" srcOrd="0" destOrd="0" presId="urn:microsoft.com/office/officeart/2005/8/layout/list1"/>
    <dgm:cxn modelId="{56CBE354-E5A3-40B6-926E-15EE9BC39FA5}" type="presParOf" srcId="{9DFD1F7D-693C-4D50-8F47-125CB354E089}" destId="{D9C61318-2FB1-4C8A-88D0-03793260DB9C}" srcOrd="1" destOrd="0" presId="urn:microsoft.com/office/officeart/2005/8/layout/list1"/>
    <dgm:cxn modelId="{ACA3E2ED-F392-4582-8BE5-17F38B335CC4}" type="presParOf" srcId="{9945180E-CAC1-455A-B784-D7699239FE50}" destId="{0B54B642-D1FB-4B38-AC31-509E46BD0CCE}" srcOrd="13" destOrd="0" presId="urn:microsoft.com/office/officeart/2005/8/layout/list1"/>
    <dgm:cxn modelId="{D7C089E6-2440-4B49-A1EE-44DC37CF5AC3}" type="presParOf" srcId="{9945180E-CAC1-455A-B784-D7699239FE50}" destId="{63F3ACAB-067A-4999-BB1D-4AF9356AC693}" srcOrd="14" destOrd="0" presId="urn:microsoft.com/office/officeart/2005/8/layout/list1"/>
    <dgm:cxn modelId="{96EB75B0-7342-45BD-9805-A6084FCED14F}" type="presParOf" srcId="{9945180E-CAC1-455A-B784-D7699239FE50}" destId="{228FE76F-B4A5-4D8F-8E56-95004C7383DC}" srcOrd="15" destOrd="0" presId="urn:microsoft.com/office/officeart/2005/8/layout/list1"/>
    <dgm:cxn modelId="{ABA7944C-961B-4ECF-B4E7-6F714727B58B}" type="presParOf" srcId="{9945180E-CAC1-455A-B784-D7699239FE50}" destId="{F153EC3F-16C9-4D2D-A990-B2142C709CA3}" srcOrd="16" destOrd="0" presId="urn:microsoft.com/office/officeart/2005/8/layout/list1"/>
    <dgm:cxn modelId="{18B170F2-D6B6-4E6F-AA90-CF8F7E61E361}" type="presParOf" srcId="{F153EC3F-16C9-4D2D-A990-B2142C709CA3}" destId="{26382CE4-7493-41B4-AE16-A460A0ADE665}" srcOrd="0" destOrd="0" presId="urn:microsoft.com/office/officeart/2005/8/layout/list1"/>
    <dgm:cxn modelId="{1EEB44DD-8616-4FC4-969F-FBFAA14F2485}" type="presParOf" srcId="{F153EC3F-16C9-4D2D-A990-B2142C709CA3}" destId="{FA27B867-4169-4D30-85AA-72F6D4D3DDF4}" srcOrd="1" destOrd="0" presId="urn:microsoft.com/office/officeart/2005/8/layout/list1"/>
    <dgm:cxn modelId="{F8256A4A-B393-4827-B0D4-8002F6FEDED0}" type="presParOf" srcId="{9945180E-CAC1-455A-B784-D7699239FE50}" destId="{3D746118-77C0-4BDA-9589-9618715ED070}" srcOrd="17" destOrd="0" presId="urn:microsoft.com/office/officeart/2005/8/layout/list1"/>
    <dgm:cxn modelId="{9F8FB663-6B5E-4B9D-B50A-F896C77949A4}" type="presParOf" srcId="{9945180E-CAC1-455A-B784-D7699239FE50}" destId="{BDB9F8C9-5456-4AC5-891A-251C3581D2B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0BBDE-FE53-42C3-B04C-79619B7505A6}">
      <dsp:nvSpPr>
        <dsp:cNvPr id="0" name=""/>
        <dsp:cNvSpPr/>
      </dsp:nvSpPr>
      <dsp:spPr>
        <a:xfrm>
          <a:off x="937" y="2121591"/>
          <a:ext cx="2410234" cy="1205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bg1"/>
              </a:solidFill>
            </a:rPr>
            <a:t>Граматична категорія роду</a:t>
          </a:r>
          <a:endParaRPr lang="ru-RU" sz="2600" b="1" kern="1200" dirty="0">
            <a:solidFill>
              <a:schemeClr val="bg1"/>
            </a:solidFill>
          </a:endParaRPr>
        </a:p>
      </dsp:txBody>
      <dsp:txXfrm>
        <a:off x="36234" y="2156888"/>
        <a:ext cx="2339640" cy="1134523"/>
      </dsp:txXfrm>
    </dsp:sp>
    <dsp:sp modelId="{C9DC5787-3219-4122-955A-13481175889A}">
      <dsp:nvSpPr>
        <dsp:cNvPr id="0" name=""/>
        <dsp:cNvSpPr/>
      </dsp:nvSpPr>
      <dsp:spPr>
        <a:xfrm rot="18289469">
          <a:off x="2049099" y="2011300"/>
          <a:ext cx="1688239" cy="39814"/>
        </a:xfrm>
        <a:custGeom>
          <a:avLst/>
          <a:gdLst/>
          <a:ahLst/>
          <a:cxnLst/>
          <a:rect l="0" t="0" r="0" b="0"/>
          <a:pathLst>
            <a:path>
              <a:moveTo>
                <a:pt x="0" y="19907"/>
              </a:moveTo>
              <a:lnTo>
                <a:pt x="1688239" y="19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51013" y="1989001"/>
        <a:ext cx="84411" cy="84411"/>
      </dsp:txXfrm>
    </dsp:sp>
    <dsp:sp modelId="{4DDA2217-90D6-42F3-9721-90C0B146B030}">
      <dsp:nvSpPr>
        <dsp:cNvPr id="0" name=""/>
        <dsp:cNvSpPr/>
      </dsp:nvSpPr>
      <dsp:spPr>
        <a:xfrm>
          <a:off x="3375265" y="735706"/>
          <a:ext cx="2410234" cy="1205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bg1"/>
              </a:solidFill>
            </a:rPr>
            <a:t>грамема чоловічого роду (</a:t>
          </a:r>
          <a:r>
            <a:rPr lang="uk-UA" sz="2600" b="1" kern="1200" dirty="0" err="1" smtClean="0">
              <a:solidFill>
                <a:schemeClr val="bg1"/>
              </a:solidFill>
            </a:rPr>
            <a:t>ч.р</a:t>
          </a:r>
          <a:r>
            <a:rPr lang="uk-UA" sz="2600" b="1" kern="1200" dirty="0" smtClean="0">
              <a:solidFill>
                <a:schemeClr val="bg1"/>
              </a:solidFill>
            </a:rPr>
            <a:t>.)</a:t>
          </a:r>
          <a:endParaRPr lang="ru-RU" sz="2600" b="1" kern="1200" dirty="0">
            <a:solidFill>
              <a:schemeClr val="bg1"/>
            </a:solidFill>
          </a:endParaRPr>
        </a:p>
      </dsp:txBody>
      <dsp:txXfrm>
        <a:off x="3410562" y="771003"/>
        <a:ext cx="2339640" cy="1134523"/>
      </dsp:txXfrm>
    </dsp:sp>
    <dsp:sp modelId="{209506D1-E03E-4395-AA20-9F4D4117A77F}">
      <dsp:nvSpPr>
        <dsp:cNvPr id="0" name=""/>
        <dsp:cNvSpPr/>
      </dsp:nvSpPr>
      <dsp:spPr>
        <a:xfrm>
          <a:off x="2411172" y="2704242"/>
          <a:ext cx="964093" cy="39814"/>
        </a:xfrm>
        <a:custGeom>
          <a:avLst/>
          <a:gdLst/>
          <a:ahLst/>
          <a:cxnLst/>
          <a:rect l="0" t="0" r="0" b="0"/>
          <a:pathLst>
            <a:path>
              <a:moveTo>
                <a:pt x="0" y="19907"/>
              </a:moveTo>
              <a:lnTo>
                <a:pt x="964093" y="19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9116" y="2700047"/>
        <a:ext cx="48204" cy="48204"/>
      </dsp:txXfrm>
    </dsp:sp>
    <dsp:sp modelId="{F3058E9E-F210-42CC-9E47-267597B4C1ED}">
      <dsp:nvSpPr>
        <dsp:cNvPr id="0" name=""/>
        <dsp:cNvSpPr/>
      </dsp:nvSpPr>
      <dsp:spPr>
        <a:xfrm>
          <a:off x="3375265" y="2121591"/>
          <a:ext cx="2410234" cy="1205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bg1"/>
              </a:solidFill>
            </a:rPr>
            <a:t>грамема жіночого роду (</a:t>
          </a:r>
          <a:r>
            <a:rPr lang="uk-UA" sz="2600" b="1" kern="1200" dirty="0" err="1" smtClean="0">
              <a:solidFill>
                <a:schemeClr val="bg1"/>
              </a:solidFill>
            </a:rPr>
            <a:t>ж.р</a:t>
          </a:r>
          <a:r>
            <a:rPr lang="uk-UA" sz="2600" b="1" kern="1200" dirty="0" smtClean="0">
              <a:solidFill>
                <a:schemeClr val="bg1"/>
              </a:solidFill>
            </a:rPr>
            <a:t>.)</a:t>
          </a:r>
          <a:endParaRPr lang="ru-RU" sz="2600" b="1" kern="1200" dirty="0">
            <a:solidFill>
              <a:schemeClr val="bg1"/>
            </a:solidFill>
          </a:endParaRPr>
        </a:p>
      </dsp:txBody>
      <dsp:txXfrm>
        <a:off x="3410562" y="2156888"/>
        <a:ext cx="2339640" cy="1134523"/>
      </dsp:txXfrm>
    </dsp:sp>
    <dsp:sp modelId="{C694DEE0-0FAE-4788-9B6E-1A52F65B3C1E}">
      <dsp:nvSpPr>
        <dsp:cNvPr id="0" name=""/>
        <dsp:cNvSpPr/>
      </dsp:nvSpPr>
      <dsp:spPr>
        <a:xfrm rot="3310531">
          <a:off x="2049099" y="3397185"/>
          <a:ext cx="1688239" cy="39814"/>
        </a:xfrm>
        <a:custGeom>
          <a:avLst/>
          <a:gdLst/>
          <a:ahLst/>
          <a:cxnLst/>
          <a:rect l="0" t="0" r="0" b="0"/>
          <a:pathLst>
            <a:path>
              <a:moveTo>
                <a:pt x="0" y="19907"/>
              </a:moveTo>
              <a:lnTo>
                <a:pt x="1688239" y="19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51013" y="3374886"/>
        <a:ext cx="84411" cy="84411"/>
      </dsp:txXfrm>
    </dsp:sp>
    <dsp:sp modelId="{C35D64C1-6B12-4DA2-8C99-B49E526824F2}">
      <dsp:nvSpPr>
        <dsp:cNvPr id="0" name=""/>
        <dsp:cNvSpPr/>
      </dsp:nvSpPr>
      <dsp:spPr>
        <a:xfrm>
          <a:off x="3375265" y="3507476"/>
          <a:ext cx="2410234" cy="1205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bg1"/>
              </a:solidFill>
            </a:rPr>
            <a:t>Грамема середнього роду (</a:t>
          </a:r>
          <a:r>
            <a:rPr lang="uk-UA" sz="2600" b="1" kern="1200" dirty="0" err="1" smtClean="0">
              <a:solidFill>
                <a:schemeClr val="bg1"/>
              </a:solidFill>
            </a:rPr>
            <a:t>с.р</a:t>
          </a:r>
          <a:r>
            <a:rPr lang="uk-UA" sz="2600" b="1" kern="1200" dirty="0" smtClean="0">
              <a:solidFill>
                <a:schemeClr val="bg1"/>
              </a:solidFill>
            </a:rPr>
            <a:t>.)</a:t>
          </a:r>
          <a:endParaRPr lang="ru-RU" sz="2600" b="1" kern="1200" dirty="0">
            <a:solidFill>
              <a:schemeClr val="bg1"/>
            </a:solidFill>
          </a:endParaRPr>
        </a:p>
      </dsp:txBody>
      <dsp:txXfrm>
        <a:off x="3410562" y="3542773"/>
        <a:ext cx="2339640" cy="11345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2351E-97E2-423C-A8CB-EAD9D8A82E7D}">
      <dsp:nvSpPr>
        <dsp:cNvPr id="0" name=""/>
        <dsp:cNvSpPr/>
      </dsp:nvSpPr>
      <dsp:spPr>
        <a:xfrm>
          <a:off x="734" y="958964"/>
          <a:ext cx="2865871" cy="17195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FFFF00"/>
              </a:solidFill>
            </a:rPr>
            <a:t>За наявністю форм числа іменники поділяються на три групи</a:t>
          </a:r>
          <a:endParaRPr lang="ru-RU" sz="2200" b="1" kern="1200" dirty="0">
            <a:solidFill>
              <a:srgbClr val="FFFF00"/>
            </a:solidFill>
          </a:endParaRPr>
        </a:p>
      </dsp:txBody>
      <dsp:txXfrm>
        <a:off x="734" y="958964"/>
        <a:ext cx="2865871" cy="1719522"/>
      </dsp:txXfrm>
    </dsp:sp>
    <dsp:sp modelId="{937EBA2B-949C-4FAA-8493-D0DE7DEAAF31}">
      <dsp:nvSpPr>
        <dsp:cNvPr id="0" name=""/>
        <dsp:cNvSpPr/>
      </dsp:nvSpPr>
      <dsp:spPr>
        <a:xfrm>
          <a:off x="3153928" y="906708"/>
          <a:ext cx="2865871" cy="17195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іменники, для яких характерна як форма однини, так і множини;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3153928" y="906708"/>
        <a:ext cx="2865871" cy="1719522"/>
      </dsp:txXfrm>
    </dsp:sp>
    <dsp:sp modelId="{BFBC2775-A881-4707-8CEF-A4A044FFEFEF}">
      <dsp:nvSpPr>
        <dsp:cNvPr id="0" name=""/>
        <dsp:cNvSpPr/>
      </dsp:nvSpPr>
      <dsp:spPr>
        <a:xfrm>
          <a:off x="734" y="2965075"/>
          <a:ext cx="2865871" cy="17195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іменники, які мають тільки форму однини (</a:t>
          </a:r>
          <a:r>
            <a:rPr lang="en-US" sz="2200" b="1" kern="1200" dirty="0" err="1" smtClean="0">
              <a:solidFill>
                <a:schemeClr val="bg1"/>
              </a:solidFill>
            </a:rPr>
            <a:t>singulania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tantum</a:t>
          </a:r>
          <a:r>
            <a:rPr lang="uk-UA" sz="2200" b="1" kern="1200" dirty="0" smtClean="0">
              <a:solidFill>
                <a:schemeClr val="bg1"/>
              </a:solidFill>
            </a:rPr>
            <a:t>)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734" y="2965075"/>
        <a:ext cx="2865871" cy="1719522"/>
      </dsp:txXfrm>
    </dsp:sp>
    <dsp:sp modelId="{3A133BCF-6ED6-4BAE-A3DA-CEC6D9D04788}">
      <dsp:nvSpPr>
        <dsp:cNvPr id="0" name=""/>
        <dsp:cNvSpPr/>
      </dsp:nvSpPr>
      <dsp:spPr>
        <a:xfrm>
          <a:off x="3153193" y="2965075"/>
          <a:ext cx="2865871" cy="17195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іменники, які мають лише форму множини (</a:t>
          </a:r>
          <a:r>
            <a:rPr lang="en-US" sz="2200" b="1" kern="1200" dirty="0" err="1" smtClean="0">
              <a:solidFill>
                <a:schemeClr val="bg1"/>
              </a:solidFill>
            </a:rPr>
            <a:t>plunalia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tantum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uk-UA" sz="2200" b="1" kern="1200" dirty="0" smtClean="0">
              <a:solidFill>
                <a:schemeClr val="bg1"/>
              </a:solidFill>
            </a:rPr>
            <a:t>).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3153193" y="2965075"/>
        <a:ext cx="2865871" cy="1719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9C55E-568A-4FF2-A251-11FE867221A9}">
      <dsp:nvSpPr>
        <dsp:cNvPr id="0" name=""/>
        <dsp:cNvSpPr/>
      </dsp:nvSpPr>
      <dsp:spPr>
        <a:xfrm>
          <a:off x="2978013" y="2599711"/>
          <a:ext cx="2106966" cy="36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35"/>
              </a:lnTo>
              <a:lnTo>
                <a:pt x="2106966" y="182835"/>
              </a:lnTo>
              <a:lnTo>
                <a:pt x="2106966" y="365671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7985E-0773-41A0-82EC-E2F6D2E03441}">
      <dsp:nvSpPr>
        <dsp:cNvPr id="0" name=""/>
        <dsp:cNvSpPr/>
      </dsp:nvSpPr>
      <dsp:spPr>
        <a:xfrm>
          <a:off x="2932293" y="2599711"/>
          <a:ext cx="91440" cy="365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835"/>
              </a:lnTo>
              <a:lnTo>
                <a:pt x="97976" y="182835"/>
              </a:lnTo>
              <a:lnTo>
                <a:pt x="97976" y="365671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CDFCB-F4F9-4B30-9E2B-437CCBAFDE71}">
      <dsp:nvSpPr>
        <dsp:cNvPr id="0" name=""/>
        <dsp:cNvSpPr/>
      </dsp:nvSpPr>
      <dsp:spPr>
        <a:xfrm>
          <a:off x="871047" y="2599711"/>
          <a:ext cx="2106966" cy="365671"/>
        </a:xfrm>
        <a:custGeom>
          <a:avLst/>
          <a:gdLst/>
          <a:ahLst/>
          <a:cxnLst/>
          <a:rect l="0" t="0" r="0" b="0"/>
          <a:pathLst>
            <a:path>
              <a:moveTo>
                <a:pt x="2106966" y="0"/>
              </a:moveTo>
              <a:lnTo>
                <a:pt x="2106966" y="182835"/>
              </a:lnTo>
              <a:lnTo>
                <a:pt x="0" y="182835"/>
              </a:lnTo>
              <a:lnTo>
                <a:pt x="0" y="365671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C0FE1-184F-4488-A1FC-365E4437B66D}">
      <dsp:nvSpPr>
        <dsp:cNvPr id="0" name=""/>
        <dsp:cNvSpPr/>
      </dsp:nvSpPr>
      <dsp:spPr>
        <a:xfrm>
          <a:off x="2107366" y="1729063"/>
          <a:ext cx="1741294" cy="87064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u="sng" kern="1200" dirty="0" smtClean="0">
              <a:solidFill>
                <a:srgbClr val="FFFF00"/>
              </a:solidFill>
            </a:rPr>
            <a:t>В ІМЕННИКА самостійні граматичні категорії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2107366" y="1729063"/>
        <a:ext cx="1741294" cy="870647"/>
      </dsp:txXfrm>
    </dsp:sp>
    <dsp:sp modelId="{F7BE315B-8D08-4B3C-8614-03F471CF2982}">
      <dsp:nvSpPr>
        <dsp:cNvPr id="0" name=""/>
        <dsp:cNvSpPr/>
      </dsp:nvSpPr>
      <dsp:spPr>
        <a:xfrm>
          <a:off x="399" y="2965382"/>
          <a:ext cx="1741294" cy="870647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FFFF00"/>
              </a:solidFill>
            </a:rPr>
            <a:t>Граматична категорія роду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399" y="2965382"/>
        <a:ext cx="1741294" cy="870647"/>
      </dsp:txXfrm>
    </dsp:sp>
    <dsp:sp modelId="{C5AF3751-F1A9-4278-82C0-D3352FB8DE0B}">
      <dsp:nvSpPr>
        <dsp:cNvPr id="0" name=""/>
        <dsp:cNvSpPr/>
      </dsp:nvSpPr>
      <dsp:spPr>
        <a:xfrm>
          <a:off x="2159622" y="2965382"/>
          <a:ext cx="1741294" cy="870647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FFFF00"/>
              </a:solidFill>
            </a:rPr>
            <a:t>Граматична категорія  числа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2159622" y="2965382"/>
        <a:ext cx="1741294" cy="870647"/>
      </dsp:txXfrm>
    </dsp:sp>
    <dsp:sp modelId="{46334D25-A6E2-4B7A-AB20-762BE12B0D93}">
      <dsp:nvSpPr>
        <dsp:cNvPr id="0" name=""/>
        <dsp:cNvSpPr/>
      </dsp:nvSpPr>
      <dsp:spPr>
        <a:xfrm>
          <a:off x="4214332" y="2965382"/>
          <a:ext cx="1741294" cy="870647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FFFF00"/>
              </a:solidFill>
            </a:rPr>
            <a:t>Граматична категорія відмінка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4214332" y="2965382"/>
        <a:ext cx="1741294" cy="870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E2C70-6D42-4CCF-B2BE-A6A91491D182}">
      <dsp:nvSpPr>
        <dsp:cNvPr id="0" name=""/>
        <dsp:cNvSpPr/>
      </dsp:nvSpPr>
      <dsp:spPr>
        <a:xfrm>
          <a:off x="2709333" y="0"/>
          <a:ext cx="2709333" cy="1806222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rgbClr val="FF0000"/>
              </a:solidFill>
            </a:rPr>
            <a:t>Граматична категорія</a:t>
          </a:r>
          <a:endParaRPr lang="ru-RU" sz="3300" b="1" kern="1200" dirty="0">
            <a:solidFill>
              <a:srgbClr val="FF0000"/>
            </a:solidFill>
          </a:endParaRPr>
        </a:p>
      </dsp:txBody>
      <dsp:txXfrm>
        <a:off x="2709333" y="0"/>
        <a:ext cx="2709333" cy="1806222"/>
      </dsp:txXfrm>
    </dsp:sp>
    <dsp:sp modelId="{27B65658-3260-4D3C-8C28-CE4A1E26B561}">
      <dsp:nvSpPr>
        <dsp:cNvPr id="0" name=""/>
        <dsp:cNvSpPr/>
      </dsp:nvSpPr>
      <dsp:spPr>
        <a:xfrm>
          <a:off x="1354666" y="1806222"/>
          <a:ext cx="5418666" cy="1806222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rgbClr val="FF0000"/>
              </a:solidFill>
            </a:rPr>
            <a:t>Граматичне значення</a:t>
          </a:r>
          <a:endParaRPr lang="ru-RU" sz="3300" b="1" kern="1200" dirty="0">
            <a:solidFill>
              <a:srgbClr val="FF0000"/>
            </a:solidFill>
          </a:endParaRPr>
        </a:p>
      </dsp:txBody>
      <dsp:txXfrm>
        <a:off x="2302933" y="1806222"/>
        <a:ext cx="3522133" cy="1806222"/>
      </dsp:txXfrm>
    </dsp:sp>
    <dsp:sp modelId="{B4A8F3F2-8F7C-4AB1-8046-F1ECB6231FA3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rgbClr val="FF0000"/>
              </a:solidFill>
            </a:rPr>
            <a:t>Граматична форма (грамема)</a:t>
          </a:r>
          <a:endParaRPr lang="ru-RU" sz="3300" b="1" kern="1200" dirty="0">
            <a:solidFill>
              <a:srgbClr val="FF0000"/>
            </a:solidFill>
          </a:endParaRPr>
        </a:p>
      </dsp:txBody>
      <dsp:txXfrm>
        <a:off x="1422399" y="3612444"/>
        <a:ext cx="5283200" cy="1806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5B658-D980-4A42-A646-DF2D581529FF}">
      <dsp:nvSpPr>
        <dsp:cNvPr id="0" name=""/>
        <dsp:cNvSpPr/>
      </dsp:nvSpPr>
      <dsp:spPr>
        <a:xfrm>
          <a:off x="2784423" y="287376"/>
          <a:ext cx="5817465" cy="497544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Рід</a:t>
          </a:r>
          <a:r>
            <a:rPr lang="ru-RU" sz="1600" b="1" kern="1200" dirty="0" smtClean="0">
              <a:solidFill>
                <a:schemeClr val="bg1"/>
              </a:solidFill>
            </a:rPr>
            <a:t> є </a:t>
          </a:r>
          <a:r>
            <a:rPr lang="ru-RU" sz="1600" b="1" kern="1200" dirty="0" err="1" smtClean="0">
              <a:solidFill>
                <a:schemeClr val="bg1"/>
              </a:solidFill>
            </a:rPr>
            <a:t>граматичною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</a:rPr>
            <a:t>категорією</a:t>
          </a:r>
          <a:r>
            <a:rPr lang="ru-RU" sz="1600" b="1" kern="1200" dirty="0" smtClean="0">
              <a:solidFill>
                <a:schemeClr val="bg1"/>
              </a:solidFill>
            </a:rPr>
            <a:t>, </a:t>
          </a:r>
          <a:r>
            <a:rPr lang="ru-RU" sz="1600" b="1" kern="1200" dirty="0" err="1" smtClean="0">
              <a:solidFill>
                <a:schemeClr val="bg1"/>
              </a:solidFill>
            </a:rPr>
            <a:t>спільною</a:t>
          </a:r>
          <a:r>
            <a:rPr lang="ru-RU" sz="1600" b="1" kern="1200" dirty="0" smtClean="0">
              <a:solidFill>
                <a:schemeClr val="bg1"/>
              </a:solidFill>
            </a:rPr>
            <a:t> для </a:t>
          </a:r>
          <a:r>
            <a:rPr lang="ru-RU" sz="1600" b="1" kern="1200" dirty="0" err="1" smtClean="0">
              <a:solidFill>
                <a:schemeClr val="bg1"/>
              </a:solidFill>
            </a:rPr>
            <a:t>іменника</a:t>
          </a:r>
          <a:r>
            <a:rPr lang="ru-RU" sz="1600" b="1" kern="1200" dirty="0" smtClean="0">
              <a:solidFill>
                <a:schemeClr val="bg1"/>
              </a:solidFill>
            </a:rPr>
            <a:t>, </a:t>
          </a:r>
          <a:r>
            <a:rPr lang="ru-RU" sz="1600" b="1" kern="1200" dirty="0" err="1" smtClean="0">
              <a:solidFill>
                <a:schemeClr val="bg1"/>
              </a:solidFill>
            </a:rPr>
            <a:t>прикметника</a:t>
          </a:r>
          <a:r>
            <a:rPr lang="ru-RU" sz="1600" b="1" kern="1200" dirty="0" smtClean="0">
              <a:solidFill>
                <a:schemeClr val="bg1"/>
              </a:solidFill>
            </a:rPr>
            <a:t>, </a:t>
          </a:r>
          <a:r>
            <a:rPr lang="ru-RU" sz="1600" b="1" kern="1200" dirty="0" err="1" smtClean="0">
              <a:solidFill>
                <a:schemeClr val="bg1"/>
              </a:solidFill>
            </a:rPr>
            <a:t>займенника</a:t>
          </a:r>
          <a:r>
            <a:rPr lang="ru-RU" sz="1600" b="1" kern="1200" dirty="0" smtClean="0">
              <a:solidFill>
                <a:schemeClr val="bg1"/>
              </a:solidFill>
            </a:rPr>
            <a:t>, </a:t>
          </a:r>
          <a:r>
            <a:rPr lang="ru-RU" sz="1600" b="1" kern="1200" dirty="0" err="1" smtClean="0">
              <a:solidFill>
                <a:schemeClr val="bg1"/>
              </a:solidFill>
            </a:rPr>
            <a:t>частково</a:t>
          </a:r>
          <a:r>
            <a:rPr lang="ru-RU" sz="1600" b="1" kern="1200" dirty="0" smtClean="0">
              <a:solidFill>
                <a:schemeClr val="bg1"/>
              </a:solidFill>
            </a:rPr>
            <a:t> для </a:t>
          </a:r>
          <a:r>
            <a:rPr lang="ru-RU" sz="1600" b="1" kern="1200" dirty="0" err="1" smtClean="0">
              <a:solidFill>
                <a:schemeClr val="bg1"/>
              </a:solidFill>
            </a:rPr>
            <a:t>дієслова</a:t>
          </a:r>
          <a:r>
            <a:rPr lang="ru-RU" sz="1600" b="1" kern="1200" dirty="0" smtClean="0">
              <a:solidFill>
                <a:schemeClr val="bg1"/>
              </a:solidFill>
            </a:rPr>
            <a:t> та </a:t>
          </a:r>
          <a:r>
            <a:rPr lang="ru-RU" sz="1600" b="1" kern="1200" dirty="0" err="1" smtClean="0">
              <a:solidFill>
                <a:schemeClr val="bg1"/>
              </a:solidFill>
            </a:rPr>
            <a:t>числівника</a:t>
          </a:r>
          <a:r>
            <a:rPr lang="ru-RU" sz="1600" b="1" kern="1200" dirty="0" smtClean="0">
              <a:solidFill>
                <a:schemeClr val="bg1"/>
              </a:solidFill>
            </a:rPr>
            <a:t>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850366" y="1341696"/>
        <a:ext cx="2077666" cy="1480785"/>
      </dsp:txXfrm>
    </dsp:sp>
    <dsp:sp modelId="{5B4EF034-1973-4F30-9077-B32D6ADCFFCF}">
      <dsp:nvSpPr>
        <dsp:cNvPr id="0" name=""/>
        <dsp:cNvSpPr/>
      </dsp:nvSpPr>
      <dsp:spPr>
        <a:xfrm>
          <a:off x="2711582" y="419860"/>
          <a:ext cx="5817465" cy="497544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категорія</a:t>
          </a:r>
          <a:r>
            <a:rPr lang="ru-RU" sz="1600" b="1" kern="1200" dirty="0" smtClean="0">
              <a:solidFill>
                <a:schemeClr val="bg1"/>
              </a:solidFill>
            </a:rPr>
            <a:t> роду </a:t>
          </a:r>
          <a:r>
            <a:rPr lang="ru-RU" sz="1600" b="1" kern="1200" dirty="0" err="1" smtClean="0">
              <a:solidFill>
                <a:schemeClr val="bg1"/>
              </a:solidFill>
            </a:rPr>
            <a:t>розвинулась</a:t>
          </a:r>
          <a:r>
            <a:rPr lang="ru-RU" sz="1600" b="1" kern="1200" dirty="0" smtClean="0">
              <a:solidFill>
                <a:schemeClr val="bg1"/>
              </a:solidFill>
            </a:rPr>
            <a:t> з </a:t>
          </a:r>
          <a:r>
            <a:rPr lang="ru-RU" sz="1600" b="1" kern="1200" dirty="0" err="1" smtClean="0">
              <a:solidFill>
                <a:schemeClr val="bg1"/>
              </a:solidFill>
            </a:rPr>
            <a:t>категорії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</a:rPr>
            <a:t>істот</a:t>
          </a:r>
          <a:r>
            <a:rPr lang="ru-RU" sz="1600" b="1" kern="1200" dirty="0" smtClean="0">
              <a:solidFill>
                <a:schemeClr val="bg1"/>
              </a:solidFill>
            </a:rPr>
            <a:t> та </a:t>
          </a:r>
          <a:r>
            <a:rPr lang="ru-RU" sz="1600" b="1" kern="1200" dirty="0" err="1" smtClean="0">
              <a:solidFill>
                <a:schemeClr val="bg1"/>
              </a:solidFill>
            </a:rPr>
            <a:t>неістот</a:t>
          </a:r>
          <a:r>
            <a:rPr lang="ru-RU" sz="1600" b="1" kern="1200" dirty="0" smtClean="0">
              <a:solidFill>
                <a:schemeClr val="bg1"/>
              </a:solidFill>
            </a:rPr>
            <a:t>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096693" y="3647973"/>
        <a:ext cx="3116499" cy="1303091"/>
      </dsp:txXfrm>
    </dsp:sp>
    <dsp:sp modelId="{7EAF5715-986E-4890-8E75-AF09A0620355}">
      <dsp:nvSpPr>
        <dsp:cNvPr id="0" name=""/>
        <dsp:cNvSpPr/>
      </dsp:nvSpPr>
      <dsp:spPr>
        <a:xfrm>
          <a:off x="2586447" y="287376"/>
          <a:ext cx="5817465" cy="497544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Категорія</a:t>
          </a:r>
          <a:r>
            <a:rPr lang="ru-RU" sz="1600" b="1" kern="1200" dirty="0" smtClean="0">
              <a:solidFill>
                <a:schemeClr val="bg1"/>
              </a:solidFill>
            </a:rPr>
            <a:t> роду в </a:t>
          </a:r>
          <a:r>
            <a:rPr lang="ru-RU" sz="1600" b="1" kern="1200" dirty="0" err="1" smtClean="0">
              <a:solidFill>
                <a:schemeClr val="bg1"/>
              </a:solidFill>
            </a:rPr>
            <a:t>іменниках</a:t>
          </a:r>
          <a:r>
            <a:rPr lang="ru-RU" sz="1600" b="1" kern="1200" dirty="0" smtClean="0">
              <a:solidFill>
                <a:schemeClr val="bg1"/>
              </a:solidFill>
            </a:rPr>
            <a:t> є </a:t>
          </a:r>
          <a:r>
            <a:rPr lang="ru-RU" sz="1600" b="1" i="1" kern="1200" dirty="0" err="1" smtClean="0">
              <a:solidFill>
                <a:schemeClr val="bg1"/>
              </a:solidFill>
            </a:rPr>
            <a:t>синтаксично</a:t>
          </a:r>
          <a:r>
            <a:rPr lang="ru-RU" sz="1600" b="1" i="1" kern="1200" dirty="0" smtClean="0">
              <a:solidFill>
                <a:schemeClr val="bg1"/>
              </a:solidFill>
            </a:rPr>
            <a:t> </a:t>
          </a:r>
          <a:r>
            <a:rPr lang="ru-RU" sz="1600" b="1" i="1" kern="1200" dirty="0" err="1" smtClean="0">
              <a:solidFill>
                <a:schemeClr val="bg1"/>
              </a:solidFill>
            </a:rPr>
            <a:t>незалежною</a:t>
          </a:r>
          <a:r>
            <a:rPr lang="ru-RU" sz="1600" b="1" i="1" kern="1200" dirty="0" smtClean="0">
              <a:solidFill>
                <a:schemeClr val="bg1"/>
              </a:solidFill>
            </a:rPr>
            <a:t>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60304" y="1341696"/>
        <a:ext cx="2077666" cy="1480785"/>
      </dsp:txXfrm>
    </dsp:sp>
    <dsp:sp modelId="{0140F1B6-A687-44AD-A774-EF5FFE4371BB}">
      <dsp:nvSpPr>
        <dsp:cNvPr id="0" name=""/>
        <dsp:cNvSpPr/>
      </dsp:nvSpPr>
      <dsp:spPr>
        <a:xfrm>
          <a:off x="3941824" y="-148324"/>
          <a:ext cx="5401425" cy="54014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F0CB0-56E5-4EC9-904E-CA66788C5D8D}">
      <dsp:nvSpPr>
        <dsp:cNvPr id="0" name=""/>
        <dsp:cNvSpPr/>
      </dsp:nvSpPr>
      <dsp:spPr>
        <a:xfrm>
          <a:off x="2915019" y="205908"/>
          <a:ext cx="5401425" cy="54014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CB8FB-8FEA-4A16-9701-DD34227018AE}">
      <dsp:nvSpPr>
        <dsp:cNvPr id="0" name=""/>
        <dsp:cNvSpPr/>
      </dsp:nvSpPr>
      <dsp:spPr>
        <a:xfrm>
          <a:off x="1587724" y="-45643"/>
          <a:ext cx="5401425" cy="54014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14C77-CDC2-43E0-8886-8C518FB8F2D7}">
      <dsp:nvSpPr>
        <dsp:cNvPr id="0" name=""/>
        <dsp:cNvSpPr/>
      </dsp:nvSpPr>
      <dsp:spPr>
        <a:xfrm>
          <a:off x="3672706" y="2491202"/>
          <a:ext cx="174305" cy="763626"/>
        </a:xfrm>
        <a:custGeom>
          <a:avLst/>
          <a:gdLst/>
          <a:ahLst/>
          <a:cxnLst/>
          <a:rect l="0" t="0" r="0" b="0"/>
          <a:pathLst>
            <a:path>
              <a:moveTo>
                <a:pt x="174305" y="0"/>
              </a:moveTo>
              <a:lnTo>
                <a:pt x="174305" y="763626"/>
              </a:lnTo>
              <a:lnTo>
                <a:pt x="0" y="7636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79499-C539-4C5E-A2E4-017EB7FB407B}">
      <dsp:nvSpPr>
        <dsp:cNvPr id="0" name=""/>
        <dsp:cNvSpPr/>
      </dsp:nvSpPr>
      <dsp:spPr>
        <a:xfrm>
          <a:off x="3847011" y="2491202"/>
          <a:ext cx="3013003" cy="152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946"/>
              </a:lnTo>
              <a:lnTo>
                <a:pt x="3013003" y="1352946"/>
              </a:lnTo>
              <a:lnTo>
                <a:pt x="3013003" y="1527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4EA34-DEA2-4B6F-9888-17B1FC97F7B0}">
      <dsp:nvSpPr>
        <dsp:cNvPr id="0" name=""/>
        <dsp:cNvSpPr/>
      </dsp:nvSpPr>
      <dsp:spPr>
        <a:xfrm>
          <a:off x="3847011" y="2491202"/>
          <a:ext cx="1004334" cy="152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946"/>
              </a:lnTo>
              <a:lnTo>
                <a:pt x="1004334" y="1352946"/>
              </a:lnTo>
              <a:lnTo>
                <a:pt x="1004334" y="1527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6D0C2-2818-48AA-9BDD-D4FCD285418A}">
      <dsp:nvSpPr>
        <dsp:cNvPr id="0" name=""/>
        <dsp:cNvSpPr/>
      </dsp:nvSpPr>
      <dsp:spPr>
        <a:xfrm>
          <a:off x="2842677" y="2491202"/>
          <a:ext cx="1004334" cy="1527252"/>
        </a:xfrm>
        <a:custGeom>
          <a:avLst/>
          <a:gdLst/>
          <a:ahLst/>
          <a:cxnLst/>
          <a:rect l="0" t="0" r="0" b="0"/>
          <a:pathLst>
            <a:path>
              <a:moveTo>
                <a:pt x="1004334" y="0"/>
              </a:moveTo>
              <a:lnTo>
                <a:pt x="1004334" y="1352946"/>
              </a:lnTo>
              <a:lnTo>
                <a:pt x="0" y="1352946"/>
              </a:lnTo>
              <a:lnTo>
                <a:pt x="0" y="1527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C7AA4-A4F9-438F-9E71-412716D475B1}">
      <dsp:nvSpPr>
        <dsp:cNvPr id="0" name=""/>
        <dsp:cNvSpPr/>
      </dsp:nvSpPr>
      <dsp:spPr>
        <a:xfrm>
          <a:off x="834008" y="2491202"/>
          <a:ext cx="3013003" cy="1527252"/>
        </a:xfrm>
        <a:custGeom>
          <a:avLst/>
          <a:gdLst/>
          <a:ahLst/>
          <a:cxnLst/>
          <a:rect l="0" t="0" r="0" b="0"/>
          <a:pathLst>
            <a:path>
              <a:moveTo>
                <a:pt x="3013003" y="0"/>
              </a:moveTo>
              <a:lnTo>
                <a:pt x="3013003" y="1352946"/>
              </a:lnTo>
              <a:lnTo>
                <a:pt x="0" y="1352946"/>
              </a:lnTo>
              <a:lnTo>
                <a:pt x="0" y="1527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E6552-4628-48F3-A9EE-D1D2E294587C}">
      <dsp:nvSpPr>
        <dsp:cNvPr id="0" name=""/>
        <dsp:cNvSpPr/>
      </dsp:nvSpPr>
      <dsp:spPr>
        <a:xfrm>
          <a:off x="3016983" y="1661173"/>
          <a:ext cx="1660057" cy="830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Грамеми категорії роду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3016983" y="1661173"/>
        <a:ext cx="1660057" cy="830028"/>
      </dsp:txXfrm>
    </dsp:sp>
    <dsp:sp modelId="{E9DCE93C-11CB-460E-B391-4B28A7B2B1A0}">
      <dsp:nvSpPr>
        <dsp:cNvPr id="0" name=""/>
        <dsp:cNvSpPr/>
      </dsp:nvSpPr>
      <dsp:spPr>
        <a:xfrm>
          <a:off x="3979" y="4018454"/>
          <a:ext cx="1660057" cy="83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C00000"/>
              </a:solidFill>
            </a:rPr>
            <a:t>Чоловічий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C00000"/>
              </a:solidFill>
            </a:rPr>
            <a:t>ч. р.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3979" y="4018454"/>
        <a:ext cx="1660057" cy="830028"/>
      </dsp:txXfrm>
    </dsp:sp>
    <dsp:sp modelId="{EC51E6CB-E490-4119-8C1D-118268033AD8}">
      <dsp:nvSpPr>
        <dsp:cNvPr id="0" name=""/>
        <dsp:cNvSpPr/>
      </dsp:nvSpPr>
      <dsp:spPr>
        <a:xfrm>
          <a:off x="2012648" y="4018454"/>
          <a:ext cx="1660057" cy="83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C00000"/>
              </a:solidFill>
            </a:rPr>
            <a:t> жіночий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C00000"/>
              </a:solidFill>
            </a:rPr>
            <a:t>ж. р. 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2012648" y="4018454"/>
        <a:ext cx="1660057" cy="830028"/>
      </dsp:txXfrm>
    </dsp:sp>
    <dsp:sp modelId="{BECDFEBE-AFCC-4FE1-85D4-A9BB0D2CCC02}">
      <dsp:nvSpPr>
        <dsp:cNvPr id="0" name=""/>
        <dsp:cNvSpPr/>
      </dsp:nvSpPr>
      <dsp:spPr>
        <a:xfrm>
          <a:off x="4021317" y="4018454"/>
          <a:ext cx="1660057" cy="83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C00000"/>
              </a:solidFill>
            </a:rPr>
            <a:t>Середній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C00000"/>
              </a:solidFill>
            </a:rPr>
            <a:t>с. р.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4021317" y="4018454"/>
        <a:ext cx="1660057" cy="830028"/>
      </dsp:txXfrm>
    </dsp:sp>
    <dsp:sp modelId="{801C7BB2-FFAD-4649-9EC1-5FD2FE9AB4A4}">
      <dsp:nvSpPr>
        <dsp:cNvPr id="0" name=""/>
        <dsp:cNvSpPr/>
      </dsp:nvSpPr>
      <dsp:spPr>
        <a:xfrm>
          <a:off x="6029987" y="4018454"/>
          <a:ext cx="1660057" cy="83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accent1">
                  <a:lumMod val="75000"/>
                </a:schemeClr>
              </a:solidFill>
            </a:rPr>
            <a:t>парний</a:t>
          </a:r>
          <a:endParaRPr lang="ru-RU" sz="19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029987" y="4018454"/>
        <a:ext cx="1660057" cy="830028"/>
      </dsp:txXfrm>
    </dsp:sp>
    <dsp:sp modelId="{C5031F4C-0147-4121-AA2B-96C475A7B88A}">
      <dsp:nvSpPr>
        <dsp:cNvPr id="0" name=""/>
        <dsp:cNvSpPr/>
      </dsp:nvSpPr>
      <dsp:spPr>
        <a:xfrm>
          <a:off x="2012648" y="2839814"/>
          <a:ext cx="1660057" cy="83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(спільний)</a:t>
          </a:r>
          <a:endParaRPr lang="ru-RU" sz="1900" b="1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012648" y="2839814"/>
        <a:ext cx="1660057" cy="830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8E172-1569-472B-B91F-8F5BC9D2C0A4}">
      <dsp:nvSpPr>
        <dsp:cNvPr id="0" name=""/>
        <dsp:cNvSpPr/>
      </dsp:nvSpPr>
      <dsp:spPr>
        <a:xfrm>
          <a:off x="2225710" y="3383349"/>
          <a:ext cx="676175" cy="2378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087" y="0"/>
              </a:lnTo>
              <a:lnTo>
                <a:pt x="338087" y="2378489"/>
              </a:lnTo>
              <a:lnTo>
                <a:pt x="676175" y="23784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01980" y="4510775"/>
        <a:ext cx="123636" cy="123636"/>
      </dsp:txXfrm>
    </dsp:sp>
    <dsp:sp modelId="{309F2BC5-7A50-4D9A-AF54-9CBEB5037DEB}">
      <dsp:nvSpPr>
        <dsp:cNvPr id="0" name=""/>
        <dsp:cNvSpPr/>
      </dsp:nvSpPr>
      <dsp:spPr>
        <a:xfrm>
          <a:off x="2225710" y="3383349"/>
          <a:ext cx="676175" cy="1090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087" y="0"/>
              </a:lnTo>
              <a:lnTo>
                <a:pt x="338087" y="1090044"/>
              </a:lnTo>
              <a:lnTo>
                <a:pt x="676175" y="10900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1730" y="3896303"/>
        <a:ext cx="64136" cy="64136"/>
      </dsp:txXfrm>
    </dsp:sp>
    <dsp:sp modelId="{72ADB80D-45C7-4AC4-AC02-0C004F3BD5D0}">
      <dsp:nvSpPr>
        <dsp:cNvPr id="0" name=""/>
        <dsp:cNvSpPr/>
      </dsp:nvSpPr>
      <dsp:spPr>
        <a:xfrm>
          <a:off x="6282765" y="3184949"/>
          <a:ext cx="676175" cy="544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087" y="0"/>
              </a:lnTo>
              <a:lnTo>
                <a:pt x="338087" y="544517"/>
              </a:lnTo>
              <a:lnTo>
                <a:pt x="676175" y="54451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99149" y="3435503"/>
        <a:ext cx="43408" cy="43408"/>
      </dsp:txXfrm>
    </dsp:sp>
    <dsp:sp modelId="{061EE614-1B02-4C21-BCC6-6B9566346FF3}">
      <dsp:nvSpPr>
        <dsp:cNvPr id="0" name=""/>
        <dsp:cNvSpPr/>
      </dsp:nvSpPr>
      <dsp:spPr>
        <a:xfrm>
          <a:off x="6282765" y="2677065"/>
          <a:ext cx="676175" cy="507884"/>
        </a:xfrm>
        <a:custGeom>
          <a:avLst/>
          <a:gdLst/>
          <a:ahLst/>
          <a:cxnLst/>
          <a:rect l="0" t="0" r="0" b="0"/>
          <a:pathLst>
            <a:path>
              <a:moveTo>
                <a:pt x="0" y="507884"/>
              </a:moveTo>
              <a:lnTo>
                <a:pt x="338087" y="507884"/>
              </a:lnTo>
              <a:lnTo>
                <a:pt x="338087" y="0"/>
              </a:lnTo>
              <a:lnTo>
                <a:pt x="67617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99711" y="2909865"/>
        <a:ext cx="42283" cy="42283"/>
      </dsp:txXfrm>
    </dsp:sp>
    <dsp:sp modelId="{1BFBDE8C-7FE2-4D41-9F5C-0B3BB10A5282}">
      <dsp:nvSpPr>
        <dsp:cNvPr id="0" name=""/>
        <dsp:cNvSpPr/>
      </dsp:nvSpPr>
      <dsp:spPr>
        <a:xfrm>
          <a:off x="2225710" y="3184949"/>
          <a:ext cx="676175" cy="198399"/>
        </a:xfrm>
        <a:custGeom>
          <a:avLst/>
          <a:gdLst/>
          <a:ahLst/>
          <a:cxnLst/>
          <a:rect l="0" t="0" r="0" b="0"/>
          <a:pathLst>
            <a:path>
              <a:moveTo>
                <a:pt x="0" y="198399"/>
              </a:moveTo>
              <a:lnTo>
                <a:pt x="338087" y="198399"/>
              </a:lnTo>
              <a:lnTo>
                <a:pt x="338087" y="0"/>
              </a:lnTo>
              <a:lnTo>
                <a:pt x="6761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6181" y="3266532"/>
        <a:ext cx="35234" cy="35234"/>
      </dsp:txXfrm>
    </dsp:sp>
    <dsp:sp modelId="{CF6967D6-655E-4FB9-B25D-5B2877EABA20}">
      <dsp:nvSpPr>
        <dsp:cNvPr id="0" name=""/>
        <dsp:cNvSpPr/>
      </dsp:nvSpPr>
      <dsp:spPr>
        <a:xfrm>
          <a:off x="6282765" y="1004859"/>
          <a:ext cx="676175" cy="751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087" y="0"/>
              </a:lnTo>
              <a:lnTo>
                <a:pt x="338087" y="751791"/>
              </a:lnTo>
              <a:lnTo>
                <a:pt x="676175" y="7517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95574" y="1355477"/>
        <a:ext cx="50557" cy="50557"/>
      </dsp:txXfrm>
    </dsp:sp>
    <dsp:sp modelId="{1BAE6C91-95BF-4D15-BAB7-761B86BBC831}">
      <dsp:nvSpPr>
        <dsp:cNvPr id="0" name=""/>
        <dsp:cNvSpPr/>
      </dsp:nvSpPr>
      <dsp:spPr>
        <a:xfrm>
          <a:off x="6282765" y="959139"/>
          <a:ext cx="6761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175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03948" y="987955"/>
        <a:ext cx="33808" cy="33808"/>
      </dsp:txXfrm>
    </dsp:sp>
    <dsp:sp modelId="{11B9397A-C006-4E1A-B845-348C63910A30}">
      <dsp:nvSpPr>
        <dsp:cNvPr id="0" name=""/>
        <dsp:cNvSpPr/>
      </dsp:nvSpPr>
      <dsp:spPr>
        <a:xfrm>
          <a:off x="6282765" y="253067"/>
          <a:ext cx="676175" cy="751791"/>
        </a:xfrm>
        <a:custGeom>
          <a:avLst/>
          <a:gdLst/>
          <a:ahLst/>
          <a:cxnLst/>
          <a:rect l="0" t="0" r="0" b="0"/>
          <a:pathLst>
            <a:path>
              <a:moveTo>
                <a:pt x="0" y="751791"/>
              </a:moveTo>
              <a:lnTo>
                <a:pt x="338087" y="751791"/>
              </a:lnTo>
              <a:lnTo>
                <a:pt x="338087" y="0"/>
              </a:lnTo>
              <a:lnTo>
                <a:pt x="67617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95574" y="603685"/>
        <a:ext cx="50557" cy="50557"/>
      </dsp:txXfrm>
    </dsp:sp>
    <dsp:sp modelId="{629D6678-6C4C-4837-AEED-3508CAEBC7EC}">
      <dsp:nvSpPr>
        <dsp:cNvPr id="0" name=""/>
        <dsp:cNvSpPr/>
      </dsp:nvSpPr>
      <dsp:spPr>
        <a:xfrm>
          <a:off x="2225710" y="1004859"/>
          <a:ext cx="676175" cy="2378489"/>
        </a:xfrm>
        <a:custGeom>
          <a:avLst/>
          <a:gdLst/>
          <a:ahLst/>
          <a:cxnLst/>
          <a:rect l="0" t="0" r="0" b="0"/>
          <a:pathLst>
            <a:path>
              <a:moveTo>
                <a:pt x="0" y="2378489"/>
              </a:moveTo>
              <a:lnTo>
                <a:pt x="338087" y="2378489"/>
              </a:lnTo>
              <a:lnTo>
                <a:pt x="338087" y="0"/>
              </a:lnTo>
              <a:lnTo>
                <a:pt x="6761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01980" y="2132286"/>
        <a:ext cx="123636" cy="123636"/>
      </dsp:txXfrm>
    </dsp:sp>
    <dsp:sp modelId="{76673C13-2CCC-4930-88D2-19860F9FEA8C}">
      <dsp:nvSpPr>
        <dsp:cNvPr id="0" name=""/>
        <dsp:cNvSpPr/>
      </dsp:nvSpPr>
      <dsp:spPr>
        <a:xfrm rot="16200000">
          <a:off x="-1002182" y="2867971"/>
          <a:ext cx="5425030" cy="1030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u="sng" kern="1200" dirty="0" smtClean="0">
              <a:solidFill>
                <a:srgbClr val="002060"/>
              </a:solidFill>
            </a:rPr>
            <a:t>4 засоби вираження категорії роду</a:t>
          </a:r>
          <a:endParaRPr lang="ru-RU" sz="3500" b="1" kern="1200" dirty="0">
            <a:solidFill>
              <a:srgbClr val="002060"/>
            </a:solidFill>
          </a:endParaRPr>
        </a:p>
      </dsp:txBody>
      <dsp:txXfrm>
        <a:off x="-1002182" y="2867971"/>
        <a:ext cx="5425030" cy="1030755"/>
      </dsp:txXfrm>
    </dsp:sp>
    <dsp:sp modelId="{6B5FB418-7B03-4604-A064-E63D945FA347}">
      <dsp:nvSpPr>
        <dsp:cNvPr id="0" name=""/>
        <dsp:cNvSpPr/>
      </dsp:nvSpPr>
      <dsp:spPr>
        <a:xfrm>
          <a:off x="2901886" y="489482"/>
          <a:ext cx="3380878" cy="10307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>
              <a:solidFill>
                <a:srgbClr val="C00000"/>
              </a:solidFill>
            </a:rPr>
            <a:t>Морфологічні  засоби =</a:t>
          </a:r>
          <a:r>
            <a:rPr lang="uk-UA" sz="1700" b="1" kern="1200" dirty="0" smtClean="0">
              <a:solidFill>
                <a:srgbClr val="C00000"/>
              </a:solidFill>
            </a:rPr>
            <a:t> система закінчень</a:t>
          </a:r>
          <a:endParaRPr lang="ru-RU" sz="1700" b="1" kern="1200" dirty="0">
            <a:solidFill>
              <a:srgbClr val="C00000"/>
            </a:solidFill>
          </a:endParaRPr>
        </a:p>
      </dsp:txBody>
      <dsp:txXfrm>
        <a:off x="2901886" y="489482"/>
        <a:ext cx="3380878" cy="1030755"/>
      </dsp:txXfrm>
    </dsp:sp>
    <dsp:sp modelId="{4E52A3E9-8579-42E0-BD97-CFB9734B05ED}">
      <dsp:nvSpPr>
        <dsp:cNvPr id="0" name=""/>
        <dsp:cNvSpPr/>
      </dsp:nvSpPr>
      <dsp:spPr>
        <a:xfrm>
          <a:off x="6958941" y="6016"/>
          <a:ext cx="3380878" cy="494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чоловічий – - Ø; - а; - у; -  </a:t>
          </a:r>
          <a:r>
            <a:rPr lang="uk-UA" sz="1800" b="1" kern="1200" dirty="0" err="1" smtClean="0">
              <a:solidFill>
                <a:srgbClr val="C00000"/>
              </a:solidFill>
            </a:rPr>
            <a:t>ом</a:t>
          </a:r>
          <a:r>
            <a:rPr lang="uk-UA" sz="1800" b="1" kern="1200" dirty="0" smtClean="0">
              <a:solidFill>
                <a:srgbClr val="C00000"/>
              </a:solidFill>
            </a:rPr>
            <a:t>; - і;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6958941" y="6016"/>
        <a:ext cx="3380878" cy="494103"/>
      </dsp:txXfrm>
    </dsp:sp>
    <dsp:sp modelId="{92CC5461-CA31-4796-A5A6-72CDAC13798E}">
      <dsp:nvSpPr>
        <dsp:cNvPr id="0" name=""/>
        <dsp:cNvSpPr/>
      </dsp:nvSpPr>
      <dsp:spPr>
        <a:xfrm>
          <a:off x="6958941" y="757808"/>
          <a:ext cx="3380878" cy="494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жіночий   – - а; - и; - і; - у; - </a:t>
          </a:r>
          <a:r>
            <a:rPr lang="uk-UA" sz="1800" b="1" kern="1200" dirty="0" err="1" smtClean="0">
              <a:solidFill>
                <a:srgbClr val="C00000"/>
              </a:solidFill>
            </a:rPr>
            <a:t>ою</a:t>
          </a:r>
          <a:r>
            <a:rPr lang="uk-UA" sz="1800" b="1" kern="1200" dirty="0" smtClean="0">
              <a:solidFill>
                <a:srgbClr val="C00000"/>
              </a:solidFill>
            </a:rPr>
            <a:t>; - і;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6958941" y="757808"/>
        <a:ext cx="3380878" cy="494103"/>
      </dsp:txXfrm>
    </dsp:sp>
    <dsp:sp modelId="{E0A9B823-F86A-4636-8ECC-40A5EEFF29AE}">
      <dsp:nvSpPr>
        <dsp:cNvPr id="0" name=""/>
        <dsp:cNvSpPr/>
      </dsp:nvSpPr>
      <dsp:spPr>
        <a:xfrm>
          <a:off x="6958941" y="1509600"/>
          <a:ext cx="3380878" cy="494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середній - - е; - я; - ю; - е; - </a:t>
          </a:r>
          <a:r>
            <a:rPr lang="uk-UA" sz="1800" b="1" kern="1200" dirty="0" err="1" smtClean="0">
              <a:solidFill>
                <a:srgbClr val="C00000"/>
              </a:solidFill>
            </a:rPr>
            <a:t>ем</a:t>
          </a:r>
          <a:r>
            <a:rPr lang="uk-UA" sz="1800" b="1" kern="1200" dirty="0" smtClean="0">
              <a:solidFill>
                <a:srgbClr val="C00000"/>
              </a:solidFill>
            </a:rPr>
            <a:t>; - і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6958941" y="1509600"/>
        <a:ext cx="3380878" cy="494103"/>
      </dsp:txXfrm>
    </dsp:sp>
    <dsp:sp modelId="{6970F0DB-BFF3-4DBD-8345-7FD3F1F6A709}">
      <dsp:nvSpPr>
        <dsp:cNvPr id="0" name=""/>
        <dsp:cNvSpPr/>
      </dsp:nvSpPr>
      <dsp:spPr>
        <a:xfrm>
          <a:off x="2901886" y="2669571"/>
          <a:ext cx="3380878" cy="10307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>
              <a:solidFill>
                <a:srgbClr val="0070C0"/>
              </a:solidFill>
            </a:rPr>
            <a:t>Словотвірний засіб</a:t>
          </a:r>
          <a:r>
            <a:rPr lang="uk-UA" sz="1700" b="1" kern="1200" dirty="0" smtClean="0">
              <a:solidFill>
                <a:srgbClr val="0070C0"/>
              </a:solidFill>
            </a:rPr>
            <a:t> = суфікси</a:t>
          </a:r>
          <a:endParaRPr lang="ru-RU" sz="1700" b="1" kern="1200" dirty="0">
            <a:solidFill>
              <a:srgbClr val="0070C0"/>
            </a:solidFill>
          </a:endParaRPr>
        </a:p>
      </dsp:txBody>
      <dsp:txXfrm>
        <a:off x="2901886" y="2669571"/>
        <a:ext cx="3380878" cy="1030755"/>
      </dsp:txXfrm>
    </dsp:sp>
    <dsp:sp modelId="{31CC277C-7EE0-499B-BA32-7ABF2038192E}">
      <dsp:nvSpPr>
        <dsp:cNvPr id="0" name=""/>
        <dsp:cNvSpPr/>
      </dsp:nvSpPr>
      <dsp:spPr>
        <a:xfrm>
          <a:off x="6958941" y="2261392"/>
          <a:ext cx="3380878" cy="831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70C0"/>
              </a:solidFill>
            </a:rPr>
            <a:t>суфікси - </a:t>
          </a:r>
          <a:r>
            <a:rPr lang="uk-UA" sz="1700" b="1" kern="1200" dirty="0" err="1" smtClean="0">
              <a:solidFill>
                <a:srgbClr val="0070C0"/>
              </a:solidFill>
            </a:rPr>
            <a:t>тель</a:t>
          </a:r>
          <a:r>
            <a:rPr lang="uk-UA" sz="1700" b="1" kern="1200" dirty="0" smtClean="0">
              <a:solidFill>
                <a:srgbClr val="0070C0"/>
              </a:solidFill>
            </a:rPr>
            <a:t>; - </a:t>
          </a:r>
          <a:r>
            <a:rPr lang="uk-UA" sz="1700" b="1" kern="1200" dirty="0" err="1" smtClean="0">
              <a:solidFill>
                <a:srgbClr val="0070C0"/>
              </a:solidFill>
            </a:rPr>
            <a:t>ик</a:t>
          </a:r>
          <a:r>
            <a:rPr lang="uk-UA" sz="1700" b="1" kern="1200" dirty="0" smtClean="0">
              <a:solidFill>
                <a:srgbClr val="0070C0"/>
              </a:solidFill>
            </a:rPr>
            <a:t>; - </a:t>
          </a:r>
          <a:r>
            <a:rPr lang="uk-UA" sz="1700" b="1" kern="1200" dirty="0" err="1" smtClean="0">
              <a:solidFill>
                <a:srgbClr val="0070C0"/>
              </a:solidFill>
            </a:rPr>
            <a:t>ник</a:t>
          </a:r>
          <a:r>
            <a:rPr lang="uk-UA" sz="1700" b="1" kern="1200" dirty="0" smtClean="0">
              <a:solidFill>
                <a:srgbClr val="0070C0"/>
              </a:solidFill>
            </a:rPr>
            <a:t>; -  </a:t>
          </a:r>
          <a:r>
            <a:rPr lang="uk-UA" sz="1700" b="1" kern="1200" dirty="0" err="1" smtClean="0">
              <a:solidFill>
                <a:srgbClr val="0070C0"/>
              </a:solidFill>
            </a:rPr>
            <a:t>ич</a:t>
          </a:r>
          <a:r>
            <a:rPr lang="uk-UA" sz="1700" b="1" kern="1200" dirty="0" smtClean="0">
              <a:solidFill>
                <a:srgbClr val="0070C0"/>
              </a:solidFill>
            </a:rPr>
            <a:t>; - </a:t>
          </a:r>
          <a:r>
            <a:rPr lang="uk-UA" sz="1700" b="1" kern="1200" dirty="0" err="1" smtClean="0">
              <a:solidFill>
                <a:srgbClr val="0070C0"/>
              </a:solidFill>
            </a:rPr>
            <a:t>ак</a:t>
          </a:r>
          <a:r>
            <a:rPr lang="uk-UA" sz="1700" b="1" kern="1200" dirty="0" smtClean="0">
              <a:solidFill>
                <a:srgbClr val="0070C0"/>
              </a:solidFill>
            </a:rPr>
            <a:t>; - чоловічий рід (</a:t>
          </a:r>
          <a:r>
            <a:rPr lang="uk-UA" sz="1700" b="1" i="1" kern="1200" dirty="0" smtClean="0">
              <a:solidFill>
                <a:srgbClr val="0070C0"/>
              </a:solidFill>
            </a:rPr>
            <a:t>лісник, грузин</a:t>
          </a:r>
          <a:r>
            <a:rPr lang="uk-UA" sz="1700" b="1" kern="1200" dirty="0" smtClean="0">
              <a:solidFill>
                <a:srgbClr val="0070C0"/>
              </a:solidFill>
            </a:rPr>
            <a:t>);</a:t>
          </a:r>
          <a:endParaRPr lang="ru-RU" sz="1700" b="1" kern="1200" dirty="0">
            <a:solidFill>
              <a:srgbClr val="0070C0"/>
            </a:solidFill>
          </a:endParaRPr>
        </a:p>
      </dsp:txBody>
      <dsp:txXfrm>
        <a:off x="6958941" y="2261392"/>
        <a:ext cx="3380878" cy="831345"/>
      </dsp:txXfrm>
    </dsp:sp>
    <dsp:sp modelId="{CDDAC2C0-C9B0-40FF-BA3E-FC78893A8986}">
      <dsp:nvSpPr>
        <dsp:cNvPr id="0" name=""/>
        <dsp:cNvSpPr/>
      </dsp:nvSpPr>
      <dsp:spPr>
        <a:xfrm>
          <a:off x="6958941" y="3350426"/>
          <a:ext cx="3380878" cy="7580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70C0"/>
              </a:solidFill>
            </a:rPr>
            <a:t>суфікси - к; - </a:t>
          </a:r>
          <a:r>
            <a:rPr lang="uk-UA" sz="1700" b="1" kern="1200" dirty="0" err="1" smtClean="0">
              <a:solidFill>
                <a:srgbClr val="0070C0"/>
              </a:solidFill>
            </a:rPr>
            <a:t>их</a:t>
          </a:r>
          <a:r>
            <a:rPr lang="uk-UA" sz="1700" b="1" kern="1200" dirty="0" smtClean="0">
              <a:solidFill>
                <a:srgbClr val="0070C0"/>
              </a:solidFill>
            </a:rPr>
            <a:t>; - ух; - ад; - жіночий рід (</a:t>
          </a:r>
          <a:r>
            <a:rPr lang="uk-UA" sz="1700" b="1" i="1" kern="1200" dirty="0" smtClean="0">
              <a:solidFill>
                <a:srgbClr val="0070C0"/>
              </a:solidFill>
            </a:rPr>
            <a:t>молодиця, ковалиха</a:t>
          </a:r>
          <a:r>
            <a:rPr lang="uk-UA" sz="1700" b="1" kern="1200" dirty="0" smtClean="0">
              <a:solidFill>
                <a:srgbClr val="0070C0"/>
              </a:solidFill>
            </a:rPr>
            <a:t>), </a:t>
          </a:r>
          <a:endParaRPr lang="ru-RU" sz="1700" b="1" kern="1200" dirty="0">
            <a:solidFill>
              <a:srgbClr val="0070C0"/>
            </a:solidFill>
          </a:endParaRPr>
        </a:p>
      </dsp:txBody>
      <dsp:txXfrm>
        <a:off x="6958941" y="3350426"/>
        <a:ext cx="3380878" cy="758079"/>
      </dsp:txXfrm>
    </dsp:sp>
    <dsp:sp modelId="{6DF9D4B6-3451-438A-8510-6BCF2E569480}">
      <dsp:nvSpPr>
        <dsp:cNvPr id="0" name=""/>
        <dsp:cNvSpPr/>
      </dsp:nvSpPr>
      <dsp:spPr>
        <a:xfrm>
          <a:off x="2901886" y="3958016"/>
          <a:ext cx="3380878" cy="10307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>
              <a:solidFill>
                <a:srgbClr val="FF0000"/>
              </a:solidFill>
            </a:rPr>
            <a:t>Синтаксичний засіб</a:t>
          </a:r>
          <a:r>
            <a:rPr lang="uk-UA" sz="1700" b="1" kern="1200" dirty="0" smtClean="0">
              <a:solidFill>
                <a:srgbClr val="FF0000"/>
              </a:solidFill>
            </a:rPr>
            <a:t> = узгодження</a:t>
          </a:r>
          <a:endParaRPr lang="ru-RU" sz="1700" b="1" kern="1200" dirty="0">
            <a:solidFill>
              <a:srgbClr val="FF0000"/>
            </a:solidFill>
          </a:endParaRPr>
        </a:p>
      </dsp:txBody>
      <dsp:txXfrm>
        <a:off x="2901886" y="3958016"/>
        <a:ext cx="3380878" cy="1030755"/>
      </dsp:txXfrm>
    </dsp:sp>
    <dsp:sp modelId="{7329389A-98B4-4272-BAD3-2EADD6328320}">
      <dsp:nvSpPr>
        <dsp:cNvPr id="0" name=""/>
        <dsp:cNvSpPr/>
      </dsp:nvSpPr>
      <dsp:spPr>
        <a:xfrm>
          <a:off x="2901886" y="5246460"/>
          <a:ext cx="3380878" cy="10307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>
              <a:solidFill>
                <a:srgbClr val="5E0A4C"/>
              </a:solidFill>
            </a:rPr>
            <a:t>Лексичний засіб</a:t>
          </a:r>
          <a:r>
            <a:rPr lang="uk-UA" sz="1700" b="1" kern="1200" dirty="0" smtClean="0">
              <a:solidFill>
                <a:srgbClr val="5E0A4C"/>
              </a:solidFill>
            </a:rPr>
            <a:t> = </a:t>
          </a:r>
          <a:r>
            <a:rPr lang="uk-UA" sz="1700" b="1" kern="1200" dirty="0" err="1" smtClean="0">
              <a:solidFill>
                <a:srgbClr val="5E0A4C"/>
              </a:solidFill>
            </a:rPr>
            <a:t>іменники-істоти:брат-сестра</a:t>
          </a:r>
          <a:endParaRPr lang="ru-RU" sz="1700" b="1" kern="1200" dirty="0">
            <a:solidFill>
              <a:srgbClr val="5E0A4C"/>
            </a:solidFill>
          </a:endParaRPr>
        </a:p>
      </dsp:txBody>
      <dsp:txXfrm>
        <a:off x="2901886" y="5246460"/>
        <a:ext cx="3380878" cy="10307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D12B3-34AD-44AF-AB05-934BA5A9C3B7}">
      <dsp:nvSpPr>
        <dsp:cNvPr id="0" name=""/>
        <dsp:cNvSpPr/>
      </dsp:nvSpPr>
      <dsp:spPr>
        <a:xfrm rot="16200000">
          <a:off x="2661370" y="1701516"/>
          <a:ext cx="3602994" cy="220181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1) за формою роду опорного іменника словосполучення: АЕС –</a:t>
          </a:r>
          <a:r>
            <a:rPr lang="uk-UA" sz="1600" b="1" kern="1200" dirty="0" err="1" smtClean="0">
              <a:solidFill>
                <a:schemeClr val="bg1"/>
              </a:solidFill>
            </a:rPr>
            <a:t>ж.р</a:t>
          </a:r>
          <a:r>
            <a:rPr lang="uk-UA" sz="1600" b="1" kern="1200" dirty="0" smtClean="0">
              <a:solidFill>
                <a:schemeClr val="bg1"/>
              </a:solidFill>
            </a:rPr>
            <a:t>.;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ВАК</a:t>
          </a:r>
          <a:endParaRPr lang="ru-RU" sz="1600" b="1" kern="1200" dirty="0">
            <a:solidFill>
              <a:schemeClr val="bg1"/>
            </a:solidFill>
          </a:endParaRPr>
        </a:p>
      </dsp:txBody>
      <dsp:txXfrm rot="5400000">
        <a:off x="3469465" y="1108428"/>
        <a:ext cx="2094308" cy="3387988"/>
      </dsp:txXfrm>
    </dsp:sp>
    <dsp:sp modelId="{42ABD53C-FE58-450D-990A-A8EAB5C663FF}">
      <dsp:nvSpPr>
        <dsp:cNvPr id="0" name=""/>
        <dsp:cNvSpPr/>
      </dsp:nvSpPr>
      <dsp:spPr>
        <a:xfrm rot="5400000">
          <a:off x="4963161" y="1701516"/>
          <a:ext cx="3602994" cy="220181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1007648"/>
            <a:satOff val="629"/>
            <a:lumOff val="98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2) за характером кінцевих звуків абревіатур: твердий приголосний маркує </a:t>
          </a:r>
          <a:r>
            <a:rPr lang="uk-UA" sz="1600" b="1" kern="1200" dirty="0" err="1" smtClean="0">
              <a:solidFill>
                <a:schemeClr val="bg1"/>
              </a:solidFill>
            </a:rPr>
            <a:t>ч.р</a:t>
          </a:r>
          <a:r>
            <a:rPr lang="uk-UA" sz="1600" b="1" kern="1200" dirty="0" smtClean="0">
              <a:solidFill>
                <a:schemeClr val="bg1"/>
              </a:solidFill>
            </a:rPr>
            <a:t>. (</a:t>
          </a:r>
          <a:r>
            <a:rPr lang="uk-UA" sz="1600" b="1" kern="1200" dirty="0" err="1" smtClean="0">
              <a:solidFill>
                <a:schemeClr val="bg1"/>
              </a:solidFill>
            </a:rPr>
            <a:t>рагс</a:t>
          </a:r>
          <a:r>
            <a:rPr lang="uk-UA" sz="1600" b="1" kern="1200" dirty="0" smtClean="0">
              <a:solidFill>
                <a:schemeClr val="bg1"/>
              </a:solidFill>
            </a:rPr>
            <a:t>, філфак), голосний –а – </a:t>
          </a:r>
          <a:r>
            <a:rPr lang="uk-UA" sz="1600" b="1" kern="1200" dirty="0" err="1" smtClean="0">
              <a:solidFill>
                <a:schemeClr val="bg1"/>
              </a:solidFill>
            </a:rPr>
            <a:t>ж.р</a:t>
          </a:r>
          <a:r>
            <a:rPr lang="uk-UA" sz="1600" b="1" kern="1200" dirty="0" smtClean="0">
              <a:solidFill>
                <a:schemeClr val="bg1"/>
              </a:solidFill>
            </a:rPr>
            <a:t>.:, -о – </a:t>
          </a:r>
          <a:r>
            <a:rPr lang="uk-UA" sz="1600" b="1" kern="1200" dirty="0" err="1" smtClean="0">
              <a:solidFill>
                <a:schemeClr val="bg1"/>
              </a:solidFill>
            </a:rPr>
            <a:t>с.р</a:t>
          </a:r>
          <a:r>
            <a:rPr lang="uk-UA" sz="1600" b="1" kern="1200" dirty="0" smtClean="0">
              <a:solidFill>
                <a:schemeClr val="bg1"/>
              </a:solidFill>
            </a:rPr>
            <a:t>. (НАТО). </a:t>
          </a:r>
          <a:endParaRPr lang="uk-UA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ВАК</a:t>
          </a:r>
          <a:endParaRPr lang="ru-RU" sz="1600" b="1" kern="1200" dirty="0">
            <a:solidFill>
              <a:schemeClr val="bg1"/>
            </a:solidFill>
          </a:endParaRPr>
        </a:p>
      </dsp:txBody>
      <dsp:txXfrm rot="-5400000">
        <a:off x="5663753" y="1108428"/>
        <a:ext cx="2094308" cy="3387988"/>
      </dsp:txXfrm>
    </dsp:sp>
    <dsp:sp modelId="{3A69AE16-E581-461F-A9F3-F5262F3BEDC4}">
      <dsp:nvSpPr>
        <dsp:cNvPr id="0" name=""/>
        <dsp:cNvSpPr/>
      </dsp:nvSpPr>
      <dsp:spPr>
        <a:xfrm>
          <a:off x="4462642" y="0"/>
          <a:ext cx="2301791" cy="230167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E5C0E-5A8F-499B-9969-7EC1512B9A95}">
      <dsp:nvSpPr>
        <dsp:cNvPr id="0" name=""/>
        <dsp:cNvSpPr/>
      </dsp:nvSpPr>
      <dsp:spPr>
        <a:xfrm rot="10800000">
          <a:off x="4462642" y="3302604"/>
          <a:ext cx="2301791" cy="230167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54881-B0C0-400C-9715-2752BBAC8D91}">
      <dsp:nvSpPr>
        <dsp:cNvPr id="0" name=""/>
        <dsp:cNvSpPr/>
      </dsp:nvSpPr>
      <dsp:spPr>
        <a:xfrm>
          <a:off x="3366401" y="329890"/>
          <a:ext cx="4263199" cy="4263199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Категорія числа іменників в українській мові є самостійною, лексико-граматичною категорією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5613209" y="1233282"/>
        <a:ext cx="1522571" cy="1268809"/>
      </dsp:txXfrm>
    </dsp:sp>
    <dsp:sp modelId="{48CF16F7-0E41-4D7C-A877-E5C1E8F5BE5A}">
      <dsp:nvSpPr>
        <dsp:cNvPr id="0" name=""/>
        <dsp:cNvSpPr/>
      </dsp:nvSpPr>
      <dsp:spPr>
        <a:xfrm>
          <a:off x="3278600" y="482147"/>
          <a:ext cx="4263199" cy="426319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Сформувалась ще в дописемний період у всіх східних слов’ян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293647" y="3248152"/>
        <a:ext cx="2283857" cy="1116552"/>
      </dsp:txXfrm>
    </dsp:sp>
    <dsp:sp modelId="{956613B7-1CC4-4373-8198-003ADB24BA0E}">
      <dsp:nvSpPr>
        <dsp:cNvPr id="0" name=""/>
        <dsp:cNvSpPr/>
      </dsp:nvSpPr>
      <dsp:spPr>
        <a:xfrm>
          <a:off x="3190798" y="329890"/>
          <a:ext cx="4263199" cy="4263199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Було 3 граматичні числа: однина, множина, двоїна ТЕПЕР ТІЛЬКИ 2: однина, множина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684619" y="1233282"/>
        <a:ext cx="1522571" cy="1268809"/>
      </dsp:txXfrm>
    </dsp:sp>
    <dsp:sp modelId="{A5477270-A782-44B5-8712-42AE59F9462E}">
      <dsp:nvSpPr>
        <dsp:cNvPr id="0" name=""/>
        <dsp:cNvSpPr/>
      </dsp:nvSpPr>
      <dsp:spPr>
        <a:xfrm>
          <a:off x="3102841" y="65978"/>
          <a:ext cx="4791024" cy="47910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57F3B-B7AD-4F3E-B40C-124EFC716AEB}">
      <dsp:nvSpPr>
        <dsp:cNvPr id="0" name=""/>
        <dsp:cNvSpPr/>
      </dsp:nvSpPr>
      <dsp:spPr>
        <a:xfrm>
          <a:off x="3014687" y="217965"/>
          <a:ext cx="4791024" cy="47910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700CA-EE18-442D-B551-FC0A5CB1CD44}">
      <dsp:nvSpPr>
        <dsp:cNvPr id="0" name=""/>
        <dsp:cNvSpPr/>
      </dsp:nvSpPr>
      <dsp:spPr>
        <a:xfrm>
          <a:off x="2926534" y="65978"/>
          <a:ext cx="4791024" cy="47910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35DFB-8265-431D-A36A-9241F2D64D6E}">
      <dsp:nvSpPr>
        <dsp:cNvPr id="0" name=""/>
        <dsp:cNvSpPr/>
      </dsp:nvSpPr>
      <dsp:spPr>
        <a:xfrm>
          <a:off x="0" y="459842"/>
          <a:ext cx="587533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9FDF1-D497-4FD6-8985-1A620FB5D90E}">
      <dsp:nvSpPr>
        <dsp:cNvPr id="0" name=""/>
        <dsp:cNvSpPr/>
      </dsp:nvSpPr>
      <dsp:spPr>
        <a:xfrm>
          <a:off x="293766" y="61322"/>
          <a:ext cx="4112735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52" tIns="0" rIns="1554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FF00"/>
              </a:solidFill>
            </a:rPr>
            <a:t>Граматичними ознаками категорії числа в іменниках є: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332674" y="100230"/>
        <a:ext cx="4034919" cy="719224"/>
      </dsp:txXfrm>
    </dsp:sp>
    <dsp:sp modelId="{D472D2C0-E494-4D89-8D43-262E79F2AF29}">
      <dsp:nvSpPr>
        <dsp:cNvPr id="0" name=""/>
        <dsp:cNvSpPr/>
      </dsp:nvSpPr>
      <dsp:spPr>
        <a:xfrm>
          <a:off x="0" y="1684562"/>
          <a:ext cx="587533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8404B-C8CE-47F8-9F22-1A36B0CBA263}">
      <dsp:nvSpPr>
        <dsp:cNvPr id="0" name=""/>
        <dsp:cNvSpPr/>
      </dsp:nvSpPr>
      <dsp:spPr>
        <a:xfrm>
          <a:off x="293766" y="1286042"/>
          <a:ext cx="4112735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52" tIns="0" rIns="1554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система відмінкових форм окремих для однини і для множини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32674" y="1324950"/>
        <a:ext cx="4034919" cy="719224"/>
      </dsp:txXfrm>
    </dsp:sp>
    <dsp:sp modelId="{3AB017DF-CE53-4526-B9A3-A864FC62F497}">
      <dsp:nvSpPr>
        <dsp:cNvPr id="0" name=""/>
        <dsp:cNvSpPr/>
      </dsp:nvSpPr>
      <dsp:spPr>
        <a:xfrm>
          <a:off x="0" y="2909282"/>
          <a:ext cx="587533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420A5-47B7-488B-AD74-7BC4E1123A81}">
      <dsp:nvSpPr>
        <dsp:cNvPr id="0" name=""/>
        <dsp:cNvSpPr/>
      </dsp:nvSpPr>
      <dsp:spPr>
        <a:xfrm>
          <a:off x="293766" y="2510762"/>
          <a:ext cx="4112735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52" tIns="0" rIns="1554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відповідний синтаксичний зв’язок з іншими словами в реченні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32674" y="2549670"/>
        <a:ext cx="4034919" cy="719224"/>
      </dsp:txXfrm>
    </dsp:sp>
    <dsp:sp modelId="{63F3ACAB-067A-4999-BB1D-4AF9356AC693}">
      <dsp:nvSpPr>
        <dsp:cNvPr id="0" name=""/>
        <dsp:cNvSpPr/>
      </dsp:nvSpPr>
      <dsp:spPr>
        <a:xfrm>
          <a:off x="0" y="4134002"/>
          <a:ext cx="587533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61318-2FB1-4C8A-88D0-03793260DB9C}">
      <dsp:nvSpPr>
        <dsp:cNvPr id="0" name=""/>
        <dsp:cNvSpPr/>
      </dsp:nvSpPr>
      <dsp:spPr>
        <a:xfrm>
          <a:off x="293766" y="3735482"/>
          <a:ext cx="4112735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52" tIns="0" rIns="1554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частково специфічні засоби словотворення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32674" y="3774390"/>
        <a:ext cx="4034919" cy="719224"/>
      </dsp:txXfrm>
    </dsp:sp>
    <dsp:sp modelId="{BDB9F8C9-5456-4AC5-891A-251C3581D2BE}">
      <dsp:nvSpPr>
        <dsp:cNvPr id="0" name=""/>
        <dsp:cNvSpPr/>
      </dsp:nvSpPr>
      <dsp:spPr>
        <a:xfrm>
          <a:off x="0" y="5358722"/>
          <a:ext cx="587533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7B867-4169-4D30-85AA-72F6D4D3DDF4}">
      <dsp:nvSpPr>
        <dsp:cNvPr id="0" name=""/>
        <dsp:cNvSpPr/>
      </dsp:nvSpPr>
      <dsp:spPr>
        <a:xfrm>
          <a:off x="293766" y="4960202"/>
          <a:ext cx="4112735" cy="7970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52" tIns="0" rIns="1554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зрідка засобом вираження категорії числа може бути наголос: </a:t>
          </a:r>
          <a:r>
            <a:rPr lang="uk-UA" sz="1400" b="1" kern="1200" dirty="0" err="1" smtClean="0">
              <a:solidFill>
                <a:schemeClr val="bg1"/>
              </a:solidFill>
            </a:rPr>
            <a:t>пόля</a:t>
          </a:r>
          <a:r>
            <a:rPr lang="uk-UA" sz="1400" b="1" kern="1200" dirty="0" smtClean="0">
              <a:solidFill>
                <a:schemeClr val="bg1"/>
              </a:solidFill>
            </a:rPr>
            <a:t> – поля, </a:t>
          </a:r>
          <a:r>
            <a:rPr lang="uk-UA" sz="1400" b="1" kern="1200" dirty="0" err="1" smtClean="0">
              <a:solidFill>
                <a:schemeClr val="bg1"/>
              </a:solidFill>
            </a:rPr>
            <a:t>соснú-сόсни</a:t>
          </a:r>
          <a:r>
            <a:rPr lang="uk-UA" sz="1400" b="1" kern="1200" dirty="0" smtClean="0">
              <a:solidFill>
                <a:schemeClr val="bg1"/>
              </a:solidFill>
            </a:rPr>
            <a:t>, </a:t>
          </a:r>
          <a:r>
            <a:rPr lang="uk-UA" sz="1400" b="1" kern="1200" dirty="0" err="1" smtClean="0">
              <a:solidFill>
                <a:schemeClr val="bg1"/>
              </a:solidFill>
            </a:rPr>
            <a:t>веснú</a:t>
          </a:r>
          <a:r>
            <a:rPr lang="uk-UA" sz="1400" b="1" kern="1200" dirty="0" smtClean="0">
              <a:solidFill>
                <a:schemeClr val="bg1"/>
              </a:solidFill>
            </a:rPr>
            <a:t>-вéсни (</a:t>
          </a:r>
          <a:r>
            <a:rPr lang="uk-UA" sz="1400" b="1" kern="1200" dirty="0" err="1" smtClean="0">
              <a:solidFill>
                <a:schemeClr val="bg1"/>
              </a:solidFill>
            </a:rPr>
            <a:t>Н.в</a:t>
          </a:r>
          <a:r>
            <a:rPr lang="uk-UA" sz="1400" b="1" kern="1200" dirty="0" smtClean="0">
              <a:solidFill>
                <a:schemeClr val="bg1"/>
              </a:solidFill>
            </a:rPr>
            <a:t>. мн.).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32674" y="4999110"/>
        <a:ext cx="4034919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257" y="561703"/>
            <a:ext cx="11930743" cy="263869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uk-UA" b="1" dirty="0">
                <a:solidFill>
                  <a:srgbClr val="0070C0"/>
                </a:solidFill>
              </a:rPr>
              <a:t>ГРАМАТИЧНІ КАТЕГОРІЇ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ІМЕННИКА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uk-UA" b="1" dirty="0">
                <a:solidFill>
                  <a:srgbClr val="FFFF00"/>
                </a:solidFill>
              </a:rPr>
              <a:t>КАТЕГОРІЯ РОДУ Й ЧИСЛА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b="1" dirty="0">
                <a:solidFill>
                  <a:srgbClr val="FF0000"/>
                </a:solidFill>
              </a:rPr>
              <a:t>Тема: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749" y="98168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Іменники парного роду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/>
              <a:t>Іменники цього типу означають предмети що складаються з двох частин: </a:t>
            </a:r>
            <a:r>
              <a:rPr lang="uk-UA" sz="3200" b="1" i="1" dirty="0">
                <a:solidFill>
                  <a:srgbClr val="00B0F0"/>
                </a:solidFill>
              </a:rPr>
              <a:t>ножиці, ворота, двері, сани, канікули</a:t>
            </a:r>
            <a:endParaRPr lang="ru-RU" sz="3200" b="1" dirty="0">
              <a:solidFill>
                <a:srgbClr val="00B0F0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444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100149"/>
            <a:ext cx="3520440" cy="1600200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Іменники спільного роду</a:t>
            </a:r>
            <a:r>
              <a:rPr lang="uk-UA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57858"/>
              </p:ext>
            </p:extLst>
          </p:nvPr>
        </p:nvGraphicFramePr>
        <p:xfrm>
          <a:off x="3788230" y="300446"/>
          <a:ext cx="8403770" cy="62832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1443">
                  <a:extLst>
                    <a:ext uri="{9D8B030D-6E8A-4147-A177-3AD203B41FA5}">
                      <a16:colId xmlns:a16="http://schemas.microsoft.com/office/drawing/2014/main" val="2028743279"/>
                    </a:ext>
                  </a:extLst>
                </a:gridCol>
                <a:gridCol w="7922327">
                  <a:extLst>
                    <a:ext uri="{9D8B030D-6E8A-4147-A177-3AD203B41FA5}">
                      <a16:colId xmlns:a16="http://schemas.microsoft.com/office/drawing/2014/main" val="2579259524"/>
                    </a:ext>
                  </a:extLst>
                </a:gridCol>
              </a:tblGrid>
              <a:tr h="1739632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із значенням особи за негативною оцінкою із -а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бідолаха, волоцюга, гуляка, заволока, заїка, ненажера, падлюка, псюка, собака, скотина, єхидна, заброда, замурза, підлиза, нездара, потвора, нероба, нехлюя, нікчема, роззява)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також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сусіда, слуга, сирота, листоноша.</a:t>
                      </a:r>
                      <a:endParaRPr lang="ru-RU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5065"/>
                  </a:ext>
                </a:extLst>
              </a:tr>
              <a:tr h="110576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з суфіксом -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ищ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 позначення згрубілості: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ведмедище, носище, морозище, парубище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(такий, таке) і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ручище, дівчище, бабище,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коровище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(така, таке)</a:t>
                      </a:r>
                      <a:endParaRPr lang="ru-RU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75061"/>
                  </a:ext>
                </a:extLst>
              </a:tr>
              <a:tr h="761089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Українські прізвища на приголосні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Стефаник,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Лебеденик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Рябчук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41659"/>
                  </a:ext>
                </a:extLst>
              </a:tr>
              <a:tr h="452659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Українські прізвища на –ко,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Франко, Шевченко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9651"/>
                  </a:ext>
                </a:extLst>
              </a:tr>
              <a:tr h="450439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Українські прізвища на –а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Коляда, Діброва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493439"/>
                  </a:ext>
                </a:extLst>
              </a:tr>
              <a:tr h="667895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Невідмінювані іншомовні прізвища на голосний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Дюма, Віардо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31961"/>
                  </a:ext>
                </a:extLst>
              </a:tr>
              <a:tr h="1105760"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Пестливі імена на –а, -я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Валя, Шура, Женя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0538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662" y="1935478"/>
            <a:ext cx="3664132" cy="428320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chemeClr val="tx1">
                    <a:lumMod val="95000"/>
                  </a:schemeClr>
                </a:solidFill>
              </a:rPr>
              <a:t>Семантично </a:t>
            </a:r>
            <a:r>
              <a:rPr lang="uk-UA" sz="3200" b="1" dirty="0">
                <a:solidFill>
                  <a:schemeClr val="tx1">
                    <a:lumMod val="95000"/>
                  </a:schemeClr>
                </a:solidFill>
              </a:rPr>
              <a:t>не розрізняється</a:t>
            </a:r>
            <a:r>
              <a:rPr lang="uk-UA" sz="3200" b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tx1">
                    <a:lumMod val="95000"/>
                  </a:schemeClr>
                </a:solidFill>
              </a:rPr>
              <a:t>В</a:t>
            </a:r>
            <a:r>
              <a:rPr lang="uk-UA" sz="3200" b="1" dirty="0" smtClean="0">
                <a:solidFill>
                  <a:schemeClr val="tx1">
                    <a:lumMod val="95000"/>
                  </a:schemeClr>
                </a:solidFill>
              </a:rPr>
              <a:t>иявляють </a:t>
            </a:r>
            <a:r>
              <a:rPr lang="uk-UA" sz="3200" b="1" dirty="0">
                <a:solidFill>
                  <a:schemeClr val="tx1">
                    <a:lumMod val="95000"/>
                  </a:schemeClr>
                </a:solidFill>
              </a:rPr>
              <a:t>себе то як чоловічий рід, то як жіночий. </a:t>
            </a:r>
            <a:endParaRPr lang="uk-UA" sz="3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chemeClr val="tx1">
                    <a:lumMod val="95000"/>
                  </a:schemeClr>
                </a:solidFill>
              </a:rPr>
              <a:t>Їх рід визначається </a:t>
            </a:r>
            <a:r>
              <a:rPr lang="uk-UA" sz="3200" b="1" dirty="0">
                <a:solidFill>
                  <a:schemeClr val="tx1">
                    <a:lumMod val="95000"/>
                  </a:schemeClr>
                </a:solidFill>
              </a:rPr>
              <a:t>синтаксично.</a:t>
            </a:r>
            <a:endParaRPr lang="ru-RU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9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1" y="234473"/>
            <a:ext cx="8610599" cy="666864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Рід невідмінюваних іменників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39213" b="39213"/>
          <a:stretch>
            <a:fillRect/>
          </a:stretch>
        </p:blipFill>
        <p:spPr>
          <a:xfrm>
            <a:off x="244475" y="601663"/>
            <a:ext cx="3451225" cy="74453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216135" y="1502229"/>
            <a:ext cx="3479927" cy="4167051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іменники </a:t>
            </a:r>
            <a:r>
              <a:rPr lang="uk-UA" sz="1600" b="1" dirty="0"/>
              <a:t>із значенням особи </a:t>
            </a:r>
            <a:r>
              <a:rPr lang="uk-UA" sz="1600" b="1" dirty="0" err="1"/>
              <a:t>чол</a:t>
            </a:r>
            <a:r>
              <a:rPr lang="uk-UA" sz="1600" b="1" dirty="0"/>
              <a:t>. статі: </a:t>
            </a:r>
            <a:r>
              <a:rPr lang="uk-UA" sz="1600" b="1" i="1" dirty="0">
                <a:solidFill>
                  <a:srgbClr val="00B0F0"/>
                </a:solidFill>
              </a:rPr>
              <a:t>буржуа,</a:t>
            </a:r>
            <a:r>
              <a:rPr lang="uk-UA" sz="1600" b="1" dirty="0">
                <a:solidFill>
                  <a:srgbClr val="00B0F0"/>
                </a:solidFill>
              </a:rPr>
              <a:t> </a:t>
            </a:r>
            <a:r>
              <a:rPr lang="uk-UA" sz="1600" b="1" i="1" dirty="0">
                <a:solidFill>
                  <a:srgbClr val="00B0F0"/>
                </a:solidFill>
              </a:rPr>
              <a:t>кюре</a:t>
            </a:r>
            <a:r>
              <a:rPr lang="uk-UA" sz="1600" b="1" dirty="0">
                <a:solidFill>
                  <a:srgbClr val="00B0F0"/>
                </a:solidFill>
              </a:rPr>
              <a:t>-</a:t>
            </a:r>
            <a:r>
              <a:rPr lang="uk-UA" sz="1600" b="1" dirty="0"/>
              <a:t>католицький священик; </a:t>
            </a:r>
            <a:endParaRPr lang="uk-UA" sz="1600" b="1" dirty="0" smtClean="0"/>
          </a:p>
          <a:p>
            <a:r>
              <a:rPr lang="uk-UA" sz="1600" b="1" dirty="0" smtClean="0"/>
              <a:t>іменники-назви </a:t>
            </a:r>
            <a:r>
              <a:rPr lang="uk-UA" sz="1600" b="1" dirty="0"/>
              <a:t>тварин (крім цеце): </a:t>
            </a:r>
            <a:r>
              <a:rPr lang="uk-UA" sz="1600" b="1" dirty="0">
                <a:solidFill>
                  <a:srgbClr val="00B0F0"/>
                </a:solidFill>
              </a:rPr>
              <a:t>гну, фламінго, поні, какаду, кенгуру, колібрі</a:t>
            </a:r>
            <a:r>
              <a:rPr lang="uk-UA" sz="1600" b="1" dirty="0">
                <a:solidFill>
                  <a:srgbClr val="FFFF00"/>
                </a:solidFill>
              </a:rPr>
              <a:t>; </a:t>
            </a:r>
            <a:endParaRPr lang="uk-UA" sz="1600" b="1" dirty="0" smtClean="0">
              <a:solidFill>
                <a:srgbClr val="FFFF00"/>
              </a:solidFill>
            </a:endParaRPr>
          </a:p>
          <a:p>
            <a:r>
              <a:rPr lang="uk-UA" sz="1600" b="1" dirty="0" smtClean="0"/>
              <a:t>назви </a:t>
            </a:r>
            <a:r>
              <a:rPr lang="uk-UA" sz="1600" b="1" dirty="0"/>
              <a:t>вітрів: </a:t>
            </a:r>
            <a:r>
              <a:rPr lang="uk-UA" sz="1600" b="1" i="1" dirty="0">
                <a:solidFill>
                  <a:srgbClr val="00B0F0"/>
                </a:solidFill>
              </a:rPr>
              <a:t>сироко, </a:t>
            </a:r>
            <a:r>
              <a:rPr lang="uk-UA" sz="1600" b="1" i="1" dirty="0" err="1">
                <a:solidFill>
                  <a:srgbClr val="00B0F0"/>
                </a:solidFill>
              </a:rPr>
              <a:t>торонто</a:t>
            </a:r>
            <a:r>
              <a:rPr lang="uk-UA" sz="1600" b="1" dirty="0">
                <a:solidFill>
                  <a:srgbClr val="00B0F0"/>
                </a:solidFill>
              </a:rPr>
              <a:t>; </a:t>
            </a:r>
            <a:endParaRPr lang="uk-UA" sz="1600" b="1" dirty="0" smtClean="0">
              <a:solidFill>
                <a:srgbClr val="00B0F0"/>
              </a:solidFill>
            </a:endParaRPr>
          </a:p>
          <a:p>
            <a:r>
              <a:rPr lang="uk-UA" sz="1600" b="1" dirty="0" smtClean="0"/>
              <a:t>назви </a:t>
            </a:r>
            <a:r>
              <a:rPr lang="uk-UA" sz="1600" b="1" dirty="0"/>
              <a:t>деяких конкретних предметів; </a:t>
            </a:r>
            <a:r>
              <a:rPr lang="uk-UA" sz="1600" b="1" i="1" dirty="0"/>
              <a:t>екю</a:t>
            </a:r>
            <a:r>
              <a:rPr lang="uk-UA" sz="1600" b="1" dirty="0"/>
              <a:t> (</a:t>
            </a:r>
            <a:r>
              <a:rPr lang="uk-UA" sz="1600" b="1" dirty="0" err="1"/>
              <a:t>франц</a:t>
            </a:r>
            <a:r>
              <a:rPr lang="uk-UA" sz="1600" b="1" dirty="0"/>
              <a:t>. Старовинна монета), пенні (розмінна монета Фінляндії), </a:t>
            </a:r>
            <a:r>
              <a:rPr lang="uk-UA" sz="1600" b="1" i="1" dirty="0"/>
              <a:t>ін-октаво</a:t>
            </a:r>
            <a:r>
              <a:rPr lang="uk-UA" sz="1600" b="1" dirty="0"/>
              <a:t> (восьма частина аркуша), </a:t>
            </a:r>
            <a:r>
              <a:rPr lang="uk-UA" sz="1600" b="1" i="1" dirty="0"/>
              <a:t>ін-фоліо</a:t>
            </a:r>
            <a:r>
              <a:rPr lang="uk-UA" sz="1600" b="1" dirty="0"/>
              <a:t> (піваркуша).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39208" b="39208"/>
          <a:stretch>
            <a:fillRect/>
          </a:stretch>
        </p:blipFill>
        <p:spPr>
          <a:xfrm>
            <a:off x="3973513" y="601663"/>
            <a:ext cx="3449637" cy="744537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3974202" y="1502229"/>
            <a:ext cx="3448935" cy="3780982"/>
          </a:xfrm>
        </p:spPr>
        <p:txBody>
          <a:bodyPr>
            <a:normAutofit/>
          </a:bodyPr>
          <a:lstStyle/>
          <a:p>
            <a:r>
              <a:rPr lang="ru-RU" sz="1600" b="1" dirty="0" err="1"/>
              <a:t>іменники</a:t>
            </a:r>
            <a:r>
              <a:rPr lang="ru-RU" sz="1600" b="1" dirty="0"/>
              <a:t> </a:t>
            </a:r>
            <a:r>
              <a:rPr lang="ru-RU" sz="1600" b="1" dirty="0" err="1"/>
              <a:t>із</a:t>
            </a:r>
            <a:r>
              <a:rPr lang="ru-RU" sz="1600" b="1" dirty="0"/>
              <a:t> </a:t>
            </a:r>
            <a:r>
              <a:rPr lang="ru-RU" sz="1600" b="1" dirty="0" err="1"/>
              <a:t>значенням</a:t>
            </a:r>
            <a:r>
              <a:rPr lang="ru-RU" sz="1600" b="1" dirty="0"/>
              <a:t> особи </a:t>
            </a:r>
            <a:r>
              <a:rPr lang="ru-RU" sz="1600" b="1" dirty="0" err="1"/>
              <a:t>жін</a:t>
            </a:r>
            <a:r>
              <a:rPr lang="ru-RU" sz="1600" b="1" dirty="0"/>
              <a:t>. </a:t>
            </a:r>
            <a:r>
              <a:rPr lang="ru-RU" sz="1600" b="1" dirty="0" err="1"/>
              <a:t>статі</a:t>
            </a:r>
            <a:r>
              <a:rPr lang="ru-RU" sz="1600" b="1" dirty="0"/>
              <a:t>: </a:t>
            </a:r>
            <a:r>
              <a:rPr lang="ru-RU" sz="1600" b="1" dirty="0" err="1">
                <a:solidFill>
                  <a:srgbClr val="FF0000"/>
                </a:solidFill>
              </a:rPr>
              <a:t>міс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r>
              <a:rPr lang="ru-RU" sz="1600" b="1" dirty="0" err="1">
                <a:solidFill>
                  <a:srgbClr val="FF0000"/>
                </a:solidFill>
              </a:rPr>
              <a:t>леді</a:t>
            </a:r>
            <a:r>
              <a:rPr lang="ru-RU" sz="1600" b="1" dirty="0">
                <a:solidFill>
                  <a:srgbClr val="FF0000"/>
                </a:solidFill>
              </a:rPr>
              <a:t>, фрау, мадам;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err="1" smtClean="0"/>
              <a:t>назви</a:t>
            </a:r>
            <a:r>
              <a:rPr lang="ru-RU" sz="1600" b="1" dirty="0" smtClean="0"/>
              <a:t> </a:t>
            </a:r>
            <a:r>
              <a:rPr lang="ru-RU" sz="1600" b="1" dirty="0" err="1"/>
              <a:t>деяких</a:t>
            </a:r>
            <a:r>
              <a:rPr lang="ru-RU" sz="1600" b="1" dirty="0"/>
              <a:t> </a:t>
            </a:r>
            <a:r>
              <a:rPr lang="ru-RU" sz="1600" b="1" dirty="0" err="1"/>
              <a:t>тварин</a:t>
            </a:r>
            <a:r>
              <a:rPr lang="ru-RU" sz="1600" b="1" dirty="0"/>
              <a:t> і </a:t>
            </a:r>
            <a:r>
              <a:rPr lang="ru-RU" sz="1600" b="1" dirty="0" err="1"/>
              <a:t>риб</a:t>
            </a:r>
            <a:r>
              <a:rPr lang="ru-RU" sz="1600" b="1" dirty="0"/>
              <a:t>: </a:t>
            </a:r>
            <a:r>
              <a:rPr lang="ru-RU" sz="1600" b="1" dirty="0">
                <a:solidFill>
                  <a:srgbClr val="FF0000"/>
                </a:solidFill>
              </a:rPr>
              <a:t>цеце, </a:t>
            </a:r>
            <a:r>
              <a:rPr lang="ru-RU" sz="1600" b="1" dirty="0" err="1"/>
              <a:t>і</a:t>
            </a:r>
            <a:r>
              <a:rPr lang="ru-RU" sz="1600" b="1" dirty="0" err="1">
                <a:solidFill>
                  <a:srgbClr val="FF0000"/>
                </a:solidFill>
              </a:rPr>
              <a:t>васі</a:t>
            </a:r>
            <a:r>
              <a:rPr lang="ru-RU" sz="1600" b="1" dirty="0"/>
              <a:t> </a:t>
            </a:r>
            <a:r>
              <a:rPr lang="ru-RU" sz="1600" b="1" dirty="0" smtClean="0"/>
              <a:t>); </a:t>
            </a:r>
          </a:p>
          <a:p>
            <a:r>
              <a:rPr lang="ru-RU" sz="1600" b="1" dirty="0" err="1" smtClean="0"/>
              <a:t>назви</a:t>
            </a:r>
            <a:r>
              <a:rPr lang="ru-RU" sz="1600" b="1" dirty="0" smtClean="0"/>
              <a:t> </a:t>
            </a:r>
            <a:r>
              <a:rPr lang="ru-RU" sz="1600" b="1" dirty="0" err="1"/>
              <a:t>деяких</a:t>
            </a:r>
            <a:r>
              <a:rPr lang="ru-RU" sz="1600" b="1" dirty="0"/>
              <a:t> </a:t>
            </a:r>
            <a:r>
              <a:rPr lang="ru-RU" sz="1600" b="1" dirty="0" err="1"/>
              <a:t>конкретних</a:t>
            </a:r>
            <a:r>
              <a:rPr lang="ru-RU" sz="1600" b="1" dirty="0"/>
              <a:t> </a:t>
            </a:r>
            <a:r>
              <a:rPr lang="ru-RU" sz="1600" b="1" dirty="0" err="1"/>
              <a:t>предметів</a:t>
            </a:r>
            <a:r>
              <a:rPr lang="ru-RU" sz="1600" b="1" dirty="0"/>
              <a:t>: </a:t>
            </a:r>
            <a:r>
              <a:rPr lang="ru-RU" sz="1600" b="1" i="1" dirty="0">
                <a:solidFill>
                  <a:srgbClr val="FF0000"/>
                </a:solidFill>
              </a:rPr>
              <a:t>авеню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/>
              <a:t>(</a:t>
            </a:r>
            <a:r>
              <a:rPr lang="ru-RU" sz="1600" b="1" dirty="0" err="1"/>
              <a:t>вулиця</a:t>
            </a:r>
            <a:r>
              <a:rPr lang="ru-RU" sz="1600" b="1" dirty="0"/>
              <a:t>), </a:t>
            </a:r>
            <a:r>
              <a:rPr lang="ru-RU" sz="1600" b="1" i="1" dirty="0" err="1">
                <a:solidFill>
                  <a:srgbClr val="FF0000"/>
                </a:solidFill>
              </a:rPr>
              <a:t>салямі</a:t>
            </a:r>
            <a:r>
              <a:rPr lang="ru-RU" sz="1600" b="1" dirty="0"/>
              <a:t> (</a:t>
            </a:r>
            <a:r>
              <a:rPr lang="ru-RU" sz="1600" b="1" dirty="0" err="1"/>
              <a:t>ковбаса</a:t>
            </a:r>
            <a:r>
              <a:rPr lang="ru-RU" sz="1600" b="1" dirty="0"/>
              <a:t>),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</a:rPr>
              <a:t>кольрабі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/>
              <a:t>(капуста), </a:t>
            </a:r>
            <a:r>
              <a:rPr lang="ru-RU" sz="1600" b="1" i="1" dirty="0" err="1">
                <a:solidFill>
                  <a:srgbClr val="FF0000"/>
                </a:solidFill>
              </a:rPr>
              <a:t>бере</a:t>
            </a:r>
            <a:r>
              <a:rPr lang="ru-RU" sz="1600" b="1" dirty="0"/>
              <a:t> (сорт </a:t>
            </a:r>
            <a:r>
              <a:rPr lang="ru-RU" sz="1600" b="1" dirty="0" err="1"/>
              <a:t>груші</a:t>
            </a:r>
            <a:r>
              <a:rPr lang="ru-RU" sz="1600" b="1" dirty="0"/>
              <a:t>); </a:t>
            </a:r>
            <a:endParaRPr lang="ru-RU" sz="1600" b="1" dirty="0" smtClean="0"/>
          </a:p>
          <a:p>
            <a:r>
              <a:rPr lang="ru-RU" sz="1600" b="1" dirty="0" err="1" smtClean="0"/>
              <a:t>назви</a:t>
            </a:r>
            <a:r>
              <a:rPr lang="ru-RU" sz="1600" b="1" dirty="0" smtClean="0"/>
              <a:t> </a:t>
            </a:r>
            <a:r>
              <a:rPr lang="ru-RU" sz="1600" b="1" dirty="0"/>
              <a:t>мов: </a:t>
            </a:r>
            <a:r>
              <a:rPr lang="ru-RU" sz="1600" b="1" i="1" dirty="0" err="1">
                <a:solidFill>
                  <a:srgbClr val="FF0000"/>
                </a:solidFill>
              </a:rPr>
              <a:t>ідіш</a:t>
            </a:r>
            <a:r>
              <a:rPr lang="ru-RU" sz="1600" b="1" i="1" dirty="0">
                <a:solidFill>
                  <a:srgbClr val="FF0000"/>
                </a:solidFill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</a:rPr>
              <a:t>хінді</a:t>
            </a:r>
            <a:r>
              <a:rPr lang="ru-RU" sz="1600" b="1" i="1" dirty="0">
                <a:solidFill>
                  <a:srgbClr val="FF0000"/>
                </a:solidFill>
              </a:rPr>
              <a:t> (</a:t>
            </a:r>
            <a:r>
              <a:rPr lang="ru-RU" sz="1600" b="1" i="1" dirty="0" err="1">
                <a:solidFill>
                  <a:srgbClr val="FF0000"/>
                </a:solidFill>
              </a:rPr>
              <a:t>гінді</a:t>
            </a:r>
            <a:r>
              <a:rPr lang="ru-RU" sz="1600" b="1" i="1" dirty="0">
                <a:solidFill>
                  <a:srgbClr val="FF0000"/>
                </a:solidFill>
              </a:rPr>
              <a:t>), </a:t>
            </a:r>
            <a:r>
              <a:rPr lang="ru-RU" sz="1600" b="1" i="1" dirty="0" err="1">
                <a:solidFill>
                  <a:srgbClr val="FF0000"/>
                </a:solidFill>
              </a:rPr>
              <a:t>фіджі</a:t>
            </a:r>
            <a:r>
              <a:rPr lang="ru-RU" sz="1600" b="1" i="1" dirty="0">
                <a:solidFill>
                  <a:srgbClr val="FF0000"/>
                </a:solidFill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</a:rPr>
              <a:t>суахілі</a:t>
            </a:r>
            <a:r>
              <a:rPr lang="ru-RU" sz="1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834126" y="1481333"/>
            <a:ext cx="3456469" cy="1552778"/>
          </a:xfrm>
        </p:spPr>
        <p:txBody>
          <a:bodyPr/>
          <a:lstStyle/>
          <a:p>
            <a:r>
              <a:rPr lang="uk-UA" sz="1600" b="1" dirty="0"/>
              <a:t>До середнього роду належать невідмінювані назви неістот: </a:t>
            </a:r>
            <a:r>
              <a:rPr lang="uk-UA" sz="1600" b="1" i="1" dirty="0">
                <a:solidFill>
                  <a:srgbClr val="FFFF00"/>
                </a:solidFill>
              </a:rPr>
              <a:t>кашне, депо, таксі, желе, купе, резюме, кліше, турне</a:t>
            </a:r>
            <a:r>
              <a:rPr lang="uk-UA" sz="1600" b="1" i="1" dirty="0"/>
              <a:t>. 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39250" b="39250"/>
          <a:stretch>
            <a:fillRect/>
          </a:stretch>
        </p:blipFill>
        <p:spPr>
          <a:xfrm>
            <a:off x="7700963" y="604838"/>
            <a:ext cx="3448050" cy="741362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7145384" y="2717074"/>
            <a:ext cx="4145212" cy="2722166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rgbClr val="00B0F0"/>
                </a:solidFill>
              </a:rPr>
              <a:t>Розподіл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невідмінюваних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іменників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географічних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назв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між</a:t>
            </a:r>
            <a:r>
              <a:rPr lang="ru-RU" sz="1800" b="1" dirty="0">
                <a:solidFill>
                  <a:srgbClr val="00B0F0"/>
                </a:solidFill>
              </a:rPr>
              <a:t> родами </a:t>
            </a:r>
            <a:r>
              <a:rPr lang="ru-RU" sz="1800" b="1" dirty="0" err="1">
                <a:solidFill>
                  <a:srgbClr val="00B0F0"/>
                </a:solidFill>
              </a:rPr>
              <a:t>регулюється</a:t>
            </a:r>
            <a:r>
              <a:rPr lang="ru-RU" sz="1800" b="1" dirty="0">
                <a:solidFill>
                  <a:srgbClr val="00B0F0"/>
                </a:solidFill>
              </a:rPr>
              <a:t> родовою </a:t>
            </a:r>
            <a:r>
              <a:rPr lang="ru-RU" sz="1800" b="1" dirty="0" err="1">
                <a:solidFill>
                  <a:srgbClr val="00B0F0"/>
                </a:solidFill>
              </a:rPr>
              <a:t>приналежністю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географічних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номенклатурних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слів</a:t>
            </a:r>
            <a:r>
              <a:rPr lang="ru-RU" sz="1800" b="1" dirty="0">
                <a:solidFill>
                  <a:srgbClr val="00B0F0"/>
                </a:solidFill>
              </a:rPr>
              <a:t> (</a:t>
            </a:r>
            <a:r>
              <a:rPr lang="ru-RU" sz="1800" b="1" dirty="0" err="1">
                <a:solidFill>
                  <a:srgbClr val="00B0F0"/>
                </a:solidFill>
              </a:rPr>
              <a:t>місто</a:t>
            </a:r>
            <a:r>
              <a:rPr lang="ru-RU" sz="1800" b="1" dirty="0">
                <a:solidFill>
                  <a:srgbClr val="00B0F0"/>
                </a:solidFill>
              </a:rPr>
              <a:t>, село, озеро, </a:t>
            </a:r>
            <a:r>
              <a:rPr lang="ru-RU" sz="1800" b="1" dirty="0" err="1">
                <a:solidFill>
                  <a:srgbClr val="00B0F0"/>
                </a:solidFill>
              </a:rPr>
              <a:t>ріка</a:t>
            </a:r>
            <a:r>
              <a:rPr lang="ru-RU" sz="1800" b="1" dirty="0">
                <a:solidFill>
                  <a:srgbClr val="00B0F0"/>
                </a:solidFill>
              </a:rPr>
              <a:t>, </a:t>
            </a:r>
            <a:r>
              <a:rPr lang="ru-RU" sz="1800" b="1" dirty="0" err="1">
                <a:solidFill>
                  <a:srgbClr val="00B0F0"/>
                </a:solidFill>
              </a:rPr>
              <a:t>країна</a:t>
            </a:r>
            <a:r>
              <a:rPr lang="ru-RU" sz="1800" b="1" dirty="0">
                <a:solidFill>
                  <a:srgbClr val="00B0F0"/>
                </a:solidFill>
              </a:rPr>
              <a:t>, </a:t>
            </a:r>
            <a:r>
              <a:rPr lang="ru-RU" sz="1800" b="1" dirty="0" err="1">
                <a:solidFill>
                  <a:srgbClr val="00B0F0"/>
                </a:solidFill>
              </a:rPr>
              <a:t>острів</a:t>
            </a:r>
            <a:r>
              <a:rPr lang="ru-RU" sz="1800" b="1" dirty="0">
                <a:solidFill>
                  <a:srgbClr val="00B0F0"/>
                </a:solidFill>
              </a:rPr>
              <a:t>, </a:t>
            </a:r>
            <a:r>
              <a:rPr lang="ru-RU" sz="1800" b="1" dirty="0" err="1">
                <a:solidFill>
                  <a:srgbClr val="00B0F0"/>
                </a:solidFill>
              </a:rPr>
              <a:t>республіка</a:t>
            </a:r>
            <a:r>
              <a:rPr lang="ru-RU" sz="1800" b="1" dirty="0">
                <a:solidFill>
                  <a:srgbClr val="00B0F0"/>
                </a:solidFill>
              </a:rPr>
              <a:t>): </a:t>
            </a:r>
            <a:r>
              <a:rPr lang="ru-RU" sz="1800" b="1" dirty="0" err="1">
                <a:solidFill>
                  <a:srgbClr val="00B0F0"/>
                </a:solidFill>
              </a:rPr>
              <a:t>с.р</a:t>
            </a:r>
            <a:r>
              <a:rPr lang="ru-RU" sz="1800" b="1" dirty="0">
                <a:solidFill>
                  <a:srgbClr val="00B0F0"/>
                </a:solidFill>
              </a:rPr>
              <a:t>. </a:t>
            </a:r>
            <a:r>
              <a:rPr lang="ru-RU" sz="1800" b="1" i="1" dirty="0" err="1">
                <a:solidFill>
                  <a:srgbClr val="00B0F0"/>
                </a:solidFill>
              </a:rPr>
              <a:t>місто</a:t>
            </a:r>
            <a:r>
              <a:rPr lang="ru-RU" sz="1800" b="1" i="1" dirty="0">
                <a:solidFill>
                  <a:srgbClr val="00B0F0"/>
                </a:solidFill>
              </a:rPr>
              <a:t> </a:t>
            </a:r>
            <a:r>
              <a:rPr lang="ru-RU" sz="1800" b="1" i="1" dirty="0" err="1">
                <a:solidFill>
                  <a:srgbClr val="00B0F0"/>
                </a:solidFill>
              </a:rPr>
              <a:t>Сочі</a:t>
            </a:r>
            <a:r>
              <a:rPr lang="ru-RU" sz="1800" b="1" i="1" dirty="0">
                <a:solidFill>
                  <a:srgbClr val="00B0F0"/>
                </a:solidFill>
              </a:rPr>
              <a:t>, </a:t>
            </a:r>
            <a:r>
              <a:rPr lang="ru-RU" sz="1800" b="1" i="1" dirty="0" err="1">
                <a:solidFill>
                  <a:srgbClr val="00B0F0"/>
                </a:solidFill>
              </a:rPr>
              <a:t>Тбілісі</a:t>
            </a:r>
            <a:r>
              <a:rPr lang="ru-RU" sz="1800" b="1" i="1" dirty="0">
                <a:solidFill>
                  <a:srgbClr val="00B0F0"/>
                </a:solidFill>
              </a:rPr>
              <a:t>, Баку</a:t>
            </a:r>
            <a:r>
              <a:rPr lang="ru-RU" sz="1800" b="1" dirty="0">
                <a:solidFill>
                  <a:srgbClr val="00B0F0"/>
                </a:solidFill>
              </a:rPr>
              <a:t>; </a:t>
            </a:r>
            <a:r>
              <a:rPr lang="ru-RU" sz="1800" b="1" dirty="0" err="1">
                <a:solidFill>
                  <a:srgbClr val="00B0F0"/>
                </a:solidFill>
              </a:rPr>
              <a:t>ж.р</a:t>
            </a:r>
            <a:r>
              <a:rPr lang="ru-RU" sz="1800" b="1" dirty="0">
                <a:solidFill>
                  <a:srgbClr val="00B0F0"/>
                </a:solidFill>
              </a:rPr>
              <a:t>. </a:t>
            </a:r>
            <a:r>
              <a:rPr lang="ru-RU" sz="1800" b="1" i="1" dirty="0" err="1">
                <a:solidFill>
                  <a:srgbClr val="00B0F0"/>
                </a:solidFill>
              </a:rPr>
              <a:t>станція</a:t>
            </a:r>
            <a:r>
              <a:rPr lang="ru-RU" sz="1800" b="1" i="1" dirty="0">
                <a:solidFill>
                  <a:srgbClr val="00B0F0"/>
                </a:solidFill>
              </a:rPr>
              <a:t> </a:t>
            </a:r>
            <a:r>
              <a:rPr lang="ru-RU" sz="1800" b="1" i="1" dirty="0" err="1">
                <a:solidFill>
                  <a:srgbClr val="00B0F0"/>
                </a:solidFill>
              </a:rPr>
              <a:t>Тбілісі</a:t>
            </a:r>
            <a:r>
              <a:rPr lang="ru-RU" sz="1800" b="1" i="1" dirty="0">
                <a:solidFill>
                  <a:srgbClr val="00B0F0"/>
                </a:solidFill>
              </a:rPr>
              <a:t>, Баку, </a:t>
            </a:r>
            <a:r>
              <a:rPr lang="ru-RU" sz="1800" b="1" i="1" dirty="0" err="1">
                <a:solidFill>
                  <a:srgbClr val="00B0F0"/>
                </a:solidFill>
              </a:rPr>
              <a:t>Карші</a:t>
            </a:r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136" y="5558808"/>
            <a:ext cx="11880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Розподіляються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ними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представників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жіночої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чоловічої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статі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неосіб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6981" y="75443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Чоловічий рід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4596" y="70127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Жіночий рід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56047" y="73997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Середній рід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4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69" y="0"/>
            <a:ext cx="11042468" cy="809897"/>
          </a:xfrm>
        </p:spPr>
        <p:txBody>
          <a:bodyPr/>
          <a:lstStyle/>
          <a:p>
            <a:pPr algn="ctr"/>
            <a:r>
              <a:rPr lang="ru-RU" altLang="ru-RU" b="1" dirty="0" err="1" smtClean="0">
                <a:solidFill>
                  <a:srgbClr val="FFFF00"/>
                </a:solidFill>
              </a:rPr>
              <a:t>Утворіть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b="1" dirty="0" err="1">
                <a:solidFill>
                  <a:srgbClr val="FFFF00"/>
                </a:solidFill>
              </a:rPr>
              <a:t>словосполучення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809898"/>
            <a:ext cx="11284131" cy="5408788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ru-RU" altLang="ru-RU" sz="2400" b="1" dirty="0" err="1" smtClean="0"/>
              <a:t>Новий</a:t>
            </a:r>
            <a:r>
              <a:rPr lang="ru-RU" altLang="ru-RU" sz="2400" b="1" dirty="0" smtClean="0"/>
              <a:t>  модем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400" b="1" dirty="0" smtClean="0"/>
              <a:t>, </a:t>
            </a:r>
            <a:r>
              <a:rPr lang="ru-RU" altLang="ru-RU" sz="2400" b="1" dirty="0" err="1" smtClean="0"/>
              <a:t>спекотн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а</a:t>
            </a:r>
            <a:r>
              <a:rPr lang="ru-RU" altLang="ru-RU" sz="2400" b="1" dirty="0" smtClean="0"/>
              <a:t> </a:t>
            </a:r>
            <a:r>
              <a:rPr lang="ru-RU" sz="2400" b="1" dirty="0" smtClean="0"/>
              <a:t>Рас-аль-</a:t>
            </a:r>
            <a:r>
              <a:rPr lang="ru-RU" sz="2400" b="1" dirty="0" err="1" smtClean="0"/>
              <a:t>Хайма</a:t>
            </a:r>
            <a:r>
              <a:rPr lang="ru-RU" sz="2400" b="1" dirty="0" smtClean="0"/>
              <a:t>(</a:t>
            </a:r>
            <a:r>
              <a:rPr lang="ru-RU" sz="2400" b="1" dirty="0" err="1" smtClean="0">
                <a:solidFill>
                  <a:srgbClr val="FFFF00"/>
                </a:solidFill>
              </a:rPr>
              <a:t>країна</a:t>
            </a:r>
            <a:r>
              <a:rPr lang="ru-RU" sz="2400" b="1" dirty="0" smtClean="0"/>
              <a:t>),</a:t>
            </a:r>
            <a:r>
              <a:rPr lang="ru-RU" altLang="ru-RU" sz="2400" b="1" dirty="0" smtClean="0"/>
              <a:t>  важк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а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путь, </a:t>
            </a:r>
            <a:r>
              <a:rPr lang="ru-RU" altLang="ru-RU" sz="2400" b="1" dirty="0" err="1" smtClean="0"/>
              <a:t>екзотичн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а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Чилі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несподіван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е</a:t>
            </a:r>
            <a:r>
              <a:rPr lang="ru-RU" altLang="ru-RU" sz="2400" b="1" dirty="0" smtClean="0"/>
              <a:t> вето(</a:t>
            </a:r>
            <a:r>
              <a:rPr lang="ru-RU" altLang="ru-RU" sz="2400" b="1" dirty="0" err="1" smtClean="0"/>
              <a:t>неістота</a:t>
            </a:r>
            <a:r>
              <a:rPr lang="ru-RU" altLang="ru-RU" sz="2400" b="1" dirty="0" smtClean="0"/>
              <a:t>), </a:t>
            </a:r>
            <a:r>
              <a:rPr lang="ru-RU" altLang="ru-RU" sz="2400" b="1" dirty="0" err="1" smtClean="0"/>
              <a:t>далек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е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Ріо</a:t>
            </a:r>
            <a:r>
              <a:rPr lang="ru-RU" altLang="ru-RU" sz="2400" b="1" dirty="0"/>
              <a:t>-де-Жанейро, </a:t>
            </a:r>
            <a:r>
              <a:rPr lang="ru-RU" altLang="ru-RU" sz="2400" b="1" dirty="0" smtClean="0"/>
              <a:t>тепл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а </a:t>
            </a:r>
            <a:r>
              <a:rPr lang="ru-RU" altLang="ru-RU" sz="2400" b="1" dirty="0" err="1"/>
              <a:t>Янцзи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сонячн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е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2400" b="1" dirty="0"/>
              <a:t>Сан-Франциско, </a:t>
            </a:r>
            <a:r>
              <a:rPr lang="ru-RU" altLang="ru-RU" sz="2400" b="1" dirty="0" smtClean="0"/>
              <a:t>широк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а/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ий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Міссурі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страшне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табу,  </a:t>
            </a:r>
            <a:r>
              <a:rPr lang="ru-RU" altLang="ru-RU" sz="2400" b="1" dirty="0" err="1" smtClean="0"/>
              <a:t>славн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ий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Дніпро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північн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е</a:t>
            </a:r>
            <a:r>
              <a:rPr lang="ru-RU" altLang="ru-RU" sz="2400" b="1" dirty="0" smtClean="0"/>
              <a:t> Осло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хронічн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ий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нежить, </a:t>
            </a:r>
            <a:r>
              <a:rPr lang="ru-RU" altLang="ru-RU" sz="2400" b="1" dirty="0" err="1" smtClean="0"/>
              <a:t>п’ят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а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авеню, </a:t>
            </a:r>
            <a:r>
              <a:rPr lang="ru-RU" altLang="ru-RU" sz="2400" b="1" dirty="0" smtClean="0"/>
              <a:t>сильн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а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мігрень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далек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е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Баку, </a:t>
            </a:r>
            <a:r>
              <a:rPr lang="ru-RU" altLang="ru-RU" sz="2400" b="1" dirty="0" smtClean="0"/>
              <a:t>холодна </a:t>
            </a:r>
            <a:r>
              <a:rPr lang="ru-RU" altLang="ru-RU" sz="2400" b="1" dirty="0" err="1"/>
              <a:t>Оріноко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найкращ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ий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2400" b="1" dirty="0" smtClean="0"/>
              <a:t>Заклад(</a:t>
            </a:r>
            <a:r>
              <a:rPr lang="ru-RU" altLang="ru-RU" sz="2400" b="1" dirty="0" err="1" smtClean="0"/>
              <a:t>ч.р</a:t>
            </a:r>
            <a:r>
              <a:rPr lang="ru-RU" altLang="ru-RU" sz="2400" b="1" dirty="0" smtClean="0"/>
              <a:t>.)ВО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успішн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а</a:t>
            </a:r>
            <a:r>
              <a:rPr lang="ru-RU" altLang="ru-RU" sz="2400" b="1" dirty="0" smtClean="0"/>
              <a:t> </a:t>
            </a:r>
            <a:r>
              <a:rPr lang="ru-RU" altLang="ru-RU" sz="2400" b="1" dirty="0">
                <a:solidFill>
                  <a:srgbClr val="FFFF00"/>
                </a:solidFill>
              </a:rPr>
              <a:t>С</a:t>
            </a:r>
            <a:r>
              <a:rPr lang="ru-RU" altLang="ru-RU" sz="2400" b="1" dirty="0"/>
              <a:t>ТО, </a:t>
            </a:r>
            <a:r>
              <a:rPr lang="ru-RU" altLang="ru-RU" sz="2400" b="1" dirty="0" smtClean="0"/>
              <a:t>смачн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а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салямі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науковий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ступінь</a:t>
            </a:r>
            <a:r>
              <a:rPr lang="ru-RU" altLang="ru-RU" sz="2400" b="1" dirty="0" smtClean="0"/>
              <a:t>.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ЦНАП</a:t>
            </a:r>
            <a:endParaRPr lang="ru-RU" altLang="ru-RU" sz="24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8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124293"/>
            <a:ext cx="11795760" cy="94686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Рід абревіатур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669866"/>
              </p:ext>
            </p:extLst>
          </p:nvPr>
        </p:nvGraphicFramePr>
        <p:xfrm>
          <a:off x="685800" y="613955"/>
          <a:ext cx="11227526" cy="560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48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183" y="0"/>
            <a:ext cx="8610600" cy="718457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Рід абревіатур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178467"/>
              </p:ext>
            </p:extLst>
          </p:nvPr>
        </p:nvGraphicFramePr>
        <p:xfrm>
          <a:off x="685800" y="561975"/>
          <a:ext cx="10820400" cy="617845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81743">
                  <a:extLst>
                    <a:ext uri="{9D8B030D-6E8A-4147-A177-3AD203B41FA5}">
                      <a16:colId xmlns:a16="http://schemas.microsoft.com/office/drawing/2014/main" val="1785679262"/>
                    </a:ext>
                  </a:extLst>
                </a:gridCol>
                <a:gridCol w="9938657">
                  <a:extLst>
                    <a:ext uri="{9D8B030D-6E8A-4147-A177-3AD203B41FA5}">
                      <a16:colId xmlns:a16="http://schemas.microsoft.com/office/drawing/2014/main" val="591094268"/>
                    </a:ext>
                  </a:extLst>
                </a:gridCol>
              </a:tblGrid>
              <a:tr h="901025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effectLst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якщо кінцевим елементом абревіатури є самостійне слово у </a:t>
                      </a:r>
                      <a:r>
                        <a:rPr lang="uk-UA" sz="18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Н.в</a:t>
                      </a:r>
                      <a:r>
                        <a:rPr lang="uk-UA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., то воно й визначає рід абревіатури: стінгазета – </a:t>
                      </a:r>
                      <a:r>
                        <a:rPr lang="uk-UA" sz="18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ж.р</a:t>
                      </a:r>
                      <a:r>
                        <a:rPr lang="uk-UA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., педучилище – </a:t>
                      </a:r>
                      <a:r>
                        <a:rPr lang="uk-UA" sz="18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с.р</a:t>
                      </a:r>
                      <a:r>
                        <a:rPr lang="uk-UA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.;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09176"/>
                  </a:ext>
                </a:extLst>
              </a:tr>
              <a:tr h="901025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якщо кінцевим елементом абревіатури є словоформа у непрямому відмінку, то рід абревіатури визначається опорним компонентом: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завкафедри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, комроти –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.;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45258"/>
                  </a:ext>
                </a:extLst>
              </a:tr>
              <a:tr h="901025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складові абревіатури з основою на твердий приголосний завжди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., хоч опорні компоненти можуть мати і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жін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 і с. Рід: лісгосп –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.,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промторг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–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.;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390353"/>
                  </a:ext>
                </a:extLst>
              </a:tr>
              <a:tr h="901025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складові абревіатури на голосний мають той рід, який визначається опорним компонентом: ДАТА (дуплексна абонентська телеграфна апаратура) –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ж.р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.;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421342"/>
                  </a:ext>
                </a:extLst>
              </a:tr>
              <a:tr h="901025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комбіновані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абревіатури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приймають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рід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опорного компонента: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облвно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–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., Крем ГЕС –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ж.р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., КамАЗ –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.;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855038"/>
                  </a:ext>
                </a:extLst>
              </a:tr>
              <a:tr h="1673333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літерні абревіатури з кінцевою літерою голосного звука: ЗНУ –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., ЦСУ – Центральне статистичне управління, НДІ – науково-дослідний інститут); звукові ініціальні лексикалізовані абревіатури, що не потребують розшифрування, виявляють рід за правилами звичайних слів: лавсан –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.,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рагс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–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., неп –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ч.р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52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6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40" y="-1"/>
            <a:ext cx="8610600" cy="86214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Визначте рід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540" y="1024473"/>
            <a:ext cx="10820400" cy="58137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ТЦК та СП – </a:t>
            </a:r>
          </a:p>
          <a:p>
            <a:r>
              <a:rPr lang="uk-UA" b="1" dirty="0"/>
              <a:t>ТОТ –</a:t>
            </a:r>
          </a:p>
          <a:p>
            <a:r>
              <a:rPr lang="uk-UA" b="1" dirty="0"/>
              <a:t>ДСНС-</a:t>
            </a:r>
          </a:p>
          <a:p>
            <a:r>
              <a:rPr lang="uk-UA" b="1" dirty="0"/>
              <a:t>ВАКС-</a:t>
            </a:r>
          </a:p>
          <a:p>
            <a:r>
              <a:rPr lang="uk-UA" b="1" dirty="0"/>
              <a:t>ДБР-</a:t>
            </a:r>
          </a:p>
          <a:p>
            <a:r>
              <a:rPr lang="uk-UA" b="1" dirty="0"/>
              <a:t>ЗАТ-</a:t>
            </a:r>
          </a:p>
          <a:p>
            <a:r>
              <a:rPr lang="uk-UA" b="1" dirty="0"/>
              <a:t>МСЕК-</a:t>
            </a:r>
          </a:p>
          <a:p>
            <a:r>
              <a:rPr lang="uk-UA" b="1" dirty="0"/>
              <a:t>НАТО-</a:t>
            </a:r>
          </a:p>
          <a:p>
            <a:r>
              <a:rPr lang="uk-UA" b="1" dirty="0" err="1"/>
              <a:t>Юнеско</a:t>
            </a:r>
            <a:endParaRPr lang="uk-UA" b="1" dirty="0"/>
          </a:p>
          <a:p>
            <a:r>
              <a:rPr lang="uk-UA" b="1" dirty="0"/>
              <a:t>РНБО-</a:t>
            </a:r>
          </a:p>
          <a:p>
            <a:r>
              <a:rPr lang="uk-UA" b="1" dirty="0"/>
              <a:t>СІЗО-</a:t>
            </a:r>
          </a:p>
          <a:p>
            <a:r>
              <a:rPr lang="uk-UA" b="1" dirty="0"/>
              <a:t>ЦНАП-</a:t>
            </a:r>
          </a:p>
          <a:p>
            <a:r>
              <a:rPr lang="uk-UA" b="1" dirty="0"/>
              <a:t>МВФ_</a:t>
            </a:r>
          </a:p>
          <a:p>
            <a:r>
              <a:rPr lang="uk-UA" b="1" dirty="0"/>
              <a:t>ЄВС-</a:t>
            </a:r>
          </a:p>
          <a:p>
            <a:r>
              <a:rPr lang="uk-UA" b="1" dirty="0"/>
              <a:t>ШІ-</a:t>
            </a:r>
          </a:p>
        </p:txBody>
      </p:sp>
    </p:spTree>
    <p:extLst>
      <p:ext uri="{BB962C8B-B14F-4D97-AF65-F5344CB8AC3E}">
        <p14:creationId xmlns:p14="http://schemas.microsoft.com/office/powerpoint/2010/main" val="5366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592183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Хитання в роді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207623"/>
            <a:ext cx="4114800" cy="401106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b="1" dirty="0">
                <a:solidFill>
                  <a:srgbClr val="FFFF00"/>
                </a:solidFill>
              </a:rPr>
              <a:t>абрикос — абрикоса, </a:t>
            </a:r>
            <a:r>
              <a:rPr lang="ru-RU" b="1" dirty="0" err="1">
                <a:solidFill>
                  <a:srgbClr val="FFFF00"/>
                </a:solidFill>
              </a:rPr>
              <a:t>африкат</a:t>
            </a:r>
            <a:r>
              <a:rPr lang="ru-RU" b="1" dirty="0">
                <a:solidFill>
                  <a:srgbClr val="FFFF00"/>
                </a:solidFill>
              </a:rPr>
              <a:t> — </a:t>
            </a:r>
            <a:r>
              <a:rPr lang="ru-RU" b="1" dirty="0" err="1">
                <a:solidFill>
                  <a:srgbClr val="FFFF00"/>
                </a:solidFill>
              </a:rPr>
              <a:t>африката</a:t>
            </a:r>
            <a:r>
              <a:rPr lang="ru-RU" b="1" dirty="0">
                <a:solidFill>
                  <a:srgbClr val="FFFF00"/>
                </a:solidFill>
              </a:rPr>
              <a:t>, банкнот — банкнота, жираф — жирафа, зал — зала, манжет — манжета, оазис -</a:t>
            </a:r>
            <a:r>
              <a:rPr lang="ru-RU" b="1" dirty="0" err="1">
                <a:solidFill>
                  <a:srgbClr val="FFFF00"/>
                </a:solidFill>
              </a:rPr>
              <a:t>оаза</a:t>
            </a:r>
            <a:r>
              <a:rPr lang="ru-RU" b="1" dirty="0">
                <a:solidFill>
                  <a:srgbClr val="FFFF00"/>
                </a:solidFill>
              </a:rPr>
              <a:t>, плацкарт — плацкарта, птах — птаха, </a:t>
            </a:r>
            <a:r>
              <a:rPr lang="ru-RU" b="1" dirty="0" err="1">
                <a:solidFill>
                  <a:srgbClr val="FFFF00"/>
                </a:solidFill>
              </a:rPr>
              <a:t>сусід</a:t>
            </a:r>
            <a:r>
              <a:rPr lang="ru-RU" b="1" dirty="0">
                <a:solidFill>
                  <a:srgbClr val="FFFF00"/>
                </a:solidFill>
              </a:rPr>
              <a:t> — </a:t>
            </a:r>
            <a:r>
              <a:rPr lang="ru-RU" b="1" dirty="0" err="1">
                <a:solidFill>
                  <a:srgbClr val="FFFF00"/>
                </a:solidFill>
              </a:rPr>
              <a:t>сусіда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781" y="1269141"/>
            <a:ext cx="5968501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7" y="0"/>
            <a:ext cx="10742023" cy="875211"/>
          </a:xfrm>
        </p:spPr>
        <p:txBody>
          <a:bodyPr/>
          <a:lstStyle/>
          <a:p>
            <a:pPr algn="ctr"/>
            <a:r>
              <a:rPr lang="uk-UA" altLang="ru-RU" b="1" dirty="0">
                <a:solidFill>
                  <a:srgbClr val="FFC000"/>
                </a:solidFill>
              </a:rPr>
              <a:t>Розподіліть іменники за родами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70710"/>
            <a:ext cx="10820400" cy="544797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uk-UA" altLang="ru-RU" sz="3600" b="1" dirty="0"/>
              <a:t>Аташе, авокадо, Кіото, проміле, </a:t>
            </a:r>
            <a:r>
              <a:rPr lang="ru-RU" sz="3600" b="1" dirty="0"/>
              <a:t>КНДР, </a:t>
            </a:r>
            <a:r>
              <a:rPr lang="uk-UA" altLang="ru-RU" sz="3600" b="1" dirty="0"/>
              <a:t>авто, протеже, НАТО,</a:t>
            </a:r>
            <a:r>
              <a:rPr lang="ru-RU" sz="3600" b="1" dirty="0"/>
              <a:t> Нью</a:t>
            </a:r>
            <a:r>
              <a:rPr lang="ru-RU" sz="3600" dirty="0"/>
              <a:t>-</a:t>
            </a:r>
            <a:r>
              <a:rPr lang="ru-RU" sz="3600" b="1" dirty="0"/>
              <a:t>Йорк таймс</a:t>
            </a:r>
            <a:r>
              <a:rPr lang="uk-UA" altLang="ru-RU" sz="3600" b="1" dirty="0"/>
              <a:t>, каліка, Абу-Дабі, Фігаро </a:t>
            </a:r>
            <a:r>
              <a:rPr lang="uk-UA" altLang="ru-RU" sz="3600" b="1" dirty="0" err="1"/>
              <a:t>Літерер</a:t>
            </a:r>
            <a:r>
              <a:rPr lang="uk-UA" altLang="ru-RU" sz="3600" b="1" dirty="0"/>
              <a:t>, кір, </a:t>
            </a:r>
            <a:r>
              <a:rPr lang="uk-UA" altLang="ru-RU" sz="3600" b="1" dirty="0" err="1"/>
              <a:t>Юнікод</a:t>
            </a:r>
            <a:r>
              <a:rPr lang="uk-UA" altLang="ru-RU" sz="3600" b="1" dirty="0"/>
              <a:t>, нероба, істинність, Кеннеді,  </a:t>
            </a:r>
            <a:r>
              <a:rPr lang="ru-RU" sz="3600" b="1" dirty="0"/>
              <a:t>ОЕСР, </a:t>
            </a:r>
            <a:r>
              <a:rPr lang="ru-RU" sz="3600" b="1" dirty="0" err="1"/>
              <a:t>дівча</a:t>
            </a:r>
            <a:r>
              <a:rPr lang="ru-RU" sz="3600" b="1" dirty="0"/>
              <a:t>, </a:t>
            </a:r>
            <a:r>
              <a:rPr lang="uk-UA" altLang="ru-RU" sz="3600" b="1" dirty="0"/>
              <a:t>устаткування, ножиці, КПК, </a:t>
            </a:r>
            <a:r>
              <a:rPr lang="uk-UA" altLang="ru-RU" sz="3600" b="1" dirty="0" err="1"/>
              <a:t>Овідіополь</a:t>
            </a:r>
            <a:r>
              <a:rPr lang="uk-UA" altLang="ru-RU" sz="3600" b="1" dirty="0"/>
              <a:t>, хлоп’я, Карпати, </a:t>
            </a:r>
            <a:r>
              <a:rPr lang="ru-RU" sz="3600" b="1" dirty="0"/>
              <a:t>ГУ МВС, </a:t>
            </a:r>
            <a:r>
              <a:rPr lang="ru-RU" sz="3600" b="1" dirty="0" err="1"/>
              <a:t>роззява</a:t>
            </a:r>
            <a:r>
              <a:rPr lang="ru-RU" sz="3600" b="1" dirty="0"/>
              <a:t>, УПА, </a:t>
            </a:r>
            <a:r>
              <a:rPr lang="ru-RU" sz="3600" b="1" dirty="0" err="1"/>
              <a:t>уродини</a:t>
            </a:r>
            <a:r>
              <a:rPr lang="ru-RU" sz="3600" b="1" dirty="0"/>
              <a:t>, ЗМІ, ПАРЄ, </a:t>
            </a:r>
            <a:r>
              <a:rPr lang="ru-RU" sz="3600" b="1" dirty="0" err="1"/>
              <a:t>Суми</a:t>
            </a:r>
            <a:r>
              <a:rPr lang="ru-RU" sz="3600" b="1" dirty="0"/>
              <a:t>, </a:t>
            </a:r>
            <a:r>
              <a:rPr lang="ru-RU" sz="3600" b="1" dirty="0" err="1"/>
              <a:t>павербанк</a:t>
            </a:r>
            <a:r>
              <a:rPr lang="ru-RU" sz="3600" b="1" dirty="0"/>
              <a:t>, АЙРЕКС</a:t>
            </a:r>
          </a:p>
        </p:txBody>
      </p:sp>
    </p:spTree>
    <p:extLst>
      <p:ext uri="{BB962C8B-B14F-4D97-AF65-F5344CB8AC3E}">
        <p14:creationId xmlns:p14="http://schemas.microsoft.com/office/powerpoint/2010/main" val="77103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57" y="-150027"/>
            <a:ext cx="10572206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3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Граматична категорія числа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910970"/>
              </p:ext>
            </p:extLst>
          </p:nvPr>
        </p:nvGraphicFramePr>
        <p:xfrm>
          <a:off x="685800" y="1143000"/>
          <a:ext cx="10820400" cy="507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03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412" y="307173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84664"/>
            <a:ext cx="10820400" cy="4834022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3200" b="1" dirty="0" smtClean="0">
                <a:solidFill>
                  <a:srgbClr val="00B0F0"/>
                </a:solidFill>
              </a:rPr>
              <a:t>Граматичні категорії іменників. 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b="1" dirty="0" err="1">
                <a:solidFill>
                  <a:srgbClr val="00B0F0"/>
                </a:solidFill>
              </a:rPr>
              <a:t>Категорія</a:t>
            </a:r>
            <a:r>
              <a:rPr lang="ru-RU" sz="3200" b="1" dirty="0">
                <a:solidFill>
                  <a:srgbClr val="00B0F0"/>
                </a:solidFill>
              </a:rPr>
              <a:t> роду, </a:t>
            </a:r>
            <a:r>
              <a:rPr lang="uk-UA" sz="3200" b="1" dirty="0">
                <a:solidFill>
                  <a:srgbClr val="00B0F0"/>
                </a:solidFill>
              </a:rPr>
              <a:t>грамеми</a:t>
            </a:r>
            <a:r>
              <a:rPr lang="ru-RU" sz="3200" b="1" dirty="0">
                <a:solidFill>
                  <a:srgbClr val="00B0F0"/>
                </a:solidFill>
              </a:rPr>
              <a:t>, способи </a:t>
            </a:r>
            <a:r>
              <a:rPr lang="uk-UA" sz="3200" b="1" dirty="0">
                <a:solidFill>
                  <a:srgbClr val="00B0F0"/>
                </a:solidFill>
              </a:rPr>
              <a:t>й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засоби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вираження</a:t>
            </a:r>
            <a:r>
              <a:rPr lang="uk-UA" sz="3200" b="1" dirty="0" smtClean="0">
                <a:solidFill>
                  <a:srgbClr val="00B0F0"/>
                </a:solidFill>
              </a:rPr>
              <a:t>.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3200" b="1" dirty="0" smtClean="0">
                <a:solidFill>
                  <a:srgbClr val="00B0F0"/>
                </a:solidFill>
              </a:rPr>
              <a:t>Категорія числа. 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3200" b="1" dirty="0" smtClean="0">
                <a:solidFill>
                  <a:srgbClr val="00B0F0"/>
                </a:solidFill>
              </a:rPr>
              <a:t>Взаємозалежність між категорією числа та лексико-граматичними категоріями іменника.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512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-110838"/>
            <a:ext cx="8610600" cy="777044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Граматична категорія числа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3342736"/>
              </p:ext>
            </p:extLst>
          </p:nvPr>
        </p:nvGraphicFramePr>
        <p:xfrm>
          <a:off x="144463" y="574675"/>
          <a:ext cx="5875337" cy="610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9608143"/>
              </p:ext>
            </p:extLst>
          </p:nvPr>
        </p:nvGraphicFramePr>
        <p:xfrm>
          <a:off x="6172200" y="574675"/>
          <a:ext cx="6019800" cy="564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7435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509451"/>
            <a:ext cx="11512731" cy="53557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100" b="1" dirty="0" smtClean="0">
                <a:solidFill>
                  <a:srgbClr val="FFFF00"/>
                </a:solidFill>
              </a:rPr>
              <a:t>Граматичні ознаки </a:t>
            </a:r>
            <a:r>
              <a:rPr lang="uk-UA" sz="3100" b="1" dirty="0">
                <a:solidFill>
                  <a:srgbClr val="FFFF00"/>
                </a:solidFill>
              </a:rPr>
              <a:t>категорії </a:t>
            </a:r>
            <a:r>
              <a:rPr lang="uk-UA" sz="3100" b="1" dirty="0" smtClean="0">
                <a:solidFill>
                  <a:srgbClr val="FFFF00"/>
                </a:solidFill>
              </a:rPr>
              <a:t>числа іменників, </a:t>
            </a:r>
            <a:r>
              <a:rPr lang="uk-UA" sz="3100" b="1" dirty="0">
                <a:solidFill>
                  <a:srgbClr val="FFFF00"/>
                </a:solidFill>
              </a:rPr>
              <a:t>для яких характерна як форма однини, так і </a:t>
            </a:r>
            <a:r>
              <a:rPr lang="uk-UA" sz="3100" b="1" dirty="0" smtClean="0">
                <a:solidFill>
                  <a:srgbClr val="FFFF00"/>
                </a:solidFill>
              </a:rPr>
              <a:t>множини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216826"/>
              </p:ext>
            </p:extLst>
          </p:nvPr>
        </p:nvGraphicFramePr>
        <p:xfrm>
          <a:off x="685800" y="1044575"/>
          <a:ext cx="10820400" cy="50342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230733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effectLst/>
                        </a:rPr>
                        <a:t>система відмінкових форм, окремою для однини і множини (кінь - коні, курчата - курчат)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2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effectLst/>
                        </a:rPr>
                        <a:t>синтаксичний зв'язок з іншими словами – особлива форма узгодження в числі частин мови (мрія – наші мрії, наших мрій)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68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effectLst/>
                        </a:rPr>
                        <a:t>словотворчі засоби (радість - радощі, дитина - діти) 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63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1800" kern="1200" dirty="0" smtClean="0">
                          <a:effectLst/>
                        </a:rPr>
                        <a:t>наголос (рука – </a:t>
                      </a:r>
                      <a:r>
                        <a:rPr lang="uk-UA" sz="1800" kern="1200" dirty="0" err="1" smtClean="0">
                          <a:effectLst/>
                        </a:rPr>
                        <a:t>ру´ки</a:t>
                      </a:r>
                      <a:r>
                        <a:rPr lang="uk-UA" sz="1800" kern="1200" dirty="0" smtClean="0">
                          <a:effectLst/>
                        </a:rPr>
                        <a:t>, руки´)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96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effectLst/>
                        </a:rPr>
                        <a:t>чергування голосних (рід –роди, палець - пальці)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6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effectLst/>
                        </a:rPr>
                        <a:t>вільно сполучаються із власне кількісними числівниками: одна книжка, п’ять дерев, дві дівчини, семеро вікон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effectLst/>
                        </a:rPr>
                        <a:t>охоплюють групу вживаних в переносному значенні власних назв: два Максими, три Світлани; іменники з </a:t>
                      </a:r>
                      <a:r>
                        <a:rPr lang="uk-UA" sz="1800" kern="1200" dirty="0" err="1" smtClean="0">
                          <a:effectLst/>
                        </a:rPr>
                        <a:t>речовиним</a:t>
                      </a:r>
                      <a:r>
                        <a:rPr lang="uk-UA" sz="1800" kern="1200" dirty="0" smtClean="0">
                          <a:effectLst/>
                        </a:rPr>
                        <a:t> та абстрактним значенням.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3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71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91440"/>
            <a:ext cx="11310257" cy="24950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err="1">
                <a:solidFill>
                  <a:srgbClr val="FF0000"/>
                </a:solidFill>
              </a:rPr>
              <a:t>Однинні</a:t>
            </a:r>
            <a:r>
              <a:rPr lang="uk-UA" sz="3600" b="1" dirty="0">
                <a:solidFill>
                  <a:srgbClr val="FF0000"/>
                </a:solidFill>
              </a:rPr>
              <a:t> (</a:t>
            </a:r>
            <a:r>
              <a:rPr lang="en-US" sz="3600" b="1" dirty="0" err="1">
                <a:solidFill>
                  <a:srgbClr val="FF0000"/>
                </a:solidFill>
              </a:rPr>
              <a:t>singulania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tantum</a:t>
            </a:r>
            <a:r>
              <a:rPr lang="uk-UA" sz="3600" b="1" dirty="0">
                <a:solidFill>
                  <a:srgbClr val="FF0000"/>
                </a:solidFill>
              </a:rPr>
              <a:t>)</a:t>
            </a:r>
            <a:r>
              <a:rPr lang="uk-UA" sz="3600" b="1" i="1" dirty="0">
                <a:solidFill>
                  <a:srgbClr val="FFFF00"/>
                </a:solidFill>
              </a:rPr>
              <a:t>- і</a:t>
            </a:r>
            <a:r>
              <a:rPr lang="uk-UA" sz="3600" b="1" dirty="0">
                <a:solidFill>
                  <a:srgbClr val="FFFF00"/>
                </a:solidFill>
              </a:rPr>
              <a:t>менники, що вживаються тільки в однині і не утворюють форм множини, не піддаються лічбі й не утворюють словосполучень із кількісними числівниками:</a:t>
            </a:r>
            <a:r>
              <a:rPr lang="ru-RU" b="1" dirty="0"/>
              <a:t/>
            </a:r>
            <a:br>
              <a:rPr lang="ru-RU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586446"/>
            <a:ext cx="10820400" cy="4024125"/>
          </a:xfrm>
        </p:spPr>
        <p:txBody>
          <a:bodyPr/>
          <a:lstStyle/>
          <a:p>
            <a:pPr lvl="0"/>
            <a:r>
              <a:rPr lang="uk-UA" dirty="0"/>
              <a:t>іменники з матеріально-речовинним значенням: </a:t>
            </a:r>
            <a:r>
              <a:rPr lang="uk-UA" i="1" dirty="0"/>
              <a:t>золото, срібло, кисень, вуглець, вапно, чорнило;</a:t>
            </a:r>
            <a:endParaRPr lang="ru-RU" dirty="0"/>
          </a:p>
          <a:p>
            <a:pPr lvl="0"/>
            <a:r>
              <a:rPr lang="uk-UA" dirty="0"/>
              <a:t>абстрактні іменники: </a:t>
            </a:r>
            <a:r>
              <a:rPr lang="uk-UA" i="1" dirty="0"/>
              <a:t>глибина, щирість, біганина, журба, кохання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збірні іменники: </a:t>
            </a:r>
            <a:r>
              <a:rPr lang="uk-UA" i="1" dirty="0" err="1"/>
              <a:t>студенство</a:t>
            </a:r>
            <a:r>
              <a:rPr lang="uk-UA" i="1" dirty="0"/>
              <a:t>, листя, юнь, ректорат, старостат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власні назви: </a:t>
            </a:r>
            <a:r>
              <a:rPr lang="uk-UA" i="1" dirty="0"/>
              <a:t>Запоріжжя, Дніпро, Тетяна, Сидоренко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93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" y="0"/>
            <a:ext cx="11408229" cy="94052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множинні </a:t>
            </a:r>
            <a:r>
              <a:rPr lang="uk-UA" b="1" dirty="0">
                <a:solidFill>
                  <a:srgbClr val="FFFF00"/>
                </a:solidFill>
              </a:rPr>
              <a:t>(</a:t>
            </a:r>
            <a:r>
              <a:rPr lang="en-US" b="1" dirty="0" err="1">
                <a:solidFill>
                  <a:srgbClr val="FFFF00"/>
                </a:solidFill>
              </a:rPr>
              <a:t>plunalia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tantum</a:t>
            </a:r>
            <a:r>
              <a:rPr lang="uk-UA" b="1" dirty="0" smtClean="0">
                <a:solidFill>
                  <a:srgbClr val="FFFF00"/>
                </a:solidFill>
              </a:rPr>
              <a:t>) іменники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359239"/>
              </p:ext>
            </p:extLst>
          </p:nvPr>
        </p:nvGraphicFramePr>
        <p:xfrm>
          <a:off x="685800" y="939800"/>
          <a:ext cx="10820400" cy="578757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3042845710"/>
                    </a:ext>
                  </a:extLst>
                </a:gridCol>
              </a:tblGrid>
              <a:tr h="686015">
                <a:tc>
                  <a:txBody>
                    <a:bodyPr/>
                    <a:lstStyle/>
                    <a:p>
                      <a:pPr lvl="0"/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на позначення предметів, що складаються з кількох частин: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ворота, вітрила, сани, шахи, граблі, вила, двері, кліщі, носилки, терези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8166"/>
                  </a:ext>
                </a:extLst>
              </a:tr>
              <a:tr h="686015">
                <a:tc>
                  <a:txBody>
                    <a:bodyPr/>
                    <a:lstStyle/>
                    <a:p>
                      <a:pPr lvl="0"/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з матеріально-речовинним значенням: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прянощі, висівки, дріжджі, вершки, пожитки, консерви, грицики;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962848"/>
                  </a:ext>
                </a:extLst>
              </a:tr>
              <a:tr h="686015">
                <a:tc>
                  <a:txBody>
                    <a:bodyPr/>
                    <a:lstStyle/>
                    <a:p>
                      <a:pPr lvl="0"/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деякі абстрактні іменники на позначення дій і процесів: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дебати, пустощі, вибори, хвастощі, посиденьки, побігеньки;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04297"/>
                  </a:ext>
                </a:extLst>
              </a:tr>
              <a:tr h="980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деякі абстрактні іменники на позначення обрядів, звичаїв: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хрестини, іменини, заручини, обжинки;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188713"/>
                  </a:ext>
                </a:extLst>
              </a:tr>
              <a:tr h="397453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абстрактні </a:t>
                      </a:r>
                      <a:r>
                        <a:rPr lang="uk-UA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іменики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позначення проміжків часу: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канікули, будні, сутінки, роковини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72642"/>
                  </a:ext>
                </a:extLst>
              </a:tr>
              <a:tr h="980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на позначення почуттів, емоцій, станів: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радощі, заздрощі,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ластощі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ревнощі, труднощі, веселощі;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672760"/>
                  </a:ext>
                </a:extLst>
              </a:tr>
              <a:tr h="686015">
                <a:tc>
                  <a:txBody>
                    <a:bodyPr/>
                    <a:lstStyle/>
                    <a:p>
                      <a:pPr lvl="0"/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 сукупності предметів із значенням збірності: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фінанси, джунглі, гроші, ресурси, кошти, надра, копалини;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89074"/>
                  </a:ext>
                </a:extLst>
              </a:tr>
              <a:tr h="686015">
                <a:tc>
                  <a:txBody>
                    <a:bodyPr/>
                    <a:lstStyle/>
                    <a:p>
                      <a:pPr lvl="0"/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деякі власні назви: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Суми, Карпати, Гімалаї, Альпи, Чернівці, Черкаси, Ромни, Прилуки,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Дубовичі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817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28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18" y="137356"/>
            <a:ext cx="8610600" cy="72479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Література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7917" y="499752"/>
            <a:ext cx="6049191" cy="62668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Сучасна </a:t>
            </a:r>
            <a:r>
              <a:rPr lang="uk-UA" dirty="0"/>
              <a:t>українська літературна мова. Морфологія / За ред. </a:t>
            </a:r>
            <a:r>
              <a:rPr lang="uk-UA" dirty="0" err="1"/>
              <a:t>І.К.Білодіда</a:t>
            </a:r>
            <a:r>
              <a:rPr lang="uk-UA" dirty="0"/>
              <a:t>. – К., 1969.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solidFill>
                  <a:srgbClr val="00B0F0"/>
                </a:solidFill>
              </a:rPr>
              <a:t>Вихованець </a:t>
            </a:r>
            <a:r>
              <a:rPr lang="uk-UA" dirty="0">
                <a:solidFill>
                  <a:srgbClr val="00B0F0"/>
                </a:solidFill>
              </a:rPr>
              <a:t>І.Р. Теоретична морфологія української мови: </a:t>
            </a:r>
            <a:r>
              <a:rPr lang="uk-UA" dirty="0" err="1">
                <a:solidFill>
                  <a:srgbClr val="00B0F0"/>
                </a:solidFill>
              </a:rPr>
              <a:t>Академ</a:t>
            </a:r>
            <a:r>
              <a:rPr lang="uk-UA" dirty="0">
                <a:solidFill>
                  <a:srgbClr val="00B0F0"/>
                </a:solidFill>
              </a:rPr>
              <a:t>. Граматика </a:t>
            </a:r>
            <a:r>
              <a:rPr lang="uk-UA" dirty="0" err="1">
                <a:solidFill>
                  <a:srgbClr val="00B0F0"/>
                </a:solidFill>
              </a:rPr>
              <a:t>укр</a:t>
            </a:r>
            <a:r>
              <a:rPr lang="uk-UA" dirty="0">
                <a:solidFill>
                  <a:srgbClr val="00B0F0"/>
                </a:solidFill>
              </a:rPr>
              <a:t>. мови / </a:t>
            </a:r>
            <a:r>
              <a:rPr lang="uk-UA" dirty="0" err="1">
                <a:solidFill>
                  <a:srgbClr val="00B0F0"/>
                </a:solidFill>
              </a:rPr>
              <a:t>І.Вихованець</a:t>
            </a:r>
            <a:r>
              <a:rPr lang="uk-UA" dirty="0">
                <a:solidFill>
                  <a:srgbClr val="00B0F0"/>
                </a:solidFill>
              </a:rPr>
              <a:t>, </a:t>
            </a:r>
            <a:r>
              <a:rPr lang="uk-UA" dirty="0" err="1">
                <a:solidFill>
                  <a:srgbClr val="00B0F0"/>
                </a:solidFill>
              </a:rPr>
              <a:t>К.Городенська</a:t>
            </a:r>
            <a:r>
              <a:rPr lang="uk-UA" dirty="0">
                <a:solidFill>
                  <a:srgbClr val="00B0F0"/>
                </a:solidFill>
              </a:rPr>
              <a:t>; За ред. </a:t>
            </a:r>
            <a:r>
              <a:rPr lang="uk-UA" dirty="0" err="1">
                <a:solidFill>
                  <a:srgbClr val="00B0F0"/>
                </a:solidFill>
              </a:rPr>
              <a:t>І.Вихованця</a:t>
            </a:r>
            <a:r>
              <a:rPr lang="uk-UA" dirty="0">
                <a:solidFill>
                  <a:srgbClr val="00B0F0"/>
                </a:solidFill>
              </a:rPr>
              <a:t>. – К.: </a:t>
            </a:r>
            <a:r>
              <a:rPr lang="uk-UA" dirty="0" err="1">
                <a:solidFill>
                  <a:srgbClr val="00B0F0"/>
                </a:solidFill>
              </a:rPr>
              <a:t>Унів</a:t>
            </a:r>
            <a:r>
              <a:rPr lang="uk-UA" dirty="0">
                <a:solidFill>
                  <a:srgbClr val="00B0F0"/>
                </a:solidFill>
              </a:rPr>
              <a:t>. Вид-во „Пульсари”, 2004.</a:t>
            </a:r>
            <a:endParaRPr lang="ru-RU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Сучасна </a:t>
            </a:r>
            <a:r>
              <a:rPr lang="uk-UA" dirty="0"/>
              <a:t>українська літературна мова: Підручник / За ред. </a:t>
            </a:r>
            <a:r>
              <a:rPr lang="uk-UA" dirty="0" err="1"/>
              <a:t>М.Я.Плющ</a:t>
            </a:r>
            <a:r>
              <a:rPr lang="uk-UA" dirty="0"/>
              <a:t>. – К.: Вища школа, 1994.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Горпинич</a:t>
            </a:r>
            <a:r>
              <a:rPr lang="uk-UA" dirty="0" smtClean="0"/>
              <a:t> </a:t>
            </a:r>
            <a:r>
              <a:rPr lang="uk-UA" dirty="0"/>
              <a:t>В.О. Українська морфологія. – Дніпропетровськ: ДДУ, 2000.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Безпояско</a:t>
            </a:r>
            <a:r>
              <a:rPr lang="uk-UA" dirty="0" smtClean="0"/>
              <a:t> </a:t>
            </a:r>
            <a:r>
              <a:rPr lang="uk-UA" dirty="0"/>
              <a:t>О.К., </a:t>
            </a:r>
            <a:r>
              <a:rPr lang="uk-UA" dirty="0" err="1"/>
              <a:t>Городенська</a:t>
            </a:r>
            <a:r>
              <a:rPr lang="uk-UA" dirty="0"/>
              <a:t> К.Г., </a:t>
            </a:r>
            <a:r>
              <a:rPr lang="uk-UA" dirty="0" err="1"/>
              <a:t>Русанівський</a:t>
            </a:r>
            <a:r>
              <a:rPr lang="uk-UA" dirty="0"/>
              <a:t> В.М. Граматика української мови. Морфологія. – К.: Либідь, 1993.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Вихованець </a:t>
            </a:r>
            <a:r>
              <a:rPr lang="uk-UA" dirty="0"/>
              <a:t>І.Р. Частини мови в семантико-граматичному аспекті. – К.: Наук. думка, 1988.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Загнітко</a:t>
            </a:r>
            <a:r>
              <a:rPr lang="uk-UA" dirty="0" smtClean="0"/>
              <a:t> </a:t>
            </a:r>
            <a:r>
              <a:rPr lang="uk-UA" dirty="0"/>
              <a:t>А.П. Теоретична граматика української мови. – Морфологія. – Донецьк: </a:t>
            </a:r>
            <a:r>
              <a:rPr lang="uk-UA" dirty="0" err="1"/>
              <a:t>донДУ</a:t>
            </a:r>
            <a:r>
              <a:rPr lang="uk-UA" dirty="0"/>
              <a:t>, 1996.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1611" y="499752"/>
            <a:ext cx="5543007" cy="6266808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dirty="0" err="1"/>
              <a:t>Матвіяс</a:t>
            </a:r>
            <a:r>
              <a:rPr lang="uk-UA" dirty="0"/>
              <a:t> І.Г. Іменник в українській мові. – К., 1974.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Самійленко С.П. Категорія роду // </a:t>
            </a:r>
            <a:r>
              <a:rPr lang="uk-UA" dirty="0" err="1"/>
              <a:t>Укр</a:t>
            </a:r>
            <a:r>
              <a:rPr lang="uk-UA" dirty="0"/>
              <a:t>. мова і літ. в </a:t>
            </a:r>
            <a:r>
              <a:rPr lang="uk-UA" dirty="0" err="1"/>
              <a:t>шк</a:t>
            </a:r>
            <a:r>
              <a:rPr lang="uk-UA" dirty="0"/>
              <a:t>. – 1965. - № 10; 1966. - №№ 5, 11.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Журавльова Н.М. Рід іменників у мові // Культура слова. – К., 1987. – </a:t>
            </a:r>
            <a:r>
              <a:rPr lang="uk-UA" dirty="0" err="1"/>
              <a:t>Вип</a:t>
            </a:r>
            <a:r>
              <a:rPr lang="uk-UA" dirty="0"/>
              <a:t>. 32Безпояско О.К. Іменники подвійного роду // Культура слова. – К., 1993. – </a:t>
            </a:r>
            <a:r>
              <a:rPr lang="uk-UA" dirty="0" err="1"/>
              <a:t>Вип</a:t>
            </a:r>
            <a:r>
              <a:rPr lang="uk-UA" dirty="0"/>
              <a:t>. 44.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 err="1"/>
              <a:t>Безпояско</a:t>
            </a:r>
            <a:r>
              <a:rPr lang="uk-UA" dirty="0"/>
              <a:t> О.К. </a:t>
            </a:r>
            <a:r>
              <a:rPr lang="uk-UA" dirty="0" err="1"/>
              <a:t>Іменики</a:t>
            </a:r>
            <a:r>
              <a:rPr lang="uk-UA" dirty="0"/>
              <a:t> подвійного роду // Культура слова. – К., 1993. – </a:t>
            </a:r>
            <a:r>
              <a:rPr lang="uk-UA" dirty="0" err="1"/>
              <a:t>Вип</a:t>
            </a:r>
            <a:r>
              <a:rPr lang="uk-UA" dirty="0"/>
              <a:t>. 44.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88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93" y="156754"/>
            <a:ext cx="11591109" cy="16720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Питання 1</a:t>
            </a:r>
            <a:r>
              <a:rPr lang="uk-UA" dirty="0">
                <a:solidFill>
                  <a:srgbClr val="FFFF00"/>
                </a:solidFill>
              </a:rPr>
              <a:t/>
            </a:r>
            <a:br>
              <a:rPr lang="uk-UA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Граматичні категорії </a:t>
            </a:r>
            <a:r>
              <a:rPr lang="uk-UA" b="1" dirty="0" smtClean="0">
                <a:solidFill>
                  <a:srgbClr val="FFFF00"/>
                </a:solidFill>
              </a:rPr>
              <a:t>іменників </a:t>
            </a:r>
            <a:r>
              <a:rPr lang="uk-UA" b="1" dirty="0" smtClean="0">
                <a:solidFill>
                  <a:srgbClr val="FF0000"/>
                </a:solidFill>
              </a:rPr>
              <a:t>САМОСТІЙНІ!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00B0F0"/>
                </a:solidFill>
              </a:rPr>
              <a:t>дощова ніч-дощовий день-дощове літо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684339"/>
              </p:ext>
            </p:extLst>
          </p:nvPr>
        </p:nvGraphicFramePr>
        <p:xfrm>
          <a:off x="92075" y="1227138"/>
          <a:ext cx="5786438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5859326"/>
              </p:ext>
            </p:extLst>
          </p:nvPr>
        </p:nvGraphicFramePr>
        <p:xfrm>
          <a:off x="6035675" y="1110344"/>
          <a:ext cx="5956027" cy="556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271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98711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83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0"/>
            <a:ext cx="11401697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ru-RU" b="1" dirty="0" err="1">
                <a:solidFill>
                  <a:srgbClr val="FFFF00"/>
                </a:solidFill>
              </a:rPr>
              <a:t>Категорія</a:t>
            </a:r>
            <a:r>
              <a:rPr lang="ru-RU" b="1" dirty="0">
                <a:solidFill>
                  <a:srgbClr val="FFFF00"/>
                </a:solidFill>
              </a:rPr>
              <a:t> роду, </a:t>
            </a:r>
            <a:r>
              <a:rPr lang="ru-RU" b="1" dirty="0" err="1">
                <a:solidFill>
                  <a:srgbClr val="FFFF00"/>
                </a:solidFill>
              </a:rPr>
              <a:t>її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значення</a:t>
            </a:r>
            <a:r>
              <a:rPr lang="ru-RU" b="1" dirty="0">
                <a:solidFill>
                  <a:srgbClr val="FFFF00"/>
                </a:solidFill>
              </a:rPr>
              <a:t>, способи і </a:t>
            </a:r>
            <a:r>
              <a:rPr lang="ru-RU" b="1" dirty="0" err="1">
                <a:solidFill>
                  <a:srgbClr val="FFFF00"/>
                </a:solidFill>
              </a:rPr>
              <a:t>засоби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вираження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719610"/>
              </p:ext>
            </p:extLst>
          </p:nvPr>
        </p:nvGraphicFramePr>
        <p:xfrm>
          <a:off x="711924" y="1332412"/>
          <a:ext cx="11188337" cy="572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77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291" y="230777"/>
            <a:ext cx="4114800" cy="1114697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Граматична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Категорія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роду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27444"/>
              </p:ext>
            </p:extLst>
          </p:nvPr>
        </p:nvGraphicFramePr>
        <p:xfrm>
          <a:off x="4310743" y="230777"/>
          <a:ext cx="7694024" cy="650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3285" y="1830977"/>
            <a:ext cx="4539343" cy="47527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граматична</a:t>
            </a:r>
            <a:r>
              <a:rPr lang="ru-RU" sz="2000" b="1" dirty="0" smtClean="0"/>
              <a:t> </a:t>
            </a:r>
            <a:r>
              <a:rPr lang="ru-RU" sz="2000" b="1" dirty="0" err="1"/>
              <a:t>категорія</a:t>
            </a:r>
            <a:r>
              <a:rPr lang="ru-RU" sz="2000" b="1" dirty="0"/>
              <a:t> </a:t>
            </a:r>
            <a:r>
              <a:rPr lang="ru-RU" sz="2000" b="1" dirty="0" err="1"/>
              <a:t>іменника</a:t>
            </a:r>
            <a:r>
              <a:rPr lang="ru-RU" sz="2000" b="1" dirty="0"/>
              <a:t>, яка </a:t>
            </a:r>
            <a:r>
              <a:rPr lang="ru-RU" sz="2000" b="1" dirty="0" err="1"/>
              <a:t>виражається</a:t>
            </a:r>
            <a:r>
              <a:rPr lang="ru-RU" sz="2000" b="1" dirty="0"/>
              <a:t> в </a:t>
            </a:r>
            <a:r>
              <a:rPr lang="ru-RU" sz="2000" b="1" dirty="0" err="1"/>
              <a:t>трьох</a:t>
            </a:r>
            <a:r>
              <a:rPr lang="ru-RU" sz="2000" b="1" dirty="0"/>
              <a:t> </a:t>
            </a:r>
            <a:r>
              <a:rPr lang="ru-RU" sz="2000" b="1" dirty="0" err="1"/>
              <a:t>значеннях</a:t>
            </a:r>
            <a:r>
              <a:rPr lang="ru-RU" sz="2000" b="1" dirty="0"/>
              <a:t>: </a:t>
            </a:r>
            <a:r>
              <a:rPr lang="ru-RU" sz="2000" b="1" dirty="0" err="1"/>
              <a:t>чоловічого</a:t>
            </a:r>
            <a:r>
              <a:rPr lang="ru-RU" sz="2000" b="1" dirty="0"/>
              <a:t>, </a:t>
            </a:r>
            <a:r>
              <a:rPr lang="ru-RU" sz="2000" b="1" dirty="0" err="1"/>
              <a:t>жіночого</a:t>
            </a:r>
            <a:r>
              <a:rPr lang="ru-RU" sz="2000" b="1" dirty="0"/>
              <a:t> і </a:t>
            </a:r>
            <a:r>
              <a:rPr lang="ru-RU" sz="2000" b="1" dirty="0" err="1"/>
              <a:t>середнього</a:t>
            </a:r>
            <a:r>
              <a:rPr lang="ru-RU" sz="2000" b="1" dirty="0"/>
              <a:t> роду</a:t>
            </a:r>
            <a:r>
              <a:rPr lang="uk-UA" sz="2000" b="1" dirty="0"/>
              <a:t>. </a:t>
            </a:r>
            <a:endParaRPr lang="uk-UA" sz="2000" b="1" dirty="0" smtClean="0"/>
          </a:p>
          <a:p>
            <a:pPr>
              <a:lnSpc>
                <a:spcPct val="200000"/>
              </a:lnSpc>
            </a:pPr>
            <a:r>
              <a:rPr lang="uk-UA" sz="1800" b="1" dirty="0" smtClean="0">
                <a:solidFill>
                  <a:srgbClr val="FFFF00"/>
                </a:solidFill>
              </a:rPr>
              <a:t>Морфологічне </a:t>
            </a:r>
            <a:r>
              <a:rPr lang="uk-UA" sz="1800" b="1" dirty="0">
                <a:solidFill>
                  <a:srgbClr val="FFFF00"/>
                </a:solidFill>
              </a:rPr>
              <a:t>значення роду обумовлює здатність іменника сполучатися з певними формами узгоджених </a:t>
            </a:r>
            <a:r>
              <a:rPr lang="uk-UA" sz="1800" b="1" dirty="0" smtClean="0">
                <a:solidFill>
                  <a:srgbClr val="FFFF00"/>
                </a:solidFill>
              </a:rPr>
              <a:t>слів: </a:t>
            </a:r>
            <a:r>
              <a:rPr lang="uk-UA" sz="1800" b="1" dirty="0" smtClean="0">
                <a:solidFill>
                  <a:srgbClr val="00B0F0"/>
                </a:solidFill>
              </a:rPr>
              <a:t>молода мати</a:t>
            </a:r>
            <a:r>
              <a:rPr lang="uk-UA" sz="1800" b="1" dirty="0" smtClean="0">
                <a:solidFill>
                  <a:srgbClr val="FFFF00"/>
                </a:solidFill>
              </a:rPr>
              <a:t>, </a:t>
            </a:r>
            <a:r>
              <a:rPr lang="uk-UA" sz="1800" b="1" dirty="0" smtClean="0">
                <a:solidFill>
                  <a:srgbClr val="00B0F0"/>
                </a:solidFill>
              </a:rPr>
              <a:t>молодий місяць</a:t>
            </a:r>
            <a:r>
              <a:rPr lang="uk-UA" sz="1800" b="1" dirty="0" smtClean="0">
                <a:solidFill>
                  <a:srgbClr val="FFFF00"/>
                </a:solidFill>
              </a:rPr>
              <a:t>, </a:t>
            </a:r>
            <a:r>
              <a:rPr lang="uk-UA" sz="1800" b="1" dirty="0" smtClean="0">
                <a:solidFill>
                  <a:srgbClr val="00B0F0"/>
                </a:solidFill>
              </a:rPr>
              <a:t>молоде життя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8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75" y="-13063"/>
            <a:ext cx="11303725" cy="750919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Засоби вираження категорії роду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232266"/>
              </p:ext>
            </p:extLst>
          </p:nvPr>
        </p:nvGraphicFramePr>
        <p:xfrm>
          <a:off x="327025" y="574766"/>
          <a:ext cx="11534775" cy="628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36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0838"/>
            <a:ext cx="11636829" cy="69866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Класифікація іменників за </a:t>
            </a:r>
            <a:r>
              <a:rPr lang="uk-UA" sz="2800" b="1" dirty="0" smtClean="0">
                <a:solidFill>
                  <a:srgbClr val="FFFF00"/>
                </a:solidFill>
              </a:rPr>
              <a:t>родами:</a:t>
            </a:r>
            <a:r>
              <a:rPr lang="ru-RU" sz="2800" b="1" dirty="0" err="1" smtClean="0">
                <a:solidFill>
                  <a:srgbClr val="00B0F0"/>
                </a:solidFill>
              </a:rPr>
              <a:t>чоловічий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рід</a:t>
            </a:r>
            <a:endParaRPr lang="ru-RU" sz="28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575402"/>
              </p:ext>
            </p:extLst>
          </p:nvPr>
        </p:nvGraphicFramePr>
        <p:xfrm>
          <a:off x="0" y="378234"/>
          <a:ext cx="12192000" cy="75655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4070939503"/>
                    </a:ext>
                  </a:extLst>
                </a:gridCol>
              </a:tblGrid>
              <a:tr h="451216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uk-UA" sz="18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чоловічого роду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належать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95228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з основою на твердий приголосний, що в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Н.в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однини мають Ø закінчення, а в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Харків - Харковом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447960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з основою на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ж, ш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які в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Н.в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мають Ø закінчення, а у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у, а, в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латиш, багаж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355809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з основою на м’який приголосний з Ø закінченням, які в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однини мають закінчення – у(ю), - а(я), в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-і, -м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вождь, лебідь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8771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із закінченням –а, -я, що означають істот чоловічої статі і мають узгодженні слова із закінченням –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ій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-ой,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ий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єй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глава, бурлака, Коля, Петя, Микита)</a:t>
                      </a:r>
                      <a:endParaRPr lang="ru-RU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868169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із закінчення –о, що означають істот чоловічої статі і узгоджуються із словами на –ей, -ой,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ий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ій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(дядько, дідько, Михайло, незнайко, батько)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900631"/>
                  </a:ext>
                </a:extLst>
              </a:tr>
              <a:tr h="4746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іменники із закінченням –о, після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еньк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-, що означають істот чоловічої статі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зятенько, чумаченько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або персоніфіковані особи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місяченько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273871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із закінченням –о, після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енк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-о, що позначають осіб чоловічої статі, утворені від іменників «спільного» роду, жіночого і чоловічого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вдовенко, судденко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58620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із закінченням –о після,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иськ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-, що утворились від назв істот – неістот чоловічого роду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сніжисько, сомисько, чубисько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80237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із закінченням –о, після –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що утворились від будь-якої основи і мають значення осіб чоловічої статі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дурило, чудило, громило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708963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із закінченням –о, після –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ньо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що означають осіб чоловічої статі (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сватуньо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татуньо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54603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іменники із закінченням –е зі згрубілим -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ищ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що означають істот чоловічої статі (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парубище, комарище, дідище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06316"/>
                  </a:ext>
                </a:extLst>
              </a:tr>
              <a:tr h="451216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Дніпро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0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79447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231</TotalTime>
  <Words>2276</Words>
  <Application>Microsoft Office PowerPoint</Application>
  <PresentationFormat>Широкоэкранный</PresentationFormat>
  <Paragraphs>185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Times New Roman</vt:lpstr>
      <vt:lpstr>Wingdings</vt:lpstr>
      <vt:lpstr>След самолета</vt:lpstr>
      <vt:lpstr>   ГРАМАТИЧНІ КАТЕГОРІЇ ІМЕННИКА  КАТЕГОРІЯ РОДУ Й ЧИСЛА</vt:lpstr>
      <vt:lpstr>питання</vt:lpstr>
      <vt:lpstr>Література </vt:lpstr>
      <vt:lpstr>Питання 1 Граматичні категорії іменників САМОСТІЙНІ! дощова ніч-дощовий день-дощове літо</vt:lpstr>
      <vt:lpstr>Презентация PowerPoint</vt:lpstr>
      <vt:lpstr>Питання 2 Категорія роду, її значення, способи і засоби вираження</vt:lpstr>
      <vt:lpstr>Граматична Категорія роду</vt:lpstr>
      <vt:lpstr>Засоби вираження категорії роду</vt:lpstr>
      <vt:lpstr>Класифікація іменників за родами:чоловічий рід</vt:lpstr>
      <vt:lpstr>Іменники парного роду</vt:lpstr>
      <vt:lpstr>Іменники спільного роду </vt:lpstr>
      <vt:lpstr>Рід невідмінюваних іменників </vt:lpstr>
      <vt:lpstr>Утворіть словосполучення</vt:lpstr>
      <vt:lpstr>Рід абревіатур </vt:lpstr>
      <vt:lpstr>Рід абревіатур</vt:lpstr>
      <vt:lpstr>Визначте рід</vt:lpstr>
      <vt:lpstr>Хитання в роді</vt:lpstr>
      <vt:lpstr>Розподіліть іменники за родами</vt:lpstr>
      <vt:lpstr>Питання 3 Граматична категорія числа</vt:lpstr>
      <vt:lpstr>Граматична категорія числа</vt:lpstr>
      <vt:lpstr>Граматичні ознаки категорії числа іменників, для яких характерна як форма однини, так і множини </vt:lpstr>
      <vt:lpstr>Однинні (singulania tantum)- іменники, що вживаються тільки в однині і не утворюють форм множини, не піддаються лічбі й не утворюють словосполучень із кількісними числівниками: </vt:lpstr>
      <vt:lpstr>множинні (plunalia tantum) іменники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ГРАМАТИЧНІ КАТЕГОРІЇ ІМЕННИКА  КАТЕГОРІЯ РОДУ Й ЧИСЛА</dc:title>
  <dc:creator>admin</dc:creator>
  <cp:lastModifiedBy>admin</cp:lastModifiedBy>
  <cp:revision>21</cp:revision>
  <dcterms:created xsi:type="dcterms:W3CDTF">2025-03-16T11:35:49Z</dcterms:created>
  <dcterms:modified xsi:type="dcterms:W3CDTF">2025-03-17T09:01:49Z</dcterms:modified>
</cp:coreProperties>
</file>