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2" r:id="rId9"/>
    <p:sldId id="270" r:id="rId10"/>
    <p:sldId id="269" r:id="rId11"/>
    <p:sldId id="268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D5740"/>
    <a:srgbClr val="325123"/>
    <a:srgbClr val="5588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641C3-D268-4585-A6C0-82CE458D5B36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7DA7DD-60C2-4B83-8205-F5162B00D127}">
      <dgm:prSet phldrT="[Текст]"/>
      <dgm:spPr/>
      <dgm:t>
        <a:bodyPr/>
        <a:lstStyle/>
        <a:p>
          <a:r>
            <a:rPr lang="ru-RU" b="0" i="0" dirty="0" err="1" smtClean="0"/>
            <a:t>правильністю</a:t>
          </a:r>
          <a:endParaRPr lang="ru-RU" dirty="0"/>
        </a:p>
      </dgm:t>
    </dgm:pt>
    <dgm:pt modelId="{63D18D24-80C3-41FA-8373-02896140C5B7}" type="parTrans" cxnId="{68E3C99A-4CAE-415E-9AA6-61382DD10D92}">
      <dgm:prSet/>
      <dgm:spPr/>
      <dgm:t>
        <a:bodyPr/>
        <a:lstStyle/>
        <a:p>
          <a:endParaRPr lang="ru-RU"/>
        </a:p>
      </dgm:t>
    </dgm:pt>
    <dgm:pt modelId="{F10B5BAC-995E-469F-9AFD-6A149DD79BC7}" type="sibTrans" cxnId="{68E3C99A-4CAE-415E-9AA6-61382DD10D92}">
      <dgm:prSet/>
      <dgm:spPr/>
      <dgm:t>
        <a:bodyPr/>
        <a:lstStyle/>
        <a:p>
          <a:endParaRPr lang="ru-RU"/>
        </a:p>
      </dgm:t>
    </dgm:pt>
    <dgm:pt modelId="{11F64CA6-F741-431A-89AC-659A0E8460B1}">
      <dgm:prSet phldrT="[Текст]"/>
      <dgm:spPr/>
      <dgm:t>
        <a:bodyPr/>
        <a:lstStyle/>
        <a:p>
          <a:r>
            <a:rPr lang="ru-RU" b="0" i="0" dirty="0" err="1" smtClean="0"/>
            <a:t>змістовністю</a:t>
          </a:r>
          <a:endParaRPr lang="ru-RU" dirty="0"/>
        </a:p>
      </dgm:t>
    </dgm:pt>
    <dgm:pt modelId="{2EBAD0AE-D40F-40FD-9F2C-5AA9CFDBEC72}" type="parTrans" cxnId="{411103B5-CE34-4CC8-98A4-5876446011AD}">
      <dgm:prSet/>
      <dgm:spPr/>
      <dgm:t>
        <a:bodyPr/>
        <a:lstStyle/>
        <a:p>
          <a:endParaRPr lang="ru-RU"/>
        </a:p>
      </dgm:t>
    </dgm:pt>
    <dgm:pt modelId="{F2959CBF-A63C-4D82-BDAC-898EA83484D4}" type="sibTrans" cxnId="{411103B5-CE34-4CC8-98A4-5876446011AD}">
      <dgm:prSet/>
      <dgm:spPr/>
      <dgm:t>
        <a:bodyPr/>
        <a:lstStyle/>
        <a:p>
          <a:endParaRPr lang="ru-RU"/>
        </a:p>
      </dgm:t>
    </dgm:pt>
    <dgm:pt modelId="{BC59544E-1BE5-4ED3-B4BA-C3A8C4C901AC}">
      <dgm:prSet phldrT="[Текст]"/>
      <dgm:spPr/>
      <dgm:t>
        <a:bodyPr/>
        <a:lstStyle/>
        <a:p>
          <a:r>
            <a:rPr lang="ru-RU" b="0" i="0" dirty="0" err="1" smtClean="0"/>
            <a:t>багатством</a:t>
          </a:r>
          <a:endParaRPr lang="ru-RU" dirty="0"/>
        </a:p>
      </dgm:t>
    </dgm:pt>
    <dgm:pt modelId="{FECFAA40-CC3D-41FF-940B-43075AE14E74}" type="parTrans" cxnId="{2E093BA7-6F78-4B5C-8046-DAA2FF620CD9}">
      <dgm:prSet/>
      <dgm:spPr/>
      <dgm:t>
        <a:bodyPr/>
        <a:lstStyle/>
        <a:p>
          <a:endParaRPr lang="ru-RU"/>
        </a:p>
      </dgm:t>
    </dgm:pt>
    <dgm:pt modelId="{DCAB8FCF-0092-4107-9109-C46206265ACD}" type="sibTrans" cxnId="{2E093BA7-6F78-4B5C-8046-DAA2FF620CD9}">
      <dgm:prSet/>
      <dgm:spPr/>
      <dgm:t>
        <a:bodyPr/>
        <a:lstStyle/>
        <a:p>
          <a:endParaRPr lang="ru-RU"/>
        </a:p>
      </dgm:t>
    </dgm:pt>
    <dgm:pt modelId="{77B1785D-5484-408A-9321-21513CC59194}">
      <dgm:prSet phldrT="[Текст]"/>
      <dgm:spPr/>
      <dgm:t>
        <a:bodyPr/>
        <a:lstStyle/>
        <a:p>
          <a:r>
            <a:rPr lang="ru-RU" b="0" i="0" dirty="0" err="1" smtClean="0"/>
            <a:t>виразністю</a:t>
          </a:r>
          <a:endParaRPr lang="ru-RU" dirty="0"/>
        </a:p>
      </dgm:t>
    </dgm:pt>
    <dgm:pt modelId="{20C2F403-795E-42AB-8AE2-DDF1943E5FC9}" type="parTrans" cxnId="{611F53C5-092C-4E42-8A26-D26221BC0935}">
      <dgm:prSet/>
      <dgm:spPr/>
      <dgm:t>
        <a:bodyPr/>
        <a:lstStyle/>
        <a:p>
          <a:endParaRPr lang="ru-RU"/>
        </a:p>
      </dgm:t>
    </dgm:pt>
    <dgm:pt modelId="{20C8E8A4-43E4-4F00-BB65-83259C8E4CE0}" type="sibTrans" cxnId="{611F53C5-092C-4E42-8A26-D26221BC0935}">
      <dgm:prSet/>
      <dgm:spPr/>
      <dgm:t>
        <a:bodyPr/>
        <a:lstStyle/>
        <a:p>
          <a:endParaRPr lang="ru-RU"/>
        </a:p>
      </dgm:t>
    </dgm:pt>
    <dgm:pt modelId="{730A8C10-4C38-48F7-AC26-341EFC920D28}">
      <dgm:prSet phldrT="[Текст]"/>
      <dgm:spPr/>
      <dgm:t>
        <a:bodyPr/>
        <a:lstStyle/>
        <a:p>
          <a:r>
            <a:rPr lang="ru-RU" b="0" i="0" dirty="0" err="1" smtClean="0"/>
            <a:t>доречністю</a:t>
          </a:r>
          <a:r>
            <a:rPr lang="ru-RU" b="0" i="0" dirty="0" smtClean="0"/>
            <a:t> та </a:t>
          </a:r>
          <a:r>
            <a:rPr lang="ru-RU" b="0" i="0" dirty="0" err="1" smtClean="0"/>
            <a:t>доцільністю</a:t>
          </a:r>
          <a:endParaRPr lang="ru-RU" dirty="0"/>
        </a:p>
      </dgm:t>
    </dgm:pt>
    <dgm:pt modelId="{CCA72F27-FF9D-40EF-B418-DECDD2F4AD6F}" type="parTrans" cxnId="{1FA875DA-287F-4B44-A33D-D4DCF5E92544}">
      <dgm:prSet/>
      <dgm:spPr/>
      <dgm:t>
        <a:bodyPr/>
        <a:lstStyle/>
        <a:p>
          <a:endParaRPr lang="ru-RU"/>
        </a:p>
      </dgm:t>
    </dgm:pt>
    <dgm:pt modelId="{E5BE08EC-AEB7-4672-85C8-A35909FFA942}" type="sibTrans" cxnId="{1FA875DA-287F-4B44-A33D-D4DCF5E92544}">
      <dgm:prSet/>
      <dgm:spPr/>
      <dgm:t>
        <a:bodyPr/>
        <a:lstStyle/>
        <a:p>
          <a:endParaRPr lang="ru-RU"/>
        </a:p>
      </dgm:t>
    </dgm:pt>
    <dgm:pt modelId="{329542C3-06AE-4286-9802-F7AB2F07AC04}">
      <dgm:prSet/>
      <dgm:spPr/>
      <dgm:t>
        <a:bodyPr/>
        <a:lstStyle/>
        <a:p>
          <a:r>
            <a:rPr lang="ru-RU" b="0" i="0" smtClean="0"/>
            <a:t>послідовністю</a:t>
          </a:r>
          <a:endParaRPr lang="ru-RU"/>
        </a:p>
      </dgm:t>
    </dgm:pt>
    <dgm:pt modelId="{5C0620C8-3182-490B-8460-F0E339279950}" type="parTrans" cxnId="{E770D455-4A17-4AC7-B5A3-9652BE1BDA1B}">
      <dgm:prSet/>
      <dgm:spPr/>
      <dgm:t>
        <a:bodyPr/>
        <a:lstStyle/>
        <a:p>
          <a:endParaRPr lang="ru-RU"/>
        </a:p>
      </dgm:t>
    </dgm:pt>
    <dgm:pt modelId="{CC575D6C-23F1-469A-8020-8DDFD31B0729}" type="sibTrans" cxnId="{E770D455-4A17-4AC7-B5A3-9652BE1BDA1B}">
      <dgm:prSet/>
      <dgm:spPr/>
      <dgm:t>
        <a:bodyPr/>
        <a:lstStyle/>
        <a:p>
          <a:endParaRPr lang="ru-RU"/>
        </a:p>
      </dgm:t>
    </dgm:pt>
    <dgm:pt modelId="{E4DB457D-E96A-429C-A574-00D8043826F8}">
      <dgm:prSet/>
      <dgm:spPr/>
      <dgm:t>
        <a:bodyPr/>
        <a:lstStyle/>
        <a:p>
          <a:r>
            <a:rPr lang="ru-RU" b="0" i="0" smtClean="0"/>
            <a:t>точністю</a:t>
          </a:r>
          <a:endParaRPr lang="ru-RU"/>
        </a:p>
      </dgm:t>
    </dgm:pt>
    <dgm:pt modelId="{456B327C-8265-4524-8A6E-B7E50C3B3D58}" type="parTrans" cxnId="{4B6F183A-6CC1-416C-8973-796F94558305}">
      <dgm:prSet/>
      <dgm:spPr/>
      <dgm:t>
        <a:bodyPr/>
        <a:lstStyle/>
        <a:p>
          <a:endParaRPr lang="ru-RU"/>
        </a:p>
      </dgm:t>
    </dgm:pt>
    <dgm:pt modelId="{4C0AA3DA-256A-4921-BF3E-FD226ECA0304}" type="sibTrans" cxnId="{4B6F183A-6CC1-416C-8973-796F94558305}">
      <dgm:prSet/>
      <dgm:spPr/>
      <dgm:t>
        <a:bodyPr/>
        <a:lstStyle/>
        <a:p>
          <a:endParaRPr lang="ru-RU"/>
        </a:p>
      </dgm:t>
    </dgm:pt>
    <dgm:pt modelId="{DC95EF0C-F9FD-4AB1-B60D-97B056C2E2BB}" type="pres">
      <dgm:prSet presAssocID="{DBA641C3-D268-4585-A6C0-82CE458D5B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25D11-7A0C-4325-A2F0-4BBD9BDDC010}" type="pres">
      <dgm:prSet presAssocID="{FB7DA7DD-60C2-4B83-8205-F5162B00D12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3B1B1-1054-4C25-9F3D-79E7AE082BD4}" type="pres">
      <dgm:prSet presAssocID="{F10B5BAC-995E-469F-9AFD-6A149DD79BC7}" presName="sibTrans" presStyleCnt="0"/>
      <dgm:spPr/>
    </dgm:pt>
    <dgm:pt modelId="{A101370E-7E87-4245-A35C-D4174CC44943}" type="pres">
      <dgm:prSet presAssocID="{11F64CA6-F741-431A-89AC-659A0E8460B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59043-9869-4539-993D-9D1612F98C12}" type="pres">
      <dgm:prSet presAssocID="{F2959CBF-A63C-4D82-BDAC-898EA83484D4}" presName="sibTrans" presStyleCnt="0"/>
      <dgm:spPr/>
    </dgm:pt>
    <dgm:pt modelId="{45B62A25-F34E-4A44-9907-F4993F511E9E}" type="pres">
      <dgm:prSet presAssocID="{BC59544E-1BE5-4ED3-B4BA-C3A8C4C901A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68F7F-5C4A-4E38-B867-0CEA42E479EC}" type="pres">
      <dgm:prSet presAssocID="{DCAB8FCF-0092-4107-9109-C46206265ACD}" presName="sibTrans" presStyleCnt="0"/>
      <dgm:spPr/>
    </dgm:pt>
    <dgm:pt modelId="{16769ACE-CD83-40B7-81D1-F438A31B5D1D}" type="pres">
      <dgm:prSet presAssocID="{329542C3-06AE-4286-9802-F7AB2F07AC0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0F2FF-BD28-4202-A8CF-058A7B038FBE}" type="pres">
      <dgm:prSet presAssocID="{CC575D6C-23F1-469A-8020-8DDFD31B0729}" presName="sibTrans" presStyleCnt="0"/>
      <dgm:spPr/>
    </dgm:pt>
    <dgm:pt modelId="{10C86898-5479-46F9-8812-370D19291A6B}" type="pres">
      <dgm:prSet presAssocID="{77B1785D-5484-408A-9321-21513CC5919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C0FF0-B62F-4C7C-B0A7-0D0BBBF24A57}" type="pres">
      <dgm:prSet presAssocID="{20C8E8A4-43E4-4F00-BB65-83259C8E4CE0}" presName="sibTrans" presStyleCnt="0"/>
      <dgm:spPr/>
    </dgm:pt>
    <dgm:pt modelId="{E40ABEBD-3952-41BD-8E4A-88D7E6B32EB3}" type="pres">
      <dgm:prSet presAssocID="{E4DB457D-E96A-429C-A574-00D8043826F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3064-C1C8-49DD-9537-4E955BC961F1}" type="pres">
      <dgm:prSet presAssocID="{4C0AA3DA-256A-4921-BF3E-FD226ECA0304}" presName="sibTrans" presStyleCnt="0"/>
      <dgm:spPr/>
    </dgm:pt>
    <dgm:pt modelId="{A82D0FAE-1A45-4B36-8625-1CC62887E62C}" type="pres">
      <dgm:prSet presAssocID="{730A8C10-4C38-48F7-AC26-341EFC920D2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3C99A-4CAE-415E-9AA6-61382DD10D92}" srcId="{DBA641C3-D268-4585-A6C0-82CE458D5B36}" destId="{FB7DA7DD-60C2-4B83-8205-F5162B00D127}" srcOrd="0" destOrd="0" parTransId="{63D18D24-80C3-41FA-8373-02896140C5B7}" sibTransId="{F10B5BAC-995E-469F-9AFD-6A149DD79BC7}"/>
    <dgm:cxn modelId="{A9F29421-D392-41C0-A585-D07102211135}" type="presOf" srcId="{77B1785D-5484-408A-9321-21513CC59194}" destId="{10C86898-5479-46F9-8812-370D19291A6B}" srcOrd="0" destOrd="0" presId="urn:microsoft.com/office/officeart/2005/8/layout/default"/>
    <dgm:cxn modelId="{E770D455-4A17-4AC7-B5A3-9652BE1BDA1B}" srcId="{DBA641C3-D268-4585-A6C0-82CE458D5B36}" destId="{329542C3-06AE-4286-9802-F7AB2F07AC04}" srcOrd="3" destOrd="0" parTransId="{5C0620C8-3182-490B-8460-F0E339279950}" sibTransId="{CC575D6C-23F1-469A-8020-8DDFD31B0729}"/>
    <dgm:cxn modelId="{5708B8C6-9C1E-4518-AA08-2743C2EB90A9}" type="presOf" srcId="{FB7DA7DD-60C2-4B83-8205-F5162B00D127}" destId="{36225D11-7A0C-4325-A2F0-4BBD9BDDC010}" srcOrd="0" destOrd="0" presId="urn:microsoft.com/office/officeart/2005/8/layout/default"/>
    <dgm:cxn modelId="{968E34C0-07E2-4E94-A537-8CCE95CF7990}" type="presOf" srcId="{DBA641C3-D268-4585-A6C0-82CE458D5B36}" destId="{DC95EF0C-F9FD-4AB1-B60D-97B056C2E2BB}" srcOrd="0" destOrd="0" presId="urn:microsoft.com/office/officeart/2005/8/layout/default"/>
    <dgm:cxn modelId="{4B6F183A-6CC1-416C-8973-796F94558305}" srcId="{DBA641C3-D268-4585-A6C0-82CE458D5B36}" destId="{E4DB457D-E96A-429C-A574-00D8043826F8}" srcOrd="5" destOrd="0" parTransId="{456B327C-8265-4524-8A6E-B7E50C3B3D58}" sibTransId="{4C0AA3DA-256A-4921-BF3E-FD226ECA0304}"/>
    <dgm:cxn modelId="{069680F1-DF0F-4462-A332-FDAC7EE16BE4}" type="presOf" srcId="{E4DB457D-E96A-429C-A574-00D8043826F8}" destId="{E40ABEBD-3952-41BD-8E4A-88D7E6B32EB3}" srcOrd="0" destOrd="0" presId="urn:microsoft.com/office/officeart/2005/8/layout/default"/>
    <dgm:cxn modelId="{31092A7C-5077-4B20-8256-71E69870D800}" type="presOf" srcId="{BC59544E-1BE5-4ED3-B4BA-C3A8C4C901AC}" destId="{45B62A25-F34E-4A44-9907-F4993F511E9E}" srcOrd="0" destOrd="0" presId="urn:microsoft.com/office/officeart/2005/8/layout/default"/>
    <dgm:cxn modelId="{2E093BA7-6F78-4B5C-8046-DAA2FF620CD9}" srcId="{DBA641C3-D268-4585-A6C0-82CE458D5B36}" destId="{BC59544E-1BE5-4ED3-B4BA-C3A8C4C901AC}" srcOrd="2" destOrd="0" parTransId="{FECFAA40-CC3D-41FF-940B-43075AE14E74}" sibTransId="{DCAB8FCF-0092-4107-9109-C46206265ACD}"/>
    <dgm:cxn modelId="{E76243CA-A19D-4196-B621-256CB0C552CF}" type="presOf" srcId="{11F64CA6-F741-431A-89AC-659A0E8460B1}" destId="{A101370E-7E87-4245-A35C-D4174CC44943}" srcOrd="0" destOrd="0" presId="urn:microsoft.com/office/officeart/2005/8/layout/default"/>
    <dgm:cxn modelId="{638E022B-795A-44BD-A96A-44956BAD00CE}" type="presOf" srcId="{329542C3-06AE-4286-9802-F7AB2F07AC04}" destId="{16769ACE-CD83-40B7-81D1-F438A31B5D1D}" srcOrd="0" destOrd="0" presId="urn:microsoft.com/office/officeart/2005/8/layout/default"/>
    <dgm:cxn modelId="{611F53C5-092C-4E42-8A26-D26221BC0935}" srcId="{DBA641C3-D268-4585-A6C0-82CE458D5B36}" destId="{77B1785D-5484-408A-9321-21513CC59194}" srcOrd="4" destOrd="0" parTransId="{20C2F403-795E-42AB-8AE2-DDF1943E5FC9}" sibTransId="{20C8E8A4-43E4-4F00-BB65-83259C8E4CE0}"/>
    <dgm:cxn modelId="{BE00B7C3-F324-42C8-B22B-9CA52355BCE0}" type="presOf" srcId="{730A8C10-4C38-48F7-AC26-341EFC920D28}" destId="{A82D0FAE-1A45-4B36-8625-1CC62887E62C}" srcOrd="0" destOrd="0" presId="urn:microsoft.com/office/officeart/2005/8/layout/default"/>
    <dgm:cxn modelId="{1FA875DA-287F-4B44-A33D-D4DCF5E92544}" srcId="{DBA641C3-D268-4585-A6C0-82CE458D5B36}" destId="{730A8C10-4C38-48F7-AC26-341EFC920D28}" srcOrd="6" destOrd="0" parTransId="{CCA72F27-FF9D-40EF-B418-DECDD2F4AD6F}" sibTransId="{E5BE08EC-AEB7-4672-85C8-A35909FFA942}"/>
    <dgm:cxn modelId="{411103B5-CE34-4CC8-98A4-5876446011AD}" srcId="{DBA641C3-D268-4585-A6C0-82CE458D5B36}" destId="{11F64CA6-F741-431A-89AC-659A0E8460B1}" srcOrd="1" destOrd="0" parTransId="{2EBAD0AE-D40F-40FD-9F2C-5AA9CFDBEC72}" sibTransId="{F2959CBF-A63C-4D82-BDAC-898EA83484D4}"/>
    <dgm:cxn modelId="{2FEDC5EB-AF2E-4246-9615-5CEB27210622}" type="presParOf" srcId="{DC95EF0C-F9FD-4AB1-B60D-97B056C2E2BB}" destId="{36225D11-7A0C-4325-A2F0-4BBD9BDDC010}" srcOrd="0" destOrd="0" presId="urn:microsoft.com/office/officeart/2005/8/layout/default"/>
    <dgm:cxn modelId="{6B0FB337-8396-4EB0-A295-850BD4C39AAB}" type="presParOf" srcId="{DC95EF0C-F9FD-4AB1-B60D-97B056C2E2BB}" destId="{AA33B1B1-1054-4C25-9F3D-79E7AE082BD4}" srcOrd="1" destOrd="0" presId="urn:microsoft.com/office/officeart/2005/8/layout/default"/>
    <dgm:cxn modelId="{7BC0314C-256F-4559-9FC7-8E5D20758BE2}" type="presParOf" srcId="{DC95EF0C-F9FD-4AB1-B60D-97B056C2E2BB}" destId="{A101370E-7E87-4245-A35C-D4174CC44943}" srcOrd="2" destOrd="0" presId="urn:microsoft.com/office/officeart/2005/8/layout/default"/>
    <dgm:cxn modelId="{80E90E03-F305-4F09-88C7-5FA2BB3141A1}" type="presParOf" srcId="{DC95EF0C-F9FD-4AB1-B60D-97B056C2E2BB}" destId="{15959043-9869-4539-993D-9D1612F98C12}" srcOrd="3" destOrd="0" presId="urn:microsoft.com/office/officeart/2005/8/layout/default"/>
    <dgm:cxn modelId="{28E62586-9967-46C1-B296-1A788864FCC5}" type="presParOf" srcId="{DC95EF0C-F9FD-4AB1-B60D-97B056C2E2BB}" destId="{45B62A25-F34E-4A44-9907-F4993F511E9E}" srcOrd="4" destOrd="0" presId="urn:microsoft.com/office/officeart/2005/8/layout/default"/>
    <dgm:cxn modelId="{C69B331F-7415-4008-9920-FB9172963600}" type="presParOf" srcId="{DC95EF0C-F9FD-4AB1-B60D-97B056C2E2BB}" destId="{72D68F7F-5C4A-4E38-B867-0CEA42E479EC}" srcOrd="5" destOrd="0" presId="urn:microsoft.com/office/officeart/2005/8/layout/default"/>
    <dgm:cxn modelId="{8F954BB4-0F1D-48DF-BC43-1B53A8DA0120}" type="presParOf" srcId="{DC95EF0C-F9FD-4AB1-B60D-97B056C2E2BB}" destId="{16769ACE-CD83-40B7-81D1-F438A31B5D1D}" srcOrd="6" destOrd="0" presId="urn:microsoft.com/office/officeart/2005/8/layout/default"/>
    <dgm:cxn modelId="{B3D7AB89-E9C4-49CB-9493-58AB03237CA2}" type="presParOf" srcId="{DC95EF0C-F9FD-4AB1-B60D-97B056C2E2BB}" destId="{4CA0F2FF-BD28-4202-A8CF-058A7B038FBE}" srcOrd="7" destOrd="0" presId="urn:microsoft.com/office/officeart/2005/8/layout/default"/>
    <dgm:cxn modelId="{103C65E6-DF27-4036-9F92-A190EA9D5CFD}" type="presParOf" srcId="{DC95EF0C-F9FD-4AB1-B60D-97B056C2E2BB}" destId="{10C86898-5479-46F9-8812-370D19291A6B}" srcOrd="8" destOrd="0" presId="urn:microsoft.com/office/officeart/2005/8/layout/default"/>
    <dgm:cxn modelId="{E00A73D6-F698-48D0-9CEC-86F1C13732FE}" type="presParOf" srcId="{DC95EF0C-F9FD-4AB1-B60D-97B056C2E2BB}" destId="{222C0FF0-B62F-4C7C-B0A7-0D0BBBF24A57}" srcOrd="9" destOrd="0" presId="urn:microsoft.com/office/officeart/2005/8/layout/default"/>
    <dgm:cxn modelId="{4AAF7CD2-C56D-4381-B46B-BA64D2A4DF12}" type="presParOf" srcId="{DC95EF0C-F9FD-4AB1-B60D-97B056C2E2BB}" destId="{E40ABEBD-3952-41BD-8E4A-88D7E6B32EB3}" srcOrd="10" destOrd="0" presId="urn:microsoft.com/office/officeart/2005/8/layout/default"/>
    <dgm:cxn modelId="{1EC02E57-352D-4733-ABE3-B22C1159D14E}" type="presParOf" srcId="{DC95EF0C-F9FD-4AB1-B60D-97B056C2E2BB}" destId="{0CF73064-C1C8-49DD-9537-4E955BC961F1}" srcOrd="11" destOrd="0" presId="urn:microsoft.com/office/officeart/2005/8/layout/default"/>
    <dgm:cxn modelId="{2CE22B91-96E8-4B34-A9CA-75B9CFD00725}" type="presParOf" srcId="{DC95EF0C-F9FD-4AB1-B60D-97B056C2E2BB}" destId="{A82D0FAE-1A45-4B36-8625-1CC62887E62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DA0C8-09B3-4EA5-B683-B49311C99E63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2D30DE2-984F-4C25-8A9A-FC994D543B1B}">
      <dgm:prSet phldrT="[Текст]"/>
      <dgm:spPr/>
      <dgm:t>
        <a:bodyPr/>
        <a:lstStyle/>
        <a:p>
          <a:r>
            <a:rPr lang="uk-UA" dirty="0" smtClean="0"/>
            <a:t>Культура </a:t>
          </a:r>
          <a:r>
            <a:rPr lang="uk-UA" dirty="0" err="1" smtClean="0"/>
            <a:t>мови-</a:t>
          </a:r>
          <a:endParaRPr lang="ru-RU" dirty="0"/>
        </a:p>
      </dgm:t>
    </dgm:pt>
    <dgm:pt modelId="{F15413B9-6634-4838-AC95-D8F7B0A72B99}" type="parTrans" cxnId="{872BF201-7690-4E4F-A62E-A0E6504406AA}">
      <dgm:prSet/>
      <dgm:spPr/>
      <dgm:t>
        <a:bodyPr/>
        <a:lstStyle/>
        <a:p>
          <a:endParaRPr lang="ru-RU"/>
        </a:p>
      </dgm:t>
    </dgm:pt>
    <dgm:pt modelId="{D077231A-EB1C-426F-98C5-0E4499C56C4C}" type="sibTrans" cxnId="{872BF201-7690-4E4F-A62E-A0E6504406AA}">
      <dgm:prSet/>
      <dgm:spPr/>
      <dgm:t>
        <a:bodyPr/>
        <a:lstStyle/>
        <a:p>
          <a:endParaRPr lang="ru-RU"/>
        </a:p>
      </dgm:t>
    </dgm:pt>
    <dgm:pt modelId="{E9DDB217-3CC2-44DD-BC8E-F14CE6B6A642}">
      <dgm:prSet phldrT="[Текст]"/>
      <dgm:spPr/>
      <dgm:t>
        <a:bodyPr/>
        <a:lstStyle/>
        <a:p>
          <a:r>
            <a:rPr lang="ru-RU" b="0" i="1" dirty="0" err="1" smtClean="0">
              <a:solidFill>
                <a:schemeClr val="bg1"/>
              </a:solidFill>
            </a:rPr>
            <a:t>це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ще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й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загальноприйнятий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мовний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етикет</a:t>
          </a:r>
          <a:r>
            <a:rPr lang="ru-RU" b="0" i="1" dirty="0" smtClean="0">
              <a:solidFill>
                <a:schemeClr val="bg1"/>
              </a:solidFill>
            </a:rPr>
            <a:t>: </a:t>
          </a:r>
          <a:r>
            <a:rPr lang="ru-RU" b="0" i="1" dirty="0" err="1" smtClean="0">
              <a:solidFill>
                <a:schemeClr val="bg1"/>
              </a:solidFill>
            </a:rPr>
            <a:t>типові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формули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вітання</a:t>
          </a:r>
          <a:r>
            <a:rPr lang="ru-RU" b="0" i="1" dirty="0" smtClean="0">
              <a:solidFill>
                <a:schemeClr val="bg1"/>
              </a:solidFill>
            </a:rPr>
            <a:t>, </a:t>
          </a:r>
          <a:r>
            <a:rPr lang="ru-RU" b="0" i="1" dirty="0" err="1" smtClean="0">
              <a:solidFill>
                <a:schemeClr val="bg1"/>
              </a:solidFill>
            </a:rPr>
            <a:t>побажання</a:t>
          </a:r>
          <a:r>
            <a:rPr lang="ru-RU" b="0" i="1" dirty="0" smtClean="0">
              <a:solidFill>
                <a:schemeClr val="bg1"/>
              </a:solidFill>
            </a:rPr>
            <a:t>, </a:t>
          </a:r>
          <a:r>
            <a:rPr lang="ru-RU" b="0" i="1" dirty="0" err="1" smtClean="0">
              <a:solidFill>
                <a:schemeClr val="bg1"/>
              </a:solidFill>
            </a:rPr>
            <a:t>прощання</a:t>
          </a:r>
          <a:r>
            <a:rPr lang="ru-RU" b="0" i="1" dirty="0" smtClean="0">
              <a:solidFill>
                <a:schemeClr val="bg1"/>
              </a:solidFill>
            </a:rPr>
            <a:t>, </a:t>
          </a:r>
          <a:r>
            <a:rPr lang="ru-RU" b="0" i="1" dirty="0" err="1" smtClean="0">
              <a:solidFill>
                <a:schemeClr val="bg1"/>
              </a:solidFill>
            </a:rPr>
            <a:t>запрошення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тощо</a:t>
          </a:r>
          <a:r>
            <a:rPr lang="ru-RU" b="0" i="1" dirty="0" smtClean="0">
              <a:solidFill>
                <a:schemeClr val="bg1"/>
              </a:solidFill>
            </a:rPr>
            <a:t>. </a:t>
          </a:r>
          <a:r>
            <a:rPr lang="ru-RU" b="0" i="1" dirty="0" err="1" smtClean="0">
              <a:solidFill>
                <a:schemeClr val="bg1"/>
              </a:solidFill>
            </a:rPr>
            <a:t>Неабияке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значення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має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й</a:t>
          </a:r>
          <a:r>
            <a:rPr lang="ru-RU" b="0" i="1" dirty="0" smtClean="0">
              <a:solidFill>
                <a:schemeClr val="bg1"/>
              </a:solidFill>
            </a:rPr>
            <a:t> тон </a:t>
          </a:r>
          <a:r>
            <a:rPr lang="ru-RU" b="0" i="1" dirty="0" err="1" smtClean="0">
              <a:solidFill>
                <a:schemeClr val="bg1"/>
              </a:solidFill>
            </a:rPr>
            <a:t>розмови</a:t>
          </a:r>
          <a:r>
            <a:rPr lang="ru-RU" b="0" i="1" dirty="0" smtClean="0">
              <a:solidFill>
                <a:schemeClr val="bg1"/>
              </a:solidFill>
            </a:rPr>
            <a:t>, </a:t>
          </a:r>
          <a:r>
            <a:rPr lang="ru-RU" b="0" i="1" dirty="0" err="1" smtClean="0">
              <a:solidFill>
                <a:schemeClr val="bg1"/>
              </a:solidFill>
            </a:rPr>
            <a:t>вміння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вислухати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іншого</a:t>
          </a:r>
          <a:r>
            <a:rPr lang="ru-RU" b="0" i="1" dirty="0" smtClean="0">
              <a:solidFill>
                <a:schemeClr val="bg1"/>
              </a:solidFill>
            </a:rPr>
            <a:t>, </a:t>
          </a:r>
          <a:r>
            <a:rPr lang="ru-RU" b="0" i="1" dirty="0" err="1" smtClean="0">
              <a:solidFill>
                <a:schemeClr val="bg1"/>
              </a:solidFill>
            </a:rPr>
            <a:t>вчасно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й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доречно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підтримати</a:t>
          </a:r>
          <a:r>
            <a:rPr lang="ru-RU" b="0" i="1" dirty="0" smtClean="0">
              <a:solidFill>
                <a:schemeClr val="bg1"/>
              </a:solidFill>
            </a:rPr>
            <a:t> тему. </a:t>
          </a:r>
          <a:r>
            <a:rPr lang="ru-RU" b="0" i="1" dirty="0" err="1" smtClean="0">
              <a:solidFill>
                <a:schemeClr val="bg1"/>
              </a:solidFill>
            </a:rPr>
            <a:t>Уважність</a:t>
          </a:r>
          <a:r>
            <a:rPr lang="ru-RU" b="0" i="1" dirty="0" smtClean="0">
              <a:solidFill>
                <a:schemeClr val="bg1"/>
              </a:solidFill>
            </a:rPr>
            <a:t>, </a:t>
          </a:r>
          <a:r>
            <a:rPr lang="ru-RU" b="0" i="1" dirty="0" err="1" smtClean="0">
              <a:solidFill>
                <a:schemeClr val="bg1"/>
              </a:solidFill>
            </a:rPr>
            <a:t>чемність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і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ввічливість</a:t>
          </a:r>
          <a:r>
            <a:rPr lang="ru-RU" b="0" i="1" dirty="0" smtClean="0">
              <a:solidFill>
                <a:schemeClr val="bg1"/>
              </a:solidFill>
            </a:rPr>
            <a:t> - </a:t>
          </a:r>
          <a:r>
            <a:rPr lang="ru-RU" b="0" i="1" dirty="0" err="1" smtClean="0">
              <a:solidFill>
                <a:schemeClr val="bg1"/>
              </a:solidFill>
            </a:rPr>
            <a:t>основні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вимоги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мовного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етикету</a:t>
          </a:r>
          <a:r>
            <a:rPr lang="ru-RU" b="0" i="1" dirty="0" smtClean="0">
              <a:solidFill>
                <a:schemeClr val="bg1"/>
              </a:solidFill>
            </a:rPr>
            <a:t>.</a:t>
          </a:r>
          <a:endParaRPr lang="ru-RU" i="1" dirty="0">
            <a:solidFill>
              <a:schemeClr val="bg1"/>
            </a:solidFill>
          </a:endParaRPr>
        </a:p>
      </dgm:t>
    </dgm:pt>
    <dgm:pt modelId="{28BD9858-45E0-4705-B6CE-42D421A38FB3}" type="parTrans" cxnId="{24A6B4F6-6D41-4E97-9819-ED2999C5FBA4}">
      <dgm:prSet/>
      <dgm:spPr/>
      <dgm:t>
        <a:bodyPr/>
        <a:lstStyle/>
        <a:p>
          <a:endParaRPr lang="ru-RU"/>
        </a:p>
      </dgm:t>
    </dgm:pt>
    <dgm:pt modelId="{37F565D9-9F56-4A38-979C-16C70B0B0DBF}" type="sibTrans" cxnId="{24A6B4F6-6D41-4E97-9819-ED2999C5FBA4}">
      <dgm:prSet/>
      <dgm:spPr/>
      <dgm:t>
        <a:bodyPr/>
        <a:lstStyle/>
        <a:p>
          <a:endParaRPr lang="ru-RU"/>
        </a:p>
      </dgm:t>
    </dgm:pt>
    <dgm:pt modelId="{A51CF632-FF76-474A-BC2E-CBFE59C64BC7}">
      <dgm:prSet phldrT="[Текст]"/>
      <dgm:spPr/>
      <dgm:t>
        <a:bodyPr/>
        <a:lstStyle/>
        <a:p>
          <a:r>
            <a:rPr lang="uk-UA" dirty="0" smtClean="0"/>
            <a:t>Культура </a:t>
          </a:r>
          <a:r>
            <a:rPr lang="uk-UA" dirty="0" err="1" smtClean="0"/>
            <a:t>мови-</a:t>
          </a:r>
          <a:endParaRPr lang="ru-RU" dirty="0"/>
        </a:p>
      </dgm:t>
    </dgm:pt>
    <dgm:pt modelId="{49824BEB-1ADE-4432-B8DA-4B5DDC4571FE}" type="parTrans" cxnId="{E5A68792-4E9B-4B39-BB8A-610D228D685E}">
      <dgm:prSet/>
      <dgm:spPr/>
      <dgm:t>
        <a:bodyPr/>
        <a:lstStyle/>
        <a:p>
          <a:endParaRPr lang="ru-RU"/>
        </a:p>
      </dgm:t>
    </dgm:pt>
    <dgm:pt modelId="{9A3BE1A9-B75B-464E-BE6B-40F170AAC556}" type="sibTrans" cxnId="{E5A68792-4E9B-4B39-BB8A-610D228D685E}">
      <dgm:prSet/>
      <dgm:spPr/>
      <dgm:t>
        <a:bodyPr/>
        <a:lstStyle/>
        <a:p>
          <a:endParaRPr lang="ru-RU"/>
        </a:p>
      </dgm:t>
    </dgm:pt>
    <dgm:pt modelId="{F496402D-CCD4-47C7-88BC-AE6602509836}">
      <dgm:prSet phldrT="[Текст]"/>
      <dgm:spPr/>
      <dgm:t>
        <a:bodyPr/>
        <a:lstStyle/>
        <a:p>
          <a:r>
            <a:rPr lang="ru-RU" b="0" i="1" dirty="0" err="1" smtClean="0">
              <a:solidFill>
                <a:schemeClr val="bg1"/>
              </a:solidFill>
            </a:rPr>
            <a:t>дотримання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усталених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мовних</a:t>
          </a:r>
          <a:r>
            <a:rPr lang="ru-RU" b="0" i="1" dirty="0" smtClean="0">
              <a:solidFill>
                <a:schemeClr val="bg1"/>
              </a:solidFill>
            </a:rPr>
            <a:t> норм </a:t>
          </a:r>
          <a:r>
            <a:rPr lang="ru-RU" b="0" i="1" dirty="0" err="1" smtClean="0">
              <a:solidFill>
                <a:schemeClr val="bg1"/>
              </a:solidFill>
            </a:rPr>
            <a:t>усної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і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писемної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літературної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мови</a:t>
          </a:r>
          <a:r>
            <a:rPr lang="ru-RU" b="0" i="1" dirty="0" smtClean="0">
              <a:solidFill>
                <a:schemeClr val="bg1"/>
              </a:solidFill>
            </a:rPr>
            <a:t>, а </a:t>
          </a:r>
          <a:r>
            <a:rPr lang="ru-RU" b="0" i="1" dirty="0" err="1" smtClean="0">
              <a:solidFill>
                <a:schemeClr val="bg1"/>
              </a:solidFill>
            </a:rPr>
            <a:t>також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свідоме</a:t>
          </a:r>
          <a:r>
            <a:rPr lang="ru-RU" b="0" i="1" dirty="0" smtClean="0">
              <a:solidFill>
                <a:schemeClr val="bg1"/>
              </a:solidFill>
            </a:rPr>
            <a:t>, </a:t>
          </a:r>
          <a:r>
            <a:rPr lang="ru-RU" b="0" i="1" dirty="0" err="1" smtClean="0">
              <a:solidFill>
                <a:schemeClr val="bg1"/>
              </a:solidFill>
            </a:rPr>
            <a:t>цілеспрямоване</a:t>
          </a:r>
          <a:r>
            <a:rPr lang="ru-RU" b="0" i="1" dirty="0" smtClean="0">
              <a:solidFill>
                <a:schemeClr val="bg1"/>
              </a:solidFill>
            </a:rPr>
            <a:t>, </a:t>
          </a:r>
          <a:r>
            <a:rPr lang="ru-RU" b="0" i="1" dirty="0" err="1" smtClean="0">
              <a:solidFill>
                <a:schemeClr val="bg1"/>
              </a:solidFill>
            </a:rPr>
            <a:t>майстерне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використання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мовно-виражальних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засобів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залежно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від</a:t>
          </a:r>
          <a:r>
            <a:rPr lang="ru-RU" b="0" i="1" dirty="0" smtClean="0">
              <a:solidFill>
                <a:schemeClr val="bg1"/>
              </a:solidFill>
            </a:rPr>
            <a:t> мети </a:t>
          </a:r>
          <a:r>
            <a:rPr lang="ru-RU" b="0" i="1" dirty="0" err="1" smtClean="0">
              <a:solidFill>
                <a:schemeClr val="bg1"/>
              </a:solidFill>
            </a:rPr>
            <a:t>й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обставин</a:t>
          </a:r>
          <a:r>
            <a:rPr lang="ru-RU" b="0" i="1" dirty="0" smtClean="0">
              <a:solidFill>
                <a:schemeClr val="bg1"/>
              </a:solidFill>
            </a:rPr>
            <a:t> </a:t>
          </a:r>
          <a:r>
            <a:rPr lang="ru-RU" b="0" i="1" dirty="0" err="1" smtClean="0">
              <a:solidFill>
                <a:schemeClr val="bg1"/>
              </a:solidFill>
            </a:rPr>
            <a:t>спілкування</a:t>
          </a:r>
          <a:endParaRPr lang="ru-RU" i="1" dirty="0">
            <a:solidFill>
              <a:schemeClr val="bg1"/>
            </a:solidFill>
          </a:endParaRPr>
        </a:p>
      </dgm:t>
    </dgm:pt>
    <dgm:pt modelId="{A5AE0B4A-428A-4690-BCA2-168148A6DC59}" type="parTrans" cxnId="{28173FF7-7F6F-4D96-8400-FE87F26A1838}">
      <dgm:prSet/>
      <dgm:spPr/>
      <dgm:t>
        <a:bodyPr/>
        <a:lstStyle/>
        <a:p>
          <a:endParaRPr lang="ru-RU"/>
        </a:p>
      </dgm:t>
    </dgm:pt>
    <dgm:pt modelId="{DD6BFD5C-9272-45C0-BD87-995EC6FFF67C}" type="sibTrans" cxnId="{28173FF7-7F6F-4D96-8400-FE87F26A1838}">
      <dgm:prSet/>
      <dgm:spPr/>
      <dgm:t>
        <a:bodyPr/>
        <a:lstStyle/>
        <a:p>
          <a:endParaRPr lang="ru-RU"/>
        </a:p>
      </dgm:t>
    </dgm:pt>
    <dgm:pt modelId="{0E3F9E6C-9916-44ED-98CA-CFFC0D369D53}" type="pres">
      <dgm:prSet presAssocID="{D3CDA0C8-09B3-4EA5-B683-B49311C99E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AD862-9B80-4E05-A700-706EE350A45B}" type="pres">
      <dgm:prSet presAssocID="{72D30DE2-984F-4C25-8A9A-FC994D543B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B19C-B135-4DD5-BFD4-8BAB6B8A9D2F}" type="pres">
      <dgm:prSet presAssocID="{72D30DE2-984F-4C25-8A9A-FC994D543B1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65403-683F-49D2-85C7-4CBCC5AF1466}" type="pres">
      <dgm:prSet presAssocID="{A51CF632-FF76-474A-BC2E-CBFE59C64B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48E85-0B9B-4103-A50E-B6CF366CC15A}" type="pres">
      <dgm:prSet presAssocID="{A51CF632-FF76-474A-BC2E-CBFE59C64BC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CFB47-4E13-4352-A14E-504DFCAEA16D}" type="presOf" srcId="{72D30DE2-984F-4C25-8A9A-FC994D543B1B}" destId="{B0AAD862-9B80-4E05-A700-706EE350A45B}" srcOrd="0" destOrd="0" presId="urn:microsoft.com/office/officeart/2005/8/layout/vList2"/>
    <dgm:cxn modelId="{E5869EF1-B4CF-4E0F-B0D0-E7ACDD32EDBC}" type="presOf" srcId="{E9DDB217-3CC2-44DD-BC8E-F14CE6B6A642}" destId="{EEBDB19C-B135-4DD5-BFD4-8BAB6B8A9D2F}" srcOrd="0" destOrd="0" presId="urn:microsoft.com/office/officeart/2005/8/layout/vList2"/>
    <dgm:cxn modelId="{24A6B4F6-6D41-4E97-9819-ED2999C5FBA4}" srcId="{72D30DE2-984F-4C25-8A9A-FC994D543B1B}" destId="{E9DDB217-3CC2-44DD-BC8E-F14CE6B6A642}" srcOrd="0" destOrd="0" parTransId="{28BD9858-45E0-4705-B6CE-42D421A38FB3}" sibTransId="{37F565D9-9F56-4A38-979C-16C70B0B0DBF}"/>
    <dgm:cxn modelId="{81074744-777D-4107-B7F0-6E6607C84164}" type="presOf" srcId="{F496402D-CCD4-47C7-88BC-AE6602509836}" destId="{1F048E85-0B9B-4103-A50E-B6CF366CC15A}" srcOrd="0" destOrd="0" presId="urn:microsoft.com/office/officeart/2005/8/layout/vList2"/>
    <dgm:cxn modelId="{E5A68792-4E9B-4B39-BB8A-610D228D685E}" srcId="{D3CDA0C8-09B3-4EA5-B683-B49311C99E63}" destId="{A51CF632-FF76-474A-BC2E-CBFE59C64BC7}" srcOrd="1" destOrd="0" parTransId="{49824BEB-1ADE-4432-B8DA-4B5DDC4571FE}" sibTransId="{9A3BE1A9-B75B-464E-BE6B-40F170AAC556}"/>
    <dgm:cxn modelId="{B7A5F4C5-A468-4C34-B352-411E11476027}" type="presOf" srcId="{A51CF632-FF76-474A-BC2E-CBFE59C64BC7}" destId="{7AC65403-683F-49D2-85C7-4CBCC5AF1466}" srcOrd="0" destOrd="0" presId="urn:microsoft.com/office/officeart/2005/8/layout/vList2"/>
    <dgm:cxn modelId="{0914969F-7D24-4571-8391-5E7444481D62}" type="presOf" srcId="{D3CDA0C8-09B3-4EA5-B683-B49311C99E63}" destId="{0E3F9E6C-9916-44ED-98CA-CFFC0D369D53}" srcOrd="0" destOrd="0" presId="urn:microsoft.com/office/officeart/2005/8/layout/vList2"/>
    <dgm:cxn modelId="{872BF201-7690-4E4F-A62E-A0E6504406AA}" srcId="{D3CDA0C8-09B3-4EA5-B683-B49311C99E63}" destId="{72D30DE2-984F-4C25-8A9A-FC994D543B1B}" srcOrd="0" destOrd="0" parTransId="{F15413B9-6634-4838-AC95-D8F7B0A72B99}" sibTransId="{D077231A-EB1C-426F-98C5-0E4499C56C4C}"/>
    <dgm:cxn modelId="{28173FF7-7F6F-4D96-8400-FE87F26A1838}" srcId="{A51CF632-FF76-474A-BC2E-CBFE59C64BC7}" destId="{F496402D-CCD4-47C7-88BC-AE6602509836}" srcOrd="0" destOrd="0" parTransId="{A5AE0B4A-428A-4690-BCA2-168148A6DC59}" sibTransId="{DD6BFD5C-9272-45C0-BD87-995EC6FFF67C}"/>
    <dgm:cxn modelId="{94263A65-B259-46C6-B8C3-7CBF72401FC4}" type="presParOf" srcId="{0E3F9E6C-9916-44ED-98CA-CFFC0D369D53}" destId="{B0AAD862-9B80-4E05-A700-706EE350A45B}" srcOrd="0" destOrd="0" presId="urn:microsoft.com/office/officeart/2005/8/layout/vList2"/>
    <dgm:cxn modelId="{311F82E1-8DA0-478C-AB30-D895A4E10732}" type="presParOf" srcId="{0E3F9E6C-9916-44ED-98CA-CFFC0D369D53}" destId="{EEBDB19C-B135-4DD5-BFD4-8BAB6B8A9D2F}" srcOrd="1" destOrd="0" presId="urn:microsoft.com/office/officeart/2005/8/layout/vList2"/>
    <dgm:cxn modelId="{74806388-D2B5-423E-A15D-333042D3E1B4}" type="presParOf" srcId="{0E3F9E6C-9916-44ED-98CA-CFFC0D369D53}" destId="{7AC65403-683F-49D2-85C7-4CBCC5AF1466}" srcOrd="2" destOrd="0" presId="urn:microsoft.com/office/officeart/2005/8/layout/vList2"/>
    <dgm:cxn modelId="{5B94C2A3-5F3D-4987-BC78-5293F3DFAF9C}" type="presParOf" srcId="{0E3F9E6C-9916-44ED-98CA-CFFC0D369D53}" destId="{1F048E85-0B9B-4103-A50E-B6CF366CC15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DA0C8-09B3-4EA5-B683-B49311C99E63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D30DE2-984F-4C25-8A9A-FC994D543B1B}">
      <dgm:prSet phldrT="[Текст]" custT="1"/>
      <dgm:spPr/>
      <dgm:t>
        <a:bodyPr/>
        <a:lstStyle/>
        <a:p>
          <a:r>
            <a:rPr lang="ru-RU" sz="2400" b="0" i="0" dirty="0" smtClean="0"/>
            <a:t>Культура </a:t>
          </a:r>
          <a:r>
            <a:rPr lang="ru-RU" sz="2400" b="0" i="0" dirty="0" err="1" smtClean="0"/>
            <a:t>мови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оцінюється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щодо</a:t>
          </a:r>
          <a:r>
            <a:rPr lang="ru-RU" sz="2400" b="0" i="0" dirty="0" smtClean="0"/>
            <a:t> </a:t>
          </a:r>
          <a:r>
            <a:rPr lang="ru-RU" sz="2400" b="0" i="1" dirty="0" err="1" smtClean="0"/>
            <a:t>точності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ясності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виразності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стилістичної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вправності</a:t>
          </a:r>
          <a:r>
            <a:rPr lang="ru-RU" sz="2400" b="0" i="0" dirty="0" smtClean="0"/>
            <a:t>, </a:t>
          </a:r>
          <a:r>
            <a:rPr lang="ru-RU" sz="2400" b="0" i="0" dirty="0" err="1" smtClean="0"/>
            <a:t>майстерності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мовця</a:t>
          </a:r>
          <a:r>
            <a:rPr lang="ru-RU" sz="2400" b="0" i="0" dirty="0" smtClean="0"/>
            <a:t> у </a:t>
          </a:r>
          <a:r>
            <a:rPr lang="ru-RU" sz="2400" b="0" i="0" dirty="0" err="1" smtClean="0"/>
            <a:t>використанні</a:t>
          </a:r>
          <a:r>
            <a:rPr lang="ru-RU" sz="2400" b="0" i="0" dirty="0" smtClean="0"/>
            <a:t> </a:t>
          </a:r>
          <a:r>
            <a:rPr lang="ru-RU" sz="2400" b="0" i="1" dirty="0" smtClean="0"/>
            <a:t>лексики, </a:t>
          </a:r>
          <a:r>
            <a:rPr lang="ru-RU" sz="2400" b="0" i="1" dirty="0" err="1" smtClean="0"/>
            <a:t>граматичних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синонімів</a:t>
          </a:r>
          <a:r>
            <a:rPr lang="ru-RU" sz="2400" b="0" i="0" dirty="0" smtClean="0"/>
            <a:t>, </a:t>
          </a:r>
          <a:r>
            <a:rPr lang="ru-RU" sz="2400" b="0" i="1" dirty="0" smtClean="0"/>
            <a:t>у </a:t>
          </a:r>
          <a:r>
            <a:rPr lang="ru-RU" sz="2400" b="0" i="1" dirty="0" err="1" smtClean="0"/>
            <a:t>доборі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варіантів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висловлювання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тощо</a:t>
          </a:r>
          <a:r>
            <a:rPr lang="ru-RU" sz="2400" b="0" i="1" dirty="0" smtClean="0"/>
            <a:t>.</a:t>
          </a:r>
          <a:endParaRPr lang="ru-RU" sz="2400" i="1" dirty="0"/>
        </a:p>
      </dgm:t>
    </dgm:pt>
    <dgm:pt modelId="{F15413B9-6634-4838-AC95-D8F7B0A72B99}" type="parTrans" cxnId="{872BF201-7690-4E4F-A62E-A0E6504406AA}">
      <dgm:prSet/>
      <dgm:spPr/>
      <dgm:t>
        <a:bodyPr/>
        <a:lstStyle/>
        <a:p>
          <a:endParaRPr lang="ru-RU"/>
        </a:p>
      </dgm:t>
    </dgm:pt>
    <dgm:pt modelId="{D077231A-EB1C-426F-98C5-0E4499C56C4C}" type="sibTrans" cxnId="{872BF201-7690-4E4F-A62E-A0E6504406AA}">
      <dgm:prSet/>
      <dgm:spPr/>
      <dgm:t>
        <a:bodyPr/>
        <a:lstStyle/>
        <a:p>
          <a:endParaRPr lang="ru-RU"/>
        </a:p>
      </dgm:t>
    </dgm:pt>
    <dgm:pt modelId="{A51CF632-FF76-474A-BC2E-CBFE59C64BC7}">
      <dgm:prSet phldrT="[Текст]" custT="1"/>
      <dgm:spPr/>
      <dgm:t>
        <a:bodyPr/>
        <a:lstStyle/>
        <a:p>
          <a:r>
            <a:rPr lang="ru-RU" sz="2400" b="0" i="0" dirty="0" err="1" smtClean="0"/>
            <a:t>Існують</a:t>
          </a:r>
          <a:r>
            <a:rPr lang="ru-RU" sz="2400" b="0" i="0" dirty="0" smtClean="0"/>
            <a:t>, </a:t>
          </a:r>
          <a:r>
            <a:rPr lang="ru-RU" sz="2400" b="0" i="0" dirty="0" err="1" smtClean="0"/>
            <a:t>зокрема</a:t>
          </a:r>
          <a:r>
            <a:rPr lang="ru-RU" sz="2400" b="0" i="0" dirty="0" smtClean="0"/>
            <a:t>, </a:t>
          </a:r>
          <a:r>
            <a:rPr lang="ru-RU" sz="2400" b="0" i="0" dirty="0" err="1" smtClean="0"/>
            <a:t>синтаксичні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засоби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увиразнення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ораторської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мови</a:t>
          </a:r>
          <a:r>
            <a:rPr lang="ru-RU" sz="2400" b="0" i="0" dirty="0" smtClean="0"/>
            <a:t> - </a:t>
          </a:r>
          <a:r>
            <a:rPr lang="ru-RU" sz="2400" b="0" i="1" dirty="0" err="1" smtClean="0"/>
            <a:t>риторичні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питання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звертання</a:t>
          </a:r>
          <a:r>
            <a:rPr lang="ru-RU" sz="2400" b="0" i="1" dirty="0" smtClean="0"/>
            <a:t> до </a:t>
          </a:r>
          <a:r>
            <a:rPr lang="ru-RU" sz="2400" b="0" i="1" dirty="0" err="1" smtClean="0"/>
            <a:t>слухачів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різноманітні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форми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діалогізації</a:t>
          </a:r>
          <a:r>
            <a:rPr lang="ru-RU" sz="2400" b="0" i="1" dirty="0" smtClean="0"/>
            <a:t> </a:t>
          </a:r>
          <a:r>
            <a:rPr lang="ru-RU" sz="2400" b="0" i="1" dirty="0" err="1" smtClean="0"/>
            <a:t>мови</a:t>
          </a:r>
          <a:r>
            <a:rPr lang="ru-RU" sz="2400" b="0" i="0" dirty="0" smtClean="0"/>
            <a:t>, </a:t>
          </a:r>
          <a:r>
            <a:rPr lang="ru-RU" sz="2400" b="0" i="0" dirty="0" err="1" smtClean="0"/>
            <a:t>які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надають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ораторському</a:t>
          </a:r>
          <a:r>
            <a:rPr lang="ru-RU" sz="2400" b="0" i="0" dirty="0" smtClean="0"/>
            <a:t> </a:t>
          </a:r>
          <a:r>
            <a:rPr lang="ru-RU" sz="2400" b="0" i="0" dirty="0" err="1" smtClean="0"/>
            <a:t>стилеві</a:t>
          </a:r>
          <a:r>
            <a:rPr lang="ru-RU" sz="2400" b="0" i="0" dirty="0" smtClean="0"/>
            <a:t> </a:t>
          </a:r>
          <a:r>
            <a:rPr lang="ru-RU" sz="2400" b="0" i="1" dirty="0" err="1" smtClean="0"/>
            <a:t>емоційності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невимушеності</a:t>
          </a:r>
          <a:r>
            <a:rPr lang="ru-RU" sz="2400" b="0" i="1" dirty="0" smtClean="0"/>
            <a:t>, </a:t>
          </a:r>
          <a:r>
            <a:rPr lang="ru-RU" sz="2400" b="0" i="1" dirty="0" err="1" smtClean="0"/>
            <a:t>жвавості</a:t>
          </a:r>
          <a:r>
            <a:rPr lang="ru-RU" sz="2400" b="0" i="1" dirty="0" smtClean="0"/>
            <a:t>.</a:t>
          </a:r>
          <a:endParaRPr lang="ru-RU" sz="2400" i="1" dirty="0"/>
        </a:p>
      </dgm:t>
    </dgm:pt>
    <dgm:pt modelId="{49824BEB-1ADE-4432-B8DA-4B5DDC4571FE}" type="parTrans" cxnId="{E5A68792-4E9B-4B39-BB8A-610D228D685E}">
      <dgm:prSet/>
      <dgm:spPr/>
      <dgm:t>
        <a:bodyPr/>
        <a:lstStyle/>
        <a:p>
          <a:endParaRPr lang="ru-RU"/>
        </a:p>
      </dgm:t>
    </dgm:pt>
    <dgm:pt modelId="{9A3BE1A9-B75B-464E-BE6B-40F170AAC556}" type="sibTrans" cxnId="{E5A68792-4E9B-4B39-BB8A-610D228D685E}">
      <dgm:prSet/>
      <dgm:spPr/>
      <dgm:t>
        <a:bodyPr/>
        <a:lstStyle/>
        <a:p>
          <a:endParaRPr lang="ru-RU"/>
        </a:p>
      </dgm:t>
    </dgm:pt>
    <dgm:pt modelId="{0E3F9E6C-9916-44ED-98CA-CFFC0D369D53}" type="pres">
      <dgm:prSet presAssocID="{D3CDA0C8-09B3-4EA5-B683-B49311C99E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AD862-9B80-4E05-A700-706EE350A45B}" type="pres">
      <dgm:prSet presAssocID="{72D30DE2-984F-4C25-8A9A-FC994D543B1B}" presName="parentText" presStyleLbl="node1" presStyleIdx="0" presStyleCnt="2" custLinFactY="-51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9C854-986D-4655-8CEF-E0CD6F233BBA}" type="pres">
      <dgm:prSet presAssocID="{D077231A-EB1C-426F-98C5-0E4499C56C4C}" presName="spacer" presStyleCnt="0"/>
      <dgm:spPr/>
    </dgm:pt>
    <dgm:pt modelId="{7AC65403-683F-49D2-85C7-4CBCC5AF1466}" type="pres">
      <dgm:prSet presAssocID="{A51CF632-FF76-474A-BC2E-CBFE59C64BC7}" presName="parentText" presStyleLbl="node1" presStyleIdx="1" presStyleCnt="2" custLinFactNeighborX="403" custLinFactNeighborY="3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8C6992-A4E1-493D-899B-909E5700B3B4}" type="presOf" srcId="{72D30DE2-984F-4C25-8A9A-FC994D543B1B}" destId="{B0AAD862-9B80-4E05-A700-706EE350A45B}" srcOrd="0" destOrd="0" presId="urn:microsoft.com/office/officeart/2005/8/layout/vList2"/>
    <dgm:cxn modelId="{872BF201-7690-4E4F-A62E-A0E6504406AA}" srcId="{D3CDA0C8-09B3-4EA5-B683-B49311C99E63}" destId="{72D30DE2-984F-4C25-8A9A-FC994D543B1B}" srcOrd="0" destOrd="0" parTransId="{F15413B9-6634-4838-AC95-D8F7B0A72B99}" sibTransId="{D077231A-EB1C-426F-98C5-0E4499C56C4C}"/>
    <dgm:cxn modelId="{E5A68792-4E9B-4B39-BB8A-610D228D685E}" srcId="{D3CDA0C8-09B3-4EA5-B683-B49311C99E63}" destId="{A51CF632-FF76-474A-BC2E-CBFE59C64BC7}" srcOrd="1" destOrd="0" parTransId="{49824BEB-1ADE-4432-B8DA-4B5DDC4571FE}" sibTransId="{9A3BE1A9-B75B-464E-BE6B-40F170AAC556}"/>
    <dgm:cxn modelId="{C02BA78D-5B95-481B-9482-2F3528B49EC7}" type="presOf" srcId="{A51CF632-FF76-474A-BC2E-CBFE59C64BC7}" destId="{7AC65403-683F-49D2-85C7-4CBCC5AF1466}" srcOrd="0" destOrd="0" presId="urn:microsoft.com/office/officeart/2005/8/layout/vList2"/>
    <dgm:cxn modelId="{02659A20-2F56-4CE1-8F02-D66BEC64E007}" type="presOf" srcId="{D3CDA0C8-09B3-4EA5-B683-B49311C99E63}" destId="{0E3F9E6C-9916-44ED-98CA-CFFC0D369D53}" srcOrd="0" destOrd="0" presId="urn:microsoft.com/office/officeart/2005/8/layout/vList2"/>
    <dgm:cxn modelId="{749297B4-DD3A-4679-9145-D525AC18FA84}" type="presParOf" srcId="{0E3F9E6C-9916-44ED-98CA-CFFC0D369D53}" destId="{B0AAD862-9B80-4E05-A700-706EE350A45B}" srcOrd="0" destOrd="0" presId="urn:microsoft.com/office/officeart/2005/8/layout/vList2"/>
    <dgm:cxn modelId="{B877E5AD-2AE2-4DCC-8D43-2326E80868F0}" type="presParOf" srcId="{0E3F9E6C-9916-44ED-98CA-CFFC0D369D53}" destId="{BA99C854-986D-4655-8CEF-E0CD6F233BBA}" srcOrd="1" destOrd="0" presId="urn:microsoft.com/office/officeart/2005/8/layout/vList2"/>
    <dgm:cxn modelId="{4D9793A2-A18F-4ADE-B4D8-E40E7DA3103D}" type="presParOf" srcId="{0E3F9E6C-9916-44ED-98CA-CFFC0D369D53}" destId="{7AC65403-683F-49D2-85C7-4CBCC5AF14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A641C3-D268-4585-A6C0-82CE458D5B36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7DA7DD-60C2-4B83-8205-F5162B00D127}">
      <dgm:prSet phldrT="[Текст]"/>
      <dgm:spPr/>
      <dgm:t>
        <a:bodyPr/>
        <a:lstStyle/>
        <a:p>
          <a:r>
            <a:rPr lang="ru-RU" b="0" i="0" dirty="0" err="1" smtClean="0">
              <a:solidFill>
                <a:srgbClr val="FFFF00"/>
              </a:solidFill>
            </a:rPr>
            <a:t>комунікативну</a:t>
          </a:r>
          <a:endParaRPr lang="ru-RU" dirty="0">
            <a:solidFill>
              <a:srgbClr val="FFFF00"/>
            </a:solidFill>
          </a:endParaRPr>
        </a:p>
      </dgm:t>
    </dgm:pt>
    <dgm:pt modelId="{63D18D24-80C3-41FA-8373-02896140C5B7}" type="parTrans" cxnId="{68E3C99A-4CAE-415E-9AA6-61382DD10D92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F10B5BAC-995E-469F-9AFD-6A149DD79BC7}" type="sibTrans" cxnId="{68E3C99A-4CAE-415E-9AA6-61382DD10D92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11F64CA6-F741-431A-89AC-659A0E8460B1}">
      <dgm:prSet phldrT="[Текст]"/>
      <dgm:spPr/>
      <dgm:t>
        <a:bodyPr/>
        <a:lstStyle/>
        <a:p>
          <a:r>
            <a:rPr lang="ru-RU" b="0" i="0" dirty="0" err="1" smtClean="0">
              <a:solidFill>
                <a:srgbClr val="FFFF00"/>
              </a:solidFill>
            </a:rPr>
            <a:t>індефікаційну</a:t>
          </a:r>
          <a:endParaRPr lang="ru-RU" dirty="0">
            <a:solidFill>
              <a:srgbClr val="FFFF00"/>
            </a:solidFill>
          </a:endParaRPr>
        </a:p>
      </dgm:t>
    </dgm:pt>
    <dgm:pt modelId="{2EBAD0AE-D40F-40FD-9F2C-5AA9CFDBEC72}" type="parTrans" cxnId="{411103B5-CE34-4CC8-98A4-5876446011AD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F2959CBF-A63C-4D82-BDAC-898EA83484D4}" type="sibTrans" cxnId="{411103B5-CE34-4CC8-98A4-5876446011AD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BC59544E-1BE5-4ED3-B4BA-C3A8C4C901AC}">
      <dgm:prSet phldrT="[Текст]"/>
      <dgm:spPr/>
      <dgm:t>
        <a:bodyPr/>
        <a:lstStyle/>
        <a:p>
          <a:r>
            <a:rPr lang="ru-RU" b="0" i="0" dirty="0" err="1" smtClean="0">
              <a:solidFill>
                <a:srgbClr val="FFFF00"/>
              </a:solidFill>
            </a:rPr>
            <a:t>експресивну</a:t>
          </a:r>
          <a:endParaRPr lang="ru-RU" dirty="0">
            <a:solidFill>
              <a:srgbClr val="FFFF00"/>
            </a:solidFill>
          </a:endParaRPr>
        </a:p>
      </dgm:t>
    </dgm:pt>
    <dgm:pt modelId="{FECFAA40-CC3D-41FF-940B-43075AE14E74}" type="parTrans" cxnId="{2E093BA7-6F78-4B5C-8046-DAA2FF620CD9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DCAB8FCF-0092-4107-9109-C46206265ACD}" type="sibTrans" cxnId="{2E093BA7-6F78-4B5C-8046-DAA2FF620CD9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77B1785D-5484-408A-9321-21513CC59194}">
      <dgm:prSet phldrT="[Текст]"/>
      <dgm:spPr/>
      <dgm:t>
        <a:bodyPr/>
        <a:lstStyle/>
        <a:p>
          <a:r>
            <a:rPr lang="ru-RU" b="0" i="0" dirty="0" err="1" smtClean="0">
              <a:solidFill>
                <a:srgbClr val="FFFF00"/>
              </a:solidFill>
            </a:rPr>
            <a:t>мислетворчу</a:t>
          </a:r>
          <a:endParaRPr lang="ru-RU" dirty="0">
            <a:solidFill>
              <a:srgbClr val="FFFF00"/>
            </a:solidFill>
          </a:endParaRPr>
        </a:p>
      </dgm:t>
    </dgm:pt>
    <dgm:pt modelId="{20C2F403-795E-42AB-8AE2-DDF1943E5FC9}" type="parTrans" cxnId="{611F53C5-092C-4E42-8A26-D26221BC0935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20C8E8A4-43E4-4F00-BB65-83259C8E4CE0}" type="sibTrans" cxnId="{611F53C5-092C-4E42-8A26-D26221BC0935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329542C3-06AE-4286-9802-F7AB2F07AC04}">
      <dgm:prSet/>
      <dgm:spPr/>
      <dgm:t>
        <a:bodyPr/>
        <a:lstStyle/>
        <a:p>
          <a:r>
            <a:rPr lang="ru-RU" b="0" i="0" dirty="0" err="1" smtClean="0">
              <a:solidFill>
                <a:srgbClr val="FFFF00"/>
              </a:solidFill>
            </a:rPr>
            <a:t>гносеологічну</a:t>
          </a:r>
          <a:endParaRPr lang="ru-RU" dirty="0">
            <a:solidFill>
              <a:srgbClr val="FFFF00"/>
            </a:solidFill>
          </a:endParaRPr>
        </a:p>
      </dgm:t>
    </dgm:pt>
    <dgm:pt modelId="{5C0620C8-3182-490B-8460-F0E339279950}" type="parTrans" cxnId="{E770D455-4A17-4AC7-B5A3-9652BE1BDA1B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CC575D6C-23F1-469A-8020-8DDFD31B0729}" type="sibTrans" cxnId="{E770D455-4A17-4AC7-B5A3-9652BE1BDA1B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DC95EF0C-F9FD-4AB1-B60D-97B056C2E2BB}" type="pres">
      <dgm:prSet presAssocID="{DBA641C3-D268-4585-A6C0-82CE458D5B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25D11-7A0C-4325-A2F0-4BBD9BDDC010}" type="pres">
      <dgm:prSet presAssocID="{FB7DA7DD-60C2-4B83-8205-F5162B00D1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3B1B1-1054-4C25-9F3D-79E7AE082BD4}" type="pres">
      <dgm:prSet presAssocID="{F10B5BAC-995E-469F-9AFD-6A149DD79BC7}" presName="sibTrans" presStyleCnt="0"/>
      <dgm:spPr/>
    </dgm:pt>
    <dgm:pt modelId="{A101370E-7E87-4245-A35C-D4174CC44943}" type="pres">
      <dgm:prSet presAssocID="{11F64CA6-F741-431A-89AC-659A0E8460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59043-9869-4539-993D-9D1612F98C12}" type="pres">
      <dgm:prSet presAssocID="{F2959CBF-A63C-4D82-BDAC-898EA83484D4}" presName="sibTrans" presStyleCnt="0"/>
      <dgm:spPr/>
    </dgm:pt>
    <dgm:pt modelId="{45B62A25-F34E-4A44-9907-F4993F511E9E}" type="pres">
      <dgm:prSet presAssocID="{BC59544E-1BE5-4ED3-B4BA-C3A8C4C901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68F7F-5C4A-4E38-B867-0CEA42E479EC}" type="pres">
      <dgm:prSet presAssocID="{DCAB8FCF-0092-4107-9109-C46206265ACD}" presName="sibTrans" presStyleCnt="0"/>
      <dgm:spPr/>
    </dgm:pt>
    <dgm:pt modelId="{16769ACE-CD83-40B7-81D1-F438A31B5D1D}" type="pres">
      <dgm:prSet presAssocID="{329542C3-06AE-4286-9802-F7AB2F07AC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0F2FF-BD28-4202-A8CF-058A7B038FBE}" type="pres">
      <dgm:prSet presAssocID="{CC575D6C-23F1-469A-8020-8DDFD31B0729}" presName="sibTrans" presStyleCnt="0"/>
      <dgm:spPr/>
    </dgm:pt>
    <dgm:pt modelId="{10C86898-5479-46F9-8812-370D19291A6B}" type="pres">
      <dgm:prSet presAssocID="{77B1785D-5484-408A-9321-21513CC591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CC96B-4740-4438-9B54-F8F53835FF01}" type="presOf" srcId="{77B1785D-5484-408A-9321-21513CC59194}" destId="{10C86898-5479-46F9-8812-370D19291A6B}" srcOrd="0" destOrd="0" presId="urn:microsoft.com/office/officeart/2005/8/layout/default"/>
    <dgm:cxn modelId="{A31F0EE4-2F06-4C49-82F9-55EF6D761791}" type="presOf" srcId="{BC59544E-1BE5-4ED3-B4BA-C3A8C4C901AC}" destId="{45B62A25-F34E-4A44-9907-F4993F511E9E}" srcOrd="0" destOrd="0" presId="urn:microsoft.com/office/officeart/2005/8/layout/default"/>
    <dgm:cxn modelId="{411103B5-CE34-4CC8-98A4-5876446011AD}" srcId="{DBA641C3-D268-4585-A6C0-82CE458D5B36}" destId="{11F64CA6-F741-431A-89AC-659A0E8460B1}" srcOrd="1" destOrd="0" parTransId="{2EBAD0AE-D40F-40FD-9F2C-5AA9CFDBEC72}" sibTransId="{F2959CBF-A63C-4D82-BDAC-898EA83484D4}"/>
    <dgm:cxn modelId="{41B4BD88-9A81-464F-A0AE-EEA40C3CDD33}" type="presOf" srcId="{DBA641C3-D268-4585-A6C0-82CE458D5B36}" destId="{DC95EF0C-F9FD-4AB1-B60D-97B056C2E2BB}" srcOrd="0" destOrd="0" presId="urn:microsoft.com/office/officeart/2005/8/layout/default"/>
    <dgm:cxn modelId="{DE659A75-EE3D-456E-9477-79550B8D69F7}" type="presOf" srcId="{FB7DA7DD-60C2-4B83-8205-F5162B00D127}" destId="{36225D11-7A0C-4325-A2F0-4BBD9BDDC010}" srcOrd="0" destOrd="0" presId="urn:microsoft.com/office/officeart/2005/8/layout/default"/>
    <dgm:cxn modelId="{E770D455-4A17-4AC7-B5A3-9652BE1BDA1B}" srcId="{DBA641C3-D268-4585-A6C0-82CE458D5B36}" destId="{329542C3-06AE-4286-9802-F7AB2F07AC04}" srcOrd="3" destOrd="0" parTransId="{5C0620C8-3182-490B-8460-F0E339279950}" sibTransId="{CC575D6C-23F1-469A-8020-8DDFD31B0729}"/>
    <dgm:cxn modelId="{611F53C5-092C-4E42-8A26-D26221BC0935}" srcId="{DBA641C3-D268-4585-A6C0-82CE458D5B36}" destId="{77B1785D-5484-408A-9321-21513CC59194}" srcOrd="4" destOrd="0" parTransId="{20C2F403-795E-42AB-8AE2-DDF1943E5FC9}" sibTransId="{20C8E8A4-43E4-4F00-BB65-83259C8E4CE0}"/>
    <dgm:cxn modelId="{2E093BA7-6F78-4B5C-8046-DAA2FF620CD9}" srcId="{DBA641C3-D268-4585-A6C0-82CE458D5B36}" destId="{BC59544E-1BE5-4ED3-B4BA-C3A8C4C901AC}" srcOrd="2" destOrd="0" parTransId="{FECFAA40-CC3D-41FF-940B-43075AE14E74}" sibTransId="{DCAB8FCF-0092-4107-9109-C46206265ACD}"/>
    <dgm:cxn modelId="{B5704ED1-0A66-4D57-908C-F205D9D56B32}" type="presOf" srcId="{11F64CA6-F741-431A-89AC-659A0E8460B1}" destId="{A101370E-7E87-4245-A35C-D4174CC44943}" srcOrd="0" destOrd="0" presId="urn:microsoft.com/office/officeart/2005/8/layout/default"/>
    <dgm:cxn modelId="{93352E7D-528C-4CD6-8FF5-79E72C56126E}" type="presOf" srcId="{329542C3-06AE-4286-9802-F7AB2F07AC04}" destId="{16769ACE-CD83-40B7-81D1-F438A31B5D1D}" srcOrd="0" destOrd="0" presId="urn:microsoft.com/office/officeart/2005/8/layout/default"/>
    <dgm:cxn modelId="{68E3C99A-4CAE-415E-9AA6-61382DD10D92}" srcId="{DBA641C3-D268-4585-A6C0-82CE458D5B36}" destId="{FB7DA7DD-60C2-4B83-8205-F5162B00D127}" srcOrd="0" destOrd="0" parTransId="{63D18D24-80C3-41FA-8373-02896140C5B7}" sibTransId="{F10B5BAC-995E-469F-9AFD-6A149DD79BC7}"/>
    <dgm:cxn modelId="{AB2E8817-91F7-4AA6-BDA1-34090629DDDA}" type="presParOf" srcId="{DC95EF0C-F9FD-4AB1-B60D-97B056C2E2BB}" destId="{36225D11-7A0C-4325-A2F0-4BBD9BDDC010}" srcOrd="0" destOrd="0" presId="urn:microsoft.com/office/officeart/2005/8/layout/default"/>
    <dgm:cxn modelId="{18A49EC3-79B9-4508-B63C-5887BB74C2BD}" type="presParOf" srcId="{DC95EF0C-F9FD-4AB1-B60D-97B056C2E2BB}" destId="{AA33B1B1-1054-4C25-9F3D-79E7AE082BD4}" srcOrd="1" destOrd="0" presId="urn:microsoft.com/office/officeart/2005/8/layout/default"/>
    <dgm:cxn modelId="{7E01BD4C-79C9-4163-AEB3-DCB1039A6B68}" type="presParOf" srcId="{DC95EF0C-F9FD-4AB1-B60D-97B056C2E2BB}" destId="{A101370E-7E87-4245-A35C-D4174CC44943}" srcOrd="2" destOrd="0" presId="urn:microsoft.com/office/officeart/2005/8/layout/default"/>
    <dgm:cxn modelId="{81CEB0A8-9FEC-4024-8BBD-4D186481F59A}" type="presParOf" srcId="{DC95EF0C-F9FD-4AB1-B60D-97B056C2E2BB}" destId="{15959043-9869-4539-993D-9D1612F98C12}" srcOrd="3" destOrd="0" presId="urn:microsoft.com/office/officeart/2005/8/layout/default"/>
    <dgm:cxn modelId="{3A209898-71AF-4889-AB5A-20C70FB90F93}" type="presParOf" srcId="{DC95EF0C-F9FD-4AB1-B60D-97B056C2E2BB}" destId="{45B62A25-F34E-4A44-9907-F4993F511E9E}" srcOrd="4" destOrd="0" presId="urn:microsoft.com/office/officeart/2005/8/layout/default"/>
    <dgm:cxn modelId="{F7292C7C-B163-4107-B6D1-EDBBB2C233CD}" type="presParOf" srcId="{DC95EF0C-F9FD-4AB1-B60D-97B056C2E2BB}" destId="{72D68F7F-5C4A-4E38-B867-0CEA42E479EC}" srcOrd="5" destOrd="0" presId="urn:microsoft.com/office/officeart/2005/8/layout/default"/>
    <dgm:cxn modelId="{77267B36-134D-43C9-A19D-6DCCB1BF277A}" type="presParOf" srcId="{DC95EF0C-F9FD-4AB1-B60D-97B056C2E2BB}" destId="{16769ACE-CD83-40B7-81D1-F438A31B5D1D}" srcOrd="6" destOrd="0" presId="urn:microsoft.com/office/officeart/2005/8/layout/default"/>
    <dgm:cxn modelId="{8C77D993-44E5-4BE0-B420-18E81299194B}" type="presParOf" srcId="{DC95EF0C-F9FD-4AB1-B60D-97B056C2E2BB}" destId="{4CA0F2FF-BD28-4202-A8CF-058A7B038FBE}" srcOrd="7" destOrd="0" presId="urn:microsoft.com/office/officeart/2005/8/layout/default"/>
    <dgm:cxn modelId="{4895491B-0DA7-4B75-AFA5-8588F6E26007}" type="presParOf" srcId="{DC95EF0C-F9FD-4AB1-B60D-97B056C2E2BB}" destId="{10C86898-5479-46F9-8812-370D19291A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CDA0C8-09B3-4EA5-B683-B49311C99E63}" type="doc">
      <dgm:prSet loTypeId="urn:microsoft.com/office/officeart/2005/8/layout/vList2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2D30DE2-984F-4C25-8A9A-FC994D543B1B}">
      <dgm:prSet phldrT="[Текст]" custT="1"/>
      <dgm:spPr/>
      <dgm:t>
        <a:bodyPr>
          <a:sp3d extrusionH="57150">
            <a:bevelT w="69850" h="69850" prst="divot"/>
          </a:sp3d>
        </a:bodyPr>
        <a:lstStyle/>
        <a:p>
          <a:r>
            <a:rPr lang="ru-RU" sz="2000" b="0" i="0" smtClean="0"/>
            <a:t>Отже, наша культура мовлення залежить від змісту й послідовності, точності й доречності висловлювання, багатства словника, досконалого володіння умінням поєднувати слова в реченні, будувати різноманітні структури, активно застосовувати норми літературної мови. Тому найголовнішими ознаками культури мовлення є змістовність, послідовність, правильність, точність, багатство, доречність, виразність.</a:t>
          </a:r>
          <a:endParaRPr lang="ru-RU" sz="2000" i="1" dirty="0"/>
        </a:p>
      </dgm:t>
    </dgm:pt>
    <dgm:pt modelId="{F15413B9-6634-4838-AC95-D8F7B0A72B99}" type="parTrans" cxnId="{872BF201-7690-4E4F-A62E-A0E6504406AA}">
      <dgm:prSet/>
      <dgm:spPr/>
      <dgm:t>
        <a:bodyPr/>
        <a:lstStyle/>
        <a:p>
          <a:endParaRPr lang="ru-RU"/>
        </a:p>
      </dgm:t>
    </dgm:pt>
    <dgm:pt modelId="{D077231A-EB1C-426F-98C5-0E4499C56C4C}" type="sibTrans" cxnId="{872BF201-7690-4E4F-A62E-A0E6504406AA}">
      <dgm:prSet/>
      <dgm:spPr/>
      <dgm:t>
        <a:bodyPr/>
        <a:lstStyle/>
        <a:p>
          <a:endParaRPr lang="ru-RU"/>
        </a:p>
      </dgm:t>
    </dgm:pt>
    <dgm:pt modelId="{A51CF632-FF76-474A-BC2E-CBFE59C64BC7}">
      <dgm:prSet phldrT="[Текст]" custT="1"/>
      <dgm:spPr/>
      <dgm:t>
        <a:bodyPr>
          <a:sp3d extrusionH="57150">
            <a:bevelT w="69850" h="69850" prst="divot"/>
          </a:sp3d>
        </a:bodyPr>
        <a:lstStyle/>
        <a:p>
          <a:r>
            <a:rPr lang="ru-RU" sz="2000" b="0" i="0" dirty="0" err="1" smtClean="0"/>
            <a:t>Творячи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висловлювання</a:t>
          </a:r>
          <a:r>
            <a:rPr lang="ru-RU" sz="2000" b="0" i="0" dirty="0" smtClean="0"/>
            <a:t>, люди </a:t>
          </a:r>
          <a:r>
            <a:rPr lang="ru-RU" sz="2000" b="0" i="0" dirty="0" err="1" smtClean="0"/>
            <a:t>враховують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також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логічність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ясність</a:t>
          </a:r>
          <a:r>
            <a:rPr lang="ru-RU" sz="2000" b="0" i="0" dirty="0" smtClean="0"/>
            <a:t>, </a:t>
          </a:r>
          <a:r>
            <a:rPr lang="ru-RU" sz="2000" b="0" i="0" dirty="0" err="1" smtClean="0"/>
            <a:t>емоційність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мовлення</a:t>
          </a:r>
          <a:r>
            <a:rPr lang="ru-RU" sz="2000" b="0" i="0" dirty="0" smtClean="0"/>
            <a:t>. </a:t>
          </a:r>
          <a:r>
            <a:rPr lang="ru-RU" sz="2000" b="0" i="0" dirty="0" err="1" smtClean="0"/>
            <a:t>Усі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ці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ознаки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підпорядковують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найголовнішій</a:t>
          </a:r>
          <a:r>
            <a:rPr lang="ru-RU" sz="2000" b="0" i="0" dirty="0" smtClean="0"/>
            <a:t> – </a:t>
          </a:r>
          <a:r>
            <a:rPr lang="ru-RU" sz="2000" b="0" i="0" dirty="0" err="1" smtClean="0"/>
            <a:t>правильності</a:t>
          </a:r>
          <a:r>
            <a:rPr lang="ru-RU" sz="2000" b="0" i="0" dirty="0" smtClean="0"/>
            <a:t>. </a:t>
          </a:r>
          <a:r>
            <a:rPr lang="ru-RU" sz="2000" b="0" i="0" dirty="0" err="1" smtClean="0"/>
            <a:t>Це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основна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комунікативна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якість</a:t>
          </a:r>
          <a:r>
            <a:rPr lang="ru-RU" sz="2000" b="0" i="0" dirty="0" smtClean="0"/>
            <a:t> </a:t>
          </a:r>
          <a:r>
            <a:rPr lang="ru-RU" sz="2000" b="0" i="0" dirty="0" err="1" smtClean="0"/>
            <a:t>мовлення</a:t>
          </a:r>
          <a:r>
            <a:rPr lang="ru-RU" sz="2000" b="0" i="0" dirty="0" smtClean="0"/>
            <a:t>.</a:t>
          </a:r>
          <a:endParaRPr lang="ru-RU" sz="2000" i="1" dirty="0"/>
        </a:p>
      </dgm:t>
    </dgm:pt>
    <dgm:pt modelId="{49824BEB-1ADE-4432-B8DA-4B5DDC4571FE}" type="parTrans" cxnId="{E5A68792-4E9B-4B39-BB8A-610D228D685E}">
      <dgm:prSet/>
      <dgm:spPr/>
      <dgm:t>
        <a:bodyPr/>
        <a:lstStyle/>
        <a:p>
          <a:endParaRPr lang="ru-RU"/>
        </a:p>
      </dgm:t>
    </dgm:pt>
    <dgm:pt modelId="{9A3BE1A9-B75B-464E-BE6B-40F170AAC556}" type="sibTrans" cxnId="{E5A68792-4E9B-4B39-BB8A-610D228D685E}">
      <dgm:prSet/>
      <dgm:spPr/>
      <dgm:t>
        <a:bodyPr/>
        <a:lstStyle/>
        <a:p>
          <a:endParaRPr lang="ru-RU"/>
        </a:p>
      </dgm:t>
    </dgm:pt>
    <dgm:pt modelId="{0E3F9E6C-9916-44ED-98CA-CFFC0D369D53}" type="pres">
      <dgm:prSet presAssocID="{D3CDA0C8-09B3-4EA5-B683-B49311C99E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AD862-9B80-4E05-A700-706EE350A45B}" type="pres">
      <dgm:prSet presAssocID="{72D30DE2-984F-4C25-8A9A-FC994D543B1B}" presName="parentText" presStyleLbl="node1" presStyleIdx="0" presStyleCnt="2" custLinFactY="-51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9C854-986D-4655-8CEF-E0CD6F233BBA}" type="pres">
      <dgm:prSet presAssocID="{D077231A-EB1C-426F-98C5-0E4499C56C4C}" presName="spacer" presStyleCnt="0"/>
      <dgm:spPr/>
    </dgm:pt>
    <dgm:pt modelId="{7AC65403-683F-49D2-85C7-4CBCC5AF1466}" type="pres">
      <dgm:prSet presAssocID="{A51CF632-FF76-474A-BC2E-CBFE59C64BC7}" presName="parentText" presStyleLbl="node1" presStyleIdx="1" presStyleCnt="2" custScaleX="93814" custScaleY="53503" custLinFactNeighborX="403" custLinFactNeighborY="3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BF201-7690-4E4F-A62E-A0E6504406AA}" srcId="{D3CDA0C8-09B3-4EA5-B683-B49311C99E63}" destId="{72D30DE2-984F-4C25-8A9A-FC994D543B1B}" srcOrd="0" destOrd="0" parTransId="{F15413B9-6634-4838-AC95-D8F7B0A72B99}" sibTransId="{D077231A-EB1C-426F-98C5-0E4499C56C4C}"/>
    <dgm:cxn modelId="{7DB4D4DD-0BB8-4E7D-B1CC-B7DF809A8867}" type="presOf" srcId="{A51CF632-FF76-474A-BC2E-CBFE59C64BC7}" destId="{7AC65403-683F-49D2-85C7-4CBCC5AF1466}" srcOrd="0" destOrd="0" presId="urn:microsoft.com/office/officeart/2005/8/layout/vList2"/>
    <dgm:cxn modelId="{B46BDD6C-6EE3-46FA-94FB-EE5AD1DD9678}" type="presOf" srcId="{D3CDA0C8-09B3-4EA5-B683-B49311C99E63}" destId="{0E3F9E6C-9916-44ED-98CA-CFFC0D369D53}" srcOrd="0" destOrd="0" presId="urn:microsoft.com/office/officeart/2005/8/layout/vList2"/>
    <dgm:cxn modelId="{E5A68792-4E9B-4B39-BB8A-610D228D685E}" srcId="{D3CDA0C8-09B3-4EA5-B683-B49311C99E63}" destId="{A51CF632-FF76-474A-BC2E-CBFE59C64BC7}" srcOrd="1" destOrd="0" parTransId="{49824BEB-1ADE-4432-B8DA-4B5DDC4571FE}" sibTransId="{9A3BE1A9-B75B-464E-BE6B-40F170AAC556}"/>
    <dgm:cxn modelId="{A2CD98A1-108D-459D-8396-68347DA09825}" type="presOf" srcId="{72D30DE2-984F-4C25-8A9A-FC994D543B1B}" destId="{B0AAD862-9B80-4E05-A700-706EE350A45B}" srcOrd="0" destOrd="0" presId="urn:microsoft.com/office/officeart/2005/8/layout/vList2"/>
    <dgm:cxn modelId="{4F2DC884-8621-4430-B86D-F428217C69B8}" type="presParOf" srcId="{0E3F9E6C-9916-44ED-98CA-CFFC0D369D53}" destId="{B0AAD862-9B80-4E05-A700-706EE350A45B}" srcOrd="0" destOrd="0" presId="urn:microsoft.com/office/officeart/2005/8/layout/vList2"/>
    <dgm:cxn modelId="{08234C47-8F4E-4B75-A1BD-CAF4585C0C19}" type="presParOf" srcId="{0E3F9E6C-9916-44ED-98CA-CFFC0D369D53}" destId="{BA99C854-986D-4655-8CEF-E0CD6F233BBA}" srcOrd="1" destOrd="0" presId="urn:microsoft.com/office/officeart/2005/8/layout/vList2"/>
    <dgm:cxn modelId="{865B9319-BB17-4F2F-847A-B40C0D3AFE2F}" type="presParOf" srcId="{0E3F9E6C-9916-44ED-98CA-CFFC0D369D53}" destId="{7AC65403-683F-49D2-85C7-4CBCC5AF14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CDA0C8-09B3-4EA5-B683-B49311C99E63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2D30DE2-984F-4C25-8A9A-FC994D543B1B}">
      <dgm:prSet phldrT="[Текст]"/>
      <dgm:spPr/>
      <dgm:t>
        <a:bodyPr/>
        <a:lstStyle/>
        <a:p>
          <a:r>
            <a:rPr lang="ru-RU" b="0" i="0" dirty="0" err="1" smtClean="0"/>
            <a:t>Правильність</a:t>
          </a:r>
          <a:r>
            <a:rPr lang="ru-RU" b="0" i="0" dirty="0" smtClean="0"/>
            <a:t> </a:t>
          </a:r>
          <a:r>
            <a:rPr lang="ru-RU" b="0" i="0" dirty="0" err="1" smtClean="0"/>
            <a:t>мовлення</a:t>
          </a:r>
          <a:r>
            <a:rPr lang="ru-RU" b="0" i="0" dirty="0" smtClean="0"/>
            <a:t>-</a:t>
          </a:r>
          <a:endParaRPr lang="ru-RU" dirty="0"/>
        </a:p>
      </dgm:t>
    </dgm:pt>
    <dgm:pt modelId="{F15413B9-6634-4838-AC95-D8F7B0A72B99}" type="parTrans" cxnId="{872BF201-7690-4E4F-A62E-A0E6504406AA}">
      <dgm:prSet/>
      <dgm:spPr/>
      <dgm:t>
        <a:bodyPr/>
        <a:lstStyle/>
        <a:p>
          <a:endParaRPr lang="ru-RU"/>
        </a:p>
      </dgm:t>
    </dgm:pt>
    <dgm:pt modelId="{D077231A-EB1C-426F-98C5-0E4499C56C4C}" type="sibTrans" cxnId="{872BF201-7690-4E4F-A62E-A0E6504406AA}">
      <dgm:prSet/>
      <dgm:spPr/>
      <dgm:t>
        <a:bodyPr/>
        <a:lstStyle/>
        <a:p>
          <a:endParaRPr lang="ru-RU"/>
        </a:p>
      </dgm:t>
    </dgm:pt>
    <dgm:pt modelId="{E9DDB217-3CC2-44DD-BC8E-F14CE6B6A642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bg1"/>
              </a:solidFill>
            </a:rPr>
            <a:t>дуже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об’ємна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і</a:t>
          </a:r>
          <a:r>
            <a:rPr lang="ru-RU" b="0" i="0" dirty="0" smtClean="0">
              <a:solidFill>
                <a:schemeClr val="bg1"/>
              </a:solidFill>
            </a:rPr>
            <a:t> складна </a:t>
          </a:r>
          <a:r>
            <a:rPr lang="ru-RU" b="0" i="0" dirty="0" err="1" smtClean="0">
              <a:solidFill>
                <a:schemeClr val="bg1"/>
              </a:solidFill>
            </a:rPr>
            <a:t>ділянка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культури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мовлення</a:t>
          </a:r>
          <a:r>
            <a:rPr lang="ru-RU" b="0" i="0" dirty="0" smtClean="0">
              <a:solidFill>
                <a:schemeClr val="bg1"/>
              </a:solidFill>
            </a:rPr>
            <a:t>. </a:t>
          </a:r>
          <a:r>
            <a:rPr lang="ru-RU" b="0" i="0" dirty="0" err="1" smtClean="0">
              <a:solidFill>
                <a:schemeClr val="bg1"/>
              </a:solidFill>
            </a:rPr>
            <a:t>Щоб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забезпечити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правильність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мовлення</a:t>
          </a:r>
          <a:r>
            <a:rPr lang="ru-RU" b="0" i="0" dirty="0" smtClean="0">
              <a:solidFill>
                <a:schemeClr val="bg1"/>
              </a:solidFill>
            </a:rPr>
            <a:t>, треба </a:t>
          </a:r>
          <a:r>
            <a:rPr lang="ru-RU" b="0" i="0" dirty="0" err="1" smtClean="0">
              <a:solidFill>
                <a:schemeClr val="bg1"/>
              </a:solidFill>
            </a:rPr>
            <a:t>досконало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володіти</a:t>
          </a:r>
          <a:r>
            <a:rPr lang="ru-RU" b="0" i="0" dirty="0" smtClean="0">
              <a:solidFill>
                <a:schemeClr val="bg1"/>
              </a:solidFill>
            </a:rPr>
            <a:t> нормами </a:t>
          </a:r>
          <a:r>
            <a:rPr lang="ru-RU" b="0" i="0" dirty="0" err="1" smtClean="0">
              <a:solidFill>
                <a:schemeClr val="bg1"/>
              </a:solidFill>
            </a:rPr>
            <a:t>літературної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мови</a:t>
          </a:r>
          <a:r>
            <a:rPr lang="ru-RU" b="0" i="0" dirty="0" smtClean="0">
              <a:solidFill>
                <a:schemeClr val="bg1"/>
              </a:solidFill>
            </a:rPr>
            <a:t>. </a:t>
          </a:r>
          <a:r>
            <a:rPr lang="ru-RU" b="0" i="0" dirty="0" err="1" smtClean="0">
              <a:solidFill>
                <a:schemeClr val="bg1"/>
              </a:solidFill>
            </a:rPr>
            <a:t>Відомо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що</a:t>
          </a:r>
          <a:r>
            <a:rPr lang="ru-RU" b="0" i="0" dirty="0" smtClean="0">
              <a:solidFill>
                <a:schemeClr val="bg1"/>
              </a:solidFill>
            </a:rPr>
            <a:t> норма – </a:t>
          </a:r>
          <a:r>
            <a:rPr lang="ru-RU" b="0" i="0" dirty="0" err="1" smtClean="0">
              <a:solidFill>
                <a:schemeClr val="bg1"/>
              </a:solidFill>
            </a:rPr>
            <a:t>це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загальноприйнятий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звичай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вимовляти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змінювати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записувати</a:t>
          </a:r>
          <a:r>
            <a:rPr lang="ru-RU" b="0" i="0" dirty="0" smtClean="0">
              <a:solidFill>
                <a:schemeClr val="bg1"/>
              </a:solidFill>
            </a:rPr>
            <a:t> слово, </a:t>
          </a:r>
          <a:r>
            <a:rPr lang="ru-RU" b="0" i="0" dirty="0" err="1" smtClean="0">
              <a:solidFill>
                <a:schemeClr val="bg1"/>
              </a:solidFill>
            </a:rPr>
            <a:t>будувати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речення</a:t>
          </a:r>
          <a:r>
            <a:rPr lang="ru-RU" b="0" i="0" dirty="0" smtClean="0">
              <a:solidFill>
                <a:schemeClr val="bg1"/>
              </a:solidFill>
            </a:rPr>
            <a:t>, текст </a:t>
          </a:r>
          <a:r>
            <a:rPr lang="ru-RU" b="0" i="0" dirty="0" err="1" smtClean="0">
              <a:solidFill>
                <a:schemeClr val="bg1"/>
              </a:solidFill>
            </a:rPr>
            <a:t>відповідно</a:t>
          </a:r>
          <a:r>
            <a:rPr lang="ru-RU" b="0" i="0" dirty="0" smtClean="0">
              <a:solidFill>
                <a:schemeClr val="bg1"/>
              </a:solidFill>
            </a:rPr>
            <a:t> до стилю </a:t>
          </a:r>
          <a:r>
            <a:rPr lang="ru-RU" b="0" i="0" dirty="0" err="1" smtClean="0">
              <a:solidFill>
                <a:schemeClr val="bg1"/>
              </a:solidFill>
            </a:rPr>
            <a:t>мовлення</a:t>
          </a:r>
          <a:r>
            <a:rPr lang="ru-RU" b="0" i="0" dirty="0" smtClean="0">
              <a:solidFill>
                <a:schemeClr val="bg1"/>
              </a:solidFill>
            </a:rPr>
            <a:t>.</a:t>
          </a:r>
          <a:endParaRPr lang="ru-RU" i="1" dirty="0">
            <a:solidFill>
              <a:schemeClr val="bg1"/>
            </a:solidFill>
          </a:endParaRPr>
        </a:p>
      </dgm:t>
    </dgm:pt>
    <dgm:pt modelId="{28BD9858-45E0-4705-B6CE-42D421A38FB3}" type="parTrans" cxnId="{24A6B4F6-6D41-4E97-9819-ED2999C5FBA4}">
      <dgm:prSet/>
      <dgm:spPr/>
      <dgm:t>
        <a:bodyPr/>
        <a:lstStyle/>
        <a:p>
          <a:endParaRPr lang="ru-RU"/>
        </a:p>
      </dgm:t>
    </dgm:pt>
    <dgm:pt modelId="{37F565D9-9F56-4A38-979C-16C70B0B0DBF}" type="sibTrans" cxnId="{24A6B4F6-6D41-4E97-9819-ED2999C5FBA4}">
      <dgm:prSet/>
      <dgm:spPr/>
      <dgm:t>
        <a:bodyPr/>
        <a:lstStyle/>
        <a:p>
          <a:endParaRPr lang="ru-RU"/>
        </a:p>
      </dgm:t>
    </dgm:pt>
    <dgm:pt modelId="{A51CF632-FF76-474A-BC2E-CBFE59C64BC7}">
      <dgm:prSet phldrT="[Текст]"/>
      <dgm:spPr/>
      <dgm:t>
        <a:bodyPr/>
        <a:lstStyle/>
        <a:p>
          <a:r>
            <a:rPr lang="ru-RU" b="0" i="0" dirty="0" err="1" smtClean="0"/>
            <a:t>Правильне</a:t>
          </a:r>
          <a:r>
            <a:rPr lang="ru-RU" b="0" i="0" dirty="0" smtClean="0"/>
            <a:t> </a:t>
          </a:r>
          <a:r>
            <a:rPr lang="ru-RU" b="0" i="0" dirty="0" err="1" smtClean="0"/>
            <a:t>мовлення</a:t>
          </a:r>
          <a:r>
            <a:rPr lang="ru-RU" b="0" i="0" dirty="0" smtClean="0"/>
            <a:t>….</a:t>
          </a:r>
          <a:endParaRPr lang="ru-RU" dirty="0"/>
        </a:p>
      </dgm:t>
    </dgm:pt>
    <dgm:pt modelId="{49824BEB-1ADE-4432-B8DA-4B5DDC4571FE}" type="parTrans" cxnId="{E5A68792-4E9B-4B39-BB8A-610D228D685E}">
      <dgm:prSet/>
      <dgm:spPr/>
      <dgm:t>
        <a:bodyPr/>
        <a:lstStyle/>
        <a:p>
          <a:endParaRPr lang="ru-RU"/>
        </a:p>
      </dgm:t>
    </dgm:pt>
    <dgm:pt modelId="{9A3BE1A9-B75B-464E-BE6B-40F170AAC556}" type="sibTrans" cxnId="{E5A68792-4E9B-4B39-BB8A-610D228D685E}">
      <dgm:prSet/>
      <dgm:spPr/>
      <dgm:t>
        <a:bodyPr/>
        <a:lstStyle/>
        <a:p>
          <a:endParaRPr lang="ru-RU"/>
        </a:p>
      </dgm:t>
    </dgm:pt>
    <dgm:pt modelId="{F496402D-CCD4-47C7-88BC-AE6602509836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….</a:t>
          </a:r>
          <a:r>
            <a:rPr lang="ru-RU" b="0" i="0" dirty="0" err="1" smtClean="0">
              <a:solidFill>
                <a:schemeClr val="bg1"/>
              </a:solidFill>
            </a:rPr>
            <a:t>передбачає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користування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усіма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мовними</a:t>
          </a:r>
          <a:r>
            <a:rPr lang="ru-RU" b="0" i="0" dirty="0" smtClean="0">
              <a:solidFill>
                <a:schemeClr val="bg1"/>
              </a:solidFill>
            </a:rPr>
            <a:t> правилами, </a:t>
          </a:r>
          <a:r>
            <a:rPr lang="ru-RU" b="0" i="0" dirty="0" err="1" smtClean="0">
              <a:solidFill>
                <a:schemeClr val="bg1"/>
              </a:solidFill>
            </a:rPr>
            <a:t>уміння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будувати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висловлювання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що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відповідає</a:t>
          </a:r>
          <a:r>
            <a:rPr lang="ru-RU" b="0" i="0" dirty="0" smtClean="0">
              <a:solidFill>
                <a:schemeClr val="bg1"/>
              </a:solidFill>
            </a:rPr>
            <a:t> типу </a:t>
          </a:r>
          <a:r>
            <a:rPr lang="ru-RU" b="0" i="0" dirty="0" err="1" smtClean="0">
              <a:solidFill>
                <a:schemeClr val="bg1"/>
              </a:solidFill>
            </a:rPr>
            <a:t>і</a:t>
          </a:r>
          <a:r>
            <a:rPr lang="ru-RU" b="0" i="0" dirty="0" smtClean="0">
              <a:solidFill>
                <a:schemeClr val="bg1"/>
              </a:solidFill>
            </a:rPr>
            <a:t> стилю </a:t>
          </a:r>
          <a:r>
            <a:rPr lang="ru-RU" b="0" i="0" dirty="0" err="1" smtClean="0">
              <a:solidFill>
                <a:schemeClr val="bg1"/>
              </a:solidFill>
            </a:rPr>
            <a:t>мовлення</a:t>
          </a:r>
          <a:r>
            <a:rPr lang="ru-RU" b="0" i="0" dirty="0" smtClean="0">
              <a:solidFill>
                <a:schemeClr val="bg1"/>
              </a:solidFill>
            </a:rPr>
            <a:t>. </a:t>
          </a:r>
          <a:r>
            <a:rPr lang="ru-RU" b="0" i="0" dirty="0" err="1" smtClean="0">
              <a:solidFill>
                <a:schemeClr val="bg1"/>
              </a:solidFill>
            </a:rPr>
            <a:t>Отже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щоб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говорити</a:t>
          </a:r>
          <a:r>
            <a:rPr lang="ru-RU" b="0" i="0" dirty="0" smtClean="0">
              <a:solidFill>
                <a:schemeClr val="bg1"/>
              </a:solidFill>
            </a:rPr>
            <a:t> правильно, треба добре знати </a:t>
          </a:r>
          <a:r>
            <a:rPr lang="ru-RU" b="0" i="0" dirty="0" err="1" smtClean="0">
              <a:solidFill>
                <a:schemeClr val="bg1"/>
              </a:solidFill>
            </a:rPr>
            <a:t>усі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розділи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української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мови</a:t>
          </a:r>
          <a:r>
            <a:rPr lang="ru-RU" b="0" i="0" dirty="0" smtClean="0">
              <a:solidFill>
                <a:schemeClr val="bg1"/>
              </a:solidFill>
            </a:rPr>
            <a:t> та </a:t>
          </a:r>
          <a:r>
            <a:rPr lang="ru-RU" b="0" i="0" dirty="0" err="1" smtClean="0">
              <a:solidFill>
                <a:schemeClr val="bg1"/>
              </a:solidFill>
            </a:rPr>
            <a:t>її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діючі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норми</a:t>
          </a:r>
          <a:r>
            <a:rPr lang="ru-RU" b="0" i="0" dirty="0" smtClean="0">
              <a:solidFill>
                <a:schemeClr val="bg1"/>
              </a:solidFill>
            </a:rPr>
            <a:t>.</a:t>
          </a:r>
          <a:endParaRPr lang="ru-RU" i="1" dirty="0">
            <a:solidFill>
              <a:schemeClr val="bg1"/>
            </a:solidFill>
          </a:endParaRPr>
        </a:p>
      </dgm:t>
    </dgm:pt>
    <dgm:pt modelId="{A5AE0B4A-428A-4690-BCA2-168148A6DC59}" type="parTrans" cxnId="{28173FF7-7F6F-4D96-8400-FE87F26A1838}">
      <dgm:prSet/>
      <dgm:spPr/>
      <dgm:t>
        <a:bodyPr/>
        <a:lstStyle/>
        <a:p>
          <a:endParaRPr lang="ru-RU"/>
        </a:p>
      </dgm:t>
    </dgm:pt>
    <dgm:pt modelId="{DD6BFD5C-9272-45C0-BD87-995EC6FFF67C}" type="sibTrans" cxnId="{28173FF7-7F6F-4D96-8400-FE87F26A1838}">
      <dgm:prSet/>
      <dgm:spPr/>
      <dgm:t>
        <a:bodyPr/>
        <a:lstStyle/>
        <a:p>
          <a:endParaRPr lang="ru-RU"/>
        </a:p>
      </dgm:t>
    </dgm:pt>
    <dgm:pt modelId="{0E3F9E6C-9916-44ED-98CA-CFFC0D369D53}" type="pres">
      <dgm:prSet presAssocID="{D3CDA0C8-09B3-4EA5-B683-B49311C99E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AD862-9B80-4E05-A700-706EE350A45B}" type="pres">
      <dgm:prSet presAssocID="{72D30DE2-984F-4C25-8A9A-FC994D543B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B19C-B135-4DD5-BFD4-8BAB6B8A9D2F}" type="pres">
      <dgm:prSet presAssocID="{72D30DE2-984F-4C25-8A9A-FC994D543B1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65403-683F-49D2-85C7-4CBCC5AF1466}" type="pres">
      <dgm:prSet presAssocID="{A51CF632-FF76-474A-BC2E-CBFE59C64B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48E85-0B9B-4103-A50E-B6CF366CC15A}" type="pres">
      <dgm:prSet presAssocID="{A51CF632-FF76-474A-BC2E-CBFE59C64BC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6B4F6-6D41-4E97-9819-ED2999C5FBA4}" srcId="{72D30DE2-984F-4C25-8A9A-FC994D543B1B}" destId="{E9DDB217-3CC2-44DD-BC8E-F14CE6B6A642}" srcOrd="0" destOrd="0" parTransId="{28BD9858-45E0-4705-B6CE-42D421A38FB3}" sibTransId="{37F565D9-9F56-4A38-979C-16C70B0B0DBF}"/>
    <dgm:cxn modelId="{A71AC090-2551-4EA8-86D5-7A13EE2DCD19}" type="presOf" srcId="{E9DDB217-3CC2-44DD-BC8E-F14CE6B6A642}" destId="{EEBDB19C-B135-4DD5-BFD4-8BAB6B8A9D2F}" srcOrd="0" destOrd="0" presId="urn:microsoft.com/office/officeart/2005/8/layout/vList2"/>
    <dgm:cxn modelId="{4256993C-BB0C-4931-B270-DB489DC9D7F3}" type="presOf" srcId="{D3CDA0C8-09B3-4EA5-B683-B49311C99E63}" destId="{0E3F9E6C-9916-44ED-98CA-CFFC0D369D53}" srcOrd="0" destOrd="0" presId="urn:microsoft.com/office/officeart/2005/8/layout/vList2"/>
    <dgm:cxn modelId="{E5A68792-4E9B-4B39-BB8A-610D228D685E}" srcId="{D3CDA0C8-09B3-4EA5-B683-B49311C99E63}" destId="{A51CF632-FF76-474A-BC2E-CBFE59C64BC7}" srcOrd="1" destOrd="0" parTransId="{49824BEB-1ADE-4432-B8DA-4B5DDC4571FE}" sibTransId="{9A3BE1A9-B75B-464E-BE6B-40F170AAC556}"/>
    <dgm:cxn modelId="{98A383DA-A0AA-42C7-ABEB-C6B51D32CE44}" type="presOf" srcId="{72D30DE2-984F-4C25-8A9A-FC994D543B1B}" destId="{B0AAD862-9B80-4E05-A700-706EE350A45B}" srcOrd="0" destOrd="0" presId="urn:microsoft.com/office/officeart/2005/8/layout/vList2"/>
    <dgm:cxn modelId="{0ABA83D3-DD24-4A29-9853-F14EADD995FB}" type="presOf" srcId="{F496402D-CCD4-47C7-88BC-AE6602509836}" destId="{1F048E85-0B9B-4103-A50E-B6CF366CC15A}" srcOrd="0" destOrd="0" presId="urn:microsoft.com/office/officeart/2005/8/layout/vList2"/>
    <dgm:cxn modelId="{E4F22A5C-2268-4BFC-AE55-4884CF0460D1}" type="presOf" srcId="{A51CF632-FF76-474A-BC2E-CBFE59C64BC7}" destId="{7AC65403-683F-49D2-85C7-4CBCC5AF1466}" srcOrd="0" destOrd="0" presId="urn:microsoft.com/office/officeart/2005/8/layout/vList2"/>
    <dgm:cxn modelId="{872BF201-7690-4E4F-A62E-A0E6504406AA}" srcId="{D3CDA0C8-09B3-4EA5-B683-B49311C99E63}" destId="{72D30DE2-984F-4C25-8A9A-FC994D543B1B}" srcOrd="0" destOrd="0" parTransId="{F15413B9-6634-4838-AC95-D8F7B0A72B99}" sibTransId="{D077231A-EB1C-426F-98C5-0E4499C56C4C}"/>
    <dgm:cxn modelId="{28173FF7-7F6F-4D96-8400-FE87F26A1838}" srcId="{A51CF632-FF76-474A-BC2E-CBFE59C64BC7}" destId="{F496402D-CCD4-47C7-88BC-AE6602509836}" srcOrd="0" destOrd="0" parTransId="{A5AE0B4A-428A-4690-BCA2-168148A6DC59}" sibTransId="{DD6BFD5C-9272-45C0-BD87-995EC6FFF67C}"/>
    <dgm:cxn modelId="{9916D283-4DDA-4855-97AF-4D6A11FD45E4}" type="presParOf" srcId="{0E3F9E6C-9916-44ED-98CA-CFFC0D369D53}" destId="{B0AAD862-9B80-4E05-A700-706EE350A45B}" srcOrd="0" destOrd="0" presId="urn:microsoft.com/office/officeart/2005/8/layout/vList2"/>
    <dgm:cxn modelId="{7086A132-42A2-47DE-B465-273AF04BB97C}" type="presParOf" srcId="{0E3F9E6C-9916-44ED-98CA-CFFC0D369D53}" destId="{EEBDB19C-B135-4DD5-BFD4-8BAB6B8A9D2F}" srcOrd="1" destOrd="0" presId="urn:microsoft.com/office/officeart/2005/8/layout/vList2"/>
    <dgm:cxn modelId="{DAF6B1A7-D24D-421B-AA47-70882EF4A38A}" type="presParOf" srcId="{0E3F9E6C-9916-44ED-98CA-CFFC0D369D53}" destId="{7AC65403-683F-49D2-85C7-4CBCC5AF1466}" srcOrd="2" destOrd="0" presId="urn:microsoft.com/office/officeart/2005/8/layout/vList2"/>
    <dgm:cxn modelId="{220A489B-B0EF-4D6E-B6E8-4A6028869485}" type="presParOf" srcId="{0E3F9E6C-9916-44ED-98CA-CFFC0D369D53}" destId="{1F048E85-0B9B-4103-A50E-B6CF366CC15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25D11-7A0C-4325-A2F0-4BBD9BDDC010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правильністю</a:t>
          </a:r>
          <a:endParaRPr lang="ru-RU" sz="2000" kern="1200" dirty="0"/>
        </a:p>
      </dsp:txBody>
      <dsp:txXfrm>
        <a:off x="0" y="127000"/>
        <a:ext cx="1904999" cy="1143000"/>
      </dsp:txXfrm>
    </dsp:sp>
    <dsp:sp modelId="{A101370E-7E87-4245-A35C-D4174CC44943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3">
            <a:hueOff val="-930162"/>
            <a:satOff val="-5095"/>
            <a:lumOff val="156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змістовністю</a:t>
          </a:r>
          <a:endParaRPr lang="ru-RU" sz="2000" kern="1200" dirty="0"/>
        </a:p>
      </dsp:txBody>
      <dsp:txXfrm>
        <a:off x="2095500" y="127000"/>
        <a:ext cx="1904999" cy="1143000"/>
      </dsp:txXfrm>
    </dsp:sp>
    <dsp:sp modelId="{45B62A25-F34E-4A44-9907-F4993F511E9E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багатством</a:t>
          </a:r>
          <a:endParaRPr lang="ru-RU" sz="2000" kern="1200" dirty="0"/>
        </a:p>
      </dsp:txBody>
      <dsp:txXfrm>
        <a:off x="4191000" y="127000"/>
        <a:ext cx="1904999" cy="1143000"/>
      </dsp:txXfrm>
    </dsp:sp>
    <dsp:sp modelId="{16769ACE-CD83-40B7-81D1-F438A31B5D1D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послідовністю</a:t>
          </a:r>
          <a:endParaRPr lang="ru-RU" sz="2000" kern="1200"/>
        </a:p>
      </dsp:txBody>
      <dsp:txXfrm>
        <a:off x="0" y="1460500"/>
        <a:ext cx="1904999" cy="1143000"/>
      </dsp:txXfrm>
    </dsp:sp>
    <dsp:sp modelId="{10C86898-5479-46F9-8812-370D19291A6B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3">
            <a:hueOff val="-3720649"/>
            <a:satOff val="-20381"/>
            <a:lumOff val="6275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виразністю</a:t>
          </a:r>
          <a:endParaRPr lang="ru-RU" sz="2000" kern="1200" dirty="0"/>
        </a:p>
      </dsp:txBody>
      <dsp:txXfrm>
        <a:off x="2095500" y="1460500"/>
        <a:ext cx="1904999" cy="1143000"/>
      </dsp:txXfrm>
    </dsp:sp>
    <dsp:sp modelId="{E40ABEBD-3952-41BD-8E4A-88D7E6B32EB3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3">
            <a:hueOff val="-4650811"/>
            <a:satOff val="-25476"/>
            <a:lumOff val="7843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точністю</a:t>
          </a:r>
          <a:endParaRPr lang="ru-RU" sz="2000" kern="1200"/>
        </a:p>
      </dsp:txBody>
      <dsp:txXfrm>
        <a:off x="4191000" y="1460500"/>
        <a:ext cx="1904999" cy="1143000"/>
      </dsp:txXfrm>
    </dsp:sp>
    <dsp:sp modelId="{A82D0FAE-1A45-4B36-8625-1CC62887E62C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доречністю</a:t>
          </a:r>
          <a:r>
            <a:rPr lang="ru-RU" sz="2000" b="0" i="0" kern="1200" dirty="0" smtClean="0"/>
            <a:t> та </a:t>
          </a:r>
          <a:r>
            <a:rPr lang="ru-RU" sz="2000" b="0" i="0" kern="1200" dirty="0" err="1" smtClean="0"/>
            <a:t>доцільністю</a:t>
          </a:r>
          <a:endParaRPr lang="ru-RU" sz="2000" kern="1200" dirty="0"/>
        </a:p>
      </dsp:txBody>
      <dsp:txXfrm>
        <a:off x="2095500" y="2793999"/>
        <a:ext cx="1904999" cy="1143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AD862-9B80-4E05-A700-706EE350A45B}">
      <dsp:nvSpPr>
        <dsp:cNvPr id="0" name=""/>
        <dsp:cNvSpPr/>
      </dsp:nvSpPr>
      <dsp:spPr>
        <a:xfrm>
          <a:off x="0" y="185245"/>
          <a:ext cx="6984776" cy="72539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shade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shade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Культура </a:t>
          </a:r>
          <a:r>
            <a:rPr lang="uk-UA" sz="3100" kern="1200" dirty="0" err="1" smtClean="0"/>
            <a:t>мови-</a:t>
          </a:r>
          <a:endParaRPr lang="ru-RU" sz="3100" kern="1200" dirty="0"/>
        </a:p>
      </dsp:txBody>
      <dsp:txXfrm>
        <a:off x="0" y="185245"/>
        <a:ext cx="6984776" cy="725399"/>
      </dsp:txXfrm>
    </dsp:sp>
    <dsp:sp modelId="{EEBDB19C-B135-4DD5-BFD4-8BAB6B8A9D2F}">
      <dsp:nvSpPr>
        <dsp:cNvPr id="0" name=""/>
        <dsp:cNvSpPr/>
      </dsp:nvSpPr>
      <dsp:spPr>
        <a:xfrm>
          <a:off x="0" y="910645"/>
          <a:ext cx="6984776" cy="263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1" kern="1200" dirty="0" err="1" smtClean="0">
              <a:solidFill>
                <a:schemeClr val="bg1"/>
              </a:solidFill>
            </a:rPr>
            <a:t>це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ще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й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загальноприйнятий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мовний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етикет</a:t>
          </a:r>
          <a:r>
            <a:rPr lang="ru-RU" sz="2400" b="0" i="1" kern="1200" dirty="0" smtClean="0">
              <a:solidFill>
                <a:schemeClr val="bg1"/>
              </a:solidFill>
            </a:rPr>
            <a:t>: </a:t>
          </a:r>
          <a:r>
            <a:rPr lang="ru-RU" sz="2400" b="0" i="1" kern="1200" dirty="0" err="1" smtClean="0">
              <a:solidFill>
                <a:schemeClr val="bg1"/>
              </a:solidFill>
            </a:rPr>
            <a:t>типові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формули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вітання</a:t>
          </a:r>
          <a:r>
            <a:rPr lang="ru-RU" sz="2400" b="0" i="1" kern="1200" dirty="0" smtClean="0">
              <a:solidFill>
                <a:schemeClr val="bg1"/>
              </a:solidFill>
            </a:rPr>
            <a:t>, </a:t>
          </a:r>
          <a:r>
            <a:rPr lang="ru-RU" sz="2400" b="0" i="1" kern="1200" dirty="0" err="1" smtClean="0">
              <a:solidFill>
                <a:schemeClr val="bg1"/>
              </a:solidFill>
            </a:rPr>
            <a:t>побажання</a:t>
          </a:r>
          <a:r>
            <a:rPr lang="ru-RU" sz="2400" b="0" i="1" kern="1200" dirty="0" smtClean="0">
              <a:solidFill>
                <a:schemeClr val="bg1"/>
              </a:solidFill>
            </a:rPr>
            <a:t>, </a:t>
          </a:r>
          <a:r>
            <a:rPr lang="ru-RU" sz="2400" b="0" i="1" kern="1200" dirty="0" err="1" smtClean="0">
              <a:solidFill>
                <a:schemeClr val="bg1"/>
              </a:solidFill>
            </a:rPr>
            <a:t>прощання</a:t>
          </a:r>
          <a:r>
            <a:rPr lang="ru-RU" sz="2400" b="0" i="1" kern="1200" dirty="0" smtClean="0">
              <a:solidFill>
                <a:schemeClr val="bg1"/>
              </a:solidFill>
            </a:rPr>
            <a:t>, </a:t>
          </a:r>
          <a:r>
            <a:rPr lang="ru-RU" sz="2400" b="0" i="1" kern="1200" dirty="0" err="1" smtClean="0">
              <a:solidFill>
                <a:schemeClr val="bg1"/>
              </a:solidFill>
            </a:rPr>
            <a:t>запрошення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тощо</a:t>
          </a:r>
          <a:r>
            <a:rPr lang="ru-RU" sz="2400" b="0" i="1" kern="1200" dirty="0" smtClean="0">
              <a:solidFill>
                <a:schemeClr val="bg1"/>
              </a:solidFill>
            </a:rPr>
            <a:t>. </a:t>
          </a:r>
          <a:r>
            <a:rPr lang="ru-RU" sz="2400" b="0" i="1" kern="1200" dirty="0" err="1" smtClean="0">
              <a:solidFill>
                <a:schemeClr val="bg1"/>
              </a:solidFill>
            </a:rPr>
            <a:t>Неабияке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значення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має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й</a:t>
          </a:r>
          <a:r>
            <a:rPr lang="ru-RU" sz="2400" b="0" i="1" kern="1200" dirty="0" smtClean="0">
              <a:solidFill>
                <a:schemeClr val="bg1"/>
              </a:solidFill>
            </a:rPr>
            <a:t> тон </a:t>
          </a:r>
          <a:r>
            <a:rPr lang="ru-RU" sz="2400" b="0" i="1" kern="1200" dirty="0" err="1" smtClean="0">
              <a:solidFill>
                <a:schemeClr val="bg1"/>
              </a:solidFill>
            </a:rPr>
            <a:t>розмови</a:t>
          </a:r>
          <a:r>
            <a:rPr lang="ru-RU" sz="2400" b="0" i="1" kern="1200" dirty="0" smtClean="0">
              <a:solidFill>
                <a:schemeClr val="bg1"/>
              </a:solidFill>
            </a:rPr>
            <a:t>, </a:t>
          </a:r>
          <a:r>
            <a:rPr lang="ru-RU" sz="2400" b="0" i="1" kern="1200" dirty="0" err="1" smtClean="0">
              <a:solidFill>
                <a:schemeClr val="bg1"/>
              </a:solidFill>
            </a:rPr>
            <a:t>вміння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вислухати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іншого</a:t>
          </a:r>
          <a:r>
            <a:rPr lang="ru-RU" sz="2400" b="0" i="1" kern="1200" dirty="0" smtClean="0">
              <a:solidFill>
                <a:schemeClr val="bg1"/>
              </a:solidFill>
            </a:rPr>
            <a:t>, </a:t>
          </a:r>
          <a:r>
            <a:rPr lang="ru-RU" sz="2400" b="0" i="1" kern="1200" dirty="0" err="1" smtClean="0">
              <a:solidFill>
                <a:schemeClr val="bg1"/>
              </a:solidFill>
            </a:rPr>
            <a:t>вчасно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й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доречно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підтримати</a:t>
          </a:r>
          <a:r>
            <a:rPr lang="ru-RU" sz="2400" b="0" i="1" kern="1200" dirty="0" smtClean="0">
              <a:solidFill>
                <a:schemeClr val="bg1"/>
              </a:solidFill>
            </a:rPr>
            <a:t> тему. </a:t>
          </a:r>
          <a:r>
            <a:rPr lang="ru-RU" sz="2400" b="0" i="1" kern="1200" dirty="0" err="1" smtClean="0">
              <a:solidFill>
                <a:schemeClr val="bg1"/>
              </a:solidFill>
            </a:rPr>
            <a:t>Уважність</a:t>
          </a:r>
          <a:r>
            <a:rPr lang="ru-RU" sz="2400" b="0" i="1" kern="1200" dirty="0" smtClean="0">
              <a:solidFill>
                <a:schemeClr val="bg1"/>
              </a:solidFill>
            </a:rPr>
            <a:t>, </a:t>
          </a:r>
          <a:r>
            <a:rPr lang="ru-RU" sz="2400" b="0" i="1" kern="1200" dirty="0" err="1" smtClean="0">
              <a:solidFill>
                <a:schemeClr val="bg1"/>
              </a:solidFill>
            </a:rPr>
            <a:t>чемність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і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ввічливість</a:t>
          </a:r>
          <a:r>
            <a:rPr lang="ru-RU" sz="2400" b="0" i="1" kern="1200" dirty="0" smtClean="0">
              <a:solidFill>
                <a:schemeClr val="bg1"/>
              </a:solidFill>
            </a:rPr>
            <a:t> - </a:t>
          </a:r>
          <a:r>
            <a:rPr lang="ru-RU" sz="2400" b="0" i="1" kern="1200" dirty="0" err="1" smtClean="0">
              <a:solidFill>
                <a:schemeClr val="bg1"/>
              </a:solidFill>
            </a:rPr>
            <a:t>основні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вимоги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мовного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етикету</a:t>
          </a:r>
          <a:r>
            <a:rPr lang="ru-RU" sz="2400" b="0" i="1" kern="1200" dirty="0" smtClean="0">
              <a:solidFill>
                <a:schemeClr val="bg1"/>
              </a:solidFill>
            </a:rPr>
            <a:t>.</a:t>
          </a:r>
          <a:endParaRPr lang="ru-RU" sz="2400" i="1" kern="1200" dirty="0">
            <a:solidFill>
              <a:schemeClr val="bg1"/>
            </a:solidFill>
          </a:endParaRPr>
        </a:p>
      </dsp:txBody>
      <dsp:txXfrm>
        <a:off x="0" y="910645"/>
        <a:ext cx="6984776" cy="2630970"/>
      </dsp:txXfrm>
    </dsp:sp>
    <dsp:sp modelId="{7AC65403-683F-49D2-85C7-4CBCC5AF1466}">
      <dsp:nvSpPr>
        <dsp:cNvPr id="0" name=""/>
        <dsp:cNvSpPr/>
      </dsp:nvSpPr>
      <dsp:spPr>
        <a:xfrm>
          <a:off x="0" y="3541614"/>
          <a:ext cx="6984776" cy="72539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806425"/>
                <a:satOff val="-14301"/>
                <a:lumOff val="48085"/>
                <a:alphaOff val="0"/>
                <a:shade val="63000"/>
                <a:satMod val="165000"/>
              </a:schemeClr>
            </a:gs>
            <a:gs pos="30000">
              <a:schemeClr val="accent1">
                <a:shade val="50000"/>
                <a:hueOff val="-806425"/>
                <a:satOff val="-14301"/>
                <a:lumOff val="48085"/>
                <a:alphaOff val="0"/>
                <a:shade val="58000"/>
                <a:satMod val="165000"/>
              </a:schemeClr>
            </a:gs>
            <a:gs pos="75000">
              <a:schemeClr val="accent1">
                <a:shade val="50000"/>
                <a:hueOff val="-806425"/>
                <a:satOff val="-14301"/>
                <a:lumOff val="48085"/>
                <a:alphaOff val="0"/>
                <a:shade val="30000"/>
                <a:satMod val="175000"/>
              </a:schemeClr>
            </a:gs>
            <a:gs pos="100000">
              <a:schemeClr val="accent1">
                <a:shade val="50000"/>
                <a:hueOff val="-806425"/>
                <a:satOff val="-14301"/>
                <a:lumOff val="4808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Культура </a:t>
          </a:r>
          <a:r>
            <a:rPr lang="uk-UA" sz="3100" kern="1200" dirty="0" err="1" smtClean="0"/>
            <a:t>мови-</a:t>
          </a:r>
          <a:endParaRPr lang="ru-RU" sz="3100" kern="1200" dirty="0"/>
        </a:p>
      </dsp:txBody>
      <dsp:txXfrm>
        <a:off x="0" y="3541614"/>
        <a:ext cx="6984776" cy="725399"/>
      </dsp:txXfrm>
    </dsp:sp>
    <dsp:sp modelId="{1F048E85-0B9B-4103-A50E-B6CF366CC15A}">
      <dsp:nvSpPr>
        <dsp:cNvPr id="0" name=""/>
        <dsp:cNvSpPr/>
      </dsp:nvSpPr>
      <dsp:spPr>
        <a:xfrm>
          <a:off x="0" y="4267015"/>
          <a:ext cx="6984776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1" kern="1200" dirty="0" err="1" smtClean="0">
              <a:solidFill>
                <a:schemeClr val="bg1"/>
              </a:solidFill>
            </a:rPr>
            <a:t>дотримання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усталених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мовних</a:t>
          </a:r>
          <a:r>
            <a:rPr lang="ru-RU" sz="2400" b="0" i="1" kern="1200" dirty="0" smtClean="0">
              <a:solidFill>
                <a:schemeClr val="bg1"/>
              </a:solidFill>
            </a:rPr>
            <a:t> норм </a:t>
          </a:r>
          <a:r>
            <a:rPr lang="ru-RU" sz="2400" b="0" i="1" kern="1200" dirty="0" err="1" smtClean="0">
              <a:solidFill>
                <a:schemeClr val="bg1"/>
              </a:solidFill>
            </a:rPr>
            <a:t>усної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і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писемної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літературної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мови</a:t>
          </a:r>
          <a:r>
            <a:rPr lang="ru-RU" sz="2400" b="0" i="1" kern="1200" dirty="0" smtClean="0">
              <a:solidFill>
                <a:schemeClr val="bg1"/>
              </a:solidFill>
            </a:rPr>
            <a:t>, а </a:t>
          </a:r>
          <a:r>
            <a:rPr lang="ru-RU" sz="2400" b="0" i="1" kern="1200" dirty="0" err="1" smtClean="0">
              <a:solidFill>
                <a:schemeClr val="bg1"/>
              </a:solidFill>
            </a:rPr>
            <a:t>також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свідоме</a:t>
          </a:r>
          <a:r>
            <a:rPr lang="ru-RU" sz="2400" b="0" i="1" kern="1200" dirty="0" smtClean="0">
              <a:solidFill>
                <a:schemeClr val="bg1"/>
              </a:solidFill>
            </a:rPr>
            <a:t>, </a:t>
          </a:r>
          <a:r>
            <a:rPr lang="ru-RU" sz="2400" b="0" i="1" kern="1200" dirty="0" err="1" smtClean="0">
              <a:solidFill>
                <a:schemeClr val="bg1"/>
              </a:solidFill>
            </a:rPr>
            <a:t>цілеспрямоване</a:t>
          </a:r>
          <a:r>
            <a:rPr lang="ru-RU" sz="2400" b="0" i="1" kern="1200" dirty="0" smtClean="0">
              <a:solidFill>
                <a:schemeClr val="bg1"/>
              </a:solidFill>
            </a:rPr>
            <a:t>, </a:t>
          </a:r>
          <a:r>
            <a:rPr lang="ru-RU" sz="2400" b="0" i="1" kern="1200" dirty="0" err="1" smtClean="0">
              <a:solidFill>
                <a:schemeClr val="bg1"/>
              </a:solidFill>
            </a:rPr>
            <a:t>майстерне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використання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мовно-виражальних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засобів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залежно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від</a:t>
          </a:r>
          <a:r>
            <a:rPr lang="ru-RU" sz="2400" b="0" i="1" kern="1200" dirty="0" smtClean="0">
              <a:solidFill>
                <a:schemeClr val="bg1"/>
              </a:solidFill>
            </a:rPr>
            <a:t> мети </a:t>
          </a:r>
          <a:r>
            <a:rPr lang="ru-RU" sz="2400" b="0" i="1" kern="1200" dirty="0" err="1" smtClean="0">
              <a:solidFill>
                <a:schemeClr val="bg1"/>
              </a:solidFill>
            </a:rPr>
            <a:t>й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обставин</a:t>
          </a:r>
          <a:r>
            <a:rPr lang="ru-RU" sz="2400" b="0" i="1" kern="1200" dirty="0" smtClean="0">
              <a:solidFill>
                <a:schemeClr val="bg1"/>
              </a:solidFill>
            </a:rPr>
            <a:t> </a:t>
          </a:r>
          <a:r>
            <a:rPr lang="ru-RU" sz="2400" b="0" i="1" kern="1200" dirty="0" err="1" smtClean="0">
              <a:solidFill>
                <a:schemeClr val="bg1"/>
              </a:solidFill>
            </a:rPr>
            <a:t>спілкування</a:t>
          </a:r>
          <a:endParaRPr lang="ru-RU" sz="2400" i="1" kern="1200" dirty="0">
            <a:solidFill>
              <a:schemeClr val="bg1"/>
            </a:solidFill>
          </a:endParaRPr>
        </a:p>
      </dsp:txBody>
      <dsp:txXfrm>
        <a:off x="0" y="4267015"/>
        <a:ext cx="6984776" cy="16684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AD862-9B80-4E05-A700-706EE350A45B}">
      <dsp:nvSpPr>
        <dsp:cNvPr id="0" name=""/>
        <dsp:cNvSpPr/>
      </dsp:nvSpPr>
      <dsp:spPr>
        <a:xfrm>
          <a:off x="0" y="341301"/>
          <a:ext cx="6984776" cy="2319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Культура </a:t>
          </a:r>
          <a:r>
            <a:rPr lang="ru-RU" sz="2400" b="0" i="0" kern="1200" dirty="0" err="1" smtClean="0"/>
            <a:t>мови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оцінюється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щодо</a:t>
          </a:r>
          <a:r>
            <a:rPr lang="ru-RU" sz="2400" b="0" i="0" kern="1200" dirty="0" smtClean="0"/>
            <a:t> </a:t>
          </a:r>
          <a:r>
            <a:rPr lang="ru-RU" sz="2400" b="0" i="1" kern="1200" dirty="0" err="1" smtClean="0"/>
            <a:t>точності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ясності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виразності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стилістичної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вправності</a:t>
          </a:r>
          <a:r>
            <a:rPr lang="ru-RU" sz="2400" b="0" i="0" kern="1200" dirty="0" smtClean="0"/>
            <a:t>, </a:t>
          </a:r>
          <a:r>
            <a:rPr lang="ru-RU" sz="2400" b="0" i="0" kern="1200" dirty="0" err="1" smtClean="0"/>
            <a:t>майстерності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мовця</a:t>
          </a:r>
          <a:r>
            <a:rPr lang="ru-RU" sz="2400" b="0" i="0" kern="1200" dirty="0" smtClean="0"/>
            <a:t> у </a:t>
          </a:r>
          <a:r>
            <a:rPr lang="ru-RU" sz="2400" b="0" i="0" kern="1200" dirty="0" err="1" smtClean="0"/>
            <a:t>використанні</a:t>
          </a:r>
          <a:r>
            <a:rPr lang="ru-RU" sz="2400" b="0" i="0" kern="1200" dirty="0" smtClean="0"/>
            <a:t> </a:t>
          </a:r>
          <a:r>
            <a:rPr lang="ru-RU" sz="2400" b="0" i="1" kern="1200" dirty="0" smtClean="0"/>
            <a:t>лексики, </a:t>
          </a:r>
          <a:r>
            <a:rPr lang="ru-RU" sz="2400" b="0" i="1" kern="1200" dirty="0" err="1" smtClean="0"/>
            <a:t>граматичних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синонімів</a:t>
          </a:r>
          <a:r>
            <a:rPr lang="ru-RU" sz="2400" b="0" i="0" kern="1200" dirty="0" smtClean="0"/>
            <a:t>, </a:t>
          </a:r>
          <a:r>
            <a:rPr lang="ru-RU" sz="2400" b="0" i="1" kern="1200" dirty="0" smtClean="0"/>
            <a:t>у </a:t>
          </a:r>
          <a:r>
            <a:rPr lang="ru-RU" sz="2400" b="0" i="1" kern="1200" dirty="0" err="1" smtClean="0"/>
            <a:t>доборі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варіантів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висловлювання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тощо</a:t>
          </a:r>
          <a:r>
            <a:rPr lang="ru-RU" sz="2400" b="0" i="1" kern="1200" dirty="0" smtClean="0"/>
            <a:t>.</a:t>
          </a:r>
          <a:endParaRPr lang="ru-RU" sz="2400" i="1" kern="1200" dirty="0"/>
        </a:p>
      </dsp:txBody>
      <dsp:txXfrm>
        <a:off x="0" y="341301"/>
        <a:ext cx="6984776" cy="2319525"/>
      </dsp:txXfrm>
    </dsp:sp>
    <dsp:sp modelId="{7AC65403-683F-49D2-85C7-4CBCC5AF1466}">
      <dsp:nvSpPr>
        <dsp:cNvPr id="0" name=""/>
        <dsp:cNvSpPr/>
      </dsp:nvSpPr>
      <dsp:spPr>
        <a:xfrm>
          <a:off x="0" y="3160963"/>
          <a:ext cx="6984776" cy="2319525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err="1" smtClean="0"/>
            <a:t>Існують</a:t>
          </a:r>
          <a:r>
            <a:rPr lang="ru-RU" sz="2400" b="0" i="0" kern="1200" dirty="0" smtClean="0"/>
            <a:t>, </a:t>
          </a:r>
          <a:r>
            <a:rPr lang="ru-RU" sz="2400" b="0" i="0" kern="1200" dirty="0" err="1" smtClean="0"/>
            <a:t>зокрема</a:t>
          </a:r>
          <a:r>
            <a:rPr lang="ru-RU" sz="2400" b="0" i="0" kern="1200" dirty="0" smtClean="0"/>
            <a:t>, </a:t>
          </a:r>
          <a:r>
            <a:rPr lang="ru-RU" sz="2400" b="0" i="0" kern="1200" dirty="0" err="1" smtClean="0"/>
            <a:t>синтаксичні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засоби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увиразнення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ораторської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мови</a:t>
          </a:r>
          <a:r>
            <a:rPr lang="ru-RU" sz="2400" b="0" i="0" kern="1200" dirty="0" smtClean="0"/>
            <a:t> - </a:t>
          </a:r>
          <a:r>
            <a:rPr lang="ru-RU" sz="2400" b="0" i="1" kern="1200" dirty="0" err="1" smtClean="0"/>
            <a:t>риторичні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питання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звертання</a:t>
          </a:r>
          <a:r>
            <a:rPr lang="ru-RU" sz="2400" b="0" i="1" kern="1200" dirty="0" smtClean="0"/>
            <a:t> до </a:t>
          </a:r>
          <a:r>
            <a:rPr lang="ru-RU" sz="2400" b="0" i="1" kern="1200" dirty="0" err="1" smtClean="0"/>
            <a:t>слухачів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різноманітні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форми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діалогізації</a:t>
          </a:r>
          <a:r>
            <a:rPr lang="ru-RU" sz="2400" b="0" i="1" kern="1200" dirty="0" smtClean="0"/>
            <a:t> </a:t>
          </a:r>
          <a:r>
            <a:rPr lang="ru-RU" sz="2400" b="0" i="1" kern="1200" dirty="0" err="1" smtClean="0"/>
            <a:t>мови</a:t>
          </a:r>
          <a:r>
            <a:rPr lang="ru-RU" sz="2400" b="0" i="0" kern="1200" dirty="0" smtClean="0"/>
            <a:t>, </a:t>
          </a:r>
          <a:r>
            <a:rPr lang="ru-RU" sz="2400" b="0" i="0" kern="1200" dirty="0" err="1" smtClean="0"/>
            <a:t>які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надають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ораторському</a:t>
          </a:r>
          <a:r>
            <a:rPr lang="ru-RU" sz="2400" b="0" i="0" kern="1200" dirty="0" smtClean="0"/>
            <a:t> </a:t>
          </a:r>
          <a:r>
            <a:rPr lang="ru-RU" sz="2400" b="0" i="0" kern="1200" dirty="0" err="1" smtClean="0"/>
            <a:t>стилеві</a:t>
          </a:r>
          <a:r>
            <a:rPr lang="ru-RU" sz="2400" b="0" i="0" kern="1200" dirty="0" smtClean="0"/>
            <a:t> </a:t>
          </a:r>
          <a:r>
            <a:rPr lang="ru-RU" sz="2400" b="0" i="1" kern="1200" dirty="0" err="1" smtClean="0"/>
            <a:t>емоційності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невимушеності</a:t>
          </a:r>
          <a:r>
            <a:rPr lang="ru-RU" sz="2400" b="0" i="1" kern="1200" dirty="0" smtClean="0"/>
            <a:t>, </a:t>
          </a:r>
          <a:r>
            <a:rPr lang="ru-RU" sz="2400" b="0" i="1" kern="1200" dirty="0" err="1" smtClean="0"/>
            <a:t>жвавості</a:t>
          </a:r>
          <a:r>
            <a:rPr lang="ru-RU" sz="2400" b="0" i="1" kern="1200" dirty="0" smtClean="0"/>
            <a:t>.</a:t>
          </a:r>
          <a:endParaRPr lang="ru-RU" sz="2400" i="1" kern="1200" dirty="0"/>
        </a:p>
      </dsp:txBody>
      <dsp:txXfrm>
        <a:off x="0" y="3160963"/>
        <a:ext cx="6984776" cy="23195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25D11-7A0C-4325-A2F0-4BBD9BDDC010}">
      <dsp:nvSpPr>
        <dsp:cNvPr id="0" name=""/>
        <dsp:cNvSpPr/>
      </dsp:nvSpPr>
      <dsp:spPr>
        <a:xfrm>
          <a:off x="0" y="670574"/>
          <a:ext cx="2070229" cy="1242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solidFill>
                <a:srgbClr val="FFFF00"/>
              </a:solidFill>
            </a:rPr>
            <a:t>комунікативну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0" y="670574"/>
        <a:ext cx="2070229" cy="1242138"/>
      </dsp:txXfrm>
    </dsp:sp>
    <dsp:sp modelId="{A101370E-7E87-4245-A35C-D4174CC44943}">
      <dsp:nvSpPr>
        <dsp:cNvPr id="0" name=""/>
        <dsp:cNvSpPr/>
      </dsp:nvSpPr>
      <dsp:spPr>
        <a:xfrm>
          <a:off x="2277253" y="670574"/>
          <a:ext cx="2070229" cy="1242138"/>
        </a:xfrm>
        <a:prstGeom prst="rect">
          <a:avLst/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63000"/>
                <a:satMod val="165000"/>
              </a:schemeClr>
            </a:gs>
            <a:gs pos="30000">
              <a:schemeClr val="accent2">
                <a:hueOff val="-2266801"/>
                <a:satOff val="1309"/>
                <a:lumOff val="-2402"/>
                <a:alphaOff val="0"/>
                <a:shade val="58000"/>
                <a:satMod val="165000"/>
              </a:schemeClr>
            </a:gs>
            <a:gs pos="75000">
              <a:schemeClr val="accent2">
                <a:hueOff val="-2266801"/>
                <a:satOff val="1309"/>
                <a:lumOff val="-2402"/>
                <a:alphaOff val="0"/>
                <a:shade val="30000"/>
                <a:satMod val="175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solidFill>
                <a:srgbClr val="FFFF00"/>
              </a:solidFill>
            </a:rPr>
            <a:t>індефікаційну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2277253" y="670574"/>
        <a:ext cx="2070229" cy="1242138"/>
      </dsp:txXfrm>
    </dsp:sp>
    <dsp:sp modelId="{45B62A25-F34E-4A44-9907-F4993F511E9E}">
      <dsp:nvSpPr>
        <dsp:cNvPr id="0" name=""/>
        <dsp:cNvSpPr/>
      </dsp:nvSpPr>
      <dsp:spPr>
        <a:xfrm>
          <a:off x="4554505" y="670574"/>
          <a:ext cx="2070229" cy="1242138"/>
        </a:xfrm>
        <a:prstGeom prst="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63000"/>
                <a:satMod val="165000"/>
              </a:schemeClr>
            </a:gs>
            <a:gs pos="30000">
              <a:schemeClr val="accent2">
                <a:hueOff val="-4533601"/>
                <a:satOff val="2618"/>
                <a:lumOff val="-4804"/>
                <a:alphaOff val="0"/>
                <a:shade val="58000"/>
                <a:satMod val="165000"/>
              </a:schemeClr>
            </a:gs>
            <a:gs pos="75000">
              <a:schemeClr val="accent2">
                <a:hueOff val="-4533601"/>
                <a:satOff val="2618"/>
                <a:lumOff val="-4804"/>
                <a:alphaOff val="0"/>
                <a:shade val="30000"/>
                <a:satMod val="175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solidFill>
                <a:srgbClr val="FFFF00"/>
              </a:solidFill>
            </a:rPr>
            <a:t>експресивну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4554505" y="670574"/>
        <a:ext cx="2070229" cy="1242138"/>
      </dsp:txXfrm>
    </dsp:sp>
    <dsp:sp modelId="{16769ACE-CD83-40B7-81D1-F438A31B5D1D}">
      <dsp:nvSpPr>
        <dsp:cNvPr id="0" name=""/>
        <dsp:cNvSpPr/>
      </dsp:nvSpPr>
      <dsp:spPr>
        <a:xfrm>
          <a:off x="1138626" y="2119735"/>
          <a:ext cx="2070229" cy="1242138"/>
        </a:xfrm>
        <a:prstGeom prst="rect">
          <a:avLst/>
        </a:prstGeom>
        <a:gradFill rotWithShape="0">
          <a:gsLst>
            <a:gs pos="0">
              <a:schemeClr val="accent2">
                <a:hueOff val="-6800402"/>
                <a:satOff val="3927"/>
                <a:lumOff val="-7205"/>
                <a:alphaOff val="0"/>
                <a:shade val="63000"/>
                <a:satMod val="165000"/>
              </a:schemeClr>
            </a:gs>
            <a:gs pos="30000">
              <a:schemeClr val="accent2">
                <a:hueOff val="-6800402"/>
                <a:satOff val="3927"/>
                <a:lumOff val="-7205"/>
                <a:alphaOff val="0"/>
                <a:shade val="58000"/>
                <a:satMod val="165000"/>
              </a:schemeClr>
            </a:gs>
            <a:gs pos="75000">
              <a:schemeClr val="accent2">
                <a:hueOff val="-6800402"/>
                <a:satOff val="3927"/>
                <a:lumOff val="-7205"/>
                <a:alphaOff val="0"/>
                <a:shade val="30000"/>
                <a:satMod val="175000"/>
              </a:schemeClr>
            </a:gs>
            <a:gs pos="100000">
              <a:schemeClr val="accent2">
                <a:hueOff val="-6800402"/>
                <a:satOff val="3927"/>
                <a:lumOff val="-720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solidFill>
                <a:srgbClr val="FFFF00"/>
              </a:solidFill>
            </a:rPr>
            <a:t>гносеологічну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1138626" y="2119735"/>
        <a:ext cx="2070229" cy="1242138"/>
      </dsp:txXfrm>
    </dsp:sp>
    <dsp:sp modelId="{10C86898-5479-46F9-8812-370D19291A6B}">
      <dsp:nvSpPr>
        <dsp:cNvPr id="0" name=""/>
        <dsp:cNvSpPr/>
      </dsp:nvSpPr>
      <dsp:spPr>
        <a:xfrm>
          <a:off x="3415879" y="2119735"/>
          <a:ext cx="2070229" cy="1242138"/>
        </a:xfrm>
        <a:prstGeom prst="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63000"/>
                <a:satMod val="165000"/>
              </a:schemeClr>
            </a:gs>
            <a:gs pos="30000">
              <a:schemeClr val="accent2">
                <a:hueOff val="-9067202"/>
                <a:satOff val="5236"/>
                <a:lumOff val="-9607"/>
                <a:alphaOff val="0"/>
                <a:shade val="58000"/>
                <a:satMod val="165000"/>
              </a:schemeClr>
            </a:gs>
            <a:gs pos="75000">
              <a:schemeClr val="accent2">
                <a:hueOff val="-9067202"/>
                <a:satOff val="5236"/>
                <a:lumOff val="-9607"/>
                <a:alphaOff val="0"/>
                <a:shade val="30000"/>
                <a:satMod val="175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 smtClean="0">
              <a:solidFill>
                <a:srgbClr val="FFFF00"/>
              </a:solidFill>
            </a:rPr>
            <a:t>мислетворчу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3415879" y="2119735"/>
        <a:ext cx="2070229" cy="124213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AD862-9B80-4E05-A700-706EE350A45B}">
      <dsp:nvSpPr>
        <dsp:cNvPr id="0" name=""/>
        <dsp:cNvSpPr/>
      </dsp:nvSpPr>
      <dsp:spPr>
        <a:xfrm>
          <a:off x="0" y="699528"/>
          <a:ext cx="7056784" cy="254592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shade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shade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57150">
            <a:bevelT w="69850" h="69850" prst="divot"/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Отже, наша культура мовлення залежить від змісту й послідовності, точності й доречності висловлювання, багатства словника, досконалого володіння умінням поєднувати слова в реченні, будувати різноманітні структури, активно застосовувати норми літературної мови. Тому найголовнішими ознаками культури мовлення є змістовність, послідовність, правильність, точність, багатство, доречність, виразність.</a:t>
          </a:r>
          <a:endParaRPr lang="ru-RU" sz="2000" i="1" kern="1200" dirty="0"/>
        </a:p>
      </dsp:txBody>
      <dsp:txXfrm>
        <a:off x="0" y="699528"/>
        <a:ext cx="7056784" cy="2545920"/>
      </dsp:txXfrm>
    </dsp:sp>
    <dsp:sp modelId="{7AC65403-683F-49D2-85C7-4CBCC5AF1466}">
      <dsp:nvSpPr>
        <dsp:cNvPr id="0" name=""/>
        <dsp:cNvSpPr/>
      </dsp:nvSpPr>
      <dsp:spPr>
        <a:xfrm>
          <a:off x="246705" y="3751303"/>
          <a:ext cx="6620251" cy="1362143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01225"/>
                <a:satOff val="-2028"/>
                <a:lumOff val="40753"/>
                <a:alphaOff val="0"/>
                <a:tint val="35000"/>
                <a:satMod val="260000"/>
              </a:schemeClr>
            </a:gs>
            <a:gs pos="30000">
              <a:schemeClr val="accent6">
                <a:shade val="50000"/>
                <a:hueOff val="-301225"/>
                <a:satOff val="-2028"/>
                <a:lumOff val="40753"/>
                <a:alphaOff val="0"/>
                <a:tint val="38000"/>
                <a:satMod val="260000"/>
              </a:schemeClr>
            </a:gs>
            <a:gs pos="75000">
              <a:schemeClr val="accent6">
                <a:shade val="50000"/>
                <a:hueOff val="-301225"/>
                <a:satOff val="-2028"/>
                <a:lumOff val="40753"/>
                <a:alphaOff val="0"/>
                <a:tint val="55000"/>
                <a:satMod val="255000"/>
              </a:schemeClr>
            </a:gs>
            <a:gs pos="100000">
              <a:schemeClr val="accent6">
                <a:shade val="50000"/>
                <a:hueOff val="-301225"/>
                <a:satOff val="-2028"/>
                <a:lumOff val="4075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57150">
            <a:bevelT w="69850" h="69850" prst="divot"/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Творячи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висловлювання</a:t>
          </a:r>
          <a:r>
            <a:rPr lang="ru-RU" sz="2000" b="0" i="0" kern="1200" dirty="0" smtClean="0"/>
            <a:t>, люди </a:t>
          </a:r>
          <a:r>
            <a:rPr lang="ru-RU" sz="2000" b="0" i="0" kern="1200" dirty="0" err="1" smtClean="0"/>
            <a:t>враховують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також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логічність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ясність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емоційність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мовлення</a:t>
          </a:r>
          <a:r>
            <a:rPr lang="ru-RU" sz="2000" b="0" i="0" kern="1200" dirty="0" smtClean="0"/>
            <a:t>. </a:t>
          </a:r>
          <a:r>
            <a:rPr lang="ru-RU" sz="2000" b="0" i="0" kern="1200" dirty="0" err="1" smtClean="0"/>
            <a:t>Усі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ці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ознаки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підпорядковують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найголовнішій</a:t>
          </a:r>
          <a:r>
            <a:rPr lang="ru-RU" sz="2000" b="0" i="0" kern="1200" dirty="0" smtClean="0"/>
            <a:t> – </a:t>
          </a:r>
          <a:r>
            <a:rPr lang="ru-RU" sz="2000" b="0" i="0" kern="1200" dirty="0" err="1" smtClean="0"/>
            <a:t>правильності</a:t>
          </a:r>
          <a:r>
            <a:rPr lang="ru-RU" sz="2000" b="0" i="0" kern="1200" dirty="0" smtClean="0"/>
            <a:t>. </a:t>
          </a:r>
          <a:r>
            <a:rPr lang="ru-RU" sz="2000" b="0" i="0" kern="1200" dirty="0" err="1" smtClean="0"/>
            <a:t>Це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основна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комунікативна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якість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мовлення</a:t>
          </a:r>
          <a:r>
            <a:rPr lang="ru-RU" sz="2000" b="0" i="0" kern="1200" dirty="0" smtClean="0"/>
            <a:t>.</a:t>
          </a:r>
          <a:endParaRPr lang="ru-RU" sz="2000" i="1" kern="1200" dirty="0"/>
        </a:p>
      </dsp:txBody>
      <dsp:txXfrm>
        <a:off x="246705" y="3751303"/>
        <a:ext cx="6620251" cy="13621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AD862-9B80-4E05-A700-706EE350A45B}">
      <dsp:nvSpPr>
        <dsp:cNvPr id="0" name=""/>
        <dsp:cNvSpPr/>
      </dsp:nvSpPr>
      <dsp:spPr>
        <a:xfrm>
          <a:off x="0" y="24820"/>
          <a:ext cx="6984776" cy="725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i="0" kern="1200" dirty="0" err="1" smtClean="0"/>
            <a:t>Правильність</a:t>
          </a:r>
          <a:r>
            <a:rPr lang="ru-RU" sz="3100" b="0" i="0" kern="1200" dirty="0" smtClean="0"/>
            <a:t> </a:t>
          </a:r>
          <a:r>
            <a:rPr lang="ru-RU" sz="3100" b="0" i="0" kern="1200" dirty="0" err="1" smtClean="0"/>
            <a:t>мовлення</a:t>
          </a:r>
          <a:r>
            <a:rPr lang="ru-RU" sz="3100" b="0" i="0" kern="1200" dirty="0" smtClean="0"/>
            <a:t>-</a:t>
          </a:r>
          <a:endParaRPr lang="ru-RU" sz="3100" kern="1200" dirty="0"/>
        </a:p>
      </dsp:txBody>
      <dsp:txXfrm>
        <a:off x="0" y="24820"/>
        <a:ext cx="6984776" cy="725399"/>
      </dsp:txXfrm>
    </dsp:sp>
    <dsp:sp modelId="{EEBDB19C-B135-4DD5-BFD4-8BAB6B8A9D2F}">
      <dsp:nvSpPr>
        <dsp:cNvPr id="0" name=""/>
        <dsp:cNvSpPr/>
      </dsp:nvSpPr>
      <dsp:spPr>
        <a:xfrm>
          <a:off x="0" y="750220"/>
          <a:ext cx="6984776" cy="263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err="1" smtClean="0">
              <a:solidFill>
                <a:schemeClr val="bg1"/>
              </a:solidFill>
            </a:rPr>
            <a:t>дуже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об’ємна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і</a:t>
          </a:r>
          <a:r>
            <a:rPr lang="ru-RU" sz="2400" b="0" i="0" kern="1200" dirty="0" smtClean="0">
              <a:solidFill>
                <a:schemeClr val="bg1"/>
              </a:solidFill>
            </a:rPr>
            <a:t> складна </a:t>
          </a:r>
          <a:r>
            <a:rPr lang="ru-RU" sz="2400" b="0" i="0" kern="1200" dirty="0" err="1" smtClean="0">
              <a:solidFill>
                <a:schemeClr val="bg1"/>
              </a:solidFill>
            </a:rPr>
            <a:t>ділянка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культури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мовлення</a:t>
          </a:r>
          <a:r>
            <a:rPr lang="ru-RU" sz="2400" b="0" i="0" kern="1200" dirty="0" smtClean="0">
              <a:solidFill>
                <a:schemeClr val="bg1"/>
              </a:solidFill>
            </a:rPr>
            <a:t>. </a:t>
          </a:r>
          <a:r>
            <a:rPr lang="ru-RU" sz="2400" b="0" i="0" kern="1200" dirty="0" err="1" smtClean="0">
              <a:solidFill>
                <a:schemeClr val="bg1"/>
              </a:solidFill>
            </a:rPr>
            <a:t>Щоб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забезпечити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правильність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мовлення</a:t>
          </a:r>
          <a:r>
            <a:rPr lang="ru-RU" sz="2400" b="0" i="0" kern="1200" dirty="0" smtClean="0">
              <a:solidFill>
                <a:schemeClr val="bg1"/>
              </a:solidFill>
            </a:rPr>
            <a:t>, треба </a:t>
          </a:r>
          <a:r>
            <a:rPr lang="ru-RU" sz="2400" b="0" i="0" kern="1200" dirty="0" err="1" smtClean="0">
              <a:solidFill>
                <a:schemeClr val="bg1"/>
              </a:solidFill>
            </a:rPr>
            <a:t>досконало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володіти</a:t>
          </a:r>
          <a:r>
            <a:rPr lang="ru-RU" sz="2400" b="0" i="0" kern="1200" dirty="0" smtClean="0">
              <a:solidFill>
                <a:schemeClr val="bg1"/>
              </a:solidFill>
            </a:rPr>
            <a:t> нормами </a:t>
          </a:r>
          <a:r>
            <a:rPr lang="ru-RU" sz="2400" b="0" i="0" kern="1200" dirty="0" err="1" smtClean="0">
              <a:solidFill>
                <a:schemeClr val="bg1"/>
              </a:solidFill>
            </a:rPr>
            <a:t>літературної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мови</a:t>
          </a:r>
          <a:r>
            <a:rPr lang="ru-RU" sz="2400" b="0" i="0" kern="1200" dirty="0" smtClean="0">
              <a:solidFill>
                <a:schemeClr val="bg1"/>
              </a:solidFill>
            </a:rPr>
            <a:t>. </a:t>
          </a:r>
          <a:r>
            <a:rPr lang="ru-RU" sz="2400" b="0" i="0" kern="1200" dirty="0" err="1" smtClean="0">
              <a:solidFill>
                <a:schemeClr val="bg1"/>
              </a:solidFill>
            </a:rPr>
            <a:t>Відомо</a:t>
          </a:r>
          <a:r>
            <a:rPr lang="ru-RU" sz="2400" b="0" i="0" kern="1200" dirty="0" smtClean="0">
              <a:solidFill>
                <a:schemeClr val="bg1"/>
              </a:solidFill>
            </a:rPr>
            <a:t>, </a:t>
          </a:r>
          <a:r>
            <a:rPr lang="ru-RU" sz="2400" b="0" i="0" kern="1200" dirty="0" err="1" smtClean="0">
              <a:solidFill>
                <a:schemeClr val="bg1"/>
              </a:solidFill>
            </a:rPr>
            <a:t>що</a:t>
          </a:r>
          <a:r>
            <a:rPr lang="ru-RU" sz="2400" b="0" i="0" kern="1200" dirty="0" smtClean="0">
              <a:solidFill>
                <a:schemeClr val="bg1"/>
              </a:solidFill>
            </a:rPr>
            <a:t> норма – </a:t>
          </a:r>
          <a:r>
            <a:rPr lang="ru-RU" sz="2400" b="0" i="0" kern="1200" dirty="0" err="1" smtClean="0">
              <a:solidFill>
                <a:schemeClr val="bg1"/>
              </a:solidFill>
            </a:rPr>
            <a:t>це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загальноприйнятий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звичай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вимовляти</a:t>
          </a:r>
          <a:r>
            <a:rPr lang="ru-RU" sz="2400" b="0" i="0" kern="1200" dirty="0" smtClean="0">
              <a:solidFill>
                <a:schemeClr val="bg1"/>
              </a:solidFill>
            </a:rPr>
            <a:t>, </a:t>
          </a:r>
          <a:r>
            <a:rPr lang="ru-RU" sz="2400" b="0" i="0" kern="1200" dirty="0" err="1" smtClean="0">
              <a:solidFill>
                <a:schemeClr val="bg1"/>
              </a:solidFill>
            </a:rPr>
            <a:t>змінювати</a:t>
          </a:r>
          <a:r>
            <a:rPr lang="ru-RU" sz="2400" b="0" i="0" kern="1200" dirty="0" smtClean="0">
              <a:solidFill>
                <a:schemeClr val="bg1"/>
              </a:solidFill>
            </a:rPr>
            <a:t>, </a:t>
          </a:r>
          <a:r>
            <a:rPr lang="ru-RU" sz="2400" b="0" i="0" kern="1200" dirty="0" err="1" smtClean="0">
              <a:solidFill>
                <a:schemeClr val="bg1"/>
              </a:solidFill>
            </a:rPr>
            <a:t>записувати</a:t>
          </a:r>
          <a:r>
            <a:rPr lang="ru-RU" sz="2400" b="0" i="0" kern="1200" dirty="0" smtClean="0">
              <a:solidFill>
                <a:schemeClr val="bg1"/>
              </a:solidFill>
            </a:rPr>
            <a:t> слово, </a:t>
          </a:r>
          <a:r>
            <a:rPr lang="ru-RU" sz="2400" b="0" i="0" kern="1200" dirty="0" err="1" smtClean="0">
              <a:solidFill>
                <a:schemeClr val="bg1"/>
              </a:solidFill>
            </a:rPr>
            <a:t>будувати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речення</a:t>
          </a:r>
          <a:r>
            <a:rPr lang="ru-RU" sz="2400" b="0" i="0" kern="1200" dirty="0" smtClean="0">
              <a:solidFill>
                <a:schemeClr val="bg1"/>
              </a:solidFill>
            </a:rPr>
            <a:t>, текст </a:t>
          </a:r>
          <a:r>
            <a:rPr lang="ru-RU" sz="2400" b="0" i="0" kern="1200" dirty="0" err="1" smtClean="0">
              <a:solidFill>
                <a:schemeClr val="bg1"/>
              </a:solidFill>
            </a:rPr>
            <a:t>відповідно</a:t>
          </a:r>
          <a:r>
            <a:rPr lang="ru-RU" sz="2400" b="0" i="0" kern="1200" dirty="0" smtClean="0">
              <a:solidFill>
                <a:schemeClr val="bg1"/>
              </a:solidFill>
            </a:rPr>
            <a:t> до стилю </a:t>
          </a:r>
          <a:r>
            <a:rPr lang="ru-RU" sz="2400" b="0" i="0" kern="1200" dirty="0" err="1" smtClean="0">
              <a:solidFill>
                <a:schemeClr val="bg1"/>
              </a:solidFill>
            </a:rPr>
            <a:t>мовлення</a:t>
          </a:r>
          <a:r>
            <a:rPr lang="ru-RU" sz="2400" b="0" i="0" kern="1200" dirty="0" smtClean="0">
              <a:solidFill>
                <a:schemeClr val="bg1"/>
              </a:solidFill>
            </a:rPr>
            <a:t>.</a:t>
          </a:r>
          <a:endParaRPr lang="ru-RU" sz="2400" i="1" kern="1200" dirty="0">
            <a:solidFill>
              <a:schemeClr val="bg1"/>
            </a:solidFill>
          </a:endParaRPr>
        </a:p>
      </dsp:txBody>
      <dsp:txXfrm>
        <a:off x="0" y="750220"/>
        <a:ext cx="6984776" cy="2630970"/>
      </dsp:txXfrm>
    </dsp:sp>
    <dsp:sp modelId="{7AC65403-683F-49D2-85C7-4CBCC5AF1466}">
      <dsp:nvSpPr>
        <dsp:cNvPr id="0" name=""/>
        <dsp:cNvSpPr/>
      </dsp:nvSpPr>
      <dsp:spPr>
        <a:xfrm>
          <a:off x="0" y="3381190"/>
          <a:ext cx="6984776" cy="725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i="0" kern="1200" dirty="0" err="1" smtClean="0"/>
            <a:t>Правильне</a:t>
          </a:r>
          <a:r>
            <a:rPr lang="ru-RU" sz="3100" b="0" i="0" kern="1200" dirty="0" smtClean="0"/>
            <a:t> </a:t>
          </a:r>
          <a:r>
            <a:rPr lang="ru-RU" sz="3100" b="0" i="0" kern="1200" dirty="0" err="1" smtClean="0"/>
            <a:t>мовлення</a:t>
          </a:r>
          <a:r>
            <a:rPr lang="ru-RU" sz="3100" b="0" i="0" kern="1200" dirty="0" smtClean="0"/>
            <a:t>….</a:t>
          </a:r>
          <a:endParaRPr lang="ru-RU" sz="3100" kern="1200" dirty="0"/>
        </a:p>
      </dsp:txBody>
      <dsp:txXfrm>
        <a:off x="0" y="3381190"/>
        <a:ext cx="6984776" cy="725399"/>
      </dsp:txXfrm>
    </dsp:sp>
    <dsp:sp modelId="{1F048E85-0B9B-4103-A50E-B6CF366CC15A}">
      <dsp:nvSpPr>
        <dsp:cNvPr id="0" name=""/>
        <dsp:cNvSpPr/>
      </dsp:nvSpPr>
      <dsp:spPr>
        <a:xfrm>
          <a:off x="0" y="4106590"/>
          <a:ext cx="6984776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6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i="1" kern="1200" dirty="0" smtClean="0">
              <a:solidFill>
                <a:schemeClr val="bg1"/>
              </a:solidFill>
            </a:rPr>
            <a:t>….</a:t>
          </a:r>
          <a:r>
            <a:rPr lang="ru-RU" sz="2400" b="0" i="0" kern="1200" dirty="0" err="1" smtClean="0">
              <a:solidFill>
                <a:schemeClr val="bg1"/>
              </a:solidFill>
            </a:rPr>
            <a:t>передбачає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користування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усіма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мовними</a:t>
          </a:r>
          <a:r>
            <a:rPr lang="ru-RU" sz="2400" b="0" i="0" kern="1200" dirty="0" smtClean="0">
              <a:solidFill>
                <a:schemeClr val="bg1"/>
              </a:solidFill>
            </a:rPr>
            <a:t> правилами, </a:t>
          </a:r>
          <a:r>
            <a:rPr lang="ru-RU" sz="2400" b="0" i="0" kern="1200" dirty="0" err="1" smtClean="0">
              <a:solidFill>
                <a:schemeClr val="bg1"/>
              </a:solidFill>
            </a:rPr>
            <a:t>уміння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будувати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висловлювання</a:t>
          </a:r>
          <a:r>
            <a:rPr lang="ru-RU" sz="2400" b="0" i="0" kern="1200" dirty="0" smtClean="0">
              <a:solidFill>
                <a:schemeClr val="bg1"/>
              </a:solidFill>
            </a:rPr>
            <a:t>, </a:t>
          </a:r>
          <a:r>
            <a:rPr lang="ru-RU" sz="2400" b="0" i="0" kern="1200" dirty="0" err="1" smtClean="0">
              <a:solidFill>
                <a:schemeClr val="bg1"/>
              </a:solidFill>
            </a:rPr>
            <a:t>що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відповідає</a:t>
          </a:r>
          <a:r>
            <a:rPr lang="ru-RU" sz="2400" b="0" i="0" kern="1200" dirty="0" smtClean="0">
              <a:solidFill>
                <a:schemeClr val="bg1"/>
              </a:solidFill>
            </a:rPr>
            <a:t> типу </a:t>
          </a:r>
          <a:r>
            <a:rPr lang="ru-RU" sz="2400" b="0" i="0" kern="1200" dirty="0" err="1" smtClean="0">
              <a:solidFill>
                <a:schemeClr val="bg1"/>
              </a:solidFill>
            </a:rPr>
            <a:t>і</a:t>
          </a:r>
          <a:r>
            <a:rPr lang="ru-RU" sz="2400" b="0" i="0" kern="1200" dirty="0" smtClean="0">
              <a:solidFill>
                <a:schemeClr val="bg1"/>
              </a:solidFill>
            </a:rPr>
            <a:t> стилю </a:t>
          </a:r>
          <a:r>
            <a:rPr lang="ru-RU" sz="2400" b="0" i="0" kern="1200" dirty="0" err="1" smtClean="0">
              <a:solidFill>
                <a:schemeClr val="bg1"/>
              </a:solidFill>
            </a:rPr>
            <a:t>мовлення</a:t>
          </a:r>
          <a:r>
            <a:rPr lang="ru-RU" sz="2400" b="0" i="0" kern="1200" dirty="0" smtClean="0">
              <a:solidFill>
                <a:schemeClr val="bg1"/>
              </a:solidFill>
            </a:rPr>
            <a:t>. </a:t>
          </a:r>
          <a:r>
            <a:rPr lang="ru-RU" sz="2400" b="0" i="0" kern="1200" dirty="0" err="1" smtClean="0">
              <a:solidFill>
                <a:schemeClr val="bg1"/>
              </a:solidFill>
            </a:rPr>
            <a:t>Отже</a:t>
          </a:r>
          <a:r>
            <a:rPr lang="ru-RU" sz="2400" b="0" i="0" kern="1200" dirty="0" smtClean="0">
              <a:solidFill>
                <a:schemeClr val="bg1"/>
              </a:solidFill>
            </a:rPr>
            <a:t>, </a:t>
          </a:r>
          <a:r>
            <a:rPr lang="ru-RU" sz="2400" b="0" i="0" kern="1200" dirty="0" err="1" smtClean="0">
              <a:solidFill>
                <a:schemeClr val="bg1"/>
              </a:solidFill>
            </a:rPr>
            <a:t>щоб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говорити</a:t>
          </a:r>
          <a:r>
            <a:rPr lang="ru-RU" sz="2400" b="0" i="0" kern="1200" dirty="0" smtClean="0">
              <a:solidFill>
                <a:schemeClr val="bg1"/>
              </a:solidFill>
            </a:rPr>
            <a:t> правильно, треба добре знати </a:t>
          </a:r>
          <a:r>
            <a:rPr lang="ru-RU" sz="2400" b="0" i="0" kern="1200" dirty="0" err="1" smtClean="0">
              <a:solidFill>
                <a:schemeClr val="bg1"/>
              </a:solidFill>
            </a:rPr>
            <a:t>усі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розділи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української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мови</a:t>
          </a:r>
          <a:r>
            <a:rPr lang="ru-RU" sz="2400" b="0" i="0" kern="1200" dirty="0" smtClean="0">
              <a:solidFill>
                <a:schemeClr val="bg1"/>
              </a:solidFill>
            </a:rPr>
            <a:t> та </a:t>
          </a:r>
          <a:r>
            <a:rPr lang="ru-RU" sz="2400" b="0" i="0" kern="1200" dirty="0" err="1" smtClean="0">
              <a:solidFill>
                <a:schemeClr val="bg1"/>
              </a:solidFill>
            </a:rPr>
            <a:t>її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діючі</a:t>
          </a:r>
          <a:r>
            <a:rPr lang="ru-RU" sz="2400" b="0" i="0" kern="1200" dirty="0" smtClean="0">
              <a:solidFill>
                <a:schemeClr val="bg1"/>
              </a:solidFill>
            </a:rPr>
            <a:t> </a:t>
          </a:r>
          <a:r>
            <a:rPr lang="ru-RU" sz="2400" b="0" i="0" kern="1200" dirty="0" err="1" smtClean="0">
              <a:solidFill>
                <a:schemeClr val="bg1"/>
              </a:solidFill>
            </a:rPr>
            <a:t>норми</a:t>
          </a:r>
          <a:r>
            <a:rPr lang="ru-RU" sz="2400" b="0" i="0" kern="1200" dirty="0" smtClean="0">
              <a:solidFill>
                <a:schemeClr val="bg1"/>
              </a:solidFill>
            </a:rPr>
            <a:t>.</a:t>
          </a:r>
          <a:endParaRPr lang="ru-RU" sz="2400" i="1" kern="1200" dirty="0">
            <a:solidFill>
              <a:schemeClr val="bg1"/>
            </a:solidFill>
          </a:endParaRPr>
        </a:p>
      </dsp:txBody>
      <dsp:txXfrm>
        <a:off x="0" y="4106590"/>
        <a:ext cx="6984776" cy="1989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57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owerpointbase.com/uploads/posts/2019-08/1566982904_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2195736" y="1124744"/>
            <a:ext cx="4824536" cy="4536504"/>
          </a:xfrm>
          <a:prstGeom prst="flowChartConnector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25123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988840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1D5740"/>
                </a:solidFill>
              </a:rPr>
              <a:t>Культура української </a:t>
            </a:r>
            <a:endParaRPr lang="en-US" sz="6000" b="1" dirty="0" smtClean="0">
              <a:solidFill>
                <a:srgbClr val="1D5740"/>
              </a:solidFill>
            </a:endParaRPr>
          </a:p>
          <a:p>
            <a:pPr algn="ctr"/>
            <a:r>
              <a:rPr lang="uk-UA" sz="6000" b="1" dirty="0" smtClean="0">
                <a:solidFill>
                  <a:srgbClr val="1D5740"/>
                </a:solidFill>
              </a:rPr>
              <a:t>мови</a:t>
            </a:r>
            <a:endParaRPr lang="ru-RU" sz="6000" dirty="0">
              <a:solidFill>
                <a:srgbClr val="1D574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3429000"/>
            <a:ext cx="5616624" cy="147732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Виразність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забезпечується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виразністю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дикції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чіткістю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вимови</a:t>
            </a:r>
            <a:r>
              <a:rPr lang="ru-RU" i="1" dirty="0" smtClean="0">
                <a:solidFill>
                  <a:schemeClr val="bg1"/>
                </a:solidFill>
              </a:rPr>
              <a:t>. Великою </a:t>
            </a:r>
            <a:r>
              <a:rPr lang="ru-RU" i="1" dirty="0" err="1" smtClean="0">
                <a:solidFill>
                  <a:schemeClr val="bg1"/>
                </a:solidFill>
              </a:rPr>
              <a:t>мірою</a:t>
            </a:r>
            <a:r>
              <a:rPr lang="ru-RU" i="1" dirty="0" smtClean="0">
                <a:solidFill>
                  <a:schemeClr val="bg1"/>
                </a:solidFill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вміння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застосовувати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виражальні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засоби</a:t>
            </a:r>
            <a:r>
              <a:rPr lang="ru-RU" i="1" dirty="0" smtClean="0">
                <a:solidFill>
                  <a:schemeClr val="bg1"/>
                </a:solidFill>
              </a:rPr>
              <a:t> звукового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04664"/>
            <a:ext cx="2736304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виразність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1916832"/>
            <a:ext cx="5760640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для </a:t>
            </a:r>
            <a:r>
              <a:rPr lang="ru-RU" i="1" dirty="0" err="1" smtClean="0">
                <a:solidFill>
                  <a:schemeClr val="bg1"/>
                </a:solidFill>
              </a:rPr>
              <a:t>досягнення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якої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слід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виділяти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найважливіші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місця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висловлювання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виражати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власне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ставлення</a:t>
            </a:r>
            <a:r>
              <a:rPr lang="ru-RU" i="1" dirty="0" smtClean="0">
                <a:solidFill>
                  <a:schemeClr val="bg1"/>
                </a:solidFill>
              </a:rPr>
              <a:t> до предмета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;</a:t>
            </a:r>
          </a:p>
          <a:p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5085184"/>
            <a:ext cx="5328592" cy="1477328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ехнічні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чинники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виразності</a:t>
            </a:r>
            <a:r>
              <a:rPr lang="ru-RU" i="1" dirty="0" smtClean="0">
                <a:solidFill>
                  <a:schemeClr val="bg1"/>
                </a:solidFill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</a:rPr>
              <a:t>дихання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інтонація</a:t>
            </a:r>
            <a:r>
              <a:rPr lang="ru-RU" i="1" dirty="0" smtClean="0">
                <a:solidFill>
                  <a:schemeClr val="bg1"/>
                </a:solidFill>
              </a:rPr>
              <a:t>, темп, жест, </a:t>
            </a:r>
            <a:r>
              <a:rPr lang="ru-RU" i="1" dirty="0" err="1" smtClean="0">
                <a:solidFill>
                  <a:schemeClr val="bg1"/>
                </a:solidFill>
              </a:rPr>
              <a:t>міміка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Виразність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„душа”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засіб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самовираження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14908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 err="1" smtClean="0">
                <a:solidFill>
                  <a:schemeClr val="bg1"/>
                </a:solidFill>
              </a:rPr>
              <a:t>послідовністю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тобто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логічністю</a:t>
            </a:r>
            <a:r>
              <a:rPr lang="ru-RU" i="1" dirty="0" smtClean="0">
                <a:solidFill>
                  <a:schemeClr val="bg1"/>
                </a:solidFill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</a:rPr>
              <a:t>лаконічністю</a:t>
            </a:r>
            <a:r>
              <a:rPr lang="ru-RU" i="1" dirty="0" smtClean="0">
                <a:solidFill>
                  <a:schemeClr val="bg1"/>
                </a:solidFill>
              </a:rPr>
              <a:t> думок;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84784"/>
            <a:ext cx="2736304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змістовність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передбачає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глибоке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осмислення</a:t>
            </a:r>
            <a:r>
              <a:rPr lang="ru-RU" i="1" dirty="0" smtClean="0">
                <a:solidFill>
                  <a:schemeClr val="bg1"/>
                </a:solidFill>
              </a:rPr>
              <a:t> теми </a:t>
            </a:r>
            <a:r>
              <a:rPr lang="ru-RU" i="1" dirty="0" err="1" smtClean="0">
                <a:solidFill>
                  <a:schemeClr val="bg1"/>
                </a:solidFill>
              </a:rPr>
              <a:t>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головної</a:t>
            </a:r>
            <a:r>
              <a:rPr lang="ru-RU" i="1" dirty="0" smtClean="0">
                <a:solidFill>
                  <a:schemeClr val="bg1"/>
                </a:solidFill>
              </a:rPr>
              <a:t> думки </a:t>
            </a:r>
            <a:r>
              <a:rPr lang="ru-RU" i="1" dirty="0" err="1" smtClean="0">
                <a:solidFill>
                  <a:schemeClr val="bg1"/>
                </a:solidFill>
              </a:rPr>
              <a:t>висловлювання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докладне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ознайомлення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наявною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інформацією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цієї</a:t>
            </a:r>
            <a:r>
              <a:rPr lang="ru-RU" i="1" dirty="0" smtClean="0">
                <a:solidFill>
                  <a:schemeClr val="bg1"/>
                </a:solidFill>
              </a:rPr>
              <a:t> теми; </a:t>
            </a:r>
            <a:r>
              <a:rPr lang="ru-RU" i="1" dirty="0" err="1" smtClean="0">
                <a:solidFill>
                  <a:schemeClr val="bg1"/>
                </a:solidFill>
              </a:rPr>
              <a:t>різнобічне</a:t>
            </a:r>
            <a:r>
              <a:rPr lang="ru-RU" i="1" dirty="0" smtClean="0">
                <a:solidFill>
                  <a:schemeClr val="bg1"/>
                </a:solidFill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</a:rPr>
              <a:t>повне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розкриття</a:t>
            </a:r>
            <a:r>
              <a:rPr lang="ru-RU" i="1" dirty="0" smtClean="0">
                <a:solidFill>
                  <a:schemeClr val="bg1"/>
                </a:solidFill>
              </a:rPr>
              <a:t> теми, </a:t>
            </a:r>
            <a:r>
              <a:rPr lang="ru-RU" i="1" dirty="0" err="1" smtClean="0">
                <a:solidFill>
                  <a:schemeClr val="bg1"/>
                </a:solidFill>
              </a:rPr>
              <a:t>уникнення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зайвого</a:t>
            </a:r>
            <a:r>
              <a:rPr lang="ru-RU" i="1" dirty="0" smtClean="0">
                <a:solidFill>
                  <a:schemeClr val="bg1"/>
                </a:solidFill>
              </a:rPr>
              <a:t>;</a:t>
            </a:r>
            <a:endParaRPr lang="ru-RU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861048"/>
            <a:ext cx="2736304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послідовність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owerpointbase.com/uploads/posts/2019-08/1566982904_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2195736" y="1124744"/>
            <a:ext cx="4824536" cy="4536504"/>
          </a:xfrm>
          <a:prstGeom prst="flowChartConnector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25123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844824"/>
            <a:ext cx="46085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325123"/>
                </a:solidFill>
              </a:rPr>
              <a:t>Отже</a:t>
            </a:r>
            <a:r>
              <a:rPr lang="ru-RU" sz="2800" i="1" dirty="0" smtClean="0">
                <a:solidFill>
                  <a:srgbClr val="325123"/>
                </a:solidFill>
              </a:rPr>
              <a:t>, </a:t>
            </a:r>
            <a:r>
              <a:rPr lang="ru-RU" sz="2800" i="1" dirty="0" err="1" smtClean="0">
                <a:solidFill>
                  <a:srgbClr val="325123"/>
                </a:solidFill>
              </a:rPr>
              <a:t>високу</a:t>
            </a:r>
            <a:r>
              <a:rPr lang="ru-RU" sz="2800" i="1" dirty="0" smtClean="0">
                <a:solidFill>
                  <a:srgbClr val="325123"/>
                </a:solidFill>
              </a:rPr>
              <a:t> культуру </a:t>
            </a:r>
            <a:r>
              <a:rPr lang="ru-RU" sz="2800" i="1" dirty="0" err="1" smtClean="0">
                <a:solidFill>
                  <a:srgbClr val="325123"/>
                </a:solidFill>
              </a:rPr>
              <a:t>мовлення</a:t>
            </a:r>
            <a:r>
              <a:rPr lang="ru-RU" sz="2800" i="1" dirty="0" smtClean="0">
                <a:solidFill>
                  <a:srgbClr val="325123"/>
                </a:solidFill>
              </a:rPr>
              <a:t> </a:t>
            </a:r>
            <a:r>
              <a:rPr lang="ru-RU" sz="2800" i="1" dirty="0" err="1" smtClean="0">
                <a:solidFill>
                  <a:srgbClr val="325123"/>
                </a:solidFill>
              </a:rPr>
              <a:t>людини</a:t>
            </a:r>
            <a:r>
              <a:rPr lang="ru-RU" sz="2800" i="1" dirty="0" smtClean="0">
                <a:solidFill>
                  <a:srgbClr val="325123"/>
                </a:solidFill>
              </a:rPr>
              <a:t> </a:t>
            </a:r>
            <a:r>
              <a:rPr lang="ru-RU" sz="2800" i="1" dirty="0" err="1" smtClean="0">
                <a:solidFill>
                  <a:srgbClr val="325123"/>
                </a:solidFill>
              </a:rPr>
              <a:t>визначає</a:t>
            </a:r>
            <a:r>
              <a:rPr lang="ru-RU" sz="2800" i="1" dirty="0" smtClean="0">
                <a:solidFill>
                  <a:srgbClr val="325123"/>
                </a:solidFill>
              </a:rPr>
              <a:t> </a:t>
            </a:r>
            <a:r>
              <a:rPr lang="ru-RU" sz="2800" i="1" dirty="0" err="1" smtClean="0">
                <a:solidFill>
                  <a:srgbClr val="325123"/>
                </a:solidFill>
              </a:rPr>
              <a:t>досконале</a:t>
            </a:r>
            <a:r>
              <a:rPr lang="ru-RU" sz="2800" i="1" dirty="0" smtClean="0">
                <a:solidFill>
                  <a:srgbClr val="325123"/>
                </a:solidFill>
              </a:rPr>
              <a:t> </a:t>
            </a:r>
            <a:r>
              <a:rPr lang="ru-RU" sz="2800" i="1" dirty="0" err="1" smtClean="0">
                <a:solidFill>
                  <a:srgbClr val="325123"/>
                </a:solidFill>
              </a:rPr>
              <a:t>володіння</a:t>
            </a:r>
            <a:r>
              <a:rPr lang="ru-RU" sz="2800" i="1" dirty="0" smtClean="0">
                <a:solidFill>
                  <a:srgbClr val="325123"/>
                </a:solidFill>
              </a:rPr>
              <a:t> </a:t>
            </a:r>
            <a:r>
              <a:rPr lang="ru-RU" sz="2800" i="1" dirty="0" err="1" smtClean="0">
                <a:solidFill>
                  <a:srgbClr val="325123"/>
                </a:solidFill>
              </a:rPr>
              <a:t>літературною</a:t>
            </a:r>
            <a:r>
              <a:rPr lang="ru-RU" sz="2800" i="1" dirty="0" smtClean="0">
                <a:solidFill>
                  <a:srgbClr val="325123"/>
                </a:solidFill>
              </a:rPr>
              <a:t> </a:t>
            </a:r>
            <a:r>
              <a:rPr lang="ru-RU" sz="2800" i="1" dirty="0" err="1" smtClean="0">
                <a:solidFill>
                  <a:srgbClr val="325123"/>
                </a:solidFill>
              </a:rPr>
              <a:t>мовою</a:t>
            </a:r>
            <a:r>
              <a:rPr lang="ru-RU" sz="2800" i="1" dirty="0" smtClean="0">
                <a:solidFill>
                  <a:srgbClr val="325123"/>
                </a:solidFill>
              </a:rPr>
              <a:t>, </a:t>
            </a:r>
            <a:r>
              <a:rPr lang="ru-RU" sz="2800" i="1" dirty="0" err="1" smtClean="0">
                <a:solidFill>
                  <a:srgbClr val="325123"/>
                </a:solidFill>
              </a:rPr>
              <a:t>її</a:t>
            </a:r>
            <a:r>
              <a:rPr lang="ru-RU" sz="2800" i="1" dirty="0" smtClean="0">
                <a:solidFill>
                  <a:srgbClr val="325123"/>
                </a:solidFill>
              </a:rPr>
              <a:t> нормами в </a:t>
            </a:r>
            <a:r>
              <a:rPr lang="ru-RU" sz="2800" i="1" dirty="0" err="1" smtClean="0">
                <a:solidFill>
                  <a:srgbClr val="325123"/>
                </a:solidFill>
              </a:rPr>
              <a:t>процесі</a:t>
            </a:r>
            <a:r>
              <a:rPr lang="ru-RU" sz="2800" i="1" dirty="0" smtClean="0">
                <a:solidFill>
                  <a:srgbClr val="325123"/>
                </a:solidFill>
              </a:rPr>
              <a:t> </a:t>
            </a:r>
            <a:r>
              <a:rPr lang="ru-RU" sz="2800" i="1" dirty="0" err="1" smtClean="0">
                <a:solidFill>
                  <a:srgbClr val="325123"/>
                </a:solidFill>
              </a:rPr>
              <a:t>мовленнєвої</a:t>
            </a:r>
            <a:r>
              <a:rPr lang="ru-RU" sz="2800" i="1" dirty="0" smtClean="0">
                <a:solidFill>
                  <a:srgbClr val="325123"/>
                </a:solidFill>
              </a:rPr>
              <a:t> </a:t>
            </a:r>
            <a:r>
              <a:rPr lang="ru-RU" sz="2800" i="1" dirty="0" err="1" smtClean="0">
                <a:solidFill>
                  <a:srgbClr val="325123"/>
                </a:solidFill>
              </a:rPr>
              <a:t>діяльності</a:t>
            </a:r>
            <a:r>
              <a:rPr lang="ru-RU" sz="2800" i="1" dirty="0" smtClean="0">
                <a:solidFill>
                  <a:srgbClr val="325123"/>
                </a:solidFill>
              </a:rPr>
              <a:t>.</a:t>
            </a:r>
            <a:endParaRPr lang="ru-RU" sz="2800" i="1" dirty="0">
              <a:solidFill>
                <a:srgbClr val="325123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691680" y="260648"/>
          <a:ext cx="69847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5904656" cy="5184576"/>
          </a:xfrm>
          <a:solidFill>
            <a:srgbClr val="1D574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chemeClr val="bg1"/>
                </a:solidFill>
              </a:rPr>
              <a:t>окрема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галузь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мовознавства</a:t>
            </a:r>
            <a:r>
              <a:rPr lang="ru-RU" sz="2000" i="1" dirty="0" smtClean="0">
                <a:solidFill>
                  <a:schemeClr val="bg1"/>
                </a:solidFill>
              </a:rPr>
              <a:t>, яка, </a:t>
            </a:r>
            <a:r>
              <a:rPr lang="ru-RU" sz="2000" i="1" dirty="0" err="1" smtClean="0">
                <a:solidFill>
                  <a:schemeClr val="bg1"/>
                </a:solidFill>
              </a:rPr>
              <a:t>використовуючи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дані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історії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літературної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мови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граматики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лексикології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стилістики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словотвору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виробляє</a:t>
            </a:r>
            <a:r>
              <a:rPr lang="ru-RU" sz="2000" i="1" dirty="0" smtClean="0">
                <a:solidFill>
                  <a:schemeClr val="bg1"/>
                </a:solidFill>
              </a:rPr>
              <a:t> наук, </a:t>
            </a:r>
            <a:r>
              <a:rPr lang="ru-RU" sz="2000" i="1" dirty="0" err="1" smtClean="0">
                <a:solidFill>
                  <a:schemeClr val="bg1"/>
                </a:solidFill>
              </a:rPr>
              <a:t>критерії</a:t>
            </a:r>
            <a:r>
              <a:rPr lang="ru-RU" sz="2000" i="1" dirty="0" smtClean="0">
                <a:solidFill>
                  <a:schemeClr val="bg1"/>
                </a:solidFill>
              </a:rPr>
              <a:t> в </a:t>
            </a:r>
            <a:r>
              <a:rPr lang="ru-RU" sz="2000" i="1" dirty="0" err="1" smtClean="0">
                <a:solidFill>
                  <a:schemeClr val="bg1"/>
                </a:solidFill>
              </a:rPr>
              <a:t>оцінці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мовних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явищ</a:t>
            </a:r>
            <a:r>
              <a:rPr lang="ru-RU" sz="2000" i="1" dirty="0" smtClean="0">
                <a:solidFill>
                  <a:schemeClr val="bg1"/>
                </a:solidFill>
              </a:rPr>
              <a:t>. </a:t>
            </a:r>
            <a:r>
              <a:rPr lang="ru-RU" sz="2000" i="1" dirty="0" err="1" smtClean="0">
                <a:solidFill>
                  <a:schemeClr val="bg1"/>
                </a:solidFill>
              </a:rPr>
              <a:t>Важливими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складовими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частинами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культури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є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ортологія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стилістика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мови</a:t>
            </a:r>
            <a:r>
              <a:rPr lang="ru-RU" sz="2000" i="1" dirty="0" smtClean="0">
                <a:solidFill>
                  <a:schemeClr val="bg1"/>
                </a:solidFill>
              </a:rPr>
              <a:t> (</a:t>
            </a:r>
            <a:r>
              <a:rPr lang="ru-RU" sz="2000" i="1" dirty="0" err="1" smtClean="0">
                <a:solidFill>
                  <a:schemeClr val="bg1"/>
                </a:solidFill>
              </a:rPr>
              <a:t>функціональна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експресивна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оцінка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мовних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засобів</a:t>
            </a:r>
            <a:r>
              <a:rPr lang="ru-RU" sz="2000" i="1" dirty="0" smtClean="0">
                <a:solidFill>
                  <a:schemeClr val="bg1"/>
                </a:solidFill>
              </a:rPr>
              <a:t>), </a:t>
            </a:r>
            <a:r>
              <a:rPr lang="ru-RU" sz="2000" i="1" dirty="0" err="1" smtClean="0">
                <a:solidFill>
                  <a:schemeClr val="bg1"/>
                </a:solidFill>
              </a:rPr>
              <a:t>стилістика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sz="2000" i="1" dirty="0" smtClean="0">
                <a:solidFill>
                  <a:schemeClr val="bg1"/>
                </a:solidFill>
              </a:rPr>
              <a:t> (</a:t>
            </a:r>
            <a:r>
              <a:rPr lang="ru-RU" sz="2000" i="1" dirty="0" err="1" smtClean="0">
                <a:solidFill>
                  <a:schemeClr val="bg1"/>
                </a:solidFill>
              </a:rPr>
              <a:t>ступінь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доцільності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мовних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засобів</a:t>
            </a:r>
            <a:r>
              <a:rPr lang="ru-RU" sz="2000" i="1" dirty="0" smtClean="0">
                <a:solidFill>
                  <a:schemeClr val="bg1"/>
                </a:solidFill>
              </a:rPr>
              <a:t> у </a:t>
            </a:r>
            <a:r>
              <a:rPr lang="ru-RU" sz="2000" i="1" dirty="0" err="1" smtClean="0">
                <a:solidFill>
                  <a:schemeClr val="bg1"/>
                </a:solidFill>
              </a:rPr>
              <a:t>тексті</a:t>
            </a:r>
            <a:r>
              <a:rPr lang="ru-RU" sz="2000" i="1" dirty="0" smtClean="0">
                <a:solidFill>
                  <a:schemeClr val="bg1"/>
                </a:solidFill>
              </a:rPr>
              <a:t>). Головне </a:t>
            </a:r>
            <a:r>
              <a:rPr lang="ru-RU" sz="2000" i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культури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мови</a:t>
            </a:r>
            <a:r>
              <a:rPr lang="ru-RU" sz="2000" i="1" dirty="0" smtClean="0">
                <a:solidFill>
                  <a:schemeClr val="bg1"/>
                </a:solidFill>
              </a:rPr>
              <a:t> - </a:t>
            </a:r>
            <a:r>
              <a:rPr lang="ru-RU" sz="2000" i="1" dirty="0" err="1" smtClean="0">
                <a:solidFill>
                  <a:schemeClr val="bg1"/>
                </a:solidFill>
              </a:rPr>
              <a:t>виховання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навичок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літературного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sz="2000" i="1" dirty="0" smtClean="0">
                <a:solidFill>
                  <a:schemeClr val="bg1"/>
                </a:solidFill>
              </a:rPr>
              <a:t>, пропаганда </a:t>
            </a:r>
            <a:r>
              <a:rPr lang="ru-RU" sz="2000" i="1" dirty="0" err="1" smtClean="0">
                <a:solidFill>
                  <a:schemeClr val="bg1"/>
                </a:solidFill>
              </a:rPr>
              <a:t>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засвоєння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літературних</a:t>
            </a:r>
            <a:r>
              <a:rPr lang="ru-RU" sz="2000" i="1" dirty="0" smtClean="0">
                <a:solidFill>
                  <a:schemeClr val="bg1"/>
                </a:solidFill>
              </a:rPr>
              <a:t> норм у </a:t>
            </a:r>
            <a:r>
              <a:rPr lang="ru-RU" sz="2000" i="1" dirty="0" err="1" smtClean="0">
                <a:solidFill>
                  <a:schemeClr val="bg1"/>
                </a:solidFill>
              </a:rPr>
              <a:t>слововжитку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граматичних</a:t>
            </a:r>
            <a:r>
              <a:rPr lang="ru-RU" sz="2000" i="1" dirty="0" smtClean="0">
                <a:solidFill>
                  <a:schemeClr val="bg1"/>
                </a:solidFill>
              </a:rPr>
              <a:t> в </a:t>
            </a:r>
            <a:r>
              <a:rPr lang="ru-RU" sz="2000" i="1" dirty="0" err="1" smtClean="0">
                <a:solidFill>
                  <a:schemeClr val="bg1"/>
                </a:solidFill>
              </a:rPr>
              <a:t>оформленні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мови</a:t>
            </a:r>
            <a:r>
              <a:rPr lang="ru-RU" sz="2000" i="1" dirty="0" smtClean="0">
                <a:solidFill>
                  <a:schemeClr val="bg1"/>
                </a:solidFill>
              </a:rPr>
              <a:t>, у </a:t>
            </a:r>
            <a:r>
              <a:rPr lang="ru-RU" sz="2000" i="1" dirty="0" err="1" smtClean="0">
                <a:solidFill>
                  <a:schemeClr val="bg1"/>
                </a:solidFill>
              </a:rPr>
              <a:t>вимові</a:t>
            </a:r>
            <a:r>
              <a:rPr lang="ru-RU" sz="2000" i="1" dirty="0" smtClean="0">
                <a:solidFill>
                  <a:schemeClr val="bg1"/>
                </a:solidFill>
              </a:rPr>
              <a:t> та </a:t>
            </a:r>
            <a:r>
              <a:rPr lang="ru-RU" sz="2000" i="1" dirty="0" err="1" smtClean="0">
                <a:solidFill>
                  <a:schemeClr val="bg1"/>
                </a:solidFill>
              </a:rPr>
              <a:t>наголошуванні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неприйняття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спотвореної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мови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або</a:t>
            </a:r>
            <a:r>
              <a:rPr lang="ru-RU" sz="2000" i="1" dirty="0" smtClean="0">
                <a:solidFill>
                  <a:schemeClr val="bg1"/>
                </a:solidFill>
              </a:rPr>
              <a:t> суржику.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91148" name="Picture 12" descr="Image du Blog zezete2.centerblog.net | Ideias para formatur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396" y="1"/>
            <a:ext cx="2328513" cy="306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95536" y="188640"/>
            <a:ext cx="4752528" cy="1224136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Наука про культуру </a:t>
            </a:r>
            <a:r>
              <a:rPr lang="ru-RU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691680" y="260648"/>
          <a:ext cx="69847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5904656" cy="5184576"/>
          </a:xfrm>
          <a:solidFill>
            <a:srgbClr val="1D574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800" i="1" dirty="0" err="1" smtClean="0">
                <a:solidFill>
                  <a:schemeClr val="bg1"/>
                </a:solidFill>
              </a:rPr>
              <a:t>Висока</a:t>
            </a:r>
            <a:r>
              <a:rPr lang="ru-RU" sz="2800" i="1" dirty="0" smtClean="0">
                <a:solidFill>
                  <a:schemeClr val="bg1"/>
                </a:solidFill>
              </a:rPr>
              <a:t> культура </a:t>
            </a:r>
            <a:r>
              <a:rPr lang="ru-RU" sz="2800" i="1" dirty="0" err="1" smtClean="0">
                <a:solidFill>
                  <a:schemeClr val="bg1"/>
                </a:solidFill>
              </a:rPr>
              <a:t>мови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означає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володіння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стилістичним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багатством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мови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уникнення</a:t>
            </a:r>
            <a:r>
              <a:rPr lang="ru-RU" sz="2800" i="1" dirty="0" smtClean="0">
                <a:solidFill>
                  <a:schemeClr val="bg1"/>
                </a:solidFill>
              </a:rPr>
              <a:t> у </a:t>
            </a:r>
            <a:r>
              <a:rPr lang="ru-RU" sz="2800" i="1" dirty="0" err="1" smtClean="0">
                <a:solidFill>
                  <a:schemeClr val="bg1"/>
                </a:solidFill>
              </a:rPr>
              <a:t>мовній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практиці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газетних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штампів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канцеляризмів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діалектизмів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досягнення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такої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усної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писемної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форми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sz="2800" i="1" dirty="0" smtClean="0">
                <a:solidFill>
                  <a:schemeClr val="bg1"/>
                </a:solidFill>
              </a:rPr>
              <a:t>, яка б </a:t>
            </a:r>
            <a:r>
              <a:rPr lang="ru-RU" sz="2800" i="1" dirty="0" err="1" smtClean="0">
                <a:solidFill>
                  <a:schemeClr val="bg1"/>
                </a:solidFill>
              </a:rPr>
              <a:t>найповніше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найточніше</a:t>
            </a:r>
            <a:r>
              <a:rPr lang="ru-RU" sz="2800" i="1" dirty="0" smtClean="0">
                <a:solidFill>
                  <a:schemeClr val="bg1"/>
                </a:solidFill>
              </a:rPr>
              <a:t> передавала </a:t>
            </a:r>
            <a:r>
              <a:rPr lang="ru-RU" sz="2800" i="1" dirty="0" err="1" smtClean="0">
                <a:solidFill>
                  <a:schemeClr val="bg1"/>
                </a:solidFill>
              </a:rPr>
              <a:t>зміст</a:t>
            </a:r>
            <a:r>
              <a:rPr lang="ru-RU" sz="2800" i="1" dirty="0" smtClean="0">
                <a:solidFill>
                  <a:schemeClr val="bg1"/>
                </a:solidFill>
              </a:rPr>
              <a:t> думки. </a:t>
            </a:r>
            <a:r>
              <a:rPr lang="ru-RU" sz="2800" i="1" dirty="0" err="1" smtClean="0">
                <a:solidFill>
                  <a:schemeClr val="bg1"/>
                </a:solidFill>
              </a:rPr>
              <a:t>Мовні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стереотипи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недбалість</a:t>
            </a:r>
            <a:r>
              <a:rPr lang="ru-RU" sz="2800" i="1" dirty="0" smtClean="0">
                <a:solidFill>
                  <a:schemeClr val="bg1"/>
                </a:solidFill>
              </a:rPr>
              <a:t> у </a:t>
            </a:r>
            <a:r>
              <a:rPr lang="ru-RU" sz="2800" i="1" dirty="0" err="1" smtClean="0">
                <a:solidFill>
                  <a:schemeClr val="bg1"/>
                </a:solidFill>
              </a:rPr>
              <a:t>висловленні</a:t>
            </a:r>
            <a:r>
              <a:rPr lang="ru-RU" sz="2800" i="1" dirty="0" smtClean="0">
                <a:solidFill>
                  <a:schemeClr val="bg1"/>
                </a:solidFill>
              </a:rPr>
              <a:t> - </a:t>
            </a:r>
            <a:r>
              <a:rPr lang="ru-RU" sz="2800" i="1" u="sng" dirty="0" err="1" smtClean="0">
                <a:solidFill>
                  <a:schemeClr val="bg1"/>
                </a:solidFill>
              </a:rPr>
              <a:t>це</a:t>
            </a:r>
            <a:r>
              <a:rPr lang="ru-RU" sz="2800" i="1" u="sng" dirty="0" smtClean="0">
                <a:solidFill>
                  <a:schemeClr val="bg1"/>
                </a:solidFill>
              </a:rPr>
              <a:t> </a:t>
            </a:r>
            <a:r>
              <a:rPr lang="ru-RU" sz="2800" i="1" u="sng" dirty="0" err="1" smtClean="0">
                <a:solidFill>
                  <a:schemeClr val="bg1"/>
                </a:solidFill>
              </a:rPr>
              <a:t>бідність</a:t>
            </a:r>
            <a:r>
              <a:rPr lang="ru-RU" sz="2800" i="1" u="sng" dirty="0" smtClean="0">
                <a:solidFill>
                  <a:schemeClr val="bg1"/>
                </a:solidFill>
              </a:rPr>
              <a:t> думки.</a:t>
            </a:r>
            <a:endParaRPr lang="ru-RU" sz="2800" i="1" u="sng" dirty="0">
              <a:solidFill>
                <a:schemeClr val="bg1"/>
              </a:solidFill>
            </a:endParaRPr>
          </a:p>
        </p:txBody>
      </p:sp>
      <p:pic>
        <p:nvPicPr>
          <p:cNvPr id="91148" name="Picture 12" descr="Image du Blog zezete2.centerblog.net | Ideias para formatur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396" y="1"/>
            <a:ext cx="2328513" cy="306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9330" name="AutoShape 2" descr="мультфильм ручка Фотографии PNG | Векторы и PSD-файлы | Бесплатна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owerpointbase.com/uploads/posts/2019-08/1566982904_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2195736" y="1124744"/>
            <a:ext cx="4824536" cy="4536504"/>
          </a:xfrm>
          <a:prstGeom prst="flowChartConnector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25123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988840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u="sng" dirty="0" smtClean="0">
                <a:solidFill>
                  <a:srgbClr val="325123"/>
                </a:solidFill>
              </a:rPr>
              <a:t>РІВНІ</a:t>
            </a:r>
          </a:p>
          <a:p>
            <a:pPr algn="ctr"/>
            <a:r>
              <a:rPr lang="ru-RU" sz="5400" b="1" i="1" u="sng" dirty="0" smtClean="0">
                <a:solidFill>
                  <a:srgbClr val="325123"/>
                </a:solidFill>
              </a:rPr>
              <a:t> КУЛЬТУРИ </a:t>
            </a:r>
          </a:p>
          <a:p>
            <a:pPr algn="ctr"/>
            <a:r>
              <a:rPr lang="ru-RU" sz="5400" b="1" i="1" u="sng" dirty="0" smtClean="0">
                <a:solidFill>
                  <a:srgbClr val="325123"/>
                </a:solidFill>
              </a:rPr>
              <a:t>МОВИ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196752"/>
            <a:ext cx="6408712" cy="5400600"/>
          </a:xfrm>
          <a:solidFill>
            <a:srgbClr val="1D5740"/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bg1"/>
                </a:solidFill>
              </a:rPr>
              <a:t>“</a:t>
            </a:r>
            <a:r>
              <a:rPr lang="ru-RU" sz="2400" dirty="0" err="1" smtClean="0">
                <a:solidFill>
                  <a:schemeClr val="bg1"/>
                </a:solidFill>
              </a:rPr>
              <a:t>Мова</a:t>
            </a:r>
            <a:r>
              <a:rPr lang="ru-RU" sz="2400" b="0" dirty="0" smtClean="0">
                <a:solidFill>
                  <a:schemeClr val="bg1"/>
                </a:solidFill>
              </a:rPr>
              <a:t> - </a:t>
            </a:r>
            <a:r>
              <a:rPr lang="ru-RU" sz="2400" b="0" dirty="0" err="1" smtClean="0">
                <a:solidFill>
                  <a:schemeClr val="bg1"/>
                </a:solidFill>
              </a:rPr>
              <a:t>це</a:t>
            </a:r>
            <a:r>
              <a:rPr lang="ru-RU" sz="2400" b="0" dirty="0" smtClean="0">
                <a:solidFill>
                  <a:schemeClr val="bg1"/>
                </a:solidFill>
              </a:rPr>
              <a:t> наша </a:t>
            </a:r>
            <a:r>
              <a:rPr lang="ru-RU" sz="2400" b="0" dirty="0" err="1" smtClean="0">
                <a:solidFill>
                  <a:schemeClr val="bg1"/>
                </a:solidFill>
              </a:rPr>
              <a:t>національна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ознака</a:t>
            </a:r>
            <a:r>
              <a:rPr lang="ru-RU" sz="2400" b="0" dirty="0" smtClean="0">
                <a:solidFill>
                  <a:schemeClr val="bg1"/>
                </a:solidFill>
              </a:rPr>
              <a:t>, в </a:t>
            </a:r>
            <a:r>
              <a:rPr lang="ru-RU" sz="2400" b="0" dirty="0" err="1" smtClean="0">
                <a:solidFill>
                  <a:schemeClr val="bg1"/>
                </a:solidFill>
              </a:rPr>
              <a:t>мові</a:t>
            </a:r>
            <a:r>
              <a:rPr lang="ru-RU" sz="2400" b="0" dirty="0" smtClean="0">
                <a:solidFill>
                  <a:schemeClr val="bg1"/>
                </a:solidFill>
              </a:rPr>
              <a:t> - наша культура, </a:t>
            </a:r>
            <a:r>
              <a:rPr lang="ru-RU" sz="2400" b="0" dirty="0" err="1" smtClean="0">
                <a:solidFill>
                  <a:schemeClr val="bg1"/>
                </a:solidFill>
              </a:rPr>
              <a:t>ступінь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нашої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свідомості</a:t>
            </a:r>
            <a:r>
              <a:rPr lang="ru-RU" sz="2400" b="0" dirty="0" smtClean="0">
                <a:solidFill>
                  <a:schemeClr val="bg1"/>
                </a:solidFill>
              </a:rPr>
              <a:t>... </a:t>
            </a:r>
            <a:r>
              <a:rPr lang="ru-RU" sz="2400" b="0" dirty="0" err="1" smtClean="0">
                <a:solidFill>
                  <a:schemeClr val="bg1"/>
                </a:solidFill>
              </a:rPr>
              <a:t>Мова</a:t>
            </a:r>
            <a:r>
              <a:rPr lang="ru-RU" sz="2400" b="0" dirty="0" smtClean="0">
                <a:solidFill>
                  <a:schemeClr val="bg1"/>
                </a:solidFill>
              </a:rPr>
              <a:t> - душа </a:t>
            </a:r>
            <a:r>
              <a:rPr lang="ru-RU" sz="2400" b="0" dirty="0" err="1" smtClean="0">
                <a:solidFill>
                  <a:schemeClr val="bg1"/>
                </a:solidFill>
              </a:rPr>
              <a:t>кожної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національності</a:t>
            </a:r>
            <a:r>
              <a:rPr lang="ru-RU" sz="2400" b="0" dirty="0" smtClean="0">
                <a:solidFill>
                  <a:schemeClr val="bg1"/>
                </a:solidFill>
              </a:rPr>
              <a:t>, </a:t>
            </a:r>
            <a:r>
              <a:rPr lang="ru-RU" sz="2400" b="0" dirty="0" err="1" smtClean="0">
                <a:solidFill>
                  <a:schemeClr val="bg1"/>
                </a:solidFill>
              </a:rPr>
              <a:t>її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святощі</a:t>
            </a:r>
            <a:r>
              <a:rPr lang="ru-RU" sz="2400" b="0" dirty="0" smtClean="0">
                <a:solidFill>
                  <a:schemeClr val="bg1"/>
                </a:solidFill>
              </a:rPr>
              <a:t>, </a:t>
            </a:r>
            <a:r>
              <a:rPr lang="ru-RU" sz="2400" b="0" dirty="0" err="1" smtClean="0">
                <a:solidFill>
                  <a:schemeClr val="bg1"/>
                </a:solidFill>
              </a:rPr>
              <a:t>найцінніший</a:t>
            </a:r>
            <a:r>
              <a:rPr lang="ru-RU" sz="2400" b="0" dirty="0" smtClean="0">
                <a:solidFill>
                  <a:schemeClr val="bg1"/>
                </a:solidFill>
              </a:rPr>
              <a:t> скарб... І </a:t>
            </a:r>
            <a:r>
              <a:rPr lang="ru-RU" sz="2400" b="0" dirty="0" err="1" smtClean="0">
                <a:solidFill>
                  <a:schemeClr val="bg1"/>
                </a:solidFill>
              </a:rPr>
              <a:t>поки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живе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мова</a:t>
            </a:r>
            <a:r>
              <a:rPr lang="ru-RU" sz="2400" b="0" dirty="0" smtClean="0">
                <a:solidFill>
                  <a:schemeClr val="bg1"/>
                </a:solidFill>
              </a:rPr>
              <a:t> - </a:t>
            </a:r>
            <a:r>
              <a:rPr lang="ru-RU" sz="2400" b="0" dirty="0" err="1" smtClean="0">
                <a:solidFill>
                  <a:schemeClr val="bg1"/>
                </a:solidFill>
              </a:rPr>
              <a:t>житиме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й</a:t>
            </a:r>
            <a:r>
              <a:rPr lang="ru-RU" sz="2400" b="0" dirty="0" smtClean="0">
                <a:solidFill>
                  <a:schemeClr val="bg1"/>
                </a:solidFill>
              </a:rPr>
              <a:t> народ, як</a:t>
            </a:r>
            <a:r>
              <a:rPr lang="en-US" sz="2400" b="0" dirty="0" smtClean="0">
                <a:solidFill>
                  <a:schemeClr val="bg1"/>
                </a:solidFill>
              </a:rPr>
              <a:t>a </a:t>
            </a:r>
            <a:r>
              <a:rPr lang="ru-RU" sz="2400" b="0" dirty="0" err="1" smtClean="0">
                <a:solidFill>
                  <a:schemeClr val="bg1"/>
                </a:solidFill>
              </a:rPr>
              <a:t>національність</a:t>
            </a:r>
            <a:r>
              <a:rPr lang="ru-RU" sz="2400" b="0" dirty="0" smtClean="0">
                <a:solidFill>
                  <a:schemeClr val="bg1"/>
                </a:solidFill>
              </a:rPr>
              <a:t>. Не стане </a:t>
            </a:r>
            <a:r>
              <a:rPr lang="ru-RU" sz="2400" b="0" dirty="0" err="1" smtClean="0">
                <a:solidFill>
                  <a:schemeClr val="bg1"/>
                </a:solidFill>
              </a:rPr>
              <a:t>мови</a:t>
            </a:r>
            <a:r>
              <a:rPr lang="ru-RU" sz="2400" b="0" dirty="0" smtClean="0">
                <a:solidFill>
                  <a:schemeClr val="bg1"/>
                </a:solidFill>
              </a:rPr>
              <a:t> - не стане </a:t>
            </a:r>
            <a:r>
              <a:rPr lang="ru-RU" sz="2400" b="0" dirty="0" err="1" smtClean="0">
                <a:solidFill>
                  <a:schemeClr val="bg1"/>
                </a:solidFill>
              </a:rPr>
              <a:t>й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національності</a:t>
            </a:r>
            <a:r>
              <a:rPr lang="ru-RU" sz="2400" b="0" dirty="0" smtClean="0">
                <a:solidFill>
                  <a:schemeClr val="bg1"/>
                </a:solidFill>
              </a:rPr>
              <a:t>: вона </a:t>
            </a:r>
            <a:r>
              <a:rPr lang="ru-RU" sz="2400" b="0" dirty="0" err="1" smtClean="0">
                <a:solidFill>
                  <a:schemeClr val="bg1"/>
                </a:solidFill>
              </a:rPr>
              <a:t>розпорошиться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поміж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дужчим</a:t>
            </a:r>
            <a:r>
              <a:rPr lang="ru-RU" sz="2400" b="0" dirty="0" smtClean="0">
                <a:solidFill>
                  <a:schemeClr val="bg1"/>
                </a:solidFill>
              </a:rPr>
              <a:t> народом”. </a:t>
            </a:r>
          </a:p>
          <a:p>
            <a:r>
              <a:rPr lang="ru-RU" sz="2400" b="0" dirty="0" err="1" smtClean="0">
                <a:solidFill>
                  <a:schemeClr val="bg1"/>
                </a:solidFill>
              </a:rPr>
              <a:t>Ці</a:t>
            </a:r>
            <a:r>
              <a:rPr lang="ru-RU" sz="2400" b="0" dirty="0" smtClean="0">
                <a:solidFill>
                  <a:schemeClr val="bg1"/>
                </a:solidFill>
              </a:rPr>
              <a:t> слова </a:t>
            </a:r>
            <a:r>
              <a:rPr lang="ru-RU" sz="2400" b="0" dirty="0" err="1" smtClean="0">
                <a:solidFill>
                  <a:schemeClr val="bg1"/>
                </a:solidFill>
              </a:rPr>
              <a:t>були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сказані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ще</a:t>
            </a:r>
            <a:r>
              <a:rPr lang="ru-RU" sz="2400" b="0" dirty="0" smtClean="0">
                <a:solidFill>
                  <a:schemeClr val="bg1"/>
                </a:solidFill>
              </a:rPr>
              <a:t> на початку 20 </a:t>
            </a:r>
            <a:r>
              <a:rPr lang="ru-RU" sz="2400" b="0" dirty="0" err="1" smtClean="0">
                <a:solidFill>
                  <a:schemeClr val="bg1"/>
                </a:solidFill>
              </a:rPr>
              <a:t>сторіччя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визначним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українським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вченим</a:t>
            </a:r>
            <a:endParaRPr lang="ru-RU" sz="2400" b="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І. </a:t>
            </a:r>
            <a:r>
              <a:rPr lang="ru-RU" sz="2400" dirty="0" err="1" smtClean="0">
                <a:solidFill>
                  <a:schemeClr val="bg1"/>
                </a:solidFill>
              </a:rPr>
              <a:t>Огієнком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b="0" dirty="0" err="1" smtClean="0">
                <a:solidFill>
                  <a:schemeClr val="bg1"/>
                </a:solidFill>
              </a:rPr>
              <a:t>палким</a:t>
            </a:r>
            <a:r>
              <a:rPr lang="ru-RU" sz="2400" b="0" dirty="0" smtClean="0">
                <a:solidFill>
                  <a:schemeClr val="bg1"/>
                </a:solidFill>
              </a:rPr>
              <a:t> поборником </a:t>
            </a:r>
            <a:r>
              <a:rPr lang="ru-RU" sz="2400" b="0" dirty="0" err="1" smtClean="0">
                <a:solidFill>
                  <a:schemeClr val="bg1"/>
                </a:solidFill>
              </a:rPr>
              <a:t>самобутності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самостійності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мови</a:t>
            </a:r>
            <a:r>
              <a:rPr lang="ru-RU" sz="2400" b="0" dirty="0" smtClean="0">
                <a:solidFill>
                  <a:schemeClr val="bg1"/>
                </a:solidFill>
              </a:rPr>
              <a:t>. Але </a:t>
            </a:r>
            <a:r>
              <a:rPr lang="ru-RU" sz="2400" b="0" dirty="0" err="1" smtClean="0">
                <a:solidFill>
                  <a:schemeClr val="bg1"/>
                </a:solidFill>
              </a:rPr>
              <a:t>й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нині</a:t>
            </a:r>
            <a:r>
              <a:rPr lang="ru-RU" sz="2400" b="0" dirty="0" smtClean="0">
                <a:solidFill>
                  <a:schemeClr val="bg1"/>
                </a:solidFill>
              </a:rPr>
              <a:t> вони звучать </a:t>
            </a:r>
            <a:r>
              <a:rPr lang="ru-RU" sz="2400" b="0" dirty="0" err="1" smtClean="0">
                <a:solidFill>
                  <a:schemeClr val="bg1"/>
                </a:solidFill>
              </a:rPr>
              <a:t>дуже</a:t>
            </a:r>
            <a:r>
              <a:rPr lang="ru-RU" sz="2400" b="0" dirty="0" smtClean="0">
                <a:solidFill>
                  <a:schemeClr val="bg1"/>
                </a:solidFill>
              </a:rPr>
              <a:t> актуально.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7282" name="AutoShape 2" descr="ВИ.мов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284" name="AutoShape 4" descr="ВИ.мов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286" name="AutoShape 6" descr="ВИ.мов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288" name="AutoShape 8" descr="ВИ.мов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7292" name="Picture 12" descr="ВИ.мова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464496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://powerpointbase.com/uploads/posts/2019-08/1566982889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683568" y="0"/>
            <a:ext cx="7704856" cy="685800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684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i="1" u="sng" dirty="0" smtClean="0">
                <a:solidFill>
                  <a:srgbClr val="325123"/>
                </a:solidFill>
              </a:rPr>
              <a:t>„</a:t>
            </a:r>
            <a:r>
              <a:rPr lang="ru-RU" sz="3400" i="1" u="sng" dirty="0" err="1" smtClean="0">
                <a:solidFill>
                  <a:srgbClr val="325123"/>
                </a:solidFill>
              </a:rPr>
              <a:t>Мова</a:t>
            </a:r>
            <a:r>
              <a:rPr lang="ru-RU" sz="3400" i="1" u="sng" dirty="0" smtClean="0">
                <a:solidFill>
                  <a:srgbClr val="325123"/>
                </a:solidFill>
              </a:rPr>
              <a:t> </a:t>
            </a:r>
            <a:r>
              <a:rPr lang="ru-RU" sz="3400" i="1" dirty="0" smtClean="0">
                <a:solidFill>
                  <a:srgbClr val="325123"/>
                </a:solidFill>
              </a:rPr>
              <a:t>– </a:t>
            </a:r>
            <a:r>
              <a:rPr lang="ru-RU" sz="3400" i="1" dirty="0" err="1" smtClean="0">
                <a:solidFill>
                  <a:srgbClr val="325123"/>
                </a:solidFill>
              </a:rPr>
              <a:t>це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сукупність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</a:p>
          <a:p>
            <a:r>
              <a:rPr lang="ru-RU" sz="3400" i="1" dirty="0" err="1" smtClean="0">
                <a:solidFill>
                  <a:srgbClr val="325123"/>
                </a:solidFill>
              </a:rPr>
              <a:t>довільно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відтворюваних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загальноприйнятих</a:t>
            </a:r>
            <a:r>
              <a:rPr lang="ru-RU" sz="3400" i="1" dirty="0" smtClean="0">
                <a:solidFill>
                  <a:srgbClr val="325123"/>
                </a:solidFill>
              </a:rPr>
              <a:t> у межах </a:t>
            </a:r>
            <a:r>
              <a:rPr lang="ru-RU" sz="3400" i="1" dirty="0" err="1" smtClean="0">
                <a:solidFill>
                  <a:srgbClr val="325123"/>
                </a:solidFill>
              </a:rPr>
              <a:t>даного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суспільства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звукових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знаків</a:t>
            </a:r>
            <a:r>
              <a:rPr lang="ru-RU" sz="3400" i="1" dirty="0" smtClean="0">
                <a:solidFill>
                  <a:srgbClr val="325123"/>
                </a:solidFill>
              </a:rPr>
              <a:t> для </a:t>
            </a:r>
            <a:r>
              <a:rPr lang="ru-RU" sz="3400" i="1" dirty="0" err="1" smtClean="0">
                <a:solidFill>
                  <a:srgbClr val="325123"/>
                </a:solidFill>
              </a:rPr>
              <a:t>об`єктивно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існуючих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явищ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і</a:t>
            </a:r>
            <a:r>
              <a:rPr lang="ru-RU" sz="3400" i="1" dirty="0" smtClean="0">
                <a:solidFill>
                  <a:srgbClr val="325123"/>
                </a:solidFill>
              </a:rPr>
              <a:t> понять, а </a:t>
            </a:r>
            <a:r>
              <a:rPr lang="ru-RU" sz="3400" i="1" dirty="0" err="1" smtClean="0">
                <a:solidFill>
                  <a:srgbClr val="325123"/>
                </a:solidFill>
              </a:rPr>
              <a:t>також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загальноприйнятих</a:t>
            </a:r>
            <a:r>
              <a:rPr lang="ru-RU" sz="3400" i="1" dirty="0" smtClean="0">
                <a:solidFill>
                  <a:srgbClr val="325123"/>
                </a:solidFill>
              </a:rPr>
              <a:t> правил </a:t>
            </a:r>
            <a:r>
              <a:rPr lang="ru-RU" sz="3400" i="1" dirty="0" err="1" smtClean="0">
                <a:solidFill>
                  <a:srgbClr val="325123"/>
                </a:solidFill>
              </a:rPr>
              <a:t>їх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комбінування</a:t>
            </a:r>
            <a:r>
              <a:rPr lang="ru-RU" sz="3400" i="1" dirty="0" smtClean="0">
                <a:solidFill>
                  <a:srgbClr val="325123"/>
                </a:solidFill>
              </a:rPr>
              <a:t> у </a:t>
            </a:r>
            <a:r>
              <a:rPr lang="ru-RU" sz="3400" i="1" dirty="0" err="1" smtClean="0">
                <a:solidFill>
                  <a:srgbClr val="325123"/>
                </a:solidFill>
              </a:rPr>
              <a:t>процесі</a:t>
            </a:r>
            <a:r>
              <a:rPr lang="ru-RU" sz="3400" i="1" dirty="0" smtClean="0">
                <a:solidFill>
                  <a:srgbClr val="325123"/>
                </a:solidFill>
              </a:rPr>
              <a:t> </a:t>
            </a:r>
            <a:r>
              <a:rPr lang="ru-RU" sz="3400" i="1" dirty="0" err="1" smtClean="0">
                <a:solidFill>
                  <a:srgbClr val="325123"/>
                </a:solidFill>
              </a:rPr>
              <a:t>вираження</a:t>
            </a:r>
            <a:r>
              <a:rPr lang="ru-RU" sz="3400" i="1" dirty="0" smtClean="0">
                <a:solidFill>
                  <a:srgbClr val="325123"/>
                </a:solidFill>
              </a:rPr>
              <a:t> думок” </a:t>
            </a:r>
            <a:endParaRPr lang="ru-RU" sz="3400" dirty="0">
              <a:solidFill>
                <a:srgbClr val="325123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://powerpointbase.com/uploads/posts/2019-08/1566982889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827584" y="0"/>
            <a:ext cx="7344816" cy="685800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844824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solidFill>
                  <a:srgbClr val="325123"/>
                </a:solidFill>
              </a:rPr>
              <a:t>Рідна</a:t>
            </a:r>
            <a:r>
              <a:rPr lang="ru-RU" sz="3200" i="1" dirty="0" smtClean="0">
                <a:solidFill>
                  <a:srgbClr val="325123"/>
                </a:solidFill>
              </a:rPr>
              <a:t> </a:t>
            </a:r>
            <a:r>
              <a:rPr lang="ru-RU" sz="3200" i="1" dirty="0" err="1" smtClean="0">
                <a:solidFill>
                  <a:srgbClr val="325123"/>
                </a:solidFill>
              </a:rPr>
              <a:t>мова</a:t>
            </a:r>
            <a:r>
              <a:rPr lang="ru-RU" sz="3200" i="1" dirty="0" smtClean="0">
                <a:solidFill>
                  <a:srgbClr val="325123"/>
                </a:solidFill>
              </a:rPr>
              <a:t>, то </a:t>
            </a:r>
            <a:r>
              <a:rPr lang="ru-RU" sz="3200" i="1" dirty="0" err="1" smtClean="0">
                <a:solidFill>
                  <a:srgbClr val="325123"/>
                </a:solidFill>
              </a:rPr>
              <a:t>найважливіший</a:t>
            </a:r>
            <a:r>
              <a:rPr lang="ru-RU" sz="3200" i="1" dirty="0" smtClean="0">
                <a:solidFill>
                  <a:srgbClr val="325123"/>
                </a:solidFill>
              </a:rPr>
              <a:t> </a:t>
            </a:r>
            <a:r>
              <a:rPr lang="ru-RU" sz="3200" i="1" dirty="0" err="1" smtClean="0">
                <a:solidFill>
                  <a:srgbClr val="325123"/>
                </a:solidFill>
              </a:rPr>
              <a:t>ґрунт</a:t>
            </a:r>
            <a:r>
              <a:rPr lang="ru-RU" sz="3200" i="1" dirty="0" smtClean="0">
                <a:solidFill>
                  <a:srgbClr val="325123"/>
                </a:solidFill>
              </a:rPr>
              <a:t> духовного </a:t>
            </a:r>
            <a:r>
              <a:rPr lang="ru-RU" sz="3200" i="1" dirty="0" err="1" smtClean="0">
                <a:solidFill>
                  <a:srgbClr val="325123"/>
                </a:solidFill>
              </a:rPr>
              <a:t>й</a:t>
            </a:r>
            <a:r>
              <a:rPr lang="ru-RU" sz="3200" i="1" dirty="0" smtClean="0">
                <a:solidFill>
                  <a:srgbClr val="325123"/>
                </a:solidFill>
              </a:rPr>
              <a:t> культурного </a:t>
            </a:r>
            <a:r>
              <a:rPr lang="ru-RU" sz="3200" i="1" dirty="0" err="1" smtClean="0">
                <a:solidFill>
                  <a:srgbClr val="325123"/>
                </a:solidFill>
              </a:rPr>
              <a:t>зростання</a:t>
            </a:r>
            <a:r>
              <a:rPr lang="ru-RU" sz="3200" i="1" dirty="0" smtClean="0">
                <a:solidFill>
                  <a:srgbClr val="325123"/>
                </a:solidFill>
              </a:rPr>
              <a:t> народу, </a:t>
            </a:r>
            <a:r>
              <a:rPr lang="ru-RU" sz="3200" i="1" dirty="0" err="1" smtClean="0">
                <a:solidFill>
                  <a:srgbClr val="325123"/>
                </a:solidFill>
              </a:rPr>
              <a:t>рідна</a:t>
            </a:r>
            <a:r>
              <a:rPr lang="ru-RU" sz="3200" i="1" dirty="0" smtClean="0">
                <a:solidFill>
                  <a:srgbClr val="325123"/>
                </a:solidFill>
              </a:rPr>
              <a:t> </a:t>
            </a:r>
            <a:r>
              <a:rPr lang="ru-RU" sz="3200" i="1" dirty="0" err="1" smtClean="0">
                <a:solidFill>
                  <a:srgbClr val="325123"/>
                </a:solidFill>
              </a:rPr>
              <a:t>мова</a:t>
            </a:r>
            <a:r>
              <a:rPr lang="ru-RU" sz="3200" i="1" dirty="0" smtClean="0">
                <a:solidFill>
                  <a:srgbClr val="325123"/>
                </a:solidFill>
              </a:rPr>
              <a:t> - то «сила </a:t>
            </a:r>
            <a:r>
              <a:rPr lang="ru-RU" sz="3200" i="1" dirty="0" err="1" smtClean="0">
                <a:solidFill>
                  <a:srgbClr val="325123"/>
                </a:solidFill>
              </a:rPr>
              <a:t>культури</a:t>
            </a:r>
            <a:r>
              <a:rPr lang="ru-RU" sz="3200" i="1" dirty="0" smtClean="0">
                <a:solidFill>
                  <a:srgbClr val="325123"/>
                </a:solidFill>
              </a:rPr>
              <a:t>, а культура - сила народу».</a:t>
            </a:r>
          </a:p>
          <a:p>
            <a:r>
              <a:rPr lang="ru-RU" sz="3200" i="1" dirty="0" smtClean="0">
                <a:solidFill>
                  <a:srgbClr val="325123"/>
                </a:solidFill>
              </a:rPr>
              <a:t>   					</a:t>
            </a:r>
            <a:r>
              <a:rPr lang="ru-RU" sz="3200" dirty="0" smtClean="0">
                <a:solidFill>
                  <a:srgbClr val="325123"/>
                </a:solidFill>
              </a:rPr>
              <a:t>І. </a:t>
            </a:r>
            <a:r>
              <a:rPr lang="ru-RU" sz="3200" dirty="0" err="1" smtClean="0">
                <a:solidFill>
                  <a:srgbClr val="325123"/>
                </a:solidFill>
              </a:rPr>
              <a:t>Огієнко</a:t>
            </a:r>
            <a:endParaRPr lang="ru-RU" sz="3200" dirty="0">
              <a:solidFill>
                <a:srgbClr val="32512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8680"/>
            <a:ext cx="6172200" cy="2664296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bg1"/>
                </a:solidFill>
              </a:rPr>
              <a:t>В </a:t>
            </a:r>
            <a:r>
              <a:rPr lang="ru-RU" sz="2800" dirty="0" smtClean="0">
                <a:solidFill>
                  <a:schemeClr val="bg1"/>
                </a:solidFill>
              </a:rPr>
              <a:t>1989</a:t>
            </a:r>
            <a:r>
              <a:rPr lang="ru-RU" sz="2800" b="0" dirty="0" smtClean="0">
                <a:solidFill>
                  <a:schemeClr val="bg1"/>
                </a:solidFill>
              </a:rPr>
              <a:t> р., </a:t>
            </a:r>
            <a:r>
              <a:rPr lang="ru-RU" sz="2800" b="0" dirty="0" err="1" smtClean="0">
                <a:solidFill>
                  <a:schemeClr val="bg1"/>
                </a:solidFill>
              </a:rPr>
              <a:t>було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прийнято</a:t>
            </a:r>
            <a:r>
              <a:rPr lang="ru-RU" sz="2800" dirty="0" smtClean="0">
                <a:solidFill>
                  <a:schemeClr val="bg1"/>
                </a:solidFill>
              </a:rPr>
              <a:t> „Закон про </a:t>
            </a:r>
            <a:r>
              <a:rPr lang="ru-RU" sz="2800" dirty="0" err="1" smtClean="0">
                <a:solidFill>
                  <a:schemeClr val="bg1"/>
                </a:solidFill>
              </a:rPr>
              <a:t>мови</a:t>
            </a:r>
            <a:r>
              <a:rPr lang="ru-RU" sz="2800" dirty="0" smtClean="0">
                <a:solidFill>
                  <a:schemeClr val="bg1"/>
                </a:solidFill>
              </a:rPr>
              <a:t>”, </a:t>
            </a:r>
            <a:r>
              <a:rPr lang="ru-RU" sz="2800" b="0" dirty="0" err="1" smtClean="0">
                <a:solidFill>
                  <a:schemeClr val="bg1"/>
                </a:solidFill>
              </a:rPr>
              <a:t>який</a:t>
            </a:r>
            <a:r>
              <a:rPr lang="ru-RU" sz="2800" b="0" dirty="0" smtClean="0">
                <a:solidFill>
                  <a:schemeClr val="bg1"/>
                </a:solidFill>
              </a:rPr>
              <a:t> попри </a:t>
            </a:r>
            <a:r>
              <a:rPr lang="ru-RU" sz="2800" b="0" dirty="0" err="1" smtClean="0">
                <a:solidFill>
                  <a:schemeClr val="bg1"/>
                </a:solidFill>
              </a:rPr>
              <a:t>всі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негаразди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дає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змогу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українській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мові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посісти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належне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місце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державної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мови</a:t>
            </a:r>
            <a:r>
              <a:rPr lang="ru-RU" sz="2800" b="0" dirty="0" smtClean="0">
                <a:solidFill>
                  <a:schemeClr val="bg1"/>
                </a:solidFill>
              </a:rPr>
              <a:t>, </a:t>
            </a:r>
            <a:r>
              <a:rPr lang="ru-RU" sz="2800" b="0" dirty="0" err="1" smtClean="0">
                <a:solidFill>
                  <a:schemeClr val="bg1"/>
                </a:solidFill>
              </a:rPr>
              <a:t>що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й</a:t>
            </a:r>
            <a:r>
              <a:rPr lang="ru-RU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</a:rPr>
              <a:t>закарбовано</a:t>
            </a:r>
            <a:r>
              <a:rPr lang="ru-RU" sz="2800" b="0" dirty="0" smtClean="0">
                <a:solidFill>
                  <a:schemeClr val="bg1"/>
                </a:solidFill>
              </a:rPr>
              <a:t> в ст. 10 </a:t>
            </a:r>
            <a:r>
              <a:rPr lang="ru-RU" sz="2800" dirty="0" err="1" smtClean="0">
                <a:solidFill>
                  <a:schemeClr val="bg1"/>
                </a:solidFill>
              </a:rPr>
              <a:t>Конституції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України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6498" name="Picture 2" descr="Конституция Украины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3779912" cy="25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За «паляніцу» – розстріл? Що змінить новий закон про мову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0000" r="2000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8548" name="Picture 4" descr="За «паляніцу» – розстріл? Що змінить новий закон про мову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476672"/>
            <a:ext cx="6624736" cy="1944216"/>
          </a:xfrm>
          <a:solidFill>
            <a:srgbClr val="1D574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b="0" u="sng" dirty="0" err="1" smtClean="0">
                <a:solidFill>
                  <a:srgbClr val="FFFF00"/>
                </a:solidFill>
              </a:rPr>
              <a:t>Жодне</a:t>
            </a:r>
            <a:r>
              <a:rPr lang="ru-RU" sz="2400" b="0" u="sng" dirty="0" smtClean="0">
                <a:solidFill>
                  <a:srgbClr val="FFFF00"/>
                </a:solidFill>
              </a:rPr>
              <a:t>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суспільство</a:t>
            </a:r>
            <a:r>
              <a:rPr lang="ru-RU" sz="2400" b="0" u="sng" dirty="0" smtClean="0">
                <a:solidFill>
                  <a:srgbClr val="FFFF00"/>
                </a:solidFill>
              </a:rPr>
              <a:t>, на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якому</a:t>
            </a:r>
            <a:r>
              <a:rPr lang="ru-RU" sz="2400" b="0" u="sng" dirty="0" smtClean="0">
                <a:solidFill>
                  <a:srgbClr val="FFFF00"/>
                </a:solidFill>
              </a:rPr>
              <a:t> б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воно</a:t>
            </a:r>
            <a:r>
              <a:rPr lang="ru-RU" sz="2400" b="0" u="sng" dirty="0" smtClean="0">
                <a:solidFill>
                  <a:srgbClr val="FFFF00"/>
                </a:solidFill>
              </a:rPr>
              <a:t>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рівні</a:t>
            </a:r>
            <a:r>
              <a:rPr lang="ru-RU" sz="2400" b="0" u="sng" dirty="0" smtClean="0">
                <a:solidFill>
                  <a:srgbClr val="FFFF00"/>
                </a:solidFill>
              </a:rPr>
              <a:t> не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перебувало</a:t>
            </a:r>
            <a:r>
              <a:rPr lang="ru-RU" sz="2400" b="0" u="sng" dirty="0" smtClean="0">
                <a:solidFill>
                  <a:srgbClr val="FFFF00"/>
                </a:solidFill>
              </a:rPr>
              <a:t>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не</a:t>
            </a:r>
            <a:r>
              <a:rPr lang="ru-RU" sz="2400" b="0" u="sng" dirty="0" smtClean="0">
                <a:solidFill>
                  <a:srgbClr val="FFFF00"/>
                </a:solidFill>
              </a:rPr>
              <a:t>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можу</a:t>
            </a:r>
            <a:r>
              <a:rPr lang="ru-RU" sz="2400" b="0" u="sng" dirty="0" smtClean="0">
                <a:solidFill>
                  <a:srgbClr val="FFFF00"/>
                </a:solidFill>
              </a:rPr>
              <a:t>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існувати</a:t>
            </a:r>
            <a:r>
              <a:rPr lang="ru-RU" sz="2400" b="0" u="sng" dirty="0" smtClean="0">
                <a:solidFill>
                  <a:srgbClr val="FFFF00"/>
                </a:solidFill>
              </a:rPr>
              <a:t> без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мови</a:t>
            </a:r>
            <a:r>
              <a:rPr lang="ru-RU" sz="2400" b="0" u="sng" dirty="0" smtClean="0">
                <a:solidFill>
                  <a:srgbClr val="FFFF00"/>
                </a:solidFill>
              </a:rPr>
              <a:t>.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Обслуговуючи</a:t>
            </a:r>
            <a:r>
              <a:rPr lang="ru-RU" sz="2400" b="0" u="sng" dirty="0" smtClean="0">
                <a:solidFill>
                  <a:srgbClr val="FFFF00"/>
                </a:solidFill>
              </a:rPr>
              <a:t> потреби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суспільства</a:t>
            </a:r>
            <a:r>
              <a:rPr lang="ru-RU" sz="2400" b="0" u="sng" dirty="0" smtClean="0">
                <a:solidFill>
                  <a:srgbClr val="FFFF00"/>
                </a:solidFill>
              </a:rPr>
              <a:t>,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мова</a:t>
            </a:r>
            <a:r>
              <a:rPr lang="ru-RU" sz="2400" b="0" u="sng" dirty="0" smtClean="0">
                <a:solidFill>
                  <a:srgbClr val="FFFF00"/>
                </a:solidFill>
              </a:rPr>
              <a:t>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виконує</a:t>
            </a:r>
            <a:r>
              <a:rPr lang="ru-RU" sz="2400" b="0" u="sng" dirty="0" smtClean="0">
                <a:solidFill>
                  <a:srgbClr val="FFFF00"/>
                </a:solidFill>
              </a:rPr>
              <a:t>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цілу</a:t>
            </a:r>
            <a:r>
              <a:rPr lang="ru-RU" sz="2400" b="0" u="sng" dirty="0" smtClean="0">
                <a:solidFill>
                  <a:srgbClr val="FFFF00"/>
                </a:solidFill>
              </a:rPr>
              <a:t> низку </a:t>
            </a:r>
            <a:r>
              <a:rPr lang="ru-RU" sz="2400" b="0" u="sng" dirty="0" err="1" smtClean="0">
                <a:solidFill>
                  <a:srgbClr val="FFFF00"/>
                </a:solidFill>
              </a:rPr>
              <a:t>функцій</a:t>
            </a:r>
            <a:r>
              <a:rPr lang="ru-RU" sz="2400" b="0" u="sng" dirty="0" smtClean="0">
                <a:solidFill>
                  <a:srgbClr val="FFFF00"/>
                </a:solidFill>
              </a:rPr>
              <a:t>:</a:t>
            </a:r>
            <a:endParaRPr lang="ru-RU" sz="24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835696" y="2492896"/>
          <a:ext cx="66247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556792"/>
            <a:ext cx="5472608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ожна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людина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своєрідний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індивідуальний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мовний</a:t>
            </a:r>
            <a:r>
              <a:rPr lang="ru-RU" i="1" dirty="0" smtClean="0">
                <a:solidFill>
                  <a:schemeClr val="bg1"/>
                </a:solidFill>
              </a:rPr>
              <a:t> „портрет”, </a:t>
            </a:r>
            <a:r>
              <a:rPr lang="ru-RU" i="1" dirty="0" err="1" smtClean="0">
                <a:solidFill>
                  <a:schemeClr val="bg1"/>
                </a:solidFill>
              </a:rPr>
              <a:t>мовний</a:t>
            </a:r>
            <a:r>
              <a:rPr lang="ru-RU" i="1" dirty="0" smtClean="0">
                <a:solidFill>
                  <a:schemeClr val="bg1"/>
                </a:solidFill>
              </a:rPr>
              <a:t> „паспорт”, в </a:t>
            </a:r>
            <a:r>
              <a:rPr lang="ru-RU" i="1" dirty="0" err="1" smtClean="0">
                <a:solidFill>
                  <a:schemeClr val="bg1"/>
                </a:solidFill>
              </a:rPr>
              <a:t>якому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відображено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всі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її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національно-естетичні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соціальні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культурні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духові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вікові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параметри</a:t>
            </a:r>
            <a:r>
              <a:rPr lang="ru-RU" i="1" dirty="0" smtClean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32656"/>
            <a:ext cx="2520280" cy="10081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комунікативна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04664"/>
            <a:ext cx="547260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мова</a:t>
            </a:r>
            <a:r>
              <a:rPr lang="ru-RU" i="1" dirty="0" smtClean="0">
                <a:solidFill>
                  <a:schemeClr val="bg1"/>
                </a:solidFill>
              </a:rPr>
              <a:t> –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засіб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i="1" dirty="0" smtClean="0">
                <a:solidFill>
                  <a:schemeClr val="bg1"/>
                </a:solidFill>
              </a:rPr>
              <a:t> людей, нею </a:t>
            </a:r>
            <a:r>
              <a:rPr lang="ru-RU" i="1" dirty="0" err="1" smtClean="0">
                <a:solidFill>
                  <a:schemeClr val="bg1"/>
                </a:solidFill>
              </a:rPr>
              <a:t>можна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передавати</a:t>
            </a:r>
            <a:r>
              <a:rPr lang="ru-RU" i="1" dirty="0" smtClean="0">
                <a:solidFill>
                  <a:schemeClr val="bg1"/>
                </a:solidFill>
              </a:rPr>
              <a:t> все те, </a:t>
            </a:r>
            <a:r>
              <a:rPr lang="ru-RU" i="1" dirty="0" err="1" smtClean="0">
                <a:solidFill>
                  <a:schemeClr val="bg1"/>
                </a:solidFill>
              </a:rPr>
              <a:t>що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виражається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наприклад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мімікою</a:t>
            </a:r>
            <a:r>
              <a:rPr lang="ru-RU" i="1" dirty="0" smtClean="0">
                <a:solidFill>
                  <a:schemeClr val="bg1"/>
                </a:solidFill>
              </a:rPr>
              <a:t>, жестами </a:t>
            </a:r>
            <a:r>
              <a:rPr lang="ru-RU" i="1" dirty="0" err="1" smtClean="0">
                <a:solidFill>
                  <a:schemeClr val="bg1"/>
                </a:solidFill>
              </a:rPr>
              <a:t>чи</a:t>
            </a:r>
            <a:r>
              <a:rPr lang="ru-RU" i="1" dirty="0" smtClean="0">
                <a:solidFill>
                  <a:schemeClr val="bg1"/>
                </a:solidFill>
              </a:rPr>
              <a:t> символами;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28800"/>
            <a:ext cx="252028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індефікаційна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924944"/>
            <a:ext cx="2520280" cy="10081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експресивна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221088"/>
            <a:ext cx="252028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гносеологічна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517232"/>
            <a:ext cx="2520280" cy="10081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мислетворча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996952"/>
            <a:ext cx="5400600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полягає</a:t>
            </a:r>
            <a:r>
              <a:rPr lang="ru-RU" i="1" dirty="0" smtClean="0">
                <a:solidFill>
                  <a:schemeClr val="bg1"/>
                </a:solidFill>
              </a:rPr>
              <a:t> в тому, </a:t>
            </a:r>
            <a:r>
              <a:rPr lang="ru-RU" i="1" dirty="0" err="1" smtClean="0">
                <a:solidFill>
                  <a:schemeClr val="bg1"/>
                </a:solidFill>
              </a:rPr>
              <a:t>що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універсальним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засобом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вираження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внутрішнього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світу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людини</a:t>
            </a:r>
            <a:r>
              <a:rPr lang="ru-RU" i="1" dirty="0" smtClean="0">
                <a:solidFill>
                  <a:schemeClr val="bg1"/>
                </a:solidFill>
              </a:rPr>
              <a:t>;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4293096"/>
            <a:ext cx="5328592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мова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своєрідним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засобом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пізнання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світу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пізнаючи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людина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пізнає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світ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цієї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мови</a:t>
            </a:r>
            <a:r>
              <a:rPr lang="ru-RU" i="1" dirty="0" smtClean="0">
                <a:solidFill>
                  <a:schemeClr val="bg1"/>
                </a:solidFill>
              </a:rPr>
              <a:t>;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5445224"/>
            <a:ext cx="5472608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формуючи</a:t>
            </a:r>
            <a:r>
              <a:rPr lang="ru-RU" i="1" dirty="0" smtClean="0">
                <a:solidFill>
                  <a:schemeClr val="bg1"/>
                </a:solidFill>
              </a:rPr>
              <a:t> думку, </a:t>
            </a:r>
            <a:r>
              <a:rPr lang="ru-RU" i="1" dirty="0" err="1" smtClean="0">
                <a:solidFill>
                  <a:schemeClr val="bg1"/>
                </a:solidFill>
              </a:rPr>
              <a:t>людина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мислить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мовними</a:t>
            </a:r>
            <a:r>
              <a:rPr lang="ru-RU" i="1" dirty="0" smtClean="0">
                <a:solidFill>
                  <a:schemeClr val="bg1"/>
                </a:solidFill>
              </a:rPr>
              <a:t> формами. </a:t>
            </a:r>
            <a:r>
              <a:rPr lang="ru-RU" i="1" dirty="0" err="1" smtClean="0">
                <a:solidFill>
                  <a:schemeClr val="bg1"/>
                </a:solidFill>
              </a:rPr>
              <a:t>Мислить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людина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тільки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рідною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мовою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Процес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мислення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суто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національну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специфіку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Occupational Rehabilitation: Facilitating Intercultural Encounter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стосунки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людьми,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них.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виявляється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мовленні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коли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обставини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спілкування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розуміли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одного,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повинно бути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якісним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691680" y="260648"/>
          <a:ext cx="705678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691680" y="260648"/>
          <a:ext cx="69847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owerpointbase.com/uploads/posts/2019-08/1566982904_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2195736" y="1124744"/>
            <a:ext cx="4824536" cy="4536504"/>
          </a:xfrm>
          <a:prstGeom prst="flowChartConnector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25123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700808"/>
            <a:ext cx="46085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325123"/>
                </a:solidFill>
              </a:rPr>
              <a:t>КУЛЬТУРА МОВИ - ЗАГАЛЬНА КУЛЬТУРА ЛЮДИНИ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8680"/>
            <a:ext cx="6480720" cy="49685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600" b="0" dirty="0" smtClean="0">
                <a:solidFill>
                  <a:schemeClr val="bg1"/>
                </a:solidFill>
              </a:rPr>
              <a:t>Культура </a:t>
            </a:r>
            <a:r>
              <a:rPr lang="ru-RU" sz="2600" b="0" dirty="0" err="1" smtClean="0">
                <a:solidFill>
                  <a:schemeClr val="bg1"/>
                </a:solidFill>
              </a:rPr>
              <a:t>мови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безпосередньо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пов’язана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із</a:t>
            </a:r>
            <a:r>
              <a:rPr lang="ru-RU" sz="2600" b="0" dirty="0" smtClean="0">
                <a:solidFill>
                  <a:schemeClr val="bg1"/>
                </a:solidFill>
              </a:rPr>
              <a:t> станом </a:t>
            </a:r>
            <a:r>
              <a:rPr lang="ru-RU" sz="2600" b="0" dirty="0" err="1" smtClean="0">
                <a:solidFill>
                  <a:schemeClr val="bg1"/>
                </a:solidFill>
              </a:rPr>
              <a:t>нормування</a:t>
            </a:r>
            <a:r>
              <a:rPr lang="ru-RU" sz="2600" b="0" dirty="0" smtClean="0">
                <a:solidFill>
                  <a:schemeClr val="bg1"/>
                </a:solidFill>
              </a:rPr>
              <a:t>, </a:t>
            </a:r>
            <a:r>
              <a:rPr lang="ru-RU" sz="2600" b="0" dirty="0" err="1" smtClean="0">
                <a:solidFill>
                  <a:schemeClr val="bg1"/>
                </a:solidFill>
              </a:rPr>
              <a:t>кодифікації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літературної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мови</a:t>
            </a:r>
            <a:r>
              <a:rPr lang="ru-RU" sz="2600" b="0" dirty="0" smtClean="0">
                <a:solidFill>
                  <a:schemeClr val="bg1"/>
                </a:solidFill>
              </a:rPr>
              <a:t>, </a:t>
            </a:r>
            <a:r>
              <a:rPr lang="ru-RU" sz="2600" b="0" dirty="0" err="1" smtClean="0">
                <a:solidFill>
                  <a:schemeClr val="bg1"/>
                </a:solidFill>
              </a:rPr>
              <a:t>відбитим</a:t>
            </a:r>
            <a:r>
              <a:rPr lang="ru-RU" sz="2600" b="0" dirty="0" smtClean="0">
                <a:solidFill>
                  <a:schemeClr val="bg1"/>
                </a:solidFill>
              </a:rPr>
              <a:t> у словниках, </a:t>
            </a:r>
            <a:r>
              <a:rPr lang="ru-RU" sz="2600" b="0" dirty="0" err="1" smtClean="0">
                <a:solidFill>
                  <a:schemeClr val="bg1"/>
                </a:solidFill>
              </a:rPr>
              <a:t>граматиках</a:t>
            </a:r>
            <a:r>
              <a:rPr lang="ru-RU" sz="2600" b="0" dirty="0" smtClean="0">
                <a:solidFill>
                  <a:schemeClr val="bg1"/>
                </a:solidFill>
              </a:rPr>
              <a:t>, </a:t>
            </a:r>
            <a:r>
              <a:rPr lang="ru-RU" sz="2600" b="0" dirty="0" err="1" smtClean="0">
                <a:solidFill>
                  <a:schemeClr val="bg1"/>
                </a:solidFill>
              </a:rPr>
              <a:t>практичних</a:t>
            </a:r>
            <a:r>
              <a:rPr lang="ru-RU" sz="2600" b="0" dirty="0" smtClean="0">
                <a:solidFill>
                  <a:schemeClr val="bg1"/>
                </a:solidFill>
              </a:rPr>
              <a:t> курсах </a:t>
            </a:r>
            <a:r>
              <a:rPr lang="ru-RU" sz="2600" b="0" dirty="0" err="1" smtClean="0">
                <a:solidFill>
                  <a:schemeClr val="bg1"/>
                </a:solidFill>
              </a:rPr>
              <a:t>мови</a:t>
            </a:r>
            <a:r>
              <a:rPr lang="ru-RU" sz="2600" b="0" dirty="0" smtClean="0">
                <a:solidFill>
                  <a:schemeClr val="bg1"/>
                </a:solidFill>
              </a:rPr>
              <a:t>. </a:t>
            </a:r>
            <a:r>
              <a:rPr lang="ru-RU" sz="2600" b="0" dirty="0" err="1" smtClean="0">
                <a:solidFill>
                  <a:schemeClr val="bg1"/>
                </a:solidFill>
              </a:rPr>
              <a:t>Регулювальна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функція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культури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мови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полягає</a:t>
            </a:r>
            <a:r>
              <a:rPr lang="ru-RU" sz="2600" b="0" dirty="0" smtClean="0">
                <a:solidFill>
                  <a:schemeClr val="bg1"/>
                </a:solidFill>
              </a:rPr>
              <a:t>, </a:t>
            </a:r>
            <a:r>
              <a:rPr lang="ru-RU" sz="2600" b="0" dirty="0" err="1" smtClean="0">
                <a:solidFill>
                  <a:schemeClr val="bg1"/>
                </a:solidFill>
              </a:rPr>
              <a:t>зокрема</a:t>
            </a:r>
            <a:r>
              <a:rPr lang="ru-RU" sz="2600" b="0" dirty="0" smtClean="0">
                <a:solidFill>
                  <a:schemeClr val="bg1"/>
                </a:solidFill>
              </a:rPr>
              <a:t>, в </a:t>
            </a:r>
            <a:r>
              <a:rPr lang="ru-RU" sz="2600" b="0" dirty="0" err="1" smtClean="0">
                <a:solidFill>
                  <a:schemeClr val="bg1"/>
                </a:solidFill>
              </a:rPr>
              <a:t>досягненні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діалектичної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рівноваги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між</a:t>
            </a:r>
            <a:r>
              <a:rPr lang="ru-RU" sz="2600" b="0" dirty="0" smtClean="0">
                <a:solidFill>
                  <a:schemeClr val="bg1"/>
                </a:solidFill>
              </a:rPr>
              <a:t> нормативною та </a:t>
            </a:r>
            <a:r>
              <a:rPr lang="ru-RU" sz="2600" b="0" dirty="0" err="1" smtClean="0">
                <a:solidFill>
                  <a:schemeClr val="bg1"/>
                </a:solidFill>
              </a:rPr>
              <a:t>історичною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граматикою</a:t>
            </a:r>
            <a:r>
              <a:rPr lang="ru-RU" sz="2600" b="0" dirty="0" smtClean="0">
                <a:solidFill>
                  <a:schemeClr val="bg1"/>
                </a:solidFill>
              </a:rPr>
              <a:t>, </a:t>
            </a:r>
            <a:r>
              <a:rPr lang="ru-RU" sz="2600" b="0" dirty="0" err="1" smtClean="0">
                <a:solidFill>
                  <a:schemeClr val="bg1"/>
                </a:solidFill>
              </a:rPr>
              <a:t>між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практичними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і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теоретичними</a:t>
            </a:r>
            <a:r>
              <a:rPr lang="ru-RU" sz="2600" b="0" dirty="0" smtClean="0">
                <a:solidFill>
                  <a:schemeClr val="bg1"/>
                </a:solidFill>
              </a:rPr>
              <a:t> курсами </a:t>
            </a:r>
            <a:r>
              <a:rPr lang="ru-RU" sz="2600" b="0" dirty="0" err="1" smtClean="0">
                <a:solidFill>
                  <a:schemeClr val="bg1"/>
                </a:solidFill>
              </a:rPr>
              <a:t>мови</a:t>
            </a:r>
            <a:r>
              <a:rPr lang="ru-RU" sz="2600" b="0" dirty="0" smtClean="0">
                <a:solidFill>
                  <a:schemeClr val="bg1"/>
                </a:solidFill>
              </a:rPr>
              <a:t>. Вона </a:t>
            </a:r>
            <a:r>
              <a:rPr lang="ru-RU" sz="2600" b="0" dirty="0" err="1" smtClean="0">
                <a:solidFill>
                  <a:schemeClr val="bg1"/>
                </a:solidFill>
              </a:rPr>
              <a:t>по-різному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реагує</a:t>
            </a:r>
            <a:r>
              <a:rPr lang="ru-RU" sz="2600" b="0" dirty="0" smtClean="0">
                <a:solidFill>
                  <a:schemeClr val="bg1"/>
                </a:solidFill>
              </a:rPr>
              <a:t> на </a:t>
            </a:r>
            <a:r>
              <a:rPr lang="ru-RU" sz="2600" b="0" dirty="0" err="1" smtClean="0">
                <a:solidFill>
                  <a:schemeClr val="bg1"/>
                </a:solidFill>
              </a:rPr>
              <a:t>закономірності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усної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мови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і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писемної</a:t>
            </a:r>
            <a:r>
              <a:rPr lang="ru-RU" sz="2600" b="0" dirty="0" smtClean="0">
                <a:solidFill>
                  <a:schemeClr val="bg1"/>
                </a:solidFill>
              </a:rPr>
              <a:t> </a:t>
            </a:r>
            <a:r>
              <a:rPr lang="ru-RU" sz="2600" b="0" dirty="0" err="1" smtClean="0">
                <a:solidFill>
                  <a:schemeClr val="bg1"/>
                </a:solidFill>
              </a:rPr>
              <a:t>мови</a:t>
            </a:r>
            <a:r>
              <a:rPr lang="ru-RU" sz="2600" b="0" dirty="0" smtClean="0">
                <a:solidFill>
                  <a:schemeClr val="bg1"/>
                </a:solidFill>
              </a:rPr>
              <a:t>.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5904656" cy="5184576"/>
          </a:xfrm>
          <a:solidFill>
            <a:srgbClr val="1D574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dirty="0" err="1" smtClean="0">
                <a:solidFill>
                  <a:schemeClr val="bg1"/>
                </a:solidFill>
              </a:rPr>
              <a:t>це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традиції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усного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освічених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кіл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суспільства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багатого</a:t>
            </a:r>
            <a:r>
              <a:rPr lang="ru-RU" sz="2200" i="1" dirty="0" smtClean="0">
                <a:solidFill>
                  <a:schemeClr val="bg1"/>
                </a:solidFill>
              </a:rPr>
              <a:t> на </a:t>
            </a:r>
            <a:r>
              <a:rPr lang="ru-RU" sz="2200" i="1" dirty="0" err="1" smtClean="0">
                <a:solidFill>
                  <a:schemeClr val="bg1"/>
                </a:solidFill>
              </a:rPr>
              <a:t>варіанти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порівняно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з</a:t>
            </a:r>
            <a:r>
              <a:rPr lang="ru-RU" sz="2200" i="1" dirty="0" smtClean="0">
                <a:solidFill>
                  <a:schemeClr val="bg1"/>
                </a:solidFill>
              </a:rPr>
              <a:t> культурою </a:t>
            </a:r>
            <a:r>
              <a:rPr lang="ru-RU" sz="2200" i="1" dirty="0" err="1" smtClean="0">
                <a:solidFill>
                  <a:schemeClr val="bg1"/>
                </a:solidFill>
              </a:rPr>
              <a:t>писемної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мови</a:t>
            </a:r>
            <a:r>
              <a:rPr lang="ru-RU" sz="2200" i="1" dirty="0" smtClean="0">
                <a:solidFill>
                  <a:schemeClr val="bg1"/>
                </a:solidFill>
              </a:rPr>
              <a:t>. Культура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мови</a:t>
            </a:r>
            <a:r>
              <a:rPr lang="ru-RU" sz="2200" i="1" dirty="0" smtClean="0">
                <a:solidFill>
                  <a:schemeClr val="bg1"/>
                </a:solidFill>
              </a:rPr>
              <a:t> - </a:t>
            </a:r>
            <a:r>
              <a:rPr lang="ru-RU" sz="2200" i="1" dirty="0" err="1" smtClean="0">
                <a:solidFill>
                  <a:schemeClr val="bg1"/>
                </a:solidFill>
              </a:rPr>
              <a:t>категорія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оцінна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але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індивідуальні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смаки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уподобання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мають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грунтуватися</a:t>
            </a:r>
            <a:r>
              <a:rPr lang="ru-RU" sz="2200" i="1" dirty="0" smtClean="0">
                <a:solidFill>
                  <a:schemeClr val="bg1"/>
                </a:solidFill>
              </a:rPr>
              <a:t> на </a:t>
            </a:r>
            <a:r>
              <a:rPr lang="ru-RU" sz="2200" i="1" dirty="0" err="1" smtClean="0">
                <a:solidFill>
                  <a:schemeClr val="bg1"/>
                </a:solidFill>
              </a:rPr>
              <a:t>суспільній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мовній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практиці</a:t>
            </a:r>
            <a:r>
              <a:rPr lang="ru-RU" sz="2200" i="1" dirty="0" smtClean="0">
                <a:solidFill>
                  <a:schemeClr val="bg1"/>
                </a:solidFill>
              </a:rPr>
              <a:t>. </a:t>
            </a:r>
            <a:r>
              <a:rPr lang="ru-RU" sz="2200" i="1" dirty="0" err="1" smtClean="0">
                <a:solidFill>
                  <a:schemeClr val="bg1"/>
                </a:solidFill>
              </a:rPr>
              <a:t>Основи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культури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закладаються</a:t>
            </a:r>
            <a:r>
              <a:rPr lang="ru-RU" sz="2200" i="1" dirty="0" smtClean="0">
                <a:solidFill>
                  <a:schemeClr val="bg1"/>
                </a:solidFill>
              </a:rPr>
              <a:t> у </a:t>
            </a:r>
            <a:r>
              <a:rPr lang="ru-RU" sz="2200" i="1" dirty="0" err="1" smtClean="0">
                <a:solidFill>
                  <a:schemeClr val="bg1"/>
                </a:solidFill>
              </a:rPr>
              <a:t>дошкільному</a:t>
            </a:r>
            <a:r>
              <a:rPr lang="ru-RU" sz="2200" i="1" dirty="0" smtClean="0">
                <a:solidFill>
                  <a:schemeClr val="bg1"/>
                </a:solidFill>
              </a:rPr>
              <a:t> та </a:t>
            </a:r>
            <a:r>
              <a:rPr lang="ru-RU" sz="2200" i="1" dirty="0" err="1" smtClean="0">
                <a:solidFill>
                  <a:schemeClr val="bg1"/>
                </a:solidFill>
              </a:rPr>
              <a:t>шкільному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вихованні</a:t>
            </a:r>
            <a:r>
              <a:rPr lang="ru-RU" sz="2200" i="1" dirty="0" smtClean="0">
                <a:solidFill>
                  <a:schemeClr val="bg1"/>
                </a:solidFill>
              </a:rPr>
              <a:t>. Тут </a:t>
            </a:r>
            <a:r>
              <a:rPr lang="ru-RU" sz="2200" i="1" dirty="0" err="1" smtClean="0">
                <a:solidFill>
                  <a:schemeClr val="bg1"/>
                </a:solidFill>
              </a:rPr>
              <a:t>формується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мовний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етикет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засвоюються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зразки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мовної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поведінки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відшліфовані</a:t>
            </a:r>
            <a:r>
              <a:rPr lang="ru-RU" sz="2200" i="1" dirty="0" smtClean="0">
                <a:solidFill>
                  <a:schemeClr val="bg1"/>
                </a:solidFill>
              </a:rPr>
              <a:t> в </a:t>
            </a:r>
            <a:r>
              <a:rPr lang="ru-RU" sz="2200" i="1" dirty="0" err="1" smtClean="0">
                <a:solidFill>
                  <a:schemeClr val="bg1"/>
                </a:solidFill>
              </a:rPr>
              <a:t>процесі</a:t>
            </a:r>
            <a:r>
              <a:rPr lang="ru-RU" sz="2200" i="1" dirty="0" smtClean="0">
                <a:solidFill>
                  <a:schemeClr val="bg1"/>
                </a:solidFill>
              </a:rPr>
              <a:t> культурного </a:t>
            </a:r>
            <a:r>
              <a:rPr lang="ru-RU" sz="2200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носіїв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мови</a:t>
            </a:r>
            <a:r>
              <a:rPr lang="ru-RU" sz="2200" i="1" dirty="0" smtClean="0">
                <a:solidFill>
                  <a:schemeClr val="bg1"/>
                </a:solidFill>
              </a:rPr>
              <a:t>. </a:t>
            </a:r>
            <a:r>
              <a:rPr lang="ru-RU" sz="2200" i="1" dirty="0" err="1" smtClean="0">
                <a:solidFill>
                  <a:schemeClr val="bg1"/>
                </a:solidFill>
              </a:rPr>
              <a:t>Індивідуальна</a:t>
            </a:r>
            <a:r>
              <a:rPr lang="ru-RU" sz="2200" i="1" dirty="0" smtClean="0">
                <a:solidFill>
                  <a:schemeClr val="bg1"/>
                </a:solidFill>
              </a:rPr>
              <a:t> робота над культурою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триває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протягом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усього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свідомого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життя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мовця</a:t>
            </a:r>
            <a:r>
              <a:rPr lang="ru-RU" sz="2200" i="1" dirty="0" smtClean="0">
                <a:solidFill>
                  <a:schemeClr val="bg1"/>
                </a:solidFill>
              </a:rPr>
              <a:t>.</a:t>
            </a:r>
            <a:endParaRPr lang="ru-RU" sz="2200" i="1" dirty="0">
              <a:solidFill>
                <a:schemeClr val="bg1"/>
              </a:solidFill>
            </a:endParaRPr>
          </a:p>
        </p:txBody>
      </p:sp>
      <p:pic>
        <p:nvPicPr>
          <p:cNvPr id="91148" name="Picture 12" descr="Image du Blog zezete2.centerblog.net | Ideias para formatur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396" y="1"/>
            <a:ext cx="2328513" cy="3068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95536" y="188640"/>
            <a:ext cx="4752528" cy="1224136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Культура </a:t>
            </a:r>
            <a:r>
              <a:rPr lang="ru-RU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усної</a:t>
            </a:r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://powerpointbase.com/uploads/posts/2019-08/1566982889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755576" y="0"/>
            <a:ext cx="7632848" cy="6858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89090" name="Picture 2" descr="Томос та Iван Огієнко | Газета «День» мобільна верс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2656"/>
            <a:ext cx="5112568" cy="6135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2492896"/>
            <a:ext cx="176753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325123"/>
                </a:solidFill>
              </a:rPr>
              <a:t>Іва́н</a:t>
            </a:r>
            <a:endParaRPr lang="uk-UA" sz="2800" b="1" dirty="0" smtClean="0">
              <a:solidFill>
                <a:srgbClr val="325123"/>
              </a:solidFill>
            </a:endParaRPr>
          </a:p>
          <a:p>
            <a:r>
              <a:rPr lang="vi-VN" sz="2800" b="1" dirty="0" smtClean="0">
                <a:solidFill>
                  <a:srgbClr val="325123"/>
                </a:solidFill>
              </a:rPr>
              <a:t>Іва́нович </a:t>
            </a:r>
            <a:endParaRPr lang="uk-UA" sz="2800" b="1" dirty="0" smtClean="0">
              <a:solidFill>
                <a:srgbClr val="325123"/>
              </a:solidFill>
            </a:endParaRPr>
          </a:p>
          <a:p>
            <a:r>
              <a:rPr lang="vi-VN" sz="2800" b="1" dirty="0" smtClean="0">
                <a:solidFill>
                  <a:srgbClr val="325123"/>
                </a:solidFill>
              </a:rPr>
              <a:t>Огіє́нко</a:t>
            </a:r>
            <a:endParaRPr lang="ru-RU" sz="2800" dirty="0">
              <a:solidFill>
                <a:srgbClr val="32512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5904656" cy="4464496"/>
          </a:xfrm>
          <a:prstGeom prst="snip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ru-RU" sz="2200" i="1" dirty="0" err="1" smtClean="0">
                <a:solidFill>
                  <a:schemeClr val="bg1"/>
                </a:solidFill>
              </a:rPr>
              <a:t>це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чуття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мови</a:t>
            </a:r>
            <a:r>
              <a:rPr lang="ru-RU" sz="2200" i="1" dirty="0" smtClean="0">
                <a:solidFill>
                  <a:schemeClr val="bg1"/>
                </a:solidFill>
              </a:rPr>
              <a:t> у </a:t>
            </a:r>
            <a:r>
              <a:rPr lang="ru-RU" sz="2200" i="1" dirty="0" err="1" smtClean="0">
                <a:solidFill>
                  <a:schemeClr val="bg1"/>
                </a:solidFill>
              </a:rPr>
              <a:t>процесі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пізнання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найкращих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художньо-естетичних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зразків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мови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засвоєння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мовно-культурних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традицій</a:t>
            </a:r>
            <a:r>
              <a:rPr lang="ru-RU" sz="2200" i="1" dirty="0" smtClean="0">
                <a:solidFill>
                  <a:schemeClr val="bg1"/>
                </a:solidFill>
              </a:rPr>
              <a:t> народу. В широкому </a:t>
            </a:r>
            <a:r>
              <a:rPr lang="ru-RU" sz="2200" i="1" dirty="0" err="1" smtClean="0">
                <a:solidFill>
                  <a:schemeClr val="bg1"/>
                </a:solidFill>
              </a:rPr>
              <a:t>розумінні</a:t>
            </a:r>
            <a:r>
              <a:rPr lang="ru-RU" sz="2200" i="1" dirty="0" smtClean="0">
                <a:solidFill>
                  <a:schemeClr val="bg1"/>
                </a:solidFill>
              </a:rPr>
              <a:t> культура </a:t>
            </a:r>
            <a:r>
              <a:rPr lang="ru-RU" sz="2200" i="1" dirty="0" err="1" smtClean="0">
                <a:solidFill>
                  <a:schemeClr val="bg1"/>
                </a:solidFill>
              </a:rPr>
              <a:t>мови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передбачає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високий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рівень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національно-мовної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свідомості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індивідів</a:t>
            </a:r>
            <a:r>
              <a:rPr lang="ru-RU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</a:rPr>
              <a:t>їх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дбайливе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ставлення</a:t>
            </a:r>
            <a:r>
              <a:rPr lang="ru-RU" sz="2200" i="1" dirty="0" smtClean="0">
                <a:solidFill>
                  <a:schemeClr val="bg1"/>
                </a:solidFill>
              </a:rPr>
              <a:t> до </a:t>
            </a:r>
            <a:r>
              <a:rPr lang="ru-RU" sz="2200" i="1" dirty="0" err="1" smtClean="0">
                <a:solidFill>
                  <a:schemeClr val="bg1"/>
                </a:solidFill>
              </a:rPr>
              <a:t>рідного</a:t>
            </a:r>
            <a:r>
              <a:rPr lang="ru-RU" sz="2200" i="1" dirty="0" smtClean="0">
                <a:solidFill>
                  <a:schemeClr val="bg1"/>
                </a:solidFill>
              </a:rPr>
              <a:t> слова, </a:t>
            </a:r>
            <a:r>
              <a:rPr lang="ru-RU" sz="2200" i="1" dirty="0" err="1" smtClean="0">
                <a:solidFill>
                  <a:schemeClr val="bg1"/>
                </a:solidFill>
              </a:rPr>
              <a:t>усвідомлення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його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значення</a:t>
            </a:r>
            <a:r>
              <a:rPr lang="ru-RU" sz="2200" i="1" dirty="0" smtClean="0">
                <a:solidFill>
                  <a:schemeClr val="bg1"/>
                </a:solidFill>
              </a:rPr>
              <a:t> для </a:t>
            </a:r>
            <a:r>
              <a:rPr lang="ru-RU" sz="2200" i="1" dirty="0" err="1" smtClean="0">
                <a:solidFill>
                  <a:schemeClr val="bg1"/>
                </a:solidFill>
              </a:rPr>
              <a:t>розвитку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інтелектуальної</a:t>
            </a:r>
            <a:r>
              <a:rPr lang="ru-RU" sz="2200" i="1" dirty="0" smtClean="0">
                <a:solidFill>
                  <a:schemeClr val="bg1"/>
                </a:solidFill>
              </a:rPr>
              <a:t> та </a:t>
            </a:r>
            <a:r>
              <a:rPr lang="ru-RU" sz="2200" i="1" dirty="0" err="1" smtClean="0">
                <a:solidFill>
                  <a:schemeClr val="bg1"/>
                </a:solidFill>
              </a:rPr>
              <a:t>емоційної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культури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нації</a:t>
            </a:r>
            <a:r>
              <a:rPr lang="ru-RU" sz="2200" i="1" dirty="0" smtClean="0">
                <a:solidFill>
                  <a:schemeClr val="bg1"/>
                </a:solidFill>
              </a:rPr>
              <a:t>.</a:t>
            </a:r>
            <a:endParaRPr lang="ru-RU" sz="2200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95536" y="404664"/>
            <a:ext cx="5112568" cy="1224136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Виховання</a:t>
            </a:r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</a:t>
            </a: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46" name="Picture 6" descr="Pencil cartoon png, Picture #496413 pencil cartoon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6"/>
            <a:ext cx="204787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://powerpointbase.com/uploads/posts/2019-08/1566982889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683568" y="0"/>
            <a:ext cx="7704856" cy="6858000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836712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Культура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соціолінгвістична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етнопсихолінгвістична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дисципліна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мовної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політики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суспільних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функцій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поширення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престижу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літературної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освіту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театр,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видавничу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діяльність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масової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інформації</a:t>
            </a: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://powerpointbase.com/uploads/posts/2019-08/1566982889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755576" y="0"/>
            <a:ext cx="7632848" cy="6858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589240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Культура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утверджувалася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таким </a:t>
            </a:r>
            <a:r>
              <a:rPr lang="ru-RU" sz="2000" dirty="0" err="1" smtClean="0"/>
              <a:t>працям</a:t>
            </a:r>
            <a:r>
              <a:rPr lang="ru-RU" sz="2000" dirty="0" smtClean="0"/>
              <a:t>, як </a:t>
            </a:r>
            <a:r>
              <a:rPr lang="ru-RU" sz="2000" b="1" dirty="0" smtClean="0"/>
              <a:t>«Грамматика </a:t>
            </a:r>
            <a:r>
              <a:rPr lang="ru-RU" sz="2000" b="1" dirty="0" err="1" smtClean="0"/>
              <a:t>малороссийскаго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нарЂчія</a:t>
            </a:r>
            <a:r>
              <a:rPr lang="ru-RU" sz="2000" b="1" dirty="0" smtClean="0"/>
              <a:t>» О. П. </a:t>
            </a:r>
            <a:r>
              <a:rPr lang="ru-RU" sz="2000" b="1" dirty="0" err="1" smtClean="0"/>
              <a:t>Павловського</a:t>
            </a:r>
            <a:r>
              <a:rPr lang="ru-RU" sz="2000" b="1" dirty="0" smtClean="0"/>
              <a:t> </a:t>
            </a:r>
            <a:r>
              <a:rPr lang="ru-RU" sz="2000" dirty="0" smtClean="0"/>
              <a:t>(1818)</a:t>
            </a:r>
            <a:endParaRPr lang="ru-RU" sz="2000" dirty="0">
              <a:solidFill>
                <a:srgbClr val="325123"/>
              </a:solidFill>
            </a:endParaRPr>
          </a:p>
        </p:txBody>
      </p:sp>
      <p:pic>
        <p:nvPicPr>
          <p:cNvPr id="118786" name="Picture 2" descr="Павловський Іван Францович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3705225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4664"/>
            <a:ext cx="6336704" cy="3384376"/>
          </a:xfr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ru-RU" sz="2400" b="0" dirty="0" err="1" smtClean="0">
                <a:solidFill>
                  <a:schemeClr val="bg1"/>
                </a:solidFill>
              </a:rPr>
              <a:t>Поширенню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орфоепічних</a:t>
            </a:r>
            <a:r>
              <a:rPr lang="ru-RU" sz="2400" b="0" dirty="0" smtClean="0">
                <a:solidFill>
                  <a:schemeClr val="bg1"/>
                </a:solidFill>
              </a:rPr>
              <a:t> норм </a:t>
            </a:r>
            <a:r>
              <a:rPr lang="ru-RU" sz="2400" b="0" dirty="0" err="1" smtClean="0">
                <a:solidFill>
                  <a:schemeClr val="bg1"/>
                </a:solidFill>
              </a:rPr>
              <a:t>сучасної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мови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сприяли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smtClean="0">
                <a:solidFill>
                  <a:schemeClr val="bg1"/>
                </a:solidFill>
              </a:rPr>
              <a:t>«Словник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наголосів</a:t>
            </a:r>
            <a:r>
              <a:rPr lang="ru-RU" sz="2400" b="0" i="1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2400" b="0" i="1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літературної</a:t>
            </a:r>
            <a:r>
              <a:rPr lang="ru-RU" sz="2400" b="0" i="1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мови</a:t>
            </a:r>
            <a:r>
              <a:rPr lang="ru-RU" sz="2400" b="0" i="1" dirty="0" smtClean="0">
                <a:solidFill>
                  <a:schemeClr val="bg1"/>
                </a:solidFill>
              </a:rPr>
              <a:t>» </a:t>
            </a:r>
            <a:r>
              <a:rPr lang="ru-RU" sz="2400" b="0" dirty="0" smtClean="0">
                <a:solidFill>
                  <a:schemeClr val="bg1"/>
                </a:solidFill>
              </a:rPr>
              <a:t>(1959) та </a:t>
            </a:r>
            <a:r>
              <a:rPr lang="ru-RU" sz="2400" b="0" i="1" dirty="0" smtClean="0">
                <a:solidFill>
                  <a:schemeClr val="bg1"/>
                </a:solidFill>
              </a:rPr>
              <a:t>«</a:t>
            </a:r>
            <a:r>
              <a:rPr lang="ru-RU" sz="2400" b="0" i="1" dirty="0" err="1" smtClean="0">
                <a:solidFill>
                  <a:schemeClr val="bg1"/>
                </a:solidFill>
              </a:rPr>
              <a:t>Орфоепічний</a:t>
            </a:r>
            <a:r>
              <a:rPr lang="ru-RU" sz="2400" b="0" i="1" dirty="0" smtClean="0">
                <a:solidFill>
                  <a:schemeClr val="bg1"/>
                </a:solidFill>
              </a:rPr>
              <a:t> словник» </a:t>
            </a:r>
            <a:r>
              <a:rPr lang="ru-RU" sz="2400" b="0" dirty="0" smtClean="0">
                <a:solidFill>
                  <a:schemeClr val="bg1"/>
                </a:solidFill>
              </a:rPr>
              <a:t>(1984) М. </a:t>
            </a:r>
            <a:r>
              <a:rPr lang="ru-RU" sz="2400" b="0" dirty="0" err="1" smtClean="0">
                <a:solidFill>
                  <a:schemeClr val="bg1"/>
                </a:solidFill>
              </a:rPr>
              <a:t>Погрібного</a:t>
            </a:r>
            <a:r>
              <a:rPr lang="ru-RU" sz="2400" b="0" dirty="0" smtClean="0">
                <a:solidFill>
                  <a:schemeClr val="bg1"/>
                </a:solidFill>
              </a:rPr>
              <a:t>, </a:t>
            </a:r>
            <a:r>
              <a:rPr lang="ru-RU" sz="2400" b="0" dirty="0" err="1" smtClean="0">
                <a:solidFill>
                  <a:schemeClr val="bg1"/>
                </a:solidFill>
              </a:rPr>
              <a:t>словник-довідник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smtClean="0">
                <a:solidFill>
                  <a:schemeClr val="bg1"/>
                </a:solidFill>
              </a:rPr>
              <a:t>«</a:t>
            </a:r>
            <a:r>
              <a:rPr lang="ru-RU" sz="2400" b="0" i="1" dirty="0" err="1" smtClean="0">
                <a:solidFill>
                  <a:schemeClr val="bg1"/>
                </a:solidFill>
              </a:rPr>
              <a:t>Українська</a:t>
            </a:r>
            <a:r>
              <a:rPr lang="ru-RU" sz="2400" b="0" i="1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літературна</a:t>
            </a:r>
            <a:r>
              <a:rPr lang="ru-RU" sz="2400" b="0" i="1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вимова</a:t>
            </a:r>
            <a:r>
              <a:rPr lang="ru-RU" sz="2400" b="0" i="1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err="1" smtClean="0">
                <a:solidFill>
                  <a:schemeClr val="bg1"/>
                </a:solidFill>
              </a:rPr>
              <a:t>і</a:t>
            </a:r>
            <a:r>
              <a:rPr lang="ru-RU" sz="2400" b="0" i="1" dirty="0" smtClean="0">
                <a:solidFill>
                  <a:schemeClr val="bg1"/>
                </a:solidFill>
              </a:rPr>
              <a:t> </a:t>
            </a:r>
            <a:r>
              <a:rPr lang="ru-RU" sz="2400" b="0" i="1" dirty="0" err="1" smtClean="0">
                <a:solidFill>
                  <a:schemeClr val="bg1"/>
                </a:solidFill>
              </a:rPr>
              <a:t>наголос</a:t>
            </a:r>
            <a:r>
              <a:rPr lang="ru-RU" sz="2400" b="0" i="1" dirty="0" smtClean="0">
                <a:solidFill>
                  <a:schemeClr val="bg1"/>
                </a:solidFill>
              </a:rPr>
              <a:t>» </a:t>
            </a:r>
            <a:r>
              <a:rPr lang="ru-RU" sz="2400" b="0" dirty="0" smtClean="0">
                <a:solidFill>
                  <a:schemeClr val="bg1"/>
                </a:solidFill>
              </a:rPr>
              <a:t>(1973). </a:t>
            </a:r>
            <a:r>
              <a:rPr lang="ru-RU" sz="2400" b="0" dirty="0" err="1" smtClean="0">
                <a:solidFill>
                  <a:schemeClr val="bg1"/>
                </a:solidFill>
              </a:rPr>
              <a:t>Лексичні</a:t>
            </a:r>
            <a:r>
              <a:rPr lang="ru-RU" sz="2400" b="0" dirty="0" smtClean="0">
                <a:solidFill>
                  <a:schemeClr val="bg1"/>
                </a:solidFill>
              </a:rPr>
              <a:t> та </a:t>
            </a:r>
            <a:r>
              <a:rPr lang="ru-RU" sz="2400" b="0" dirty="0" err="1" smtClean="0">
                <a:solidFill>
                  <a:schemeClr val="bg1"/>
                </a:solidFill>
              </a:rPr>
              <a:t>граматичні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норми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мови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 smtClean="0">
                <a:solidFill>
                  <a:schemeClr val="bg1"/>
                </a:solidFill>
              </a:rPr>
              <a:t>розглядалися</a:t>
            </a:r>
            <a:r>
              <a:rPr lang="ru-RU" sz="2400" b="0" dirty="0" smtClean="0">
                <a:solidFill>
                  <a:schemeClr val="bg1"/>
                </a:solidFill>
              </a:rPr>
              <a:t> у </a:t>
            </a:r>
            <a:r>
              <a:rPr lang="ru-RU" sz="2400" b="0" dirty="0" err="1" smtClean="0">
                <a:solidFill>
                  <a:schemeClr val="bg1"/>
                </a:solidFill>
              </a:rPr>
              <a:t>працях</a:t>
            </a:r>
            <a:r>
              <a:rPr lang="ru-RU" sz="2400" b="0" dirty="0" smtClean="0">
                <a:solidFill>
                  <a:schemeClr val="bg1"/>
                </a:solidFill>
              </a:rPr>
              <a:t> Є. </a:t>
            </a:r>
            <a:r>
              <a:rPr lang="ru-RU" sz="2400" b="0" dirty="0" err="1" smtClean="0">
                <a:solidFill>
                  <a:schemeClr val="bg1"/>
                </a:solidFill>
              </a:rPr>
              <a:t>Чак</a:t>
            </a:r>
            <a:r>
              <a:rPr lang="ru-RU" sz="2400" b="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0834" name="Picture 2" descr="Мудрість світу - книга: Словники on-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3672408" cy="274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://powerpointbase.com/uploads/posts/2019-08/1566982889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755576" y="0"/>
            <a:ext cx="7632848" cy="6858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628800"/>
            <a:ext cx="3096344" cy="38164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Тарас Шевченко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переконаний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поки</a:t>
            </a:r>
            <a:r>
              <a:rPr lang="ru-RU" sz="2000" dirty="0" smtClean="0"/>
              <a:t> жива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в устах народу, </a:t>
            </a:r>
            <a:r>
              <a:rPr lang="ru-RU" sz="2000" dirty="0" err="1" smtClean="0"/>
              <a:t>доти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народ,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нема </a:t>
            </a:r>
            <a:r>
              <a:rPr lang="ru-RU" sz="2000" dirty="0" err="1" smtClean="0"/>
              <a:t>насильства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нестерпного</a:t>
            </a:r>
            <a:r>
              <a:rPr lang="ru-RU" sz="2000" dirty="0" smtClean="0"/>
              <a:t>, як те, яке </a:t>
            </a:r>
            <a:r>
              <a:rPr lang="ru-RU" sz="2000" dirty="0" err="1" smtClean="0"/>
              <a:t>прагне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відняти</a:t>
            </a:r>
            <a:r>
              <a:rPr lang="ru-RU" sz="2000" dirty="0" smtClean="0"/>
              <a:t> народу </a:t>
            </a:r>
            <a:r>
              <a:rPr lang="ru-RU" sz="2000" dirty="0" err="1" smtClean="0"/>
              <a:t>спадщину</a:t>
            </a:r>
            <a:r>
              <a:rPr lang="ru-RU" sz="2000" dirty="0" smtClean="0"/>
              <a:t>, </a:t>
            </a:r>
            <a:r>
              <a:rPr lang="ru-RU" sz="2000" dirty="0" err="1" smtClean="0"/>
              <a:t>створену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поколіннями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предків</a:t>
            </a:r>
            <a:r>
              <a:rPr lang="ru-RU" sz="2000" dirty="0" smtClean="0"/>
              <a:t>.</a:t>
            </a:r>
            <a:endParaRPr lang="ru-RU" sz="2000" dirty="0">
              <a:solidFill>
                <a:srgbClr val="325123"/>
              </a:solidFill>
            </a:endParaRPr>
          </a:p>
        </p:txBody>
      </p:sp>
      <p:pic>
        <p:nvPicPr>
          <p:cNvPr id="121858" name="Picture 2" descr="Тарас Шевчен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3312368" cy="46653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7128792" cy="841626"/>
          </a:xfr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Кобзареві</a:t>
            </a:r>
            <a:r>
              <a:rPr lang="ru-RU" sz="2400" dirty="0" smtClean="0">
                <a:solidFill>
                  <a:schemeClr val="bg1"/>
                </a:solidFill>
              </a:rPr>
              <a:t> думки </a:t>
            </a:r>
            <a:r>
              <a:rPr lang="ru-RU" sz="2400" dirty="0" err="1" smtClean="0">
                <a:solidFill>
                  <a:schemeClr val="bg1"/>
                </a:solidFill>
              </a:rPr>
              <a:t>перегукуються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роздумами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визначного</a:t>
            </a:r>
            <a:r>
              <a:rPr lang="ru-RU" sz="2400" dirty="0" smtClean="0">
                <a:solidFill>
                  <a:schemeClr val="bg1"/>
                </a:solidFill>
              </a:rPr>
              <a:t> педагога </a:t>
            </a:r>
            <a:r>
              <a:rPr lang="ru-RU" sz="2400" dirty="0" err="1" smtClean="0">
                <a:solidFill>
                  <a:schemeClr val="bg1"/>
                </a:solidFill>
              </a:rPr>
              <a:t>К.Ушинського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717032"/>
            <a:ext cx="6480720" cy="2808312"/>
          </a:xfr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2200" b="0" dirty="0" smtClean="0">
                <a:solidFill>
                  <a:schemeClr val="bg1"/>
                </a:solidFill>
              </a:rPr>
              <a:t>"</a:t>
            </a:r>
            <a:r>
              <a:rPr lang="ru-RU" sz="2200" b="0" dirty="0" err="1" smtClean="0">
                <a:solidFill>
                  <a:schemeClr val="bg1"/>
                </a:solidFill>
              </a:rPr>
              <a:t>Відберіть</a:t>
            </a:r>
            <a:r>
              <a:rPr lang="ru-RU" sz="2200" b="0" dirty="0" smtClean="0">
                <a:solidFill>
                  <a:schemeClr val="bg1"/>
                </a:solidFill>
              </a:rPr>
              <a:t> у народу все – </a:t>
            </a:r>
            <a:r>
              <a:rPr lang="ru-RU" sz="2200" b="0" dirty="0" err="1" smtClean="0">
                <a:solidFill>
                  <a:schemeClr val="bg1"/>
                </a:solidFill>
              </a:rPr>
              <a:t>і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він</a:t>
            </a:r>
            <a:r>
              <a:rPr lang="ru-RU" sz="2200" b="0" dirty="0" smtClean="0">
                <a:solidFill>
                  <a:schemeClr val="bg1"/>
                </a:solidFill>
              </a:rPr>
              <a:t> усе </a:t>
            </a:r>
            <a:r>
              <a:rPr lang="ru-RU" sz="2200" b="0" dirty="0" err="1" smtClean="0">
                <a:solidFill>
                  <a:schemeClr val="bg1"/>
                </a:solidFill>
              </a:rPr>
              <a:t>може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повернути</a:t>
            </a:r>
            <a:r>
              <a:rPr lang="ru-RU" sz="2200" b="0" dirty="0" smtClean="0">
                <a:solidFill>
                  <a:schemeClr val="bg1"/>
                </a:solidFill>
              </a:rPr>
              <a:t>; </a:t>
            </a:r>
            <a:r>
              <a:rPr lang="ru-RU" sz="2200" b="0" dirty="0" err="1" smtClean="0">
                <a:solidFill>
                  <a:schemeClr val="bg1"/>
                </a:solidFill>
              </a:rPr>
              <a:t>але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відберіть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мову</a:t>
            </a:r>
            <a:r>
              <a:rPr lang="ru-RU" sz="2200" b="0" dirty="0" smtClean="0">
                <a:solidFill>
                  <a:schemeClr val="bg1"/>
                </a:solidFill>
              </a:rPr>
              <a:t> – </a:t>
            </a:r>
            <a:r>
              <a:rPr lang="ru-RU" sz="2200" b="0" dirty="0" err="1" smtClean="0">
                <a:solidFill>
                  <a:schemeClr val="bg1"/>
                </a:solidFill>
              </a:rPr>
              <a:t>і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він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ніколи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вже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більш</a:t>
            </a:r>
            <a:r>
              <a:rPr lang="ru-RU" sz="2200" b="0" dirty="0" smtClean="0">
                <a:solidFill>
                  <a:schemeClr val="bg1"/>
                </a:solidFill>
              </a:rPr>
              <a:t> не створить </a:t>
            </a:r>
            <a:r>
              <a:rPr lang="ru-RU" sz="2200" b="0" dirty="0" err="1" smtClean="0">
                <a:solidFill>
                  <a:schemeClr val="bg1"/>
                </a:solidFill>
              </a:rPr>
              <a:t>її</a:t>
            </a:r>
            <a:r>
              <a:rPr lang="ru-RU" sz="2200" b="0" dirty="0" smtClean="0">
                <a:solidFill>
                  <a:schemeClr val="bg1"/>
                </a:solidFill>
              </a:rPr>
              <a:t>; </a:t>
            </a:r>
            <a:r>
              <a:rPr lang="ru-RU" sz="2200" b="0" dirty="0" err="1" smtClean="0">
                <a:solidFill>
                  <a:schemeClr val="bg1"/>
                </a:solidFill>
              </a:rPr>
              <a:t>вимерла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мова</a:t>
            </a:r>
            <a:r>
              <a:rPr lang="ru-RU" sz="2200" b="0" dirty="0" smtClean="0">
                <a:solidFill>
                  <a:schemeClr val="bg1"/>
                </a:solidFill>
              </a:rPr>
              <a:t> в устах народу – </a:t>
            </a:r>
            <a:r>
              <a:rPr lang="ru-RU" sz="2200" b="0" dirty="0" err="1" smtClean="0">
                <a:solidFill>
                  <a:schemeClr val="bg1"/>
                </a:solidFill>
              </a:rPr>
              <a:t>вимер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і</a:t>
            </a:r>
            <a:r>
              <a:rPr lang="ru-RU" sz="2200" b="0" dirty="0" smtClean="0">
                <a:solidFill>
                  <a:schemeClr val="bg1"/>
                </a:solidFill>
              </a:rPr>
              <a:t> народ. Та </a:t>
            </a:r>
            <a:r>
              <a:rPr lang="ru-RU" sz="2200" b="0" dirty="0" err="1" smtClean="0">
                <a:solidFill>
                  <a:schemeClr val="bg1"/>
                </a:solidFill>
              </a:rPr>
              <a:t>якщо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людська</a:t>
            </a:r>
            <a:r>
              <a:rPr lang="ru-RU" sz="2200" b="0" dirty="0" smtClean="0">
                <a:solidFill>
                  <a:schemeClr val="bg1"/>
                </a:solidFill>
              </a:rPr>
              <a:t> душа </a:t>
            </a:r>
            <a:r>
              <a:rPr lang="ru-RU" sz="2200" b="0" dirty="0" err="1" smtClean="0">
                <a:solidFill>
                  <a:schemeClr val="bg1"/>
                </a:solidFill>
              </a:rPr>
              <a:t>здригається</a:t>
            </a:r>
            <a:r>
              <a:rPr lang="ru-RU" sz="2200" b="0" dirty="0" smtClean="0">
                <a:solidFill>
                  <a:schemeClr val="bg1"/>
                </a:solidFill>
              </a:rPr>
              <a:t> перед </a:t>
            </a:r>
            <a:r>
              <a:rPr lang="ru-RU" sz="2200" b="0" dirty="0" err="1" smtClean="0">
                <a:solidFill>
                  <a:schemeClr val="bg1"/>
                </a:solidFill>
              </a:rPr>
              <a:t>убивством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однієї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недовговічної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людини</a:t>
            </a:r>
            <a:r>
              <a:rPr lang="ru-RU" sz="2200" b="0" dirty="0" smtClean="0">
                <a:solidFill>
                  <a:schemeClr val="bg1"/>
                </a:solidFill>
              </a:rPr>
              <a:t>, то </a:t>
            </a:r>
            <a:r>
              <a:rPr lang="ru-RU" sz="2200" b="0" dirty="0" err="1" smtClean="0">
                <a:solidFill>
                  <a:schemeClr val="bg1"/>
                </a:solidFill>
              </a:rPr>
              <a:t>що</a:t>
            </a:r>
            <a:r>
              <a:rPr lang="ru-RU" sz="2200" b="0" dirty="0" smtClean="0">
                <a:solidFill>
                  <a:schemeClr val="bg1"/>
                </a:solidFill>
              </a:rPr>
              <a:t> ж повинна </a:t>
            </a:r>
            <a:r>
              <a:rPr lang="ru-RU" sz="2200" b="0" dirty="0" err="1" smtClean="0">
                <a:solidFill>
                  <a:schemeClr val="bg1"/>
                </a:solidFill>
              </a:rPr>
              <a:t>почувати</a:t>
            </a:r>
            <a:r>
              <a:rPr lang="ru-RU" sz="2200" b="0" dirty="0" smtClean="0">
                <a:solidFill>
                  <a:schemeClr val="bg1"/>
                </a:solidFill>
              </a:rPr>
              <a:t> вона, </a:t>
            </a:r>
            <a:r>
              <a:rPr lang="ru-RU" sz="2200" b="0" dirty="0" err="1" smtClean="0">
                <a:solidFill>
                  <a:schemeClr val="bg1"/>
                </a:solidFill>
              </a:rPr>
              <a:t>зазіхаючи</a:t>
            </a:r>
            <a:r>
              <a:rPr lang="ru-RU" sz="2200" b="0" dirty="0" smtClean="0">
                <a:solidFill>
                  <a:schemeClr val="bg1"/>
                </a:solidFill>
              </a:rPr>
              <a:t> на </a:t>
            </a:r>
            <a:r>
              <a:rPr lang="ru-RU" sz="2200" b="0" dirty="0" err="1" smtClean="0">
                <a:solidFill>
                  <a:schemeClr val="bg1"/>
                </a:solidFill>
              </a:rPr>
              <a:t>життя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багатовікової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sz="2200" b="0" dirty="0" smtClean="0">
                <a:solidFill>
                  <a:schemeClr val="bg1"/>
                </a:solidFill>
              </a:rPr>
              <a:t> народу?" 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23906" name="Picture 2" descr="Костянтин Ушинський: &quot;Ні, я українець! &quot; | Рідна 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131840" cy="234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owerpointbase.com/uploads/posts/2019-08/1566982904_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2195736" y="1124744"/>
            <a:ext cx="4824536" cy="4536504"/>
          </a:xfrm>
          <a:prstGeom prst="flowChartConnector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25123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988840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Дехто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вважає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мову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лише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засобом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порозуміння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людьми. </a:t>
            </a:r>
            <a:r>
              <a:rPr lang="ru-RU" sz="2400" dirty="0" err="1" smtClean="0">
                <a:solidFill>
                  <a:schemeClr val="bg1"/>
                </a:solidFill>
              </a:rPr>
              <a:t>Насправді</a:t>
            </a:r>
            <a:r>
              <a:rPr lang="ru-RU" sz="2400" dirty="0" smtClean="0">
                <a:solidFill>
                  <a:schemeClr val="bg1"/>
                </a:solidFill>
              </a:rPr>
              <a:t> ж </a:t>
            </a:r>
            <a:r>
              <a:rPr lang="ru-RU" sz="2400" dirty="0" err="1" smtClean="0">
                <a:solidFill>
                  <a:schemeClr val="bg1"/>
                </a:solidFill>
              </a:rPr>
              <a:t>цим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вичерпується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її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400" dirty="0" smtClean="0">
                <a:solidFill>
                  <a:schemeClr val="bg1"/>
                </a:solidFill>
              </a:rPr>
              <a:t>. У </a:t>
            </a:r>
            <a:r>
              <a:rPr lang="ru-RU" sz="2400" dirty="0" err="1" smtClean="0">
                <a:solidFill>
                  <a:schemeClr val="bg1"/>
                </a:solidFill>
              </a:rPr>
              <a:t>мові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закодовує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нація</a:t>
            </a:r>
            <a:r>
              <a:rPr lang="ru-RU" sz="2400" dirty="0" smtClean="0">
                <a:solidFill>
                  <a:schemeClr val="bg1"/>
                </a:solidFill>
              </a:rPr>
              <a:t> всю свою </a:t>
            </a:r>
            <a:r>
              <a:rPr lang="ru-RU" sz="2400" dirty="0" err="1" smtClean="0">
                <a:solidFill>
                  <a:schemeClr val="bg1"/>
                </a:solidFill>
              </a:rPr>
              <a:t>історію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багатовіковий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досвід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здобутки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культури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духовну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самобутність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b="1" i="1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8"/>
            <a:ext cx="6624736" cy="5688632"/>
          </a:xfrm>
          <a:solidFill>
            <a:srgbClr val="1D574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b="0" u="sng" dirty="0" err="1" smtClean="0">
                <a:solidFill>
                  <a:schemeClr val="tx1"/>
                </a:solidFill>
              </a:rPr>
              <a:t>Мова</a:t>
            </a:r>
            <a:r>
              <a:rPr lang="ru-RU" sz="2400" b="0" u="sng" dirty="0" smtClean="0">
                <a:solidFill>
                  <a:schemeClr val="tx1"/>
                </a:solidFill>
              </a:rPr>
              <a:t> </a:t>
            </a:r>
            <a:r>
              <a:rPr lang="ru-RU" sz="2400" b="0" u="sng" dirty="0" err="1" smtClean="0">
                <a:solidFill>
                  <a:schemeClr val="tx1"/>
                </a:solidFill>
              </a:rPr>
              <a:t>і</a:t>
            </a:r>
            <a:r>
              <a:rPr lang="ru-RU" sz="2400" b="0" u="sng" dirty="0" smtClean="0">
                <a:solidFill>
                  <a:schemeClr val="tx1"/>
                </a:solidFill>
              </a:rPr>
              <a:t> культура </a:t>
            </a:r>
            <a:r>
              <a:rPr lang="ru-RU" sz="2400" b="0" dirty="0" err="1" smtClean="0">
                <a:solidFill>
                  <a:schemeClr val="tx1"/>
                </a:solidFill>
              </a:rPr>
              <a:t>перебувають</a:t>
            </a:r>
            <a:r>
              <a:rPr lang="ru-RU" sz="2400" b="0" dirty="0" smtClean="0">
                <a:solidFill>
                  <a:schemeClr val="tx1"/>
                </a:solidFill>
              </a:rPr>
              <a:t> в </a:t>
            </a:r>
            <a:r>
              <a:rPr lang="ru-RU" sz="2400" b="0" dirty="0" err="1" smtClean="0">
                <a:solidFill>
                  <a:schemeClr val="tx1"/>
                </a:solidFill>
              </a:rPr>
              <a:t>одній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поняттєвій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площині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і</a:t>
            </a:r>
            <a:r>
              <a:rPr lang="ru-RU" sz="2400" b="0" dirty="0" smtClean="0">
                <a:solidFill>
                  <a:schemeClr val="tx1"/>
                </a:solidFill>
              </a:rPr>
              <a:t> як </a:t>
            </a:r>
            <a:r>
              <a:rPr lang="ru-RU" sz="2400" b="0" dirty="0" err="1" smtClean="0">
                <a:solidFill>
                  <a:schemeClr val="tx1"/>
                </a:solidFill>
              </a:rPr>
              <a:t>духовні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вартості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органічно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пов'язані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між</a:t>
            </a:r>
            <a:r>
              <a:rPr lang="ru-RU" sz="2400" b="0" dirty="0" smtClean="0">
                <a:solidFill>
                  <a:schemeClr val="tx1"/>
                </a:solidFill>
              </a:rPr>
              <a:t> собою. Слово </a:t>
            </a:r>
            <a:r>
              <a:rPr lang="ru-RU" sz="2400" b="0" i="1" dirty="0" smtClean="0">
                <a:solidFill>
                  <a:schemeClr val="tx1"/>
                </a:solidFill>
              </a:rPr>
              <a:t>культура</a:t>
            </a:r>
            <a:r>
              <a:rPr lang="ru-RU" sz="2400" b="0" dirty="0" smtClean="0">
                <a:solidFill>
                  <a:schemeClr val="tx1"/>
                </a:solidFill>
              </a:rPr>
              <a:t> (</a:t>
            </a:r>
            <a:r>
              <a:rPr lang="ru-RU" sz="2400" b="0" dirty="0" err="1" smtClean="0">
                <a:solidFill>
                  <a:schemeClr val="tx1"/>
                </a:solidFill>
              </a:rPr>
              <a:t>від</a:t>
            </a:r>
            <a:r>
              <a:rPr lang="ru-RU" sz="2400" b="0" dirty="0" smtClean="0">
                <a:solidFill>
                  <a:schemeClr val="tx1"/>
                </a:solidFill>
              </a:rPr>
              <a:t> лат. </a:t>
            </a:r>
            <a:r>
              <a:rPr lang="en-US" sz="2400" b="0" dirty="0" err="1" smtClean="0">
                <a:solidFill>
                  <a:schemeClr val="tx1"/>
                </a:solidFill>
              </a:rPr>
              <a:t>cultura</a:t>
            </a:r>
            <a:r>
              <a:rPr lang="en-US" sz="2400" b="0" dirty="0" smtClean="0">
                <a:solidFill>
                  <a:schemeClr val="tx1"/>
                </a:solidFill>
              </a:rPr>
              <a:t> -- </a:t>
            </a:r>
            <a:r>
              <a:rPr lang="ru-RU" sz="2400" b="0" dirty="0" smtClean="0">
                <a:solidFill>
                  <a:schemeClr val="tx1"/>
                </a:solidFill>
              </a:rPr>
              <a:t>догляд, </a:t>
            </a:r>
            <a:r>
              <a:rPr lang="ru-RU" sz="2400" b="0" dirty="0" err="1" smtClean="0">
                <a:solidFill>
                  <a:schemeClr val="tx1"/>
                </a:solidFill>
              </a:rPr>
              <a:t>освіта</a:t>
            </a:r>
            <a:r>
              <a:rPr lang="ru-RU" sz="2400" b="0" dirty="0" smtClean="0">
                <a:solidFill>
                  <a:schemeClr val="tx1"/>
                </a:solidFill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</a:rPr>
              <a:t>розвиток</a:t>
            </a:r>
            <a:r>
              <a:rPr lang="ru-RU" sz="2400" b="0" dirty="0" smtClean="0">
                <a:solidFill>
                  <a:schemeClr val="tx1"/>
                </a:solidFill>
              </a:rPr>
              <a:t>) </a:t>
            </a:r>
            <a:r>
              <a:rPr lang="ru-RU" sz="2400" b="0" dirty="0" err="1" smtClean="0">
                <a:solidFill>
                  <a:schemeClr val="tx1"/>
                </a:solidFill>
              </a:rPr>
              <a:t>означає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сукупність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матеріальних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і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духовних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цінностей</a:t>
            </a:r>
            <a:r>
              <a:rPr lang="ru-RU" sz="2400" b="0" dirty="0" smtClean="0">
                <a:solidFill>
                  <a:schemeClr val="tx1"/>
                </a:solidFill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</a:rPr>
              <a:t>які</a:t>
            </a:r>
            <a:r>
              <a:rPr lang="ru-RU" sz="2400" b="0" dirty="0" smtClean="0">
                <a:solidFill>
                  <a:schemeClr val="tx1"/>
                </a:solidFill>
              </a:rPr>
              <a:t> створило </a:t>
            </a:r>
            <a:r>
              <a:rPr lang="ru-RU" sz="2400" b="0" dirty="0" err="1" smtClean="0">
                <a:solidFill>
                  <a:schemeClr val="tx1"/>
                </a:solidFill>
              </a:rPr>
              <a:t>людство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протягом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своєї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історії</a:t>
            </a:r>
            <a:r>
              <a:rPr lang="ru-RU" sz="2400" b="0" dirty="0" smtClean="0">
                <a:solidFill>
                  <a:schemeClr val="tx1"/>
                </a:solidFill>
              </a:rPr>
              <a:t>. </a:t>
            </a:r>
            <a:r>
              <a:rPr lang="ru-RU" sz="2400" b="0" i="1" dirty="0" err="1" smtClean="0">
                <a:solidFill>
                  <a:schemeClr val="tx1"/>
                </a:solidFill>
              </a:rPr>
              <a:t>Мова</a:t>
            </a:r>
            <a:r>
              <a:rPr lang="ru-RU" sz="2400" b="0" dirty="0" smtClean="0">
                <a:solidFill>
                  <a:schemeClr val="tx1"/>
                </a:solidFill>
              </a:rPr>
              <a:t> - </a:t>
            </a:r>
            <a:r>
              <a:rPr lang="ru-RU" sz="2400" b="0" dirty="0" err="1" smtClean="0">
                <a:solidFill>
                  <a:schemeClr val="tx1"/>
                </a:solidFill>
              </a:rPr>
              <a:t>це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прояв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культури</a:t>
            </a:r>
            <a:r>
              <a:rPr lang="ru-RU" sz="2400" b="0" dirty="0" smtClean="0">
                <a:solidFill>
                  <a:schemeClr val="tx1"/>
                </a:solidFill>
              </a:rPr>
              <a:t>. „</a:t>
            </a:r>
            <a:r>
              <a:rPr lang="ru-RU" sz="2400" b="0" dirty="0" err="1" smtClean="0">
                <a:solidFill>
                  <a:schemeClr val="tx1"/>
                </a:solidFill>
              </a:rPr>
              <a:t>Мова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утримує</a:t>
            </a:r>
            <a:r>
              <a:rPr lang="ru-RU" sz="2400" b="0" dirty="0" smtClean="0">
                <a:solidFill>
                  <a:schemeClr val="tx1"/>
                </a:solidFill>
              </a:rPr>
              <a:t> в одному духовному </a:t>
            </a:r>
            <a:r>
              <a:rPr lang="ru-RU" sz="2400" b="0" dirty="0" err="1" smtClean="0">
                <a:solidFill>
                  <a:schemeClr val="tx1"/>
                </a:solidFill>
              </a:rPr>
              <a:t>полі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національної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культури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усіх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представників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певного</a:t>
            </a:r>
            <a:r>
              <a:rPr lang="ru-RU" sz="2400" b="0" dirty="0" smtClean="0">
                <a:solidFill>
                  <a:schemeClr val="tx1"/>
                </a:solidFill>
              </a:rPr>
              <a:t> народу </a:t>
            </a:r>
            <a:r>
              <a:rPr lang="ru-RU" sz="2400" b="0" dirty="0" err="1" smtClean="0">
                <a:solidFill>
                  <a:schemeClr val="tx1"/>
                </a:solidFill>
              </a:rPr>
              <a:t>і</a:t>
            </a:r>
            <a:r>
              <a:rPr lang="ru-RU" sz="2400" b="0" dirty="0" smtClean="0">
                <a:solidFill>
                  <a:schemeClr val="tx1"/>
                </a:solidFill>
              </a:rPr>
              <a:t> на </a:t>
            </a:r>
            <a:r>
              <a:rPr lang="ru-RU" sz="2400" b="0" dirty="0" err="1" smtClean="0">
                <a:solidFill>
                  <a:schemeClr val="tx1"/>
                </a:solidFill>
              </a:rPr>
              <a:t>його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території</a:t>
            </a:r>
            <a:r>
              <a:rPr lang="ru-RU" sz="2400" b="0" dirty="0" smtClean="0">
                <a:solidFill>
                  <a:schemeClr val="tx1"/>
                </a:solidFill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</a:rPr>
              <a:t>і</a:t>
            </a:r>
            <a:r>
              <a:rPr lang="ru-RU" sz="2400" b="0" dirty="0" smtClean="0">
                <a:solidFill>
                  <a:schemeClr val="tx1"/>
                </a:solidFill>
              </a:rPr>
              <a:t> за </a:t>
            </a:r>
            <a:r>
              <a:rPr lang="ru-RU" sz="2400" b="0" dirty="0" err="1" smtClean="0">
                <a:solidFill>
                  <a:schemeClr val="tx1"/>
                </a:solidFill>
              </a:rPr>
              <a:t>її</a:t>
            </a:r>
            <a:r>
              <a:rPr lang="ru-RU" sz="2400" b="0" dirty="0" smtClean="0">
                <a:solidFill>
                  <a:schemeClr val="tx1"/>
                </a:solidFill>
              </a:rPr>
              <a:t> межами. Вона </a:t>
            </a:r>
            <a:r>
              <a:rPr lang="ru-RU" sz="2400" b="0" dirty="0" err="1" smtClean="0">
                <a:solidFill>
                  <a:schemeClr val="tx1"/>
                </a:solidFill>
              </a:rPr>
              <a:t>цементує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всі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явища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культури</a:t>
            </a:r>
            <a:r>
              <a:rPr lang="ru-RU" sz="2400" b="0" dirty="0" smtClean="0">
                <a:solidFill>
                  <a:schemeClr val="tx1"/>
                </a:solidFill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</a:rPr>
              <a:t>є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їх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концентрованим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виявом</a:t>
            </a:r>
            <a:r>
              <a:rPr lang="ru-RU" sz="2400" b="0" dirty="0" smtClean="0">
                <a:solidFill>
                  <a:schemeClr val="tx1"/>
                </a:solidFill>
              </a:rPr>
              <a:t>". </a:t>
            </a:r>
            <a:r>
              <a:rPr lang="ru-RU" sz="2400" b="0" dirty="0" err="1" smtClean="0">
                <a:solidFill>
                  <a:schemeClr val="tx1"/>
                </a:solidFill>
              </a:rPr>
              <a:t>Плекаючи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i="1" dirty="0" err="1" smtClean="0">
                <a:solidFill>
                  <a:schemeClr val="tx1"/>
                </a:solidFill>
              </a:rPr>
              <a:t>мову</a:t>
            </a:r>
            <a:r>
              <a:rPr lang="ru-RU" sz="2400" b="0" dirty="0" smtClean="0">
                <a:solidFill>
                  <a:schemeClr val="tx1"/>
                </a:solidFill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</a:rPr>
              <a:t>дбаючи</a:t>
            </a:r>
            <a:r>
              <a:rPr lang="ru-RU" sz="2400" b="0" dirty="0" smtClean="0">
                <a:solidFill>
                  <a:schemeClr val="tx1"/>
                </a:solidFill>
              </a:rPr>
              <a:t> про </a:t>
            </a:r>
            <a:r>
              <a:rPr lang="ru-RU" sz="2400" b="0" dirty="0" err="1" smtClean="0">
                <a:solidFill>
                  <a:schemeClr val="tx1"/>
                </a:solidFill>
              </a:rPr>
              <a:t>її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розвиток</a:t>
            </a:r>
            <a:r>
              <a:rPr lang="ru-RU" sz="2400" b="0" dirty="0" smtClean="0">
                <a:solidFill>
                  <a:schemeClr val="tx1"/>
                </a:solidFill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</a:rPr>
              <a:t>оберігаючи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її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самобутність</a:t>
            </a:r>
            <a:r>
              <a:rPr lang="ru-RU" sz="2400" b="0" dirty="0" smtClean="0">
                <a:solidFill>
                  <a:schemeClr val="tx1"/>
                </a:solidFill>
              </a:rPr>
              <a:t>, ми </a:t>
            </a:r>
            <a:r>
              <a:rPr lang="ru-RU" sz="2400" b="0" dirty="0" err="1" smtClean="0">
                <a:solidFill>
                  <a:schemeClr val="tx1"/>
                </a:solidFill>
              </a:rPr>
              <a:t>зберігаємо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національну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i="1" dirty="0" smtClean="0">
                <a:solidFill>
                  <a:schemeClr val="tx1"/>
                </a:solidFill>
              </a:rPr>
              <a:t>культуру.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60648"/>
            <a:ext cx="6624736" cy="6336704"/>
          </a:xfrm>
          <a:solidFill>
            <a:srgbClr val="1D574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200" b="0" u="sng" dirty="0" err="1" smtClean="0">
                <a:solidFill>
                  <a:schemeClr val="tx1"/>
                </a:solidFill>
              </a:rPr>
              <a:t>Мовленнєва</a:t>
            </a:r>
            <a:r>
              <a:rPr lang="ru-RU" sz="2200" b="0" u="sng" dirty="0" smtClean="0">
                <a:solidFill>
                  <a:schemeClr val="tx1"/>
                </a:solidFill>
              </a:rPr>
              <a:t> культура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особистості</a:t>
            </a:r>
            <a:r>
              <a:rPr lang="ru-RU" sz="2200" b="0" u="sng" dirty="0" smtClean="0">
                <a:solidFill>
                  <a:schemeClr val="tx1"/>
                </a:solidFill>
              </a:rPr>
              <a:t> великою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мірою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залежить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від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її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орієнтованості</a:t>
            </a:r>
            <a:r>
              <a:rPr lang="ru-RU" sz="2200" b="0" u="sng" dirty="0" smtClean="0">
                <a:solidFill>
                  <a:schemeClr val="tx1"/>
                </a:solidFill>
              </a:rPr>
              <a:t> на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основні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риси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бездоганного</a:t>
            </a:r>
            <a:r>
              <a:rPr lang="ru-RU" sz="2200" b="0" u="sng" dirty="0" smtClean="0">
                <a:solidFill>
                  <a:schemeClr val="tx1"/>
                </a:solidFill>
              </a:rPr>
              <a:t>,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зразкового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мовлення</a:t>
            </a:r>
            <a:r>
              <a:rPr lang="ru-RU" sz="2200" b="0" u="sng" dirty="0" smtClean="0">
                <a:solidFill>
                  <a:schemeClr val="tx1"/>
                </a:solidFill>
              </a:rPr>
              <a:t>.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Щоб</a:t>
            </a:r>
            <a:r>
              <a:rPr lang="ru-RU" sz="2200" b="0" u="sng" dirty="0" smtClean="0">
                <a:solidFill>
                  <a:schemeClr val="tx1"/>
                </a:solidFill>
              </a:rPr>
              <a:t> бути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зразковим</a:t>
            </a:r>
            <a:r>
              <a:rPr lang="ru-RU" sz="2200" b="0" u="sng" dirty="0" smtClean="0">
                <a:solidFill>
                  <a:schemeClr val="tx1"/>
                </a:solidFill>
              </a:rPr>
              <a:t>,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мовлення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має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характеризуватися</a:t>
            </a:r>
            <a:r>
              <a:rPr lang="ru-RU" sz="2200" b="0" u="sng" dirty="0" smtClean="0">
                <a:solidFill>
                  <a:schemeClr val="tx1"/>
                </a:solidFill>
              </a:rPr>
              <a:t> такими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найважливішими</a:t>
            </a:r>
            <a:r>
              <a:rPr lang="ru-RU" sz="2200" b="0" u="sng" dirty="0" smtClean="0">
                <a:solidFill>
                  <a:schemeClr val="tx1"/>
                </a:solidFill>
              </a:rPr>
              <a:t> </a:t>
            </a:r>
            <a:r>
              <a:rPr lang="ru-RU" sz="2200" b="0" u="sng" dirty="0" err="1" smtClean="0">
                <a:solidFill>
                  <a:schemeClr val="tx1"/>
                </a:solidFill>
              </a:rPr>
              <a:t>ознаками</a:t>
            </a:r>
            <a:r>
              <a:rPr lang="ru-RU" sz="2200" b="0" u="sng" dirty="0" smtClean="0">
                <a:solidFill>
                  <a:schemeClr val="tx1"/>
                </a:solidFill>
              </a:rPr>
              <a:t>:</a:t>
            </a:r>
            <a:endParaRPr lang="ru-RU" sz="22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483768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365104"/>
            <a:ext cx="54006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Про </a:t>
            </a:r>
            <a:r>
              <a:rPr lang="ru-RU" i="1" dirty="0" err="1" smtClean="0">
                <a:solidFill>
                  <a:schemeClr val="bg1"/>
                </a:solidFill>
              </a:rPr>
              <a:t>деяких</a:t>
            </a:r>
            <a:r>
              <a:rPr lang="ru-RU" i="1" dirty="0" smtClean="0">
                <a:solidFill>
                  <a:schemeClr val="bg1"/>
                </a:solidFill>
              </a:rPr>
              <a:t> людей </a:t>
            </a:r>
            <a:r>
              <a:rPr lang="ru-RU" i="1" dirty="0" err="1" smtClean="0">
                <a:solidFill>
                  <a:schemeClr val="bg1"/>
                </a:solidFill>
              </a:rPr>
              <a:t>кажуть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що</a:t>
            </a:r>
            <a:r>
              <a:rPr lang="ru-RU" i="1" dirty="0" smtClean="0">
                <a:solidFill>
                  <a:schemeClr val="bg1"/>
                </a:solidFill>
              </a:rPr>
              <a:t> вони </a:t>
            </a:r>
            <a:r>
              <a:rPr lang="ru-RU" i="1" dirty="0" err="1" smtClean="0">
                <a:solidFill>
                  <a:schemeClr val="bg1"/>
                </a:solidFill>
              </a:rPr>
              <a:t>мають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чуття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мови</a:t>
            </a:r>
            <a:r>
              <a:rPr lang="ru-RU" i="1" dirty="0" smtClean="0">
                <a:solidFill>
                  <a:schemeClr val="bg1"/>
                </a:solidFill>
              </a:rPr>
              <a:t>. „</a:t>
            </a:r>
            <a:r>
              <a:rPr lang="ru-RU" i="1" dirty="0" err="1" smtClean="0">
                <a:solidFill>
                  <a:schemeClr val="bg1"/>
                </a:solidFill>
              </a:rPr>
              <a:t>Чуття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мови</a:t>
            </a:r>
            <a:r>
              <a:rPr lang="ru-RU" i="1" dirty="0" smtClean="0">
                <a:solidFill>
                  <a:schemeClr val="bg1"/>
                </a:solidFill>
              </a:rPr>
              <a:t>" </a:t>
            </a:r>
            <a:r>
              <a:rPr lang="ru-RU" i="1" dirty="0" err="1" smtClean="0">
                <a:solidFill>
                  <a:schemeClr val="bg1"/>
                </a:solidFill>
              </a:rPr>
              <a:t>означає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наявність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природних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вроджених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здібностей</a:t>
            </a:r>
            <a:r>
              <a:rPr lang="ru-RU" i="1" dirty="0" smtClean="0">
                <a:solidFill>
                  <a:schemeClr val="bg1"/>
                </a:solidFill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</a:rPr>
              <a:t>мови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вміння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відчувати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правильність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неправильність</a:t>
            </a:r>
            <a:r>
              <a:rPr lang="ru-RU" i="1" dirty="0" smtClean="0">
                <a:solidFill>
                  <a:schemeClr val="bg1"/>
                </a:solidFill>
              </a:rPr>
              <a:t> слова, </a:t>
            </a:r>
            <a:r>
              <a:rPr lang="ru-RU" i="1" dirty="0" err="1" smtClean="0">
                <a:solidFill>
                  <a:schemeClr val="bg1"/>
                </a:solidFill>
              </a:rPr>
              <a:t>вислову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граматичної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форми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чуття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можна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виховати</a:t>
            </a:r>
            <a:r>
              <a:rPr lang="ru-RU" i="1" dirty="0" smtClean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собі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тільки</a:t>
            </a:r>
            <a:r>
              <a:rPr lang="ru-RU" i="1" dirty="0" smtClean="0">
                <a:solidFill>
                  <a:schemeClr val="bg1"/>
                </a:solidFill>
              </a:rPr>
              <a:t> одним шляхом - </a:t>
            </a:r>
            <a:r>
              <a:rPr lang="ru-RU" i="1" dirty="0" err="1" smtClean="0">
                <a:solidFill>
                  <a:schemeClr val="bg1"/>
                </a:solidFill>
              </a:rPr>
              <a:t>вдосконалюючи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власне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2736304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правильність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32656"/>
            <a:ext cx="547260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тобто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відповідати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літературним</a:t>
            </a:r>
            <a:r>
              <a:rPr lang="ru-RU" i="1" dirty="0" smtClean="0">
                <a:solidFill>
                  <a:schemeClr val="bg1"/>
                </a:solidFill>
              </a:rPr>
              <a:t> нормам, </a:t>
            </a:r>
            <a:r>
              <a:rPr lang="ru-RU" i="1" dirty="0" err="1" smtClean="0">
                <a:solidFill>
                  <a:schemeClr val="bg1"/>
                </a:solidFill>
              </a:rPr>
              <a:t>що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існують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мовній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системі</a:t>
            </a:r>
            <a:r>
              <a:rPr lang="ru-RU" i="1" dirty="0" smtClean="0">
                <a:solidFill>
                  <a:schemeClr val="bg1"/>
                </a:solidFill>
              </a:rPr>
              <a:t> (</a:t>
            </a:r>
            <a:r>
              <a:rPr lang="ru-RU" i="1" dirty="0" err="1" smtClean="0">
                <a:solidFill>
                  <a:schemeClr val="bg1"/>
                </a:solidFill>
              </a:rPr>
              <a:t>орфоепічним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орфографічним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лексичним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морфологічним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синтаксичним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стилістичним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пунктуаційним</a:t>
            </a:r>
            <a:r>
              <a:rPr lang="ru-RU" i="1" dirty="0" smtClean="0">
                <a:solidFill>
                  <a:schemeClr val="bg1"/>
                </a:solidFill>
              </a:rPr>
              <a:t>);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44824"/>
            <a:ext cx="6048672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Мова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закони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розвитку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які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відображаються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мовних</a:t>
            </a:r>
            <a:r>
              <a:rPr lang="ru-RU" i="1" dirty="0" smtClean="0">
                <a:solidFill>
                  <a:schemeClr val="bg1"/>
                </a:solidFill>
              </a:rPr>
              <a:t> нормах. </a:t>
            </a:r>
            <a:r>
              <a:rPr lang="ru-RU" i="1" dirty="0" err="1" smtClean="0">
                <a:solidFill>
                  <a:schemeClr val="bg1"/>
                </a:solidFill>
              </a:rPr>
              <a:t>Вільно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володіти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мовою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означає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засвоїти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літературні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норми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які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діють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мовній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системі</a:t>
            </a:r>
            <a:r>
              <a:rPr lang="ru-RU" i="1" dirty="0" smtClean="0">
                <a:solidFill>
                  <a:schemeClr val="bg1"/>
                </a:solidFill>
              </a:rPr>
              <a:t>. До них належать правильна </a:t>
            </a:r>
            <a:r>
              <a:rPr lang="ru-RU" i="1" dirty="0" err="1" smtClean="0">
                <a:solidFill>
                  <a:schemeClr val="bg1"/>
                </a:solidFill>
              </a:rPr>
              <a:t>вимова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звуків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звукових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комплексів</a:t>
            </a:r>
            <a:r>
              <a:rPr lang="ru-RU" i="1" dirty="0" smtClean="0">
                <a:solidFill>
                  <a:schemeClr val="bg1"/>
                </a:solidFill>
              </a:rPr>
              <a:t>, правила </a:t>
            </a:r>
            <a:r>
              <a:rPr lang="ru-RU" i="1" dirty="0" err="1" smtClean="0">
                <a:solidFill>
                  <a:schemeClr val="bg1"/>
                </a:solidFill>
              </a:rPr>
              <a:t>наголошування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слів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лексико-фразеологічна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граматична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синтаксична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нормативність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написання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відповідно</a:t>
            </a:r>
            <a:r>
              <a:rPr lang="ru-RU" i="1" dirty="0" smtClean="0">
                <a:solidFill>
                  <a:schemeClr val="bg1"/>
                </a:solidFill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</a:rPr>
              <a:t>правописних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пунктуаційних</a:t>
            </a:r>
            <a:r>
              <a:rPr lang="ru-RU" i="1" dirty="0" smtClean="0">
                <a:solidFill>
                  <a:schemeClr val="bg1"/>
                </a:solidFill>
              </a:rPr>
              <a:t> норм.</a:t>
            </a:r>
            <a:endParaRPr lang="ru-RU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852936"/>
            <a:ext cx="5184576" cy="17543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Багате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естетично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привабливе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що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відображає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вміння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застосувати</a:t>
            </a:r>
            <a:r>
              <a:rPr lang="ru-RU" i="1" dirty="0" smtClean="0">
                <a:solidFill>
                  <a:schemeClr val="bg1"/>
                </a:solidFill>
              </a:rPr>
              <a:t> тропи, </a:t>
            </a:r>
            <a:r>
              <a:rPr lang="ru-RU" i="1" dirty="0" err="1" smtClean="0">
                <a:solidFill>
                  <a:schemeClr val="bg1"/>
                </a:solidFill>
              </a:rPr>
              <a:t>образно-емоційну</a:t>
            </a:r>
            <a:r>
              <a:rPr lang="ru-RU" i="1" dirty="0" smtClean="0">
                <a:solidFill>
                  <a:schemeClr val="bg1"/>
                </a:solidFill>
              </a:rPr>
              <a:t> лексику, </a:t>
            </a:r>
            <a:r>
              <a:rPr lang="ru-RU" i="1" dirty="0" err="1" smtClean="0">
                <a:solidFill>
                  <a:schemeClr val="bg1"/>
                </a:solidFill>
              </a:rPr>
              <a:t>стійкі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вислови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урізноманітнити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синонімами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знання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синтаксичних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виражальних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засобів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988840"/>
            <a:ext cx="82809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Звичайна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людина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використовує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близько</a:t>
            </a:r>
            <a:r>
              <a:rPr lang="ru-RU" i="1" dirty="0" smtClean="0">
                <a:solidFill>
                  <a:schemeClr val="bg1"/>
                </a:solidFill>
              </a:rPr>
              <a:t> 3 тис. </a:t>
            </a:r>
            <a:r>
              <a:rPr lang="ru-RU" i="1" dirty="0" err="1" smtClean="0">
                <a:solidFill>
                  <a:schemeClr val="bg1"/>
                </a:solidFill>
              </a:rPr>
              <a:t>слів</a:t>
            </a:r>
            <a:r>
              <a:rPr lang="ru-RU" i="1" dirty="0" smtClean="0">
                <a:solidFill>
                  <a:schemeClr val="bg1"/>
                </a:solidFill>
              </a:rPr>
              <a:t>, добре </a:t>
            </a:r>
            <a:r>
              <a:rPr lang="ru-RU" i="1" dirty="0" err="1" smtClean="0">
                <a:solidFill>
                  <a:schemeClr val="bg1"/>
                </a:solidFill>
              </a:rPr>
              <a:t>освічена</a:t>
            </a:r>
            <a:r>
              <a:rPr lang="ru-RU" i="1" dirty="0" smtClean="0">
                <a:solidFill>
                  <a:schemeClr val="bg1"/>
                </a:solidFill>
              </a:rPr>
              <a:t> - 6-9 тис. </a:t>
            </a:r>
            <a:r>
              <a:rPr lang="ru-RU" i="1" dirty="0" err="1" smtClean="0">
                <a:solidFill>
                  <a:schemeClr val="bg1"/>
                </a:solidFill>
              </a:rPr>
              <a:t>слів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хоча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розуміє</a:t>
            </a:r>
            <a:r>
              <a:rPr lang="ru-RU" i="1" dirty="0" smtClean="0">
                <a:solidFill>
                  <a:schemeClr val="bg1"/>
                </a:solidFill>
              </a:rPr>
              <a:t> в десять </a:t>
            </a:r>
            <a:r>
              <a:rPr lang="ru-RU" i="1" dirty="0" err="1" smtClean="0">
                <a:solidFill>
                  <a:schemeClr val="bg1"/>
                </a:solidFill>
              </a:rPr>
              <a:t>разів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більше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04664"/>
            <a:ext cx="2736304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багатство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548680"/>
            <a:ext cx="5328592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що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передбачає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різноманітних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засобів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вираження</a:t>
            </a:r>
            <a:r>
              <a:rPr lang="ru-RU" i="1" dirty="0" smtClean="0">
                <a:solidFill>
                  <a:schemeClr val="bg1"/>
                </a:solidFill>
              </a:rPr>
              <a:t> думок у межах </a:t>
            </a:r>
            <a:r>
              <a:rPr lang="ru-RU" i="1" dirty="0" err="1" smtClean="0">
                <a:solidFill>
                  <a:schemeClr val="bg1"/>
                </a:solidFill>
              </a:rPr>
              <a:t>відповідного</a:t>
            </a:r>
            <a:r>
              <a:rPr lang="ru-RU" i="1" dirty="0" smtClean="0">
                <a:solidFill>
                  <a:schemeClr val="bg1"/>
                </a:solidFill>
              </a:rPr>
              <a:t> стилю, </a:t>
            </a:r>
            <a:r>
              <a:rPr lang="ru-RU" i="1" dirty="0" err="1" smtClean="0">
                <a:solidFill>
                  <a:schemeClr val="bg1"/>
                </a:solidFill>
              </a:rPr>
              <a:t>уникнення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невиправданого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повторення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слів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однотипних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конструкцій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речень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869160"/>
            <a:ext cx="5184576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Мати</a:t>
            </a:r>
            <a:r>
              <a:rPr lang="ru-RU" i="1" dirty="0" smtClean="0">
                <a:solidFill>
                  <a:schemeClr val="bg1"/>
                </a:solidFill>
              </a:rPr>
              <a:t> "дар слова" </a:t>
            </a:r>
            <a:r>
              <a:rPr lang="ru-RU" i="1" dirty="0" err="1" smtClean="0">
                <a:solidFill>
                  <a:schemeClr val="bg1"/>
                </a:solidFill>
              </a:rPr>
              <a:t>означає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вміти</a:t>
            </a:r>
            <a:r>
              <a:rPr lang="ru-RU" i="1" dirty="0" smtClean="0">
                <a:solidFill>
                  <a:schemeClr val="bg1"/>
                </a:solidFill>
              </a:rPr>
              <a:t> так </a:t>
            </a:r>
            <a:r>
              <a:rPr lang="ru-RU" i="1" dirty="0" err="1" smtClean="0">
                <a:solidFill>
                  <a:schemeClr val="bg1"/>
                </a:solidFill>
              </a:rPr>
              <a:t>організувати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своє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щоб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воно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вплинуло</a:t>
            </a: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людину</a:t>
            </a:r>
            <a:r>
              <a:rPr lang="ru-RU" i="1" dirty="0" smtClean="0">
                <a:solidFill>
                  <a:schemeClr val="bg1"/>
                </a:solidFill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</a:rPr>
              <a:t>лише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змістом</a:t>
            </a:r>
            <a:r>
              <a:rPr lang="ru-RU" i="1" dirty="0" smtClean="0">
                <a:solidFill>
                  <a:schemeClr val="bg1"/>
                </a:solidFill>
              </a:rPr>
              <a:t>, а </a:t>
            </a:r>
            <a:r>
              <a:rPr lang="ru-RU" i="1" dirty="0" err="1" smtClean="0">
                <a:solidFill>
                  <a:schemeClr val="bg1"/>
                </a:solidFill>
              </a:rPr>
              <a:t>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своєю</a:t>
            </a:r>
            <a:r>
              <a:rPr lang="ru-RU" i="1" dirty="0" smtClean="0">
                <a:solidFill>
                  <a:schemeClr val="bg1"/>
                </a:solidFill>
              </a:rPr>
              <a:t> формою, </a:t>
            </a:r>
            <a:r>
              <a:rPr lang="ru-RU" i="1" dirty="0" err="1" smtClean="0">
                <a:solidFill>
                  <a:schemeClr val="bg1"/>
                </a:solidFill>
              </a:rPr>
              <a:t>чуттєвим</a:t>
            </a:r>
            <a:r>
              <a:rPr lang="ru-RU" i="1" dirty="0" smtClean="0">
                <a:solidFill>
                  <a:schemeClr val="bg1"/>
                </a:solidFill>
              </a:rPr>
              <a:t> моментом, </a:t>
            </a:r>
            <a:r>
              <a:rPr lang="ru-RU" i="1" dirty="0" err="1" smtClean="0">
                <a:solidFill>
                  <a:schemeClr val="bg1"/>
                </a:solidFill>
              </a:rPr>
              <a:t>щоб</a:t>
            </a:r>
            <a:r>
              <a:rPr lang="ru-RU" i="1" dirty="0" smtClean="0">
                <a:solidFill>
                  <a:schemeClr val="bg1"/>
                </a:solidFill>
              </a:rPr>
              <a:t> принести </a:t>
            </a:r>
            <a:r>
              <a:rPr lang="ru-RU" i="1" dirty="0" err="1" smtClean="0">
                <a:solidFill>
                  <a:schemeClr val="bg1"/>
                </a:solidFill>
              </a:rPr>
              <a:t>задоволення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тим</a:t>
            </a:r>
            <a:r>
              <a:rPr lang="ru-RU" i="1" dirty="0" smtClean="0">
                <a:solidFill>
                  <a:schemeClr val="bg1"/>
                </a:solidFill>
              </a:rPr>
              <a:t>, на кого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спрямоване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2736304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точність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88640"/>
            <a:ext cx="5616624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яка великою </a:t>
            </a:r>
            <a:r>
              <a:rPr lang="ru-RU" i="1" dirty="0" err="1" smtClean="0">
                <a:solidFill>
                  <a:schemeClr val="bg1"/>
                </a:solidFill>
              </a:rPr>
              <a:t>мірою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залежить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глибини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знань</a:t>
            </a:r>
            <a:r>
              <a:rPr lang="ru-RU" i="1" dirty="0" smtClean="0">
                <a:solidFill>
                  <a:schemeClr val="bg1"/>
                </a:solidFill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</a:rPr>
              <a:t>ерудиції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i="1" dirty="0" smtClean="0">
                <a:solidFill>
                  <a:schemeClr val="bg1"/>
                </a:solidFill>
              </a:rPr>
              <a:t>, а </a:t>
            </a:r>
            <a:r>
              <a:rPr lang="ru-RU" i="1" dirty="0" err="1" smtClean="0">
                <a:solidFill>
                  <a:schemeClr val="bg1"/>
                </a:solidFill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</a:t>
            </a:r>
            <a:r>
              <a:rPr lang="ru-RU" i="1" dirty="0" smtClean="0">
                <a:solidFill>
                  <a:schemeClr val="bg1"/>
                </a:solidFill>
              </a:rPr>
              <a:t> активного </a:t>
            </a:r>
            <a:r>
              <a:rPr lang="ru-RU" i="1" dirty="0" err="1" smtClean="0">
                <a:solidFill>
                  <a:schemeClr val="bg1"/>
                </a:solidFill>
              </a:rPr>
              <a:t>словникового</a:t>
            </a:r>
            <a:r>
              <a:rPr lang="ru-RU" i="1" dirty="0" smtClean="0">
                <a:solidFill>
                  <a:schemeClr val="bg1"/>
                </a:solidFill>
              </a:rPr>
              <a:t> запасу. І </a:t>
            </a:r>
            <a:r>
              <a:rPr lang="ru-RU" i="1" dirty="0" err="1" smtClean="0">
                <a:solidFill>
                  <a:schemeClr val="bg1"/>
                </a:solidFill>
              </a:rPr>
              <a:t>виражаючи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власні</a:t>
            </a:r>
            <a:r>
              <a:rPr lang="ru-RU" i="1" dirty="0" smtClean="0">
                <a:solidFill>
                  <a:schemeClr val="bg1"/>
                </a:solidFill>
              </a:rPr>
              <a:t> думки, </a:t>
            </a:r>
            <a:r>
              <a:rPr lang="ru-RU" i="1" dirty="0" err="1" smtClean="0">
                <a:solidFill>
                  <a:schemeClr val="bg1"/>
                </a:solidFill>
              </a:rPr>
              <a:t>слід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добирати</a:t>
            </a:r>
            <a:r>
              <a:rPr lang="ru-RU" i="1" dirty="0" smtClean="0">
                <a:solidFill>
                  <a:schemeClr val="bg1"/>
                </a:solidFill>
              </a:rPr>
              <a:t> слова, </a:t>
            </a:r>
            <a:r>
              <a:rPr lang="ru-RU" i="1" dirty="0" err="1" smtClean="0">
                <a:solidFill>
                  <a:schemeClr val="bg1"/>
                </a:solidFill>
              </a:rPr>
              <a:t>які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найбільш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відповідають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висловлюваному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змісту</a:t>
            </a:r>
            <a:r>
              <a:rPr lang="ru-RU" i="1" dirty="0" smtClean="0">
                <a:solidFill>
                  <a:schemeClr val="bg1"/>
                </a:solidFill>
              </a:rPr>
              <a:t>;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916832"/>
            <a:ext cx="5976664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Точність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різних</a:t>
            </a:r>
            <a:r>
              <a:rPr lang="ru-RU" i="1" dirty="0" smtClean="0">
                <a:solidFill>
                  <a:schemeClr val="bg1"/>
                </a:solidFill>
              </a:rPr>
              <a:t> стилях </a:t>
            </a:r>
            <a:r>
              <a:rPr lang="ru-RU" i="1" dirty="0" err="1" smtClean="0">
                <a:solidFill>
                  <a:schemeClr val="bg1"/>
                </a:solidFill>
              </a:rPr>
              <a:t>мови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виявляється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по-різному</a:t>
            </a:r>
            <a:r>
              <a:rPr lang="ru-RU" i="1" dirty="0" smtClean="0">
                <a:solidFill>
                  <a:schemeClr val="bg1"/>
                </a:solidFill>
              </a:rPr>
              <a:t>. У </a:t>
            </a:r>
            <a:r>
              <a:rPr lang="ru-RU" i="1" dirty="0" err="1" smtClean="0">
                <a:solidFill>
                  <a:schemeClr val="bg1"/>
                </a:solidFill>
              </a:rPr>
              <a:t>науковому</a:t>
            </a:r>
            <a:r>
              <a:rPr lang="ru-RU" i="1" dirty="0" smtClean="0">
                <a:solidFill>
                  <a:schemeClr val="bg1"/>
                </a:solidFill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одна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найперших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вимог</a:t>
            </a:r>
            <a:r>
              <a:rPr lang="ru-RU" i="1" dirty="0" smtClean="0">
                <a:solidFill>
                  <a:schemeClr val="bg1"/>
                </a:solidFill>
              </a:rPr>
              <a:t> до тексту, до </a:t>
            </a:r>
            <a:r>
              <a:rPr lang="ru-RU" i="1" dirty="0" err="1" smtClean="0">
                <a:solidFill>
                  <a:schemeClr val="bg1"/>
                </a:solidFill>
              </a:rPr>
              <a:t>вживання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термінів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Недаремно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деякі</a:t>
            </a:r>
            <a:r>
              <a:rPr lang="ru-RU" i="1" dirty="0" smtClean="0">
                <a:solidFill>
                  <a:schemeClr val="bg1"/>
                </a:solidFill>
              </a:rPr>
              <a:t> науки </a:t>
            </a:r>
            <a:r>
              <a:rPr lang="ru-RU" i="1" dirty="0" err="1" smtClean="0">
                <a:solidFill>
                  <a:schemeClr val="bg1"/>
                </a:solidFill>
              </a:rPr>
              <a:t>називають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точними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Точність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науці</a:t>
            </a:r>
            <a:r>
              <a:rPr lang="ru-RU" i="1" dirty="0" smtClean="0">
                <a:solidFill>
                  <a:schemeClr val="bg1"/>
                </a:solidFill>
              </a:rPr>
              <a:t> - пряма, </a:t>
            </a:r>
            <a:r>
              <a:rPr lang="ru-RU" i="1" dirty="0" err="1" smtClean="0">
                <a:solidFill>
                  <a:schemeClr val="bg1"/>
                </a:solidFill>
              </a:rPr>
              <a:t>емоційно-нейтральна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3501008"/>
            <a:ext cx="619268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Точність</a:t>
            </a:r>
            <a:r>
              <a:rPr lang="ru-RU" i="1" dirty="0" smtClean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офіційно-діловому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стилі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реалізується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передусім</a:t>
            </a: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лексичному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рівні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тобто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виявляється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рівні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слововживання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пов'язана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урахуванням</a:t>
            </a:r>
            <a:r>
              <a:rPr lang="ru-RU" i="1" dirty="0" smtClean="0">
                <a:solidFill>
                  <a:schemeClr val="bg1"/>
                </a:solidFill>
              </a:rPr>
              <a:t> таких </a:t>
            </a:r>
            <a:r>
              <a:rPr lang="ru-RU" i="1" dirty="0" err="1" smtClean="0">
                <a:solidFill>
                  <a:schemeClr val="bg1"/>
                </a:solidFill>
              </a:rPr>
              <a:t>мовних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явищ</a:t>
            </a:r>
            <a:r>
              <a:rPr lang="ru-RU" i="1" dirty="0" smtClean="0">
                <a:solidFill>
                  <a:schemeClr val="bg1"/>
                </a:solidFill>
              </a:rPr>
              <a:t>, як </a:t>
            </a:r>
            <a:r>
              <a:rPr lang="ru-RU" i="1" dirty="0" err="1" smtClean="0">
                <a:solidFill>
                  <a:schemeClr val="bg1"/>
                </a:solidFill>
              </a:rPr>
              <a:t>багатозначність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синонімія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омонімія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паронімія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157192"/>
            <a:ext cx="5832648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Художня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точність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відображає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художньо-образне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сприйняття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світу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підпорядкована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певній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пізнавальній</a:t>
            </a:r>
            <a:r>
              <a:rPr lang="ru-RU" i="1" dirty="0" smtClean="0">
                <a:solidFill>
                  <a:schemeClr val="bg1"/>
                </a:solidFill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</a:rPr>
              <a:t>естетичній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меті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Неточність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розмовному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компенсує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ситуація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міміка</a:t>
            </a:r>
            <a:r>
              <a:rPr lang="ru-RU" i="1" dirty="0" smtClean="0">
                <a:solidFill>
                  <a:schemeClr val="bg1"/>
                </a:solidFill>
              </a:rPr>
              <a:t>, жести.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2636912"/>
            <a:ext cx="7992888" cy="175432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 prst="coolSlant"/>
            <a:contourClr>
              <a:schemeClr val="lt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Наприклад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стандартні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типові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вислови-кліше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доречні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діловому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мовленні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але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зовсім</a:t>
            </a:r>
            <a:r>
              <a:rPr lang="ru-RU" i="1" dirty="0" smtClean="0">
                <a:solidFill>
                  <a:schemeClr val="bg1"/>
                </a:solidFill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</a:rPr>
              <a:t>доречні</a:t>
            </a:r>
            <a:r>
              <a:rPr lang="ru-RU" i="1" dirty="0" smtClean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розмовному</a:t>
            </a:r>
            <a:r>
              <a:rPr lang="ru-RU" i="1" dirty="0" smtClean="0">
                <a:solidFill>
                  <a:schemeClr val="bg1"/>
                </a:solidFill>
              </a:rPr>
              <a:t>. У </a:t>
            </a:r>
            <a:r>
              <a:rPr lang="ru-RU" i="1" dirty="0" err="1" smtClean="0">
                <a:solidFill>
                  <a:schemeClr val="bg1"/>
                </a:solidFill>
              </a:rPr>
              <a:t>наукових</a:t>
            </a:r>
            <a:r>
              <a:rPr lang="ru-RU" i="1" dirty="0" smtClean="0">
                <a:solidFill>
                  <a:schemeClr val="bg1"/>
                </a:solidFill>
              </a:rPr>
              <a:t> текстах </a:t>
            </a:r>
            <a:r>
              <a:rPr lang="ru-RU" i="1" dirty="0" err="1" smtClean="0">
                <a:solidFill>
                  <a:schemeClr val="bg1"/>
                </a:solidFill>
              </a:rPr>
              <a:t>недоречною</a:t>
            </a:r>
            <a:r>
              <a:rPr lang="ru-RU" i="1" dirty="0" smtClean="0">
                <a:solidFill>
                  <a:schemeClr val="bg1"/>
                </a:solidFill>
              </a:rPr>
              <a:t> буде </a:t>
            </a:r>
            <a:r>
              <a:rPr lang="ru-RU" i="1" dirty="0" err="1" smtClean="0">
                <a:solidFill>
                  <a:schemeClr val="bg1"/>
                </a:solidFill>
              </a:rPr>
              <a:t>експресивна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емоційно-образна</a:t>
            </a:r>
            <a:r>
              <a:rPr lang="ru-RU" i="1" dirty="0" smtClean="0">
                <a:solidFill>
                  <a:schemeClr val="bg1"/>
                </a:solidFill>
              </a:rPr>
              <a:t> лексика, </a:t>
            </a:r>
            <a:r>
              <a:rPr lang="ru-RU" i="1" dirty="0" err="1" smtClean="0">
                <a:solidFill>
                  <a:schemeClr val="bg1"/>
                </a:solidFill>
              </a:rPr>
              <a:t>адже</a:t>
            </a:r>
            <a:r>
              <a:rPr lang="ru-RU" i="1" dirty="0" smtClean="0">
                <a:solidFill>
                  <a:schemeClr val="bg1"/>
                </a:solidFill>
              </a:rPr>
              <a:t> там </a:t>
            </a:r>
            <a:r>
              <a:rPr lang="ru-RU" i="1" dirty="0" err="1" smtClean="0">
                <a:solidFill>
                  <a:schemeClr val="bg1"/>
                </a:solidFill>
              </a:rPr>
              <a:t>панують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терміни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мова</a:t>
            </a:r>
            <a:r>
              <a:rPr lang="ru-RU" i="1" dirty="0" smtClean="0">
                <a:solidFill>
                  <a:schemeClr val="bg1"/>
                </a:solidFill>
              </a:rPr>
              <a:t> формул, </a:t>
            </a:r>
            <a:r>
              <a:rPr lang="ru-RU" i="1" dirty="0" err="1" smtClean="0">
                <a:solidFill>
                  <a:schemeClr val="bg1"/>
                </a:solidFill>
              </a:rPr>
              <a:t>графіків</a:t>
            </a:r>
            <a:r>
              <a:rPr lang="ru-RU" i="1" dirty="0" smtClean="0">
                <a:solidFill>
                  <a:schemeClr val="bg1"/>
                </a:solidFill>
              </a:rPr>
              <a:t>, схем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т. </a:t>
            </a:r>
            <a:r>
              <a:rPr lang="ru-RU" i="1" dirty="0" err="1" smtClean="0">
                <a:solidFill>
                  <a:schemeClr val="bg1"/>
                </a:solidFill>
              </a:rPr>
              <a:t>ін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Доречність</a:t>
            </a:r>
            <a:r>
              <a:rPr lang="ru-RU" i="1" dirty="0" smtClean="0">
                <a:solidFill>
                  <a:schemeClr val="bg1"/>
                </a:solidFill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вміння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вибрати</a:t>
            </a:r>
            <a:r>
              <a:rPr lang="ru-RU" i="1" dirty="0" smtClean="0">
                <a:solidFill>
                  <a:schemeClr val="bg1"/>
                </a:solidFill>
              </a:rPr>
              <a:t> форму </a:t>
            </a:r>
            <a:r>
              <a:rPr lang="ru-RU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i="1" dirty="0" smtClean="0">
                <a:solidFill>
                  <a:schemeClr val="bg1"/>
                </a:solidFill>
              </a:rPr>
              <a:t> (монолог, </a:t>
            </a:r>
            <a:r>
              <a:rPr lang="ru-RU" i="1" dirty="0" err="1" smtClean="0">
                <a:solidFill>
                  <a:schemeClr val="bg1"/>
                </a:solidFill>
              </a:rPr>
              <a:t>діалог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полілог</a:t>
            </a:r>
            <a:r>
              <a:rPr lang="ru-RU" i="1" dirty="0" smtClean="0">
                <a:solidFill>
                  <a:schemeClr val="bg1"/>
                </a:solidFill>
              </a:rPr>
              <a:t>), тон, </a:t>
            </a:r>
            <a:r>
              <a:rPr lang="ru-RU" i="1" dirty="0" err="1" smtClean="0">
                <a:solidFill>
                  <a:schemeClr val="bg1"/>
                </a:solidFill>
              </a:rPr>
              <a:t>інтонацію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намагання</a:t>
            </a:r>
            <a:r>
              <a:rPr lang="ru-RU" i="1" dirty="0" smtClean="0">
                <a:solidFill>
                  <a:schemeClr val="bg1"/>
                </a:solidFill>
              </a:rPr>
              <a:t> бути </a:t>
            </a:r>
            <a:r>
              <a:rPr lang="ru-RU" i="1" dirty="0" err="1" smtClean="0">
                <a:solidFill>
                  <a:schemeClr val="bg1"/>
                </a:solidFill>
              </a:rPr>
              <a:t>тактовним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549676"/>
            <a:ext cx="8208912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Мовознавець</a:t>
            </a:r>
            <a:r>
              <a:rPr lang="ru-RU" i="1" dirty="0" smtClean="0">
                <a:solidFill>
                  <a:schemeClr val="bg1"/>
                </a:solidFill>
              </a:rPr>
              <a:t> Н. Бабич </a:t>
            </a:r>
            <a:r>
              <a:rPr lang="ru-RU" i="1" dirty="0" err="1" smtClean="0">
                <a:solidFill>
                  <a:schemeClr val="bg1"/>
                </a:solidFill>
              </a:rPr>
              <a:t>пропонує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розкривати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поняття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доречність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усвідомлення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значення</a:t>
            </a:r>
            <a:r>
              <a:rPr lang="ru-RU" i="1" dirty="0" smtClean="0">
                <a:solidFill>
                  <a:schemeClr val="bg1"/>
                </a:solidFill>
              </a:rPr>
              <a:t> часто </a:t>
            </a:r>
            <a:r>
              <a:rPr lang="ru-RU" i="1" dirty="0" err="1" smtClean="0">
                <a:solidFill>
                  <a:schemeClr val="bg1"/>
                </a:solidFill>
              </a:rPr>
              <a:t>вживаної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сполуки</a:t>
            </a:r>
            <a:r>
              <a:rPr lang="ru-RU" i="1" dirty="0" smtClean="0">
                <a:solidFill>
                  <a:schemeClr val="bg1"/>
                </a:solidFill>
              </a:rPr>
              <a:t> „до </a:t>
            </a:r>
            <a:r>
              <a:rPr lang="ru-RU" i="1" dirty="0" err="1" smtClean="0">
                <a:solidFill>
                  <a:schemeClr val="bg1"/>
                </a:solidFill>
              </a:rPr>
              <a:t>речі</a:t>
            </a:r>
            <a:r>
              <a:rPr lang="ru-RU" i="1" dirty="0" smtClean="0">
                <a:solidFill>
                  <a:schemeClr val="bg1"/>
                </a:solidFill>
              </a:rPr>
              <a:t>”: „</a:t>
            </a:r>
            <a:r>
              <a:rPr lang="ru-RU" i="1" dirty="0" err="1" smtClean="0">
                <a:solidFill>
                  <a:schemeClr val="bg1"/>
                </a:solidFill>
              </a:rPr>
              <a:t>Кожний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історичний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кожний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конкретний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сучасний</a:t>
            </a:r>
            <a:r>
              <a:rPr lang="ru-RU" i="1" dirty="0" smtClean="0">
                <a:solidFill>
                  <a:schemeClr val="bg1"/>
                </a:solidFill>
              </a:rPr>
              <a:t> момент, </a:t>
            </a:r>
            <a:r>
              <a:rPr lang="ru-RU" i="1" dirty="0" err="1" smtClean="0">
                <a:solidFill>
                  <a:schemeClr val="bg1"/>
                </a:solidFill>
              </a:rPr>
              <a:t>кожен</a:t>
            </a:r>
            <a:r>
              <a:rPr lang="ru-RU" i="1" dirty="0" smtClean="0">
                <a:solidFill>
                  <a:schemeClr val="bg1"/>
                </a:solidFill>
              </a:rPr>
              <a:t> предмет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кожен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співрозмовник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вимагають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нетотожних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засобів</a:t>
            </a:r>
            <a:r>
              <a:rPr lang="ru-RU" i="1" dirty="0" smtClean="0">
                <a:solidFill>
                  <a:schemeClr val="bg1"/>
                </a:solidFill>
              </a:rPr>
              <a:t> для </a:t>
            </a:r>
            <a:r>
              <a:rPr lang="ru-RU" i="1" dirty="0" err="1" smtClean="0">
                <a:solidFill>
                  <a:schemeClr val="bg1"/>
                </a:solidFill>
              </a:rPr>
              <a:t>свого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вираження</a:t>
            </a:r>
            <a:r>
              <a:rPr lang="ru-RU" i="1" dirty="0" smtClean="0">
                <a:solidFill>
                  <a:schemeClr val="bg1"/>
                </a:solidFill>
              </a:rPr>
              <a:t>. Тому </a:t>
            </a:r>
            <a:r>
              <a:rPr lang="ru-RU" i="1" dirty="0" err="1" smtClean="0">
                <a:solidFill>
                  <a:schemeClr val="bg1"/>
                </a:solidFill>
              </a:rPr>
              <a:t>мовлення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має</a:t>
            </a:r>
            <a:r>
              <a:rPr lang="ru-RU" i="1" dirty="0" smtClean="0">
                <a:solidFill>
                  <a:schemeClr val="bg1"/>
                </a:solidFill>
              </a:rPr>
              <a:t> бути </a:t>
            </a:r>
            <a:r>
              <a:rPr lang="ru-RU" i="1" dirty="0" err="1" smtClean="0">
                <a:solidFill>
                  <a:schemeClr val="bg1"/>
                </a:solidFill>
              </a:rPr>
              <a:t>гнучким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динамічним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функціонально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мобільним</a:t>
            </a:r>
            <a:r>
              <a:rPr lang="ru-RU" i="1" dirty="0" smtClean="0">
                <a:solidFill>
                  <a:schemeClr val="bg1"/>
                </a:solidFill>
              </a:rPr>
              <a:t>”. </a:t>
            </a:r>
            <a:r>
              <a:rPr lang="ru-RU" i="1" dirty="0" err="1" smtClean="0">
                <a:solidFill>
                  <a:schemeClr val="bg1"/>
                </a:solidFill>
              </a:rPr>
              <a:t>Стильова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контекстуальна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ситуаційна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доречність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свідчитиме</a:t>
            </a:r>
            <a:r>
              <a:rPr lang="ru-RU" i="1" dirty="0" smtClean="0">
                <a:solidFill>
                  <a:schemeClr val="bg1"/>
                </a:solidFill>
              </a:rPr>
              <a:t> про </a:t>
            </a:r>
            <a:r>
              <a:rPr lang="ru-RU" i="1" dirty="0" err="1" smtClean="0">
                <a:solidFill>
                  <a:schemeClr val="bg1"/>
                </a:solidFill>
              </a:rPr>
              <a:t>правильну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мовленнєву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поведінку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260648"/>
            <a:ext cx="2736304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доречність</a:t>
            </a:r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88640"/>
            <a:ext cx="504056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яка </a:t>
            </a:r>
            <a:r>
              <a:rPr lang="ru-RU" i="1" dirty="0" err="1" smtClean="0">
                <a:solidFill>
                  <a:schemeClr val="bg1"/>
                </a:solidFill>
              </a:rPr>
              <a:t>залежить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насамперед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</a:t>
            </a:r>
            <a:r>
              <a:rPr lang="ru-RU" i="1" dirty="0" smtClean="0">
                <a:solidFill>
                  <a:schemeClr val="bg1"/>
                </a:solidFill>
              </a:rPr>
              <a:t> того, </a:t>
            </a:r>
            <a:r>
              <a:rPr lang="ru-RU" i="1" dirty="0" err="1" smtClean="0">
                <a:solidFill>
                  <a:schemeClr val="bg1"/>
                </a:solidFill>
              </a:rPr>
              <a:t>наскільки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повно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глибоко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людина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оцінює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ситуацію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спілкування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інтереси</a:t>
            </a:r>
            <a:r>
              <a:rPr lang="ru-RU" i="1" dirty="0" smtClean="0">
                <a:solidFill>
                  <a:schemeClr val="bg1"/>
                </a:solidFill>
              </a:rPr>
              <a:t>, стан, </a:t>
            </a:r>
            <a:r>
              <a:rPr lang="ru-RU" i="1" dirty="0" err="1" smtClean="0">
                <a:solidFill>
                  <a:schemeClr val="bg1"/>
                </a:solidFill>
              </a:rPr>
              <a:t>настрій</a:t>
            </a:r>
            <a:r>
              <a:rPr lang="ru-RU" i="1" dirty="0" smtClean="0">
                <a:solidFill>
                  <a:schemeClr val="bg1"/>
                </a:solidFill>
              </a:rPr>
              <a:t> адресата. </a:t>
            </a:r>
            <a:r>
              <a:rPr lang="ru-RU" i="1" dirty="0" err="1" smtClean="0">
                <a:solidFill>
                  <a:schemeClr val="bg1"/>
                </a:solidFill>
              </a:rPr>
              <a:t>Крім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цього</a:t>
            </a:r>
            <a:r>
              <a:rPr lang="ru-RU" i="1" dirty="0" smtClean="0">
                <a:solidFill>
                  <a:schemeClr val="bg1"/>
                </a:solidFill>
              </a:rPr>
              <a:t>, треба </a:t>
            </a:r>
            <a:r>
              <a:rPr lang="ru-RU" i="1" dirty="0" err="1" smtClean="0">
                <a:solidFill>
                  <a:schemeClr val="bg1"/>
                </a:solidFill>
              </a:rPr>
              <a:t>уникати</a:t>
            </a:r>
            <a:r>
              <a:rPr lang="ru-RU" i="1" dirty="0" smtClean="0">
                <a:solidFill>
                  <a:schemeClr val="bg1"/>
                </a:solidFill>
              </a:rPr>
              <a:t> того, </a:t>
            </a:r>
            <a:r>
              <a:rPr lang="ru-RU" i="1" dirty="0" err="1" smtClean="0">
                <a:solidFill>
                  <a:schemeClr val="bg1"/>
                </a:solidFill>
              </a:rPr>
              <a:t>що</a:t>
            </a:r>
            <a:r>
              <a:rPr lang="ru-RU" i="1" dirty="0" smtClean="0">
                <a:solidFill>
                  <a:schemeClr val="bg1"/>
                </a:solidFill>
              </a:rPr>
              <a:t> могло б </a:t>
            </a:r>
            <a:r>
              <a:rPr lang="ru-RU" i="1" dirty="0" err="1" smtClean="0">
                <a:solidFill>
                  <a:schemeClr val="bg1"/>
                </a:solidFill>
              </a:rPr>
              <a:t>уразити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викликати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роздратування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співбесідника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вказувати</a:t>
            </a: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помилки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співрозмовників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тактовній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формі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337</TotalTime>
  <Words>2070</Words>
  <Application>Microsoft Office PowerPoint</Application>
  <PresentationFormat>Экран (4:3)</PresentationFormat>
  <Paragraphs>97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Ці Кобзареві думки перегукуються з роздумами визначного педагога К.Ушинського: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Виктория</cp:lastModifiedBy>
  <cp:revision>4</cp:revision>
  <dcterms:modified xsi:type="dcterms:W3CDTF">2020-04-25T18:56:07Z</dcterms:modified>
</cp:coreProperties>
</file>