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2EDD56-79E4-4450-90E8-A5D8EA99F3E0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B43CF6-FCE1-45B3-A28C-7921390F4A0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Корпоративні комунікації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Вибірковий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9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 допомогти бізнесу бути соціально відповідальним. Це завдання корпоративного</a:t>
            </a:r>
            <a:r>
              <a:rPr lang="en-US" dirty="0"/>
              <a:t> PR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474717" cy="483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35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надання</a:t>
            </a:r>
            <a:r>
              <a:rPr lang="ru-RU" sz="2800"/>
              <a:t> знань</a:t>
            </a:r>
            <a:r>
              <a:rPr lang="ru-RU" sz="2800" dirty="0"/>
              <a:t> та </a:t>
            </a:r>
            <a:r>
              <a:rPr lang="ru-RU" sz="2800" dirty="0" err="1"/>
              <a:t>вмінь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теоретичних</a:t>
            </a:r>
            <a:r>
              <a:rPr lang="ru-RU" sz="2800" dirty="0"/>
              <a:t> та </a:t>
            </a:r>
            <a:r>
              <a:rPr lang="ru-RU" sz="2800" dirty="0" err="1"/>
              <a:t>прикладних</a:t>
            </a:r>
            <a:r>
              <a:rPr lang="ru-RU" sz="2800" dirty="0"/>
              <a:t> </a:t>
            </a:r>
            <a:r>
              <a:rPr lang="ru-RU" sz="2800" dirty="0" err="1"/>
              <a:t>аспектів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внутрішніх</a:t>
            </a:r>
            <a:r>
              <a:rPr lang="ru-RU" sz="2800" dirty="0"/>
              <a:t> </a:t>
            </a:r>
            <a:r>
              <a:rPr lang="ru-RU" sz="2800" dirty="0" err="1"/>
              <a:t>корпоративних</a:t>
            </a:r>
            <a:r>
              <a:rPr lang="ru-RU" sz="2800" dirty="0"/>
              <a:t> </a:t>
            </a:r>
            <a:r>
              <a:rPr lang="ru-RU" sz="2800" dirty="0" err="1"/>
              <a:t>зв’язків</a:t>
            </a:r>
            <a:r>
              <a:rPr lang="ru-RU" sz="2800" dirty="0"/>
              <a:t> з </a:t>
            </a:r>
            <a:r>
              <a:rPr lang="ru-RU" sz="2800" dirty="0" err="1"/>
              <a:t>громадськістю</a:t>
            </a:r>
            <a:r>
              <a:rPr lang="ru-RU" sz="2800" dirty="0"/>
              <a:t> та </a:t>
            </a:r>
            <a:r>
              <a:rPr lang="ru-RU" sz="2800" dirty="0" err="1"/>
              <a:t>специфікою</a:t>
            </a:r>
            <a:r>
              <a:rPr lang="ru-RU" sz="2800" dirty="0"/>
              <a:t> </a:t>
            </a:r>
            <a:r>
              <a:rPr lang="ru-RU" sz="2800" dirty="0" err="1"/>
              <a:t>комунікаційної</a:t>
            </a:r>
            <a:r>
              <a:rPr lang="ru-RU" sz="2800" dirty="0"/>
              <a:t> </a:t>
            </a:r>
            <a:r>
              <a:rPr lang="ru-RU" sz="2800" dirty="0" err="1"/>
              <a:t>взаємодії</a:t>
            </a:r>
            <a:r>
              <a:rPr lang="ru-RU" sz="2800" dirty="0"/>
              <a:t> </a:t>
            </a:r>
            <a:r>
              <a:rPr lang="ru-RU" sz="2800" dirty="0" err="1"/>
              <a:t>бізнес</a:t>
            </a:r>
            <a:r>
              <a:rPr lang="ru-RU" sz="2800" dirty="0"/>
              <a:t>-структур </a:t>
            </a:r>
            <a:r>
              <a:rPr lang="ru-RU" sz="2800" dirty="0" err="1"/>
              <a:t>із</a:t>
            </a:r>
            <a:r>
              <a:rPr lang="ru-RU" sz="2800" dirty="0"/>
              <a:t> стейкхолдерами.</a:t>
            </a:r>
          </a:p>
        </p:txBody>
      </p:sp>
    </p:spTree>
    <p:extLst>
      <p:ext uri="{BB962C8B-B14F-4D97-AF65-F5344CB8AC3E}">
        <p14:creationId xmlns:p14="http://schemas.microsoft.com/office/powerpoint/2010/main" val="1648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теоретичні</a:t>
            </a:r>
            <a:r>
              <a:rPr lang="ru-RU" sz="2400" dirty="0"/>
              <a:t> та </a:t>
            </a:r>
            <a:r>
              <a:rPr lang="ru-RU" sz="2400" dirty="0" err="1"/>
              <a:t>прикладні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комунікацій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; </a:t>
            </a:r>
          </a:p>
          <a:p>
            <a:r>
              <a:rPr lang="ru-RU" sz="2400" dirty="0" err="1"/>
              <a:t>системний</a:t>
            </a:r>
            <a:r>
              <a:rPr lang="ru-RU" sz="2400" dirty="0"/>
              <a:t> характер та структуру </a:t>
            </a:r>
            <a:r>
              <a:rPr lang="ru-RU" sz="2400" dirty="0" err="1"/>
              <a:t>корпоративних</a:t>
            </a:r>
            <a:r>
              <a:rPr lang="ru-RU" sz="2400" dirty="0"/>
              <a:t> </a:t>
            </a:r>
            <a:r>
              <a:rPr lang="ru-RU" sz="2400" dirty="0" err="1"/>
              <a:t>комунікацій</a:t>
            </a:r>
            <a:r>
              <a:rPr lang="ru-RU" sz="2400" dirty="0"/>
              <a:t>;  </a:t>
            </a:r>
          </a:p>
          <a:p>
            <a:r>
              <a:rPr lang="ru-RU" sz="2400" dirty="0" err="1"/>
              <a:t>зарубіжний</a:t>
            </a:r>
            <a:r>
              <a:rPr lang="ru-RU" sz="2400" dirty="0"/>
              <a:t> та </a:t>
            </a:r>
            <a:r>
              <a:rPr lang="ru-RU" sz="2400" dirty="0" err="1"/>
              <a:t>вітчизняний</a:t>
            </a:r>
            <a:r>
              <a:rPr lang="ru-RU" sz="2400" dirty="0"/>
              <a:t> </a:t>
            </a:r>
            <a:r>
              <a:rPr lang="ru-RU" sz="2400" dirty="0" err="1"/>
              <a:t>досвід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комунікаційних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у </a:t>
            </a:r>
            <a:r>
              <a:rPr lang="ru-RU" sz="2400" dirty="0" err="1"/>
              <a:t>практичній</a:t>
            </a:r>
            <a:r>
              <a:rPr lang="ru-RU" sz="2400" dirty="0"/>
              <a:t> </a:t>
            </a:r>
            <a:r>
              <a:rPr lang="en-US" sz="2400" dirty="0"/>
              <a:t>PR-</a:t>
            </a:r>
            <a:r>
              <a:rPr lang="ru-RU" sz="2400" dirty="0" err="1"/>
              <a:t>діяльності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925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ми розглянемо?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sz="3200" dirty="0"/>
              <a:t>Корпоративну культуру</a:t>
            </a:r>
          </a:p>
          <a:p>
            <a:pPr>
              <a:buAutoNum type="arabicPeriod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720080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81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2. Соціальну відповідальність бізнесу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865416" cy="456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44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</TotalTime>
  <Words>79</Words>
  <Application>Microsoft Office PowerPoint</Application>
  <PresentationFormat>Екран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</vt:lpstr>
      <vt:lpstr>Углы</vt:lpstr>
      <vt:lpstr>Корпоративні комунікації</vt:lpstr>
      <vt:lpstr>Як допомогти бізнесу бути соціально відповідальним. Це завдання корпоративного PR</vt:lpstr>
      <vt:lpstr>Мета курсу</vt:lpstr>
      <vt:lpstr>Завдання курсу</vt:lpstr>
      <vt:lpstr>Що ми розглянемо?</vt:lpstr>
      <vt:lpstr>2. Соціальну відповідальність бізнесу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 реклама та PR</dc:title>
  <dc:creator>Людмила</dc:creator>
  <cp:lastModifiedBy>Lenovo</cp:lastModifiedBy>
  <cp:revision>3</cp:revision>
  <dcterms:created xsi:type="dcterms:W3CDTF">2020-12-08T15:35:29Z</dcterms:created>
  <dcterms:modified xsi:type="dcterms:W3CDTF">2024-10-19T08:00:57Z</dcterms:modified>
</cp:coreProperties>
</file>