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7" r:id="rId3"/>
    <p:sldId id="272" r:id="rId4"/>
    <p:sldId id="256" r:id="rId5"/>
    <p:sldId id="258" r:id="rId6"/>
    <p:sldId id="261" r:id="rId7"/>
    <p:sldId id="259" r:id="rId8"/>
    <p:sldId id="262" r:id="rId9"/>
    <p:sldId id="265" r:id="rId10"/>
    <p:sldId id="263" r:id="rId11"/>
    <p:sldId id="264" r:id="rId12"/>
    <p:sldId id="260" r:id="rId13"/>
    <p:sldId id="271" r:id="rId14"/>
    <p:sldId id="273" r:id="rId15"/>
    <p:sldId id="275" r:id="rId16"/>
    <p:sldId id="274" r:id="rId1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92" autoAdjust="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ata4.xml.rels><?xml version="1.0" encoding="UTF-8" standalone="yes"?>
<Relationships xmlns="http://schemas.openxmlformats.org/package/2006/relationships"><Relationship Id="rId1" Type="http://schemas.openxmlformats.org/officeDocument/2006/relationships/image" Target="../media/image31.png"/></Relationships>
</file>

<file path=ppt/diagrams/_rels/data5.xml.rels><?xml version="1.0" encoding="UTF-8" standalone="yes"?>
<Relationships xmlns="http://schemas.openxmlformats.org/package/2006/relationships"><Relationship Id="rId1" Type="http://schemas.openxmlformats.org/officeDocument/2006/relationships/image" Target="../media/image35.png"/></Relationships>
</file>

<file path=ppt/diagrams/_rels/data6.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891A93-609D-451A-B0FC-B98F22C3DFE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uk-UA"/>
        </a:p>
      </dgm:t>
    </dgm:pt>
    <dgm:pt modelId="{67707694-625F-4FB5-984B-F0265DC6B5E4}">
      <dgm:prSet/>
      <dgm:spPr/>
      <dgm:t>
        <a:bodyPr/>
        <a:lstStyle/>
        <a:p>
          <a:r>
            <a:rPr lang="uk-UA" b="1" dirty="0" smtClean="0">
              <a:latin typeface="Times New Roman" panose="02020603050405020304" pitchFamily="18" charset="0"/>
              <a:cs typeface="Times New Roman" panose="02020603050405020304" pitchFamily="18" charset="0"/>
            </a:rPr>
            <a:t>немовля</a:t>
          </a:r>
          <a:r>
            <a:rPr lang="uk-UA" dirty="0" smtClean="0">
              <a:latin typeface="Times New Roman" panose="02020603050405020304" pitchFamily="18" charset="0"/>
              <a:cs typeface="Times New Roman" panose="02020603050405020304" pitchFamily="18" charset="0"/>
            </a:rPr>
            <a:t>;</a:t>
          </a:r>
          <a:r>
            <a:rPr lang="uk-UA" dirty="0" smtClean="0"/>
            <a:t> </a:t>
          </a:r>
          <a:endParaRPr lang="uk-UA" dirty="0"/>
        </a:p>
      </dgm:t>
    </dgm:pt>
    <dgm:pt modelId="{79BAF8E3-71CB-4D7B-BB91-301C6D28C4F5}" type="parTrans" cxnId="{86E5D663-8BDA-427C-8248-57D5EF3095E3}">
      <dgm:prSet/>
      <dgm:spPr/>
      <dgm:t>
        <a:bodyPr/>
        <a:lstStyle/>
        <a:p>
          <a:endParaRPr lang="uk-UA"/>
        </a:p>
      </dgm:t>
    </dgm:pt>
    <dgm:pt modelId="{CDCC26F0-1A0C-4D30-B20D-0F0C18B9ABD0}" type="sibTrans" cxnId="{86E5D663-8BDA-427C-8248-57D5EF3095E3}">
      <dgm:prSet/>
      <dgm:spPr/>
      <dgm:t>
        <a:bodyPr/>
        <a:lstStyle/>
        <a:p>
          <a:endParaRPr lang="uk-UA"/>
        </a:p>
      </dgm:t>
    </dgm:pt>
    <dgm:pt modelId="{3F90D1EA-45EE-4457-AA72-CD1568BDB57B}">
      <dgm:prSet/>
      <dgm:spPr/>
      <dgm:t>
        <a:bodyPr/>
        <a:lstStyle/>
        <a:p>
          <a:r>
            <a:rPr lang="uk-UA" b="1" dirty="0" smtClean="0">
              <a:latin typeface="Times New Roman" panose="02020603050405020304" pitchFamily="18" charset="0"/>
              <a:cs typeface="Times New Roman" panose="02020603050405020304" pitchFamily="18" charset="0"/>
            </a:rPr>
            <a:t>вік гри;</a:t>
          </a:r>
          <a:endParaRPr lang="uk-UA" b="1" dirty="0">
            <a:latin typeface="Times New Roman" panose="02020603050405020304" pitchFamily="18" charset="0"/>
            <a:cs typeface="Times New Roman" panose="02020603050405020304" pitchFamily="18" charset="0"/>
          </a:endParaRPr>
        </a:p>
      </dgm:t>
    </dgm:pt>
    <dgm:pt modelId="{68115537-B495-4BA9-9C28-45E7B91554CE}" type="parTrans" cxnId="{E0A5C6AC-069A-416D-8C11-0C6D344F0E4E}">
      <dgm:prSet/>
      <dgm:spPr/>
      <dgm:t>
        <a:bodyPr/>
        <a:lstStyle/>
        <a:p>
          <a:endParaRPr lang="uk-UA"/>
        </a:p>
      </dgm:t>
    </dgm:pt>
    <dgm:pt modelId="{91AD3A8A-FA1E-4538-AEFF-B8380364D107}" type="sibTrans" cxnId="{E0A5C6AC-069A-416D-8C11-0C6D344F0E4E}">
      <dgm:prSet/>
      <dgm:spPr/>
      <dgm:t>
        <a:bodyPr/>
        <a:lstStyle/>
        <a:p>
          <a:endParaRPr lang="uk-UA"/>
        </a:p>
      </dgm:t>
    </dgm:pt>
    <dgm:pt modelId="{51E2A6F8-570F-411B-9DFD-C95D6BBF22C6}">
      <dgm:prSet/>
      <dgm:spPr/>
      <dgm:t>
        <a:bodyPr/>
        <a:lstStyle/>
        <a:p>
          <a:r>
            <a:rPr lang="uk-UA" b="1" dirty="0" smtClean="0">
              <a:latin typeface="Times New Roman" panose="02020603050405020304" pitchFamily="18" charset="0"/>
              <a:cs typeface="Times New Roman" panose="02020603050405020304" pitchFamily="18" charset="0"/>
            </a:rPr>
            <a:t>раннє дитинство; </a:t>
          </a:r>
          <a:endParaRPr lang="uk-UA" b="1" dirty="0">
            <a:latin typeface="Times New Roman" panose="02020603050405020304" pitchFamily="18" charset="0"/>
            <a:cs typeface="Times New Roman" panose="02020603050405020304" pitchFamily="18" charset="0"/>
          </a:endParaRPr>
        </a:p>
      </dgm:t>
    </dgm:pt>
    <dgm:pt modelId="{671E1C2D-F559-4477-A1FB-012C64D3DE96}" type="parTrans" cxnId="{30E0F63E-CF6B-4A57-A586-FEFA0EC820FB}">
      <dgm:prSet/>
      <dgm:spPr/>
      <dgm:t>
        <a:bodyPr/>
        <a:lstStyle/>
        <a:p>
          <a:endParaRPr lang="uk-UA"/>
        </a:p>
      </dgm:t>
    </dgm:pt>
    <dgm:pt modelId="{26F0B6C2-B10F-4C3A-BD07-2363EA40DD23}" type="sibTrans" cxnId="{30E0F63E-CF6B-4A57-A586-FEFA0EC820FB}">
      <dgm:prSet/>
      <dgm:spPr/>
      <dgm:t>
        <a:bodyPr/>
        <a:lstStyle/>
        <a:p>
          <a:endParaRPr lang="uk-UA"/>
        </a:p>
      </dgm:t>
    </dgm:pt>
    <dgm:pt modelId="{5ADEB3D1-B9F7-4C3A-ADCA-494DF946F093}">
      <dgm:prSet/>
      <dgm:spPr/>
      <dgm:t>
        <a:bodyPr/>
        <a:lstStyle/>
        <a:p>
          <a:r>
            <a:rPr lang="uk-UA" b="1" dirty="0" smtClean="0">
              <a:latin typeface="Times New Roman" panose="02020603050405020304" pitchFamily="18" charset="0"/>
              <a:cs typeface="Times New Roman" panose="02020603050405020304" pitchFamily="18" charset="0"/>
            </a:rPr>
            <a:t>шкільний вік;</a:t>
          </a:r>
          <a:endParaRPr lang="uk-UA" b="1" dirty="0">
            <a:latin typeface="Times New Roman" panose="02020603050405020304" pitchFamily="18" charset="0"/>
            <a:cs typeface="Times New Roman" panose="02020603050405020304" pitchFamily="18" charset="0"/>
          </a:endParaRPr>
        </a:p>
      </dgm:t>
    </dgm:pt>
    <dgm:pt modelId="{22B8763E-17FB-41EB-BDEA-995019134772}" type="parTrans" cxnId="{03B3565F-9029-4F86-95A9-87B46E9EB58C}">
      <dgm:prSet/>
      <dgm:spPr/>
      <dgm:t>
        <a:bodyPr/>
        <a:lstStyle/>
        <a:p>
          <a:endParaRPr lang="uk-UA"/>
        </a:p>
      </dgm:t>
    </dgm:pt>
    <dgm:pt modelId="{37313BC5-6023-4549-9ACA-92EFA0075EFB}" type="sibTrans" cxnId="{03B3565F-9029-4F86-95A9-87B46E9EB58C}">
      <dgm:prSet/>
      <dgm:spPr/>
      <dgm:t>
        <a:bodyPr/>
        <a:lstStyle/>
        <a:p>
          <a:endParaRPr lang="uk-UA"/>
        </a:p>
      </dgm:t>
    </dgm:pt>
    <dgm:pt modelId="{61BC645D-BA4B-40D9-8BA2-45776C9E2277}" type="pres">
      <dgm:prSet presAssocID="{71891A93-609D-451A-B0FC-B98F22C3DFE4}" presName="Name0" presStyleCnt="0">
        <dgm:presLayoutVars>
          <dgm:chMax val="7"/>
          <dgm:chPref val="7"/>
          <dgm:dir/>
        </dgm:presLayoutVars>
      </dgm:prSet>
      <dgm:spPr/>
      <dgm:t>
        <a:bodyPr/>
        <a:lstStyle/>
        <a:p>
          <a:endParaRPr lang="uk-UA"/>
        </a:p>
      </dgm:t>
    </dgm:pt>
    <dgm:pt modelId="{74143A08-80EF-4BF1-A955-21C110D3BCBA}" type="pres">
      <dgm:prSet presAssocID="{71891A93-609D-451A-B0FC-B98F22C3DFE4}" presName="Name1" presStyleCnt="0"/>
      <dgm:spPr/>
    </dgm:pt>
    <dgm:pt modelId="{8F08CF25-C801-4CE4-88D4-26DD08FAD7AB}" type="pres">
      <dgm:prSet presAssocID="{71891A93-609D-451A-B0FC-B98F22C3DFE4}" presName="cycle" presStyleCnt="0"/>
      <dgm:spPr/>
    </dgm:pt>
    <dgm:pt modelId="{DFED4611-8034-43B2-AD26-56777DCA5294}" type="pres">
      <dgm:prSet presAssocID="{71891A93-609D-451A-B0FC-B98F22C3DFE4}" presName="srcNode" presStyleLbl="node1" presStyleIdx="0" presStyleCnt="4"/>
      <dgm:spPr/>
    </dgm:pt>
    <dgm:pt modelId="{3F69A5C2-0C33-48BA-A24F-2D727F268D4A}" type="pres">
      <dgm:prSet presAssocID="{71891A93-609D-451A-B0FC-B98F22C3DFE4}" presName="conn" presStyleLbl="parChTrans1D2" presStyleIdx="0" presStyleCnt="1"/>
      <dgm:spPr/>
      <dgm:t>
        <a:bodyPr/>
        <a:lstStyle/>
        <a:p>
          <a:endParaRPr lang="uk-UA"/>
        </a:p>
      </dgm:t>
    </dgm:pt>
    <dgm:pt modelId="{F31B8F1B-F924-4216-A2CA-E9CCA878BB86}" type="pres">
      <dgm:prSet presAssocID="{71891A93-609D-451A-B0FC-B98F22C3DFE4}" presName="extraNode" presStyleLbl="node1" presStyleIdx="0" presStyleCnt="4"/>
      <dgm:spPr/>
    </dgm:pt>
    <dgm:pt modelId="{4C92D732-1B4A-4944-847E-4D5873F80ECE}" type="pres">
      <dgm:prSet presAssocID="{71891A93-609D-451A-B0FC-B98F22C3DFE4}" presName="dstNode" presStyleLbl="node1" presStyleIdx="0" presStyleCnt="4"/>
      <dgm:spPr/>
    </dgm:pt>
    <dgm:pt modelId="{70BA1DF3-56EE-4078-94FA-B76A6A2B70CC}" type="pres">
      <dgm:prSet presAssocID="{67707694-625F-4FB5-984B-F0265DC6B5E4}" presName="text_1" presStyleLbl="node1" presStyleIdx="0" presStyleCnt="4">
        <dgm:presLayoutVars>
          <dgm:bulletEnabled val="1"/>
        </dgm:presLayoutVars>
      </dgm:prSet>
      <dgm:spPr/>
      <dgm:t>
        <a:bodyPr/>
        <a:lstStyle/>
        <a:p>
          <a:endParaRPr lang="uk-UA"/>
        </a:p>
      </dgm:t>
    </dgm:pt>
    <dgm:pt modelId="{414056BB-5EBE-4E86-8F82-8D2B41E7A718}" type="pres">
      <dgm:prSet presAssocID="{67707694-625F-4FB5-984B-F0265DC6B5E4}" presName="accent_1" presStyleCnt="0"/>
      <dgm:spPr/>
    </dgm:pt>
    <dgm:pt modelId="{154D2352-A6A7-465D-AD63-194F7EABE8CD}" type="pres">
      <dgm:prSet presAssocID="{67707694-625F-4FB5-984B-F0265DC6B5E4}" presName="accentRepeatNode" presStyleLbl="solidFgAcc1" presStyleIdx="0" presStyleCnt="4"/>
      <dgm:spPr>
        <a:blipFill rotWithShape="0">
          <a:blip xmlns:r="http://schemas.openxmlformats.org/officeDocument/2006/relationships" r:embed="rId1"/>
          <a:stretch>
            <a:fillRect/>
          </a:stretch>
        </a:blipFill>
      </dgm:spPr>
    </dgm:pt>
    <dgm:pt modelId="{C9B3EFC9-A697-4650-BA17-FEFDA514F0B5}" type="pres">
      <dgm:prSet presAssocID="{51E2A6F8-570F-411B-9DFD-C95D6BBF22C6}" presName="text_2" presStyleLbl="node1" presStyleIdx="1" presStyleCnt="4">
        <dgm:presLayoutVars>
          <dgm:bulletEnabled val="1"/>
        </dgm:presLayoutVars>
      </dgm:prSet>
      <dgm:spPr/>
      <dgm:t>
        <a:bodyPr/>
        <a:lstStyle/>
        <a:p>
          <a:endParaRPr lang="uk-UA"/>
        </a:p>
      </dgm:t>
    </dgm:pt>
    <dgm:pt modelId="{B0858A12-99EA-4666-B029-F02C18E4976B}" type="pres">
      <dgm:prSet presAssocID="{51E2A6F8-570F-411B-9DFD-C95D6BBF22C6}" presName="accent_2" presStyleCnt="0"/>
      <dgm:spPr/>
    </dgm:pt>
    <dgm:pt modelId="{1B225115-5EE7-4493-B4AD-861D1585C57A}" type="pres">
      <dgm:prSet presAssocID="{51E2A6F8-570F-411B-9DFD-C95D6BBF22C6}" presName="accentRepeatNode" presStyleLbl="solidFgAcc1" presStyleIdx="1" presStyleCnt="4"/>
      <dgm:spPr>
        <a:blipFill rotWithShape="0">
          <a:blip xmlns:r="http://schemas.openxmlformats.org/officeDocument/2006/relationships" r:embed="rId1"/>
          <a:stretch>
            <a:fillRect/>
          </a:stretch>
        </a:blipFill>
      </dgm:spPr>
    </dgm:pt>
    <dgm:pt modelId="{F8712313-CE51-4340-A0AD-38C66F15064A}" type="pres">
      <dgm:prSet presAssocID="{3F90D1EA-45EE-4457-AA72-CD1568BDB57B}" presName="text_3" presStyleLbl="node1" presStyleIdx="2" presStyleCnt="4">
        <dgm:presLayoutVars>
          <dgm:bulletEnabled val="1"/>
        </dgm:presLayoutVars>
      </dgm:prSet>
      <dgm:spPr/>
      <dgm:t>
        <a:bodyPr/>
        <a:lstStyle/>
        <a:p>
          <a:endParaRPr lang="uk-UA"/>
        </a:p>
      </dgm:t>
    </dgm:pt>
    <dgm:pt modelId="{70E194F8-300E-4498-995E-89F4867F7C22}" type="pres">
      <dgm:prSet presAssocID="{3F90D1EA-45EE-4457-AA72-CD1568BDB57B}" presName="accent_3" presStyleCnt="0"/>
      <dgm:spPr/>
    </dgm:pt>
    <dgm:pt modelId="{86AE10EE-E074-4DF4-B471-E3DE269CABC5}" type="pres">
      <dgm:prSet presAssocID="{3F90D1EA-45EE-4457-AA72-CD1568BDB57B}" presName="accentRepeatNode" presStyleLbl="solidFgAcc1" presStyleIdx="2" presStyleCnt="4"/>
      <dgm:spPr>
        <a:blipFill rotWithShape="0">
          <a:blip xmlns:r="http://schemas.openxmlformats.org/officeDocument/2006/relationships" r:embed="rId1"/>
          <a:stretch>
            <a:fillRect/>
          </a:stretch>
        </a:blipFill>
      </dgm:spPr>
    </dgm:pt>
    <dgm:pt modelId="{A4DD8B48-B8BF-4390-A9D6-41898E72FB2B}" type="pres">
      <dgm:prSet presAssocID="{5ADEB3D1-B9F7-4C3A-ADCA-494DF946F093}" presName="text_4" presStyleLbl="node1" presStyleIdx="3" presStyleCnt="4" custLinFactNeighborX="456" custLinFactNeighborY="2186">
        <dgm:presLayoutVars>
          <dgm:bulletEnabled val="1"/>
        </dgm:presLayoutVars>
      </dgm:prSet>
      <dgm:spPr/>
      <dgm:t>
        <a:bodyPr/>
        <a:lstStyle/>
        <a:p>
          <a:endParaRPr lang="uk-UA"/>
        </a:p>
      </dgm:t>
    </dgm:pt>
    <dgm:pt modelId="{E8A2FFA2-EEDB-4135-94E3-11752D1FF9AC}" type="pres">
      <dgm:prSet presAssocID="{5ADEB3D1-B9F7-4C3A-ADCA-494DF946F093}" presName="accent_4" presStyleCnt="0"/>
      <dgm:spPr/>
    </dgm:pt>
    <dgm:pt modelId="{3F07F9B3-0B1C-4762-81C8-04362E9D62E1}" type="pres">
      <dgm:prSet presAssocID="{5ADEB3D1-B9F7-4C3A-ADCA-494DF946F093}" presName="accentRepeatNode" presStyleLbl="solidFgAcc1" presStyleIdx="3" presStyleCnt="4"/>
      <dgm:spPr>
        <a:blipFill rotWithShape="0">
          <a:blip xmlns:r="http://schemas.openxmlformats.org/officeDocument/2006/relationships" r:embed="rId1"/>
          <a:stretch>
            <a:fillRect/>
          </a:stretch>
        </a:blipFill>
      </dgm:spPr>
    </dgm:pt>
  </dgm:ptLst>
  <dgm:cxnLst>
    <dgm:cxn modelId="{C67FD3D2-7AC0-418B-B938-1EDA05652B51}" type="presOf" srcId="{71891A93-609D-451A-B0FC-B98F22C3DFE4}" destId="{61BC645D-BA4B-40D9-8BA2-45776C9E2277}" srcOrd="0" destOrd="0" presId="urn:microsoft.com/office/officeart/2008/layout/VerticalCurvedList"/>
    <dgm:cxn modelId="{ECD9735C-9A41-49FD-ADD9-885D273E1CE3}" type="presOf" srcId="{3F90D1EA-45EE-4457-AA72-CD1568BDB57B}" destId="{F8712313-CE51-4340-A0AD-38C66F15064A}" srcOrd="0" destOrd="0" presId="urn:microsoft.com/office/officeart/2008/layout/VerticalCurvedList"/>
    <dgm:cxn modelId="{06A55A08-9152-4FED-A6C9-5BA782C4EF26}" type="presOf" srcId="{51E2A6F8-570F-411B-9DFD-C95D6BBF22C6}" destId="{C9B3EFC9-A697-4650-BA17-FEFDA514F0B5}" srcOrd="0" destOrd="0" presId="urn:microsoft.com/office/officeart/2008/layout/VerticalCurvedList"/>
    <dgm:cxn modelId="{03B3565F-9029-4F86-95A9-87B46E9EB58C}" srcId="{71891A93-609D-451A-B0FC-B98F22C3DFE4}" destId="{5ADEB3D1-B9F7-4C3A-ADCA-494DF946F093}" srcOrd="3" destOrd="0" parTransId="{22B8763E-17FB-41EB-BDEA-995019134772}" sibTransId="{37313BC5-6023-4549-9ACA-92EFA0075EFB}"/>
    <dgm:cxn modelId="{E0A5C6AC-069A-416D-8C11-0C6D344F0E4E}" srcId="{71891A93-609D-451A-B0FC-B98F22C3DFE4}" destId="{3F90D1EA-45EE-4457-AA72-CD1568BDB57B}" srcOrd="2" destOrd="0" parTransId="{68115537-B495-4BA9-9C28-45E7B91554CE}" sibTransId="{91AD3A8A-FA1E-4538-AEFF-B8380364D107}"/>
    <dgm:cxn modelId="{86E5D663-8BDA-427C-8248-57D5EF3095E3}" srcId="{71891A93-609D-451A-B0FC-B98F22C3DFE4}" destId="{67707694-625F-4FB5-984B-F0265DC6B5E4}" srcOrd="0" destOrd="0" parTransId="{79BAF8E3-71CB-4D7B-BB91-301C6D28C4F5}" sibTransId="{CDCC26F0-1A0C-4D30-B20D-0F0C18B9ABD0}"/>
    <dgm:cxn modelId="{3364AD30-70A4-439D-803B-EECCAFC73FD2}" type="presOf" srcId="{67707694-625F-4FB5-984B-F0265DC6B5E4}" destId="{70BA1DF3-56EE-4078-94FA-B76A6A2B70CC}" srcOrd="0" destOrd="0" presId="urn:microsoft.com/office/officeart/2008/layout/VerticalCurvedList"/>
    <dgm:cxn modelId="{E4527B67-A317-44C6-8D0F-F91FF66D1158}" type="presOf" srcId="{5ADEB3D1-B9F7-4C3A-ADCA-494DF946F093}" destId="{A4DD8B48-B8BF-4390-A9D6-41898E72FB2B}" srcOrd="0" destOrd="0" presId="urn:microsoft.com/office/officeart/2008/layout/VerticalCurvedList"/>
    <dgm:cxn modelId="{4C5DB146-32F6-4084-B8CB-EC88339B7907}" type="presOf" srcId="{CDCC26F0-1A0C-4D30-B20D-0F0C18B9ABD0}" destId="{3F69A5C2-0C33-48BA-A24F-2D727F268D4A}" srcOrd="0" destOrd="0" presId="urn:microsoft.com/office/officeart/2008/layout/VerticalCurvedList"/>
    <dgm:cxn modelId="{30E0F63E-CF6B-4A57-A586-FEFA0EC820FB}" srcId="{71891A93-609D-451A-B0FC-B98F22C3DFE4}" destId="{51E2A6F8-570F-411B-9DFD-C95D6BBF22C6}" srcOrd="1" destOrd="0" parTransId="{671E1C2D-F559-4477-A1FB-012C64D3DE96}" sibTransId="{26F0B6C2-B10F-4C3A-BD07-2363EA40DD23}"/>
    <dgm:cxn modelId="{C4575439-6990-4CEC-BE47-1606FE69806D}" type="presParOf" srcId="{61BC645D-BA4B-40D9-8BA2-45776C9E2277}" destId="{74143A08-80EF-4BF1-A955-21C110D3BCBA}" srcOrd="0" destOrd="0" presId="urn:microsoft.com/office/officeart/2008/layout/VerticalCurvedList"/>
    <dgm:cxn modelId="{F6998EF5-0134-48E7-857B-5C31E638583D}" type="presParOf" srcId="{74143A08-80EF-4BF1-A955-21C110D3BCBA}" destId="{8F08CF25-C801-4CE4-88D4-26DD08FAD7AB}" srcOrd="0" destOrd="0" presId="urn:microsoft.com/office/officeart/2008/layout/VerticalCurvedList"/>
    <dgm:cxn modelId="{D96A4DF6-F3B7-4F64-A580-3694960C99ED}" type="presParOf" srcId="{8F08CF25-C801-4CE4-88D4-26DD08FAD7AB}" destId="{DFED4611-8034-43B2-AD26-56777DCA5294}" srcOrd="0" destOrd="0" presId="urn:microsoft.com/office/officeart/2008/layout/VerticalCurvedList"/>
    <dgm:cxn modelId="{EDB82504-89FE-4314-9643-DDA88BE79568}" type="presParOf" srcId="{8F08CF25-C801-4CE4-88D4-26DD08FAD7AB}" destId="{3F69A5C2-0C33-48BA-A24F-2D727F268D4A}" srcOrd="1" destOrd="0" presId="urn:microsoft.com/office/officeart/2008/layout/VerticalCurvedList"/>
    <dgm:cxn modelId="{1C9CFA38-C59A-4F9B-B1EE-5C80E9C363F3}" type="presParOf" srcId="{8F08CF25-C801-4CE4-88D4-26DD08FAD7AB}" destId="{F31B8F1B-F924-4216-A2CA-E9CCA878BB86}" srcOrd="2" destOrd="0" presId="urn:microsoft.com/office/officeart/2008/layout/VerticalCurvedList"/>
    <dgm:cxn modelId="{B76F15C0-A3A9-4106-8DB0-05C4DA0325ED}" type="presParOf" srcId="{8F08CF25-C801-4CE4-88D4-26DD08FAD7AB}" destId="{4C92D732-1B4A-4944-847E-4D5873F80ECE}" srcOrd="3" destOrd="0" presId="urn:microsoft.com/office/officeart/2008/layout/VerticalCurvedList"/>
    <dgm:cxn modelId="{6D81CF5C-96F2-43A2-829B-A6DC642FC834}" type="presParOf" srcId="{74143A08-80EF-4BF1-A955-21C110D3BCBA}" destId="{70BA1DF3-56EE-4078-94FA-B76A6A2B70CC}" srcOrd="1" destOrd="0" presId="urn:microsoft.com/office/officeart/2008/layout/VerticalCurvedList"/>
    <dgm:cxn modelId="{C2FB4DB4-C69F-4E87-BC57-506AC4A660B2}" type="presParOf" srcId="{74143A08-80EF-4BF1-A955-21C110D3BCBA}" destId="{414056BB-5EBE-4E86-8F82-8D2B41E7A718}" srcOrd="2" destOrd="0" presId="urn:microsoft.com/office/officeart/2008/layout/VerticalCurvedList"/>
    <dgm:cxn modelId="{8E5C34F0-C882-4EC4-AC08-318F9C84B482}" type="presParOf" srcId="{414056BB-5EBE-4E86-8F82-8D2B41E7A718}" destId="{154D2352-A6A7-465D-AD63-194F7EABE8CD}" srcOrd="0" destOrd="0" presId="urn:microsoft.com/office/officeart/2008/layout/VerticalCurvedList"/>
    <dgm:cxn modelId="{2088E56C-0F17-404E-A62F-6E451F7341C9}" type="presParOf" srcId="{74143A08-80EF-4BF1-A955-21C110D3BCBA}" destId="{C9B3EFC9-A697-4650-BA17-FEFDA514F0B5}" srcOrd="3" destOrd="0" presId="urn:microsoft.com/office/officeart/2008/layout/VerticalCurvedList"/>
    <dgm:cxn modelId="{AC22EE68-E0C6-40F2-ABD7-9AEE3DA17AAD}" type="presParOf" srcId="{74143A08-80EF-4BF1-A955-21C110D3BCBA}" destId="{B0858A12-99EA-4666-B029-F02C18E4976B}" srcOrd="4" destOrd="0" presId="urn:microsoft.com/office/officeart/2008/layout/VerticalCurvedList"/>
    <dgm:cxn modelId="{DC5B48AF-D0B2-402B-843F-688ECDCA392B}" type="presParOf" srcId="{B0858A12-99EA-4666-B029-F02C18E4976B}" destId="{1B225115-5EE7-4493-B4AD-861D1585C57A}" srcOrd="0" destOrd="0" presId="urn:microsoft.com/office/officeart/2008/layout/VerticalCurvedList"/>
    <dgm:cxn modelId="{E6DA84CE-8AEA-4F12-9DCD-3B3310516199}" type="presParOf" srcId="{74143A08-80EF-4BF1-A955-21C110D3BCBA}" destId="{F8712313-CE51-4340-A0AD-38C66F15064A}" srcOrd="5" destOrd="0" presId="urn:microsoft.com/office/officeart/2008/layout/VerticalCurvedList"/>
    <dgm:cxn modelId="{642A5B93-56F6-4291-B2F8-EA52C26999CB}" type="presParOf" srcId="{74143A08-80EF-4BF1-A955-21C110D3BCBA}" destId="{70E194F8-300E-4498-995E-89F4867F7C22}" srcOrd="6" destOrd="0" presId="urn:microsoft.com/office/officeart/2008/layout/VerticalCurvedList"/>
    <dgm:cxn modelId="{CA9F2847-8231-486A-9EF2-C1E2A47393CA}" type="presParOf" srcId="{70E194F8-300E-4498-995E-89F4867F7C22}" destId="{86AE10EE-E074-4DF4-B471-E3DE269CABC5}" srcOrd="0" destOrd="0" presId="urn:microsoft.com/office/officeart/2008/layout/VerticalCurvedList"/>
    <dgm:cxn modelId="{13A74E74-87B3-4E8D-95C7-CE2119BADBD2}" type="presParOf" srcId="{74143A08-80EF-4BF1-A955-21C110D3BCBA}" destId="{A4DD8B48-B8BF-4390-A9D6-41898E72FB2B}" srcOrd="7" destOrd="0" presId="urn:microsoft.com/office/officeart/2008/layout/VerticalCurvedList"/>
    <dgm:cxn modelId="{07858098-78EF-4561-AF00-05E776143E5F}" type="presParOf" srcId="{74143A08-80EF-4BF1-A955-21C110D3BCBA}" destId="{E8A2FFA2-EEDB-4135-94E3-11752D1FF9AC}" srcOrd="8" destOrd="0" presId="urn:microsoft.com/office/officeart/2008/layout/VerticalCurvedList"/>
    <dgm:cxn modelId="{74BB3BB6-5902-4353-8A76-AB67FAAF7739}" type="presParOf" srcId="{E8A2FFA2-EEDB-4135-94E3-11752D1FF9AC}" destId="{3F07F9B3-0B1C-4762-81C8-04362E9D62E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657D85-9DBB-455F-9BF4-26EFD7A6C38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uk-UA"/>
        </a:p>
      </dgm:t>
    </dgm:pt>
    <dgm:pt modelId="{36C2C4B0-4F07-44C5-9999-2ED0EDAC5AAE}">
      <dgm:prSet/>
      <dgm:spPr/>
      <dgm:t>
        <a:bodyPr/>
        <a:lstStyle/>
        <a:p>
          <a:r>
            <a:rPr lang="uk-UA" b="1" dirty="0" smtClean="0">
              <a:latin typeface="Times New Roman" panose="02020603050405020304" pitchFamily="18" charset="0"/>
              <a:cs typeface="Times New Roman" panose="02020603050405020304" pitchFamily="18" charset="0"/>
            </a:rPr>
            <a:t>юність;</a:t>
          </a:r>
          <a:endParaRPr lang="uk-UA" b="1" dirty="0">
            <a:latin typeface="Times New Roman" panose="02020603050405020304" pitchFamily="18" charset="0"/>
            <a:cs typeface="Times New Roman" panose="02020603050405020304" pitchFamily="18" charset="0"/>
          </a:endParaRPr>
        </a:p>
      </dgm:t>
    </dgm:pt>
    <dgm:pt modelId="{429B412B-47D6-4BC4-B916-A5EACEA708F3}" type="parTrans" cxnId="{74395D3C-4159-4AAF-8A31-20087A8B64BA}">
      <dgm:prSet/>
      <dgm:spPr/>
      <dgm:t>
        <a:bodyPr/>
        <a:lstStyle/>
        <a:p>
          <a:endParaRPr lang="uk-UA"/>
        </a:p>
      </dgm:t>
    </dgm:pt>
    <dgm:pt modelId="{488836D2-BC06-4C79-835D-7F5039B50D68}" type="sibTrans" cxnId="{74395D3C-4159-4AAF-8A31-20087A8B64BA}">
      <dgm:prSet/>
      <dgm:spPr/>
      <dgm:t>
        <a:bodyPr/>
        <a:lstStyle/>
        <a:p>
          <a:endParaRPr lang="uk-UA"/>
        </a:p>
      </dgm:t>
    </dgm:pt>
    <dgm:pt modelId="{A9ADC1A5-4FE7-4CE5-8A31-7AAA462DA560}">
      <dgm:prSet/>
      <dgm:spPr/>
      <dgm:t>
        <a:bodyPr/>
        <a:lstStyle/>
        <a:p>
          <a:r>
            <a:rPr lang="uk-UA" b="1" dirty="0" smtClean="0">
              <a:latin typeface="Times New Roman" panose="02020603050405020304" pitchFamily="18" charset="0"/>
              <a:cs typeface="Times New Roman" panose="02020603050405020304" pitchFamily="18" charset="0"/>
            </a:rPr>
            <a:t>молодість;</a:t>
          </a:r>
          <a:endParaRPr lang="uk-UA" b="1" dirty="0">
            <a:latin typeface="Times New Roman" panose="02020603050405020304" pitchFamily="18" charset="0"/>
            <a:cs typeface="Times New Roman" panose="02020603050405020304" pitchFamily="18" charset="0"/>
          </a:endParaRPr>
        </a:p>
      </dgm:t>
    </dgm:pt>
    <dgm:pt modelId="{2439203C-633E-4082-A257-D90FAB21AC3B}" type="parTrans" cxnId="{139BEF49-F3F2-4E7B-9577-ADCD539D7CBF}">
      <dgm:prSet/>
      <dgm:spPr/>
      <dgm:t>
        <a:bodyPr/>
        <a:lstStyle/>
        <a:p>
          <a:endParaRPr lang="uk-UA"/>
        </a:p>
      </dgm:t>
    </dgm:pt>
    <dgm:pt modelId="{3BF9A1DE-6E2B-476E-A530-3CB3FE01CB01}" type="sibTrans" cxnId="{139BEF49-F3F2-4E7B-9577-ADCD539D7CBF}">
      <dgm:prSet/>
      <dgm:spPr/>
      <dgm:t>
        <a:bodyPr/>
        <a:lstStyle/>
        <a:p>
          <a:endParaRPr lang="uk-UA"/>
        </a:p>
      </dgm:t>
    </dgm:pt>
    <dgm:pt modelId="{F5DA196F-0FCB-47EC-A792-D07C7B3B4B8E}">
      <dgm:prSet/>
      <dgm:spPr/>
      <dgm:t>
        <a:bodyPr/>
        <a:lstStyle/>
        <a:p>
          <a:r>
            <a:rPr lang="uk-UA" b="1" dirty="0" smtClean="0">
              <a:latin typeface="Times New Roman" panose="02020603050405020304" pitchFamily="18" charset="0"/>
              <a:cs typeface="Times New Roman" panose="02020603050405020304" pitchFamily="18" charset="0"/>
            </a:rPr>
            <a:t>зрілий вік або старість.</a:t>
          </a:r>
          <a:endParaRPr lang="uk-UA" b="1" dirty="0">
            <a:latin typeface="Times New Roman" panose="02020603050405020304" pitchFamily="18" charset="0"/>
            <a:cs typeface="Times New Roman" panose="02020603050405020304" pitchFamily="18" charset="0"/>
          </a:endParaRPr>
        </a:p>
      </dgm:t>
    </dgm:pt>
    <dgm:pt modelId="{E6832F3E-FC58-4720-AAFD-76D435FB6500}" type="parTrans" cxnId="{5CAFA227-3824-4F54-A2B9-411C3195A8C1}">
      <dgm:prSet/>
      <dgm:spPr/>
      <dgm:t>
        <a:bodyPr/>
        <a:lstStyle/>
        <a:p>
          <a:endParaRPr lang="uk-UA"/>
        </a:p>
      </dgm:t>
    </dgm:pt>
    <dgm:pt modelId="{75EB2F76-5556-4BD5-80E8-A0F8289AA582}" type="sibTrans" cxnId="{5CAFA227-3824-4F54-A2B9-411C3195A8C1}">
      <dgm:prSet/>
      <dgm:spPr/>
      <dgm:t>
        <a:bodyPr/>
        <a:lstStyle/>
        <a:p>
          <a:endParaRPr lang="uk-UA"/>
        </a:p>
      </dgm:t>
    </dgm:pt>
    <dgm:pt modelId="{27387124-B6EA-4B41-B71F-FB46F200966D}">
      <dgm:prSet/>
      <dgm:spPr/>
      <dgm:t>
        <a:bodyPr/>
        <a:lstStyle/>
        <a:p>
          <a:r>
            <a:rPr lang="uk-UA" b="1" dirty="0" smtClean="0">
              <a:latin typeface="Times New Roman" panose="02020603050405020304" pitchFamily="18" charset="0"/>
              <a:cs typeface="Times New Roman" panose="02020603050405020304" pitchFamily="18" charset="0"/>
            </a:rPr>
            <a:t>дорослість;</a:t>
          </a:r>
          <a:endParaRPr lang="uk-UA" b="1" dirty="0">
            <a:latin typeface="Times New Roman" panose="02020603050405020304" pitchFamily="18" charset="0"/>
            <a:cs typeface="Times New Roman" panose="02020603050405020304" pitchFamily="18" charset="0"/>
          </a:endParaRPr>
        </a:p>
      </dgm:t>
    </dgm:pt>
    <dgm:pt modelId="{240E851F-34E4-4E74-909F-7D0876FBCBA7}" type="parTrans" cxnId="{94058879-5DBE-4334-A696-AB26382304A9}">
      <dgm:prSet/>
      <dgm:spPr/>
      <dgm:t>
        <a:bodyPr/>
        <a:lstStyle/>
        <a:p>
          <a:endParaRPr lang="uk-UA"/>
        </a:p>
      </dgm:t>
    </dgm:pt>
    <dgm:pt modelId="{05063FD2-33C5-4601-9A83-7D645661E70B}" type="sibTrans" cxnId="{94058879-5DBE-4334-A696-AB26382304A9}">
      <dgm:prSet/>
      <dgm:spPr/>
      <dgm:t>
        <a:bodyPr/>
        <a:lstStyle/>
        <a:p>
          <a:endParaRPr lang="uk-UA"/>
        </a:p>
      </dgm:t>
    </dgm:pt>
    <dgm:pt modelId="{8A008623-EEB8-4A0B-B93B-3CD604AD7EDE}" type="pres">
      <dgm:prSet presAssocID="{FC657D85-9DBB-455F-9BF4-26EFD7A6C380}" presName="Name0" presStyleCnt="0">
        <dgm:presLayoutVars>
          <dgm:chMax val="7"/>
          <dgm:chPref val="7"/>
          <dgm:dir/>
        </dgm:presLayoutVars>
      </dgm:prSet>
      <dgm:spPr/>
      <dgm:t>
        <a:bodyPr/>
        <a:lstStyle/>
        <a:p>
          <a:endParaRPr lang="uk-UA"/>
        </a:p>
      </dgm:t>
    </dgm:pt>
    <dgm:pt modelId="{D745A8DE-B762-402E-AB55-0B6694AD6563}" type="pres">
      <dgm:prSet presAssocID="{FC657D85-9DBB-455F-9BF4-26EFD7A6C380}" presName="Name1" presStyleCnt="0"/>
      <dgm:spPr/>
    </dgm:pt>
    <dgm:pt modelId="{1F4ABD78-29ED-4A7A-864B-125BDCC6F99C}" type="pres">
      <dgm:prSet presAssocID="{FC657D85-9DBB-455F-9BF4-26EFD7A6C380}" presName="cycle" presStyleCnt="0"/>
      <dgm:spPr/>
    </dgm:pt>
    <dgm:pt modelId="{73018152-3915-48FF-B413-00D8A7AB65B3}" type="pres">
      <dgm:prSet presAssocID="{FC657D85-9DBB-455F-9BF4-26EFD7A6C380}" presName="srcNode" presStyleLbl="node1" presStyleIdx="0" presStyleCnt="4"/>
      <dgm:spPr/>
    </dgm:pt>
    <dgm:pt modelId="{307CDEF7-AC2F-4F5C-AEAE-8DF13E1C5216}" type="pres">
      <dgm:prSet presAssocID="{FC657D85-9DBB-455F-9BF4-26EFD7A6C380}" presName="conn" presStyleLbl="parChTrans1D2" presStyleIdx="0" presStyleCnt="1"/>
      <dgm:spPr/>
      <dgm:t>
        <a:bodyPr/>
        <a:lstStyle/>
        <a:p>
          <a:endParaRPr lang="uk-UA"/>
        </a:p>
      </dgm:t>
    </dgm:pt>
    <dgm:pt modelId="{61D3E67A-AC57-4452-9A2D-5EBDC2E2ACBA}" type="pres">
      <dgm:prSet presAssocID="{FC657D85-9DBB-455F-9BF4-26EFD7A6C380}" presName="extraNode" presStyleLbl="node1" presStyleIdx="0" presStyleCnt="4"/>
      <dgm:spPr/>
    </dgm:pt>
    <dgm:pt modelId="{08F9944C-A74C-4422-B624-DC4FD7CCA85F}" type="pres">
      <dgm:prSet presAssocID="{FC657D85-9DBB-455F-9BF4-26EFD7A6C380}" presName="dstNode" presStyleLbl="node1" presStyleIdx="0" presStyleCnt="4"/>
      <dgm:spPr/>
    </dgm:pt>
    <dgm:pt modelId="{0DEB43E4-BDE2-4E64-8C6E-62D03976CB76}" type="pres">
      <dgm:prSet presAssocID="{36C2C4B0-4F07-44C5-9999-2ED0EDAC5AAE}" presName="text_1" presStyleLbl="node1" presStyleIdx="0" presStyleCnt="4">
        <dgm:presLayoutVars>
          <dgm:bulletEnabled val="1"/>
        </dgm:presLayoutVars>
      </dgm:prSet>
      <dgm:spPr/>
      <dgm:t>
        <a:bodyPr/>
        <a:lstStyle/>
        <a:p>
          <a:endParaRPr lang="uk-UA"/>
        </a:p>
      </dgm:t>
    </dgm:pt>
    <dgm:pt modelId="{58BFFDC6-E40C-4A44-889D-38C2AEFCD47A}" type="pres">
      <dgm:prSet presAssocID="{36C2C4B0-4F07-44C5-9999-2ED0EDAC5AAE}" presName="accent_1" presStyleCnt="0"/>
      <dgm:spPr/>
    </dgm:pt>
    <dgm:pt modelId="{E1A609DC-9404-4B7E-AE57-F729418645BF}" type="pres">
      <dgm:prSet presAssocID="{36C2C4B0-4F07-44C5-9999-2ED0EDAC5AAE}"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uk-UA"/>
        </a:p>
      </dgm:t>
    </dgm:pt>
    <dgm:pt modelId="{7A993ADE-CAD4-435B-A69B-89D6C82D831F}" type="pres">
      <dgm:prSet presAssocID="{A9ADC1A5-4FE7-4CE5-8A31-7AAA462DA560}" presName="text_2" presStyleLbl="node1" presStyleIdx="1" presStyleCnt="4">
        <dgm:presLayoutVars>
          <dgm:bulletEnabled val="1"/>
        </dgm:presLayoutVars>
      </dgm:prSet>
      <dgm:spPr/>
      <dgm:t>
        <a:bodyPr/>
        <a:lstStyle/>
        <a:p>
          <a:endParaRPr lang="uk-UA"/>
        </a:p>
      </dgm:t>
    </dgm:pt>
    <dgm:pt modelId="{52DDD9F2-D14C-491D-B2CD-FE500A647A09}" type="pres">
      <dgm:prSet presAssocID="{A9ADC1A5-4FE7-4CE5-8A31-7AAA462DA560}" presName="accent_2" presStyleCnt="0"/>
      <dgm:spPr/>
    </dgm:pt>
    <dgm:pt modelId="{8A91E643-E934-4B61-9083-AACB3FC79234}" type="pres">
      <dgm:prSet presAssocID="{A9ADC1A5-4FE7-4CE5-8A31-7AAA462DA560}" presName="accentRepeatNode" presStyleLbl="solidFgAcc1" presStyleIdx="1" presStyleCnt="4"/>
      <dgm:spPr>
        <a:blipFill rotWithShape="0">
          <a:blip xmlns:r="http://schemas.openxmlformats.org/officeDocument/2006/relationships" r:embed="rId1"/>
          <a:stretch>
            <a:fillRect/>
          </a:stretch>
        </a:blipFill>
      </dgm:spPr>
    </dgm:pt>
    <dgm:pt modelId="{8AC55C5A-E166-4211-9DC9-3DB71066ACD3}" type="pres">
      <dgm:prSet presAssocID="{27387124-B6EA-4B41-B71F-FB46F200966D}" presName="text_3" presStyleLbl="node1" presStyleIdx="2" presStyleCnt="4">
        <dgm:presLayoutVars>
          <dgm:bulletEnabled val="1"/>
        </dgm:presLayoutVars>
      </dgm:prSet>
      <dgm:spPr/>
      <dgm:t>
        <a:bodyPr/>
        <a:lstStyle/>
        <a:p>
          <a:endParaRPr lang="uk-UA"/>
        </a:p>
      </dgm:t>
    </dgm:pt>
    <dgm:pt modelId="{660D130A-8D8B-40D1-AA64-50DB195462DF}" type="pres">
      <dgm:prSet presAssocID="{27387124-B6EA-4B41-B71F-FB46F200966D}" presName="accent_3" presStyleCnt="0"/>
      <dgm:spPr/>
    </dgm:pt>
    <dgm:pt modelId="{1FDE911A-C149-4C57-A20B-6D05179A45DB}" type="pres">
      <dgm:prSet presAssocID="{27387124-B6EA-4B41-B71F-FB46F200966D}" presName="accentRepeatNode" presStyleLbl="solidFgAcc1" presStyleIdx="2" presStyleCnt="4"/>
      <dgm:spPr>
        <a:blipFill rotWithShape="0">
          <a:blip xmlns:r="http://schemas.openxmlformats.org/officeDocument/2006/relationships" r:embed="rId1"/>
          <a:stretch>
            <a:fillRect/>
          </a:stretch>
        </a:blipFill>
      </dgm:spPr>
    </dgm:pt>
    <dgm:pt modelId="{00484AEC-3093-4381-9C97-6DE493892574}" type="pres">
      <dgm:prSet presAssocID="{F5DA196F-0FCB-47EC-A792-D07C7B3B4B8E}" presName="text_4" presStyleLbl="node1" presStyleIdx="3" presStyleCnt="4">
        <dgm:presLayoutVars>
          <dgm:bulletEnabled val="1"/>
        </dgm:presLayoutVars>
      </dgm:prSet>
      <dgm:spPr/>
      <dgm:t>
        <a:bodyPr/>
        <a:lstStyle/>
        <a:p>
          <a:endParaRPr lang="uk-UA"/>
        </a:p>
      </dgm:t>
    </dgm:pt>
    <dgm:pt modelId="{39797587-BE4D-4671-B934-20011666C34C}" type="pres">
      <dgm:prSet presAssocID="{F5DA196F-0FCB-47EC-A792-D07C7B3B4B8E}" presName="accent_4" presStyleCnt="0"/>
      <dgm:spPr/>
    </dgm:pt>
    <dgm:pt modelId="{00098CC6-08D6-4309-86C9-434AEF2430BA}" type="pres">
      <dgm:prSet presAssocID="{F5DA196F-0FCB-47EC-A792-D07C7B3B4B8E}" presName="accentRepeatNode" presStyleLbl="solidFgAcc1" presStyleIdx="3" presStyleCnt="4"/>
      <dgm:spPr>
        <a:blipFill rotWithShape="0">
          <a:blip xmlns:r="http://schemas.openxmlformats.org/officeDocument/2006/relationships" r:embed="rId1"/>
          <a:stretch>
            <a:fillRect/>
          </a:stretch>
        </a:blipFill>
      </dgm:spPr>
    </dgm:pt>
  </dgm:ptLst>
  <dgm:cxnLst>
    <dgm:cxn modelId="{8C7335AF-C168-4208-9698-CA462D746EFB}" type="presOf" srcId="{FC657D85-9DBB-455F-9BF4-26EFD7A6C380}" destId="{8A008623-EEB8-4A0B-B93B-3CD604AD7EDE}" srcOrd="0" destOrd="0" presId="urn:microsoft.com/office/officeart/2008/layout/VerticalCurvedList"/>
    <dgm:cxn modelId="{39F4AAB1-A26F-4AD3-8803-ADF76B5BD99A}" type="presOf" srcId="{A9ADC1A5-4FE7-4CE5-8A31-7AAA462DA560}" destId="{7A993ADE-CAD4-435B-A69B-89D6C82D831F}" srcOrd="0" destOrd="0" presId="urn:microsoft.com/office/officeart/2008/layout/VerticalCurvedList"/>
    <dgm:cxn modelId="{BE349F8C-6048-40D9-AA82-9061E43A8A73}" type="presOf" srcId="{488836D2-BC06-4C79-835D-7F5039B50D68}" destId="{307CDEF7-AC2F-4F5C-AEAE-8DF13E1C5216}" srcOrd="0" destOrd="0" presId="urn:microsoft.com/office/officeart/2008/layout/VerticalCurvedList"/>
    <dgm:cxn modelId="{B69B5B85-B9B4-4DCE-8602-B826EF69E0B8}" type="presOf" srcId="{36C2C4B0-4F07-44C5-9999-2ED0EDAC5AAE}" destId="{0DEB43E4-BDE2-4E64-8C6E-62D03976CB76}" srcOrd="0" destOrd="0" presId="urn:microsoft.com/office/officeart/2008/layout/VerticalCurvedList"/>
    <dgm:cxn modelId="{94058879-5DBE-4334-A696-AB26382304A9}" srcId="{FC657D85-9DBB-455F-9BF4-26EFD7A6C380}" destId="{27387124-B6EA-4B41-B71F-FB46F200966D}" srcOrd="2" destOrd="0" parTransId="{240E851F-34E4-4E74-909F-7D0876FBCBA7}" sibTransId="{05063FD2-33C5-4601-9A83-7D645661E70B}"/>
    <dgm:cxn modelId="{139BEF49-F3F2-4E7B-9577-ADCD539D7CBF}" srcId="{FC657D85-9DBB-455F-9BF4-26EFD7A6C380}" destId="{A9ADC1A5-4FE7-4CE5-8A31-7AAA462DA560}" srcOrd="1" destOrd="0" parTransId="{2439203C-633E-4082-A257-D90FAB21AC3B}" sibTransId="{3BF9A1DE-6E2B-476E-A530-3CB3FE01CB01}"/>
    <dgm:cxn modelId="{5CAFA227-3824-4F54-A2B9-411C3195A8C1}" srcId="{FC657D85-9DBB-455F-9BF4-26EFD7A6C380}" destId="{F5DA196F-0FCB-47EC-A792-D07C7B3B4B8E}" srcOrd="3" destOrd="0" parTransId="{E6832F3E-FC58-4720-AAFD-76D435FB6500}" sibTransId="{75EB2F76-5556-4BD5-80E8-A0F8289AA582}"/>
    <dgm:cxn modelId="{A7B10518-D66C-4BFE-B341-0A7ACA575DEB}" type="presOf" srcId="{F5DA196F-0FCB-47EC-A792-D07C7B3B4B8E}" destId="{00484AEC-3093-4381-9C97-6DE493892574}" srcOrd="0" destOrd="0" presId="urn:microsoft.com/office/officeart/2008/layout/VerticalCurvedList"/>
    <dgm:cxn modelId="{74395D3C-4159-4AAF-8A31-20087A8B64BA}" srcId="{FC657D85-9DBB-455F-9BF4-26EFD7A6C380}" destId="{36C2C4B0-4F07-44C5-9999-2ED0EDAC5AAE}" srcOrd="0" destOrd="0" parTransId="{429B412B-47D6-4BC4-B916-A5EACEA708F3}" sibTransId="{488836D2-BC06-4C79-835D-7F5039B50D68}"/>
    <dgm:cxn modelId="{59544623-55C4-4CC3-AE05-9789AF3D65BB}" type="presOf" srcId="{27387124-B6EA-4B41-B71F-FB46F200966D}" destId="{8AC55C5A-E166-4211-9DC9-3DB71066ACD3}" srcOrd="0" destOrd="0" presId="urn:microsoft.com/office/officeart/2008/layout/VerticalCurvedList"/>
    <dgm:cxn modelId="{5C39F921-A669-416A-BF15-29F174384990}" type="presParOf" srcId="{8A008623-EEB8-4A0B-B93B-3CD604AD7EDE}" destId="{D745A8DE-B762-402E-AB55-0B6694AD6563}" srcOrd="0" destOrd="0" presId="urn:microsoft.com/office/officeart/2008/layout/VerticalCurvedList"/>
    <dgm:cxn modelId="{DC408C85-6C4B-4E23-BA31-F6E30CBA8935}" type="presParOf" srcId="{D745A8DE-B762-402E-AB55-0B6694AD6563}" destId="{1F4ABD78-29ED-4A7A-864B-125BDCC6F99C}" srcOrd="0" destOrd="0" presId="urn:microsoft.com/office/officeart/2008/layout/VerticalCurvedList"/>
    <dgm:cxn modelId="{F0571D15-F286-40A6-8850-32F826AA44C9}" type="presParOf" srcId="{1F4ABD78-29ED-4A7A-864B-125BDCC6F99C}" destId="{73018152-3915-48FF-B413-00D8A7AB65B3}" srcOrd="0" destOrd="0" presId="urn:microsoft.com/office/officeart/2008/layout/VerticalCurvedList"/>
    <dgm:cxn modelId="{A3D0963E-D5C5-4761-89FD-A29C161FF60F}" type="presParOf" srcId="{1F4ABD78-29ED-4A7A-864B-125BDCC6F99C}" destId="{307CDEF7-AC2F-4F5C-AEAE-8DF13E1C5216}" srcOrd="1" destOrd="0" presId="urn:microsoft.com/office/officeart/2008/layout/VerticalCurvedList"/>
    <dgm:cxn modelId="{437FB6D8-D23E-48A3-B608-5E94ED516DD6}" type="presParOf" srcId="{1F4ABD78-29ED-4A7A-864B-125BDCC6F99C}" destId="{61D3E67A-AC57-4452-9A2D-5EBDC2E2ACBA}" srcOrd="2" destOrd="0" presId="urn:microsoft.com/office/officeart/2008/layout/VerticalCurvedList"/>
    <dgm:cxn modelId="{D9CF6CAE-0DA6-4965-90FA-ED6C36595DD2}" type="presParOf" srcId="{1F4ABD78-29ED-4A7A-864B-125BDCC6F99C}" destId="{08F9944C-A74C-4422-B624-DC4FD7CCA85F}" srcOrd="3" destOrd="0" presId="urn:microsoft.com/office/officeart/2008/layout/VerticalCurvedList"/>
    <dgm:cxn modelId="{109D92AA-FEA0-4BF0-8DC6-8913EBEFF57B}" type="presParOf" srcId="{D745A8DE-B762-402E-AB55-0B6694AD6563}" destId="{0DEB43E4-BDE2-4E64-8C6E-62D03976CB76}" srcOrd="1" destOrd="0" presId="urn:microsoft.com/office/officeart/2008/layout/VerticalCurvedList"/>
    <dgm:cxn modelId="{2E095643-8B23-4AC5-8700-9E0D4552C128}" type="presParOf" srcId="{D745A8DE-B762-402E-AB55-0B6694AD6563}" destId="{58BFFDC6-E40C-4A44-889D-38C2AEFCD47A}" srcOrd="2" destOrd="0" presId="urn:microsoft.com/office/officeart/2008/layout/VerticalCurvedList"/>
    <dgm:cxn modelId="{BF3FED33-7616-4BA1-96F2-8EBDBC27E2CD}" type="presParOf" srcId="{58BFFDC6-E40C-4A44-889D-38C2AEFCD47A}" destId="{E1A609DC-9404-4B7E-AE57-F729418645BF}" srcOrd="0" destOrd="0" presId="urn:microsoft.com/office/officeart/2008/layout/VerticalCurvedList"/>
    <dgm:cxn modelId="{968EC7CA-E0F1-4D72-937C-5B716CC66743}" type="presParOf" srcId="{D745A8DE-B762-402E-AB55-0B6694AD6563}" destId="{7A993ADE-CAD4-435B-A69B-89D6C82D831F}" srcOrd="3" destOrd="0" presId="urn:microsoft.com/office/officeart/2008/layout/VerticalCurvedList"/>
    <dgm:cxn modelId="{4AE9EFE8-FDF4-4A2F-A9C0-685828D9430A}" type="presParOf" srcId="{D745A8DE-B762-402E-AB55-0B6694AD6563}" destId="{52DDD9F2-D14C-491D-B2CD-FE500A647A09}" srcOrd="4" destOrd="0" presId="urn:microsoft.com/office/officeart/2008/layout/VerticalCurvedList"/>
    <dgm:cxn modelId="{3B677884-F58D-448A-B5F0-DE01C2BDBA36}" type="presParOf" srcId="{52DDD9F2-D14C-491D-B2CD-FE500A647A09}" destId="{8A91E643-E934-4B61-9083-AACB3FC79234}" srcOrd="0" destOrd="0" presId="urn:microsoft.com/office/officeart/2008/layout/VerticalCurvedList"/>
    <dgm:cxn modelId="{F8A2E391-6FD3-49C8-AD54-3F846542DD9C}" type="presParOf" srcId="{D745A8DE-B762-402E-AB55-0B6694AD6563}" destId="{8AC55C5A-E166-4211-9DC9-3DB71066ACD3}" srcOrd="5" destOrd="0" presId="urn:microsoft.com/office/officeart/2008/layout/VerticalCurvedList"/>
    <dgm:cxn modelId="{FFB95232-8987-4D99-A686-C638FB6A162A}" type="presParOf" srcId="{D745A8DE-B762-402E-AB55-0B6694AD6563}" destId="{660D130A-8D8B-40D1-AA64-50DB195462DF}" srcOrd="6" destOrd="0" presId="urn:microsoft.com/office/officeart/2008/layout/VerticalCurvedList"/>
    <dgm:cxn modelId="{4B8CE678-2602-42FE-8F22-23D05D94D1DC}" type="presParOf" srcId="{660D130A-8D8B-40D1-AA64-50DB195462DF}" destId="{1FDE911A-C149-4C57-A20B-6D05179A45DB}" srcOrd="0" destOrd="0" presId="urn:microsoft.com/office/officeart/2008/layout/VerticalCurvedList"/>
    <dgm:cxn modelId="{87BAAA0C-3DB4-49E9-9BE9-C78D89AAD18F}" type="presParOf" srcId="{D745A8DE-B762-402E-AB55-0B6694AD6563}" destId="{00484AEC-3093-4381-9C97-6DE493892574}" srcOrd="7" destOrd="0" presId="urn:microsoft.com/office/officeart/2008/layout/VerticalCurvedList"/>
    <dgm:cxn modelId="{9359122A-9C1B-49A7-AE26-758F2B8F175C}" type="presParOf" srcId="{D745A8DE-B762-402E-AB55-0B6694AD6563}" destId="{39797587-BE4D-4671-B934-20011666C34C}" srcOrd="8" destOrd="0" presId="urn:microsoft.com/office/officeart/2008/layout/VerticalCurvedList"/>
    <dgm:cxn modelId="{B874F128-3F7C-4F16-9D3D-62A553B203E8}" type="presParOf" srcId="{39797587-BE4D-4671-B934-20011666C34C}" destId="{00098CC6-08D6-4309-86C9-434AEF2430B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5AC82F-CEC5-4D58-B4DA-71E9D77B473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uk-UA"/>
        </a:p>
      </dgm:t>
    </dgm:pt>
    <dgm:pt modelId="{84AE2E0C-B191-4059-9271-7028F6B32527}">
      <dgm:prSet custT="1"/>
      <dgm:spPr/>
      <dgm:t>
        <a:bodyPr/>
        <a:lstStyle/>
        <a:p>
          <a:pPr algn="just"/>
          <a:r>
            <a:rPr lang="uk-UA" sz="3600" b="1" dirty="0" smtClean="0">
              <a:latin typeface="Times New Roman" panose="02020603050405020304" pitchFamily="18" charset="0"/>
              <a:cs typeface="Times New Roman" panose="02020603050405020304" pitchFamily="18" charset="0"/>
            </a:rPr>
            <a:t>  формальні</a:t>
          </a:r>
          <a:endParaRPr lang="uk-UA" sz="3600" b="1" dirty="0">
            <a:latin typeface="Times New Roman" panose="02020603050405020304" pitchFamily="18" charset="0"/>
            <a:cs typeface="Times New Roman" panose="02020603050405020304" pitchFamily="18" charset="0"/>
          </a:endParaRPr>
        </a:p>
      </dgm:t>
    </dgm:pt>
    <dgm:pt modelId="{5232BDC6-2E69-416C-BE72-2520CE1319BF}" type="parTrans" cxnId="{BC71E88C-3470-4F2A-A1BF-819E5AB0853A}">
      <dgm:prSet/>
      <dgm:spPr/>
      <dgm:t>
        <a:bodyPr/>
        <a:lstStyle/>
        <a:p>
          <a:endParaRPr lang="uk-UA"/>
        </a:p>
      </dgm:t>
    </dgm:pt>
    <dgm:pt modelId="{DC232500-0F2C-4FAA-AB3C-A76EECE86B2D}" type="sibTrans" cxnId="{BC71E88C-3470-4F2A-A1BF-819E5AB0853A}">
      <dgm:prSet/>
      <dgm:spPr/>
      <dgm:t>
        <a:bodyPr/>
        <a:lstStyle/>
        <a:p>
          <a:endParaRPr lang="uk-UA"/>
        </a:p>
      </dgm:t>
    </dgm:pt>
    <dgm:pt modelId="{D54273B7-EBA6-4B5B-A5E9-32EED2FD7C66}">
      <dgm:prSet custT="1"/>
      <dgm:spPr/>
      <dgm:t>
        <a:bodyPr/>
        <a:lstStyle/>
        <a:p>
          <a:r>
            <a:rPr lang="uk-UA" sz="3600" b="1" dirty="0" smtClean="0">
              <a:latin typeface="Times New Roman" panose="02020603050405020304" pitchFamily="18" charset="0"/>
              <a:cs typeface="Times New Roman" panose="02020603050405020304" pitchFamily="18" charset="0"/>
            </a:rPr>
            <a:t>неформальні</a:t>
          </a:r>
          <a:endParaRPr lang="uk-UA" sz="3600" b="1" dirty="0">
            <a:latin typeface="Times New Roman" panose="02020603050405020304" pitchFamily="18" charset="0"/>
            <a:cs typeface="Times New Roman" panose="02020603050405020304" pitchFamily="18" charset="0"/>
          </a:endParaRPr>
        </a:p>
      </dgm:t>
    </dgm:pt>
    <dgm:pt modelId="{A15C4018-46E5-4D19-BA88-EDDA713F2F1D}" type="parTrans" cxnId="{9C4E5D8D-A140-4FEC-97E4-468EF2FD3EA9}">
      <dgm:prSet/>
      <dgm:spPr/>
      <dgm:t>
        <a:bodyPr/>
        <a:lstStyle/>
        <a:p>
          <a:endParaRPr lang="uk-UA"/>
        </a:p>
      </dgm:t>
    </dgm:pt>
    <dgm:pt modelId="{34C05F56-BA61-4CBD-9F19-782FF9230FDB}" type="sibTrans" cxnId="{9C4E5D8D-A140-4FEC-97E4-468EF2FD3EA9}">
      <dgm:prSet/>
      <dgm:spPr/>
      <dgm:t>
        <a:bodyPr/>
        <a:lstStyle/>
        <a:p>
          <a:endParaRPr lang="uk-UA"/>
        </a:p>
      </dgm:t>
    </dgm:pt>
    <dgm:pt modelId="{F383C10C-762F-4F13-87FE-ECC37BC2CD49}" type="pres">
      <dgm:prSet presAssocID="{7F5AC82F-CEC5-4D58-B4DA-71E9D77B473D}" presName="Name0" presStyleCnt="0">
        <dgm:presLayoutVars>
          <dgm:dir/>
          <dgm:resizeHandles val="exact"/>
        </dgm:presLayoutVars>
      </dgm:prSet>
      <dgm:spPr/>
      <dgm:t>
        <a:bodyPr/>
        <a:lstStyle/>
        <a:p>
          <a:endParaRPr lang="uk-UA"/>
        </a:p>
      </dgm:t>
    </dgm:pt>
    <dgm:pt modelId="{9A8FAE02-8E35-4B61-9206-B7C4D4B99825}" type="pres">
      <dgm:prSet presAssocID="{84AE2E0C-B191-4059-9271-7028F6B32527}" presName="composite" presStyleCnt="0"/>
      <dgm:spPr/>
    </dgm:pt>
    <dgm:pt modelId="{5D6E314F-F41A-4A15-96F8-77669BB02951}" type="pres">
      <dgm:prSet presAssocID="{84AE2E0C-B191-4059-9271-7028F6B32527}" presName="rect1" presStyleLbl="trAlignAcc1" presStyleIdx="0" presStyleCnt="2" custScaleX="69732">
        <dgm:presLayoutVars>
          <dgm:bulletEnabled val="1"/>
        </dgm:presLayoutVars>
      </dgm:prSet>
      <dgm:spPr/>
      <dgm:t>
        <a:bodyPr/>
        <a:lstStyle/>
        <a:p>
          <a:endParaRPr lang="uk-UA"/>
        </a:p>
      </dgm:t>
    </dgm:pt>
    <dgm:pt modelId="{C85FBC7F-D403-425A-AFA4-3A92CABE0214}" type="pres">
      <dgm:prSet presAssocID="{84AE2E0C-B191-4059-9271-7028F6B32527}" presName="rect2" presStyleLbl="fgImgPlace1" presStyleIdx="0" presStyleCnt="2" custScaleX="176249" custScaleY="113047" custLinFactNeighborX="46597" custLinFactNeighborY="7665"/>
      <dgm:spPr>
        <a:blipFill rotWithShape="1">
          <a:blip xmlns:r="http://schemas.openxmlformats.org/officeDocument/2006/relationships" r:embed="rId1"/>
          <a:stretch>
            <a:fillRect/>
          </a:stretch>
        </a:blipFill>
      </dgm:spPr>
    </dgm:pt>
    <dgm:pt modelId="{E9C8B2A4-AA8B-401A-9B2A-A8A1B574B3CE}" type="pres">
      <dgm:prSet presAssocID="{DC232500-0F2C-4FAA-AB3C-A76EECE86B2D}" presName="sibTrans" presStyleCnt="0"/>
      <dgm:spPr/>
    </dgm:pt>
    <dgm:pt modelId="{1FE151A2-29D0-4D88-B628-0CC53701E135}" type="pres">
      <dgm:prSet presAssocID="{D54273B7-EBA6-4B5B-A5E9-32EED2FD7C66}" presName="composite" presStyleCnt="0"/>
      <dgm:spPr/>
    </dgm:pt>
    <dgm:pt modelId="{094AAF26-988A-455D-907C-8066527229CA}" type="pres">
      <dgm:prSet presAssocID="{D54273B7-EBA6-4B5B-A5E9-32EED2FD7C66}" presName="rect1" presStyleLbl="trAlignAcc1" presStyleIdx="1" presStyleCnt="2" custScaleX="79968">
        <dgm:presLayoutVars>
          <dgm:bulletEnabled val="1"/>
        </dgm:presLayoutVars>
      </dgm:prSet>
      <dgm:spPr/>
      <dgm:t>
        <a:bodyPr/>
        <a:lstStyle/>
        <a:p>
          <a:endParaRPr lang="uk-UA"/>
        </a:p>
      </dgm:t>
    </dgm:pt>
    <dgm:pt modelId="{FEA0BFCC-5B4A-4F1A-968E-1EE5C8D2A150}" type="pres">
      <dgm:prSet presAssocID="{D54273B7-EBA6-4B5B-A5E9-32EED2FD7C66}" presName="rect2" presStyleLbl="fgImgPlace1" presStyleIdx="1" presStyleCnt="2" custScaleX="171407" custScaleY="107249" custLinFactNeighborX="1179" custLinFactNeighborY="7911"/>
      <dgm:spPr>
        <a:blipFill rotWithShape="1">
          <a:blip xmlns:r="http://schemas.openxmlformats.org/officeDocument/2006/relationships" r:embed="rId2"/>
          <a:stretch>
            <a:fillRect/>
          </a:stretch>
        </a:blipFill>
      </dgm:spPr>
    </dgm:pt>
  </dgm:ptLst>
  <dgm:cxnLst>
    <dgm:cxn modelId="{988114FA-F097-4D46-B8DA-4F120B7E2E08}" type="presOf" srcId="{D54273B7-EBA6-4B5B-A5E9-32EED2FD7C66}" destId="{094AAF26-988A-455D-907C-8066527229CA}" srcOrd="0" destOrd="0" presId="urn:microsoft.com/office/officeart/2008/layout/PictureStrips"/>
    <dgm:cxn modelId="{F0780A0A-DCD5-417A-8F23-5FA9EBC4C56B}" type="presOf" srcId="{7F5AC82F-CEC5-4D58-B4DA-71E9D77B473D}" destId="{F383C10C-762F-4F13-87FE-ECC37BC2CD49}" srcOrd="0" destOrd="0" presId="urn:microsoft.com/office/officeart/2008/layout/PictureStrips"/>
    <dgm:cxn modelId="{9C4E5D8D-A140-4FEC-97E4-468EF2FD3EA9}" srcId="{7F5AC82F-CEC5-4D58-B4DA-71E9D77B473D}" destId="{D54273B7-EBA6-4B5B-A5E9-32EED2FD7C66}" srcOrd="1" destOrd="0" parTransId="{A15C4018-46E5-4D19-BA88-EDDA713F2F1D}" sibTransId="{34C05F56-BA61-4CBD-9F19-782FF9230FDB}"/>
    <dgm:cxn modelId="{35307B96-D5D3-46E8-8127-A7B94B9ED535}" type="presOf" srcId="{84AE2E0C-B191-4059-9271-7028F6B32527}" destId="{5D6E314F-F41A-4A15-96F8-77669BB02951}" srcOrd="0" destOrd="0" presId="urn:microsoft.com/office/officeart/2008/layout/PictureStrips"/>
    <dgm:cxn modelId="{BC71E88C-3470-4F2A-A1BF-819E5AB0853A}" srcId="{7F5AC82F-CEC5-4D58-B4DA-71E9D77B473D}" destId="{84AE2E0C-B191-4059-9271-7028F6B32527}" srcOrd="0" destOrd="0" parTransId="{5232BDC6-2E69-416C-BE72-2520CE1319BF}" sibTransId="{DC232500-0F2C-4FAA-AB3C-A76EECE86B2D}"/>
    <dgm:cxn modelId="{0DD9A6D4-E24F-4A1D-B4D5-EA29CFE5AC51}" type="presParOf" srcId="{F383C10C-762F-4F13-87FE-ECC37BC2CD49}" destId="{9A8FAE02-8E35-4B61-9206-B7C4D4B99825}" srcOrd="0" destOrd="0" presId="urn:microsoft.com/office/officeart/2008/layout/PictureStrips"/>
    <dgm:cxn modelId="{035F9128-8CF7-41E2-B21E-AB361EDEE345}" type="presParOf" srcId="{9A8FAE02-8E35-4B61-9206-B7C4D4B99825}" destId="{5D6E314F-F41A-4A15-96F8-77669BB02951}" srcOrd="0" destOrd="0" presId="urn:microsoft.com/office/officeart/2008/layout/PictureStrips"/>
    <dgm:cxn modelId="{A14B8B60-D7DA-4B3F-9A33-8227E2372E6D}" type="presParOf" srcId="{9A8FAE02-8E35-4B61-9206-B7C4D4B99825}" destId="{C85FBC7F-D403-425A-AFA4-3A92CABE0214}" srcOrd="1" destOrd="0" presId="urn:microsoft.com/office/officeart/2008/layout/PictureStrips"/>
    <dgm:cxn modelId="{BCE515CD-BD70-490E-937A-FE1121EB4E70}" type="presParOf" srcId="{F383C10C-762F-4F13-87FE-ECC37BC2CD49}" destId="{E9C8B2A4-AA8B-401A-9B2A-A8A1B574B3CE}" srcOrd="1" destOrd="0" presId="urn:microsoft.com/office/officeart/2008/layout/PictureStrips"/>
    <dgm:cxn modelId="{96045BA9-462C-4774-9F11-5DB2DC13BA9E}" type="presParOf" srcId="{F383C10C-762F-4F13-87FE-ECC37BC2CD49}" destId="{1FE151A2-29D0-4D88-B628-0CC53701E135}" srcOrd="2" destOrd="0" presId="urn:microsoft.com/office/officeart/2008/layout/PictureStrips"/>
    <dgm:cxn modelId="{27E2797E-1636-4D17-9F75-18EF9B01BD29}" type="presParOf" srcId="{1FE151A2-29D0-4D88-B628-0CC53701E135}" destId="{094AAF26-988A-455D-907C-8066527229CA}" srcOrd="0" destOrd="0" presId="urn:microsoft.com/office/officeart/2008/layout/PictureStrips"/>
    <dgm:cxn modelId="{BFCB28C1-53D2-4D1D-A88E-F25FEBD1FAB8}" type="presParOf" srcId="{1FE151A2-29D0-4D88-B628-0CC53701E135}" destId="{FEA0BFCC-5B4A-4F1A-968E-1EE5C8D2A150}"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79A500-3EC7-4F1F-9DC0-02D000AF9F9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uk-UA"/>
        </a:p>
      </dgm:t>
    </dgm:pt>
    <dgm:pt modelId="{EA5CF696-1A89-4B80-8234-20F0514302D3}">
      <dgm:prSet custT="1"/>
      <dgm:spPr/>
      <dgm:t>
        <a:bodyPr/>
        <a:lstStyle/>
        <a:p>
          <a:pPr algn="just"/>
          <a:r>
            <a:rPr lang="uk-UA" sz="2200" b="1" dirty="0" smtClean="0">
              <a:solidFill>
                <a:srgbClr val="002060"/>
              </a:solidFill>
              <a:latin typeface="Times New Roman" panose="02020603050405020304" pitchFamily="18" charset="0"/>
              <a:cs typeface="Times New Roman" panose="02020603050405020304" pitchFamily="18" charset="0"/>
            </a:rPr>
            <a:t>репродуктивна функція – народження дітей, продовження людського роду (завдяки суспільним нормам, що врегульовують сімейні стосунки, піклування про дітей покладається на конкретних дорослих, чим забезпечується їх виживання);</a:t>
          </a:r>
          <a:endParaRPr lang="uk-UA" sz="2200" b="1" dirty="0">
            <a:solidFill>
              <a:srgbClr val="002060"/>
            </a:solidFill>
            <a:latin typeface="Times New Roman" panose="02020603050405020304" pitchFamily="18" charset="0"/>
            <a:cs typeface="Times New Roman" panose="02020603050405020304" pitchFamily="18" charset="0"/>
          </a:endParaRPr>
        </a:p>
      </dgm:t>
    </dgm:pt>
    <dgm:pt modelId="{2062409B-3E86-468B-B439-40615B0A003D}" type="parTrans" cxnId="{039C87DC-5AB4-404B-B19F-937F16D3E58B}">
      <dgm:prSet/>
      <dgm:spPr/>
      <dgm:t>
        <a:bodyPr/>
        <a:lstStyle/>
        <a:p>
          <a:endParaRPr lang="uk-UA"/>
        </a:p>
      </dgm:t>
    </dgm:pt>
    <dgm:pt modelId="{3C1615B5-7DC7-4D63-9115-21691985F0EC}" type="sibTrans" cxnId="{039C87DC-5AB4-404B-B19F-937F16D3E58B}">
      <dgm:prSet/>
      <dgm:spPr/>
      <dgm:t>
        <a:bodyPr/>
        <a:lstStyle/>
        <a:p>
          <a:endParaRPr lang="uk-UA"/>
        </a:p>
      </dgm:t>
    </dgm:pt>
    <dgm:pt modelId="{1309FAB1-19A1-48C0-9B50-04445C6ED09A}">
      <dgm:prSet custT="1"/>
      <dgm:spPr/>
      <dgm:t>
        <a:bodyPr/>
        <a:lstStyle/>
        <a:p>
          <a:pPr algn="just"/>
          <a:r>
            <a:rPr lang="uk-UA" sz="2400" b="1" dirty="0" smtClean="0">
              <a:solidFill>
                <a:srgbClr val="002060"/>
              </a:solidFill>
              <a:latin typeface="Times New Roman" panose="02020603050405020304" pitchFamily="18" charset="0"/>
              <a:cs typeface="Times New Roman" panose="02020603050405020304" pitchFamily="18" charset="0"/>
            </a:rPr>
            <a:t>функція соціалізації, тобто формування особистості дитини, її виховання; </a:t>
          </a:r>
          <a:endParaRPr lang="uk-UA" sz="2400" b="1" dirty="0">
            <a:solidFill>
              <a:srgbClr val="002060"/>
            </a:solidFill>
            <a:latin typeface="Times New Roman" panose="02020603050405020304" pitchFamily="18" charset="0"/>
            <a:cs typeface="Times New Roman" panose="02020603050405020304" pitchFamily="18" charset="0"/>
          </a:endParaRPr>
        </a:p>
      </dgm:t>
    </dgm:pt>
    <dgm:pt modelId="{1E952E45-FED9-4870-A594-DEC2A4CE7531}" type="parTrans" cxnId="{E5461F6B-5105-4073-8102-47684AD465DE}">
      <dgm:prSet/>
      <dgm:spPr/>
      <dgm:t>
        <a:bodyPr/>
        <a:lstStyle/>
        <a:p>
          <a:endParaRPr lang="uk-UA"/>
        </a:p>
      </dgm:t>
    </dgm:pt>
    <dgm:pt modelId="{6937D97A-1132-4D24-B17A-821D5554E2F1}" type="sibTrans" cxnId="{E5461F6B-5105-4073-8102-47684AD465DE}">
      <dgm:prSet/>
      <dgm:spPr/>
      <dgm:t>
        <a:bodyPr/>
        <a:lstStyle/>
        <a:p>
          <a:endParaRPr lang="uk-UA"/>
        </a:p>
      </dgm:t>
    </dgm:pt>
    <dgm:pt modelId="{0851C94C-A69B-47AB-9AD6-99C6475434EB}">
      <dgm:prSet custT="1"/>
      <dgm:spPr/>
      <dgm:t>
        <a:bodyPr/>
        <a:lstStyle/>
        <a:p>
          <a:pPr algn="just"/>
          <a:r>
            <a:rPr lang="uk-UA" sz="2400" b="1" dirty="0" smtClean="0">
              <a:solidFill>
                <a:srgbClr val="002060"/>
              </a:solidFill>
              <a:latin typeface="Times New Roman" panose="02020603050405020304" pitchFamily="18" charset="0"/>
              <a:cs typeface="Times New Roman" panose="02020603050405020304" pitchFamily="18" charset="0"/>
            </a:rPr>
            <a:t>економічна функція, що включає забезпечення певного рівня життя родини, організацію її побуту тощо; </a:t>
          </a:r>
          <a:endParaRPr lang="uk-UA" sz="2400" b="1" dirty="0">
            <a:solidFill>
              <a:srgbClr val="002060"/>
            </a:solidFill>
            <a:latin typeface="Times New Roman" panose="02020603050405020304" pitchFamily="18" charset="0"/>
            <a:cs typeface="Times New Roman" panose="02020603050405020304" pitchFamily="18" charset="0"/>
          </a:endParaRPr>
        </a:p>
      </dgm:t>
    </dgm:pt>
    <dgm:pt modelId="{66E03B91-C8C5-4A44-8CEB-C29FE1FA66DC}" type="parTrans" cxnId="{031C77F9-0D23-41BF-A7AB-E0F1F73DE64C}">
      <dgm:prSet/>
      <dgm:spPr/>
      <dgm:t>
        <a:bodyPr/>
        <a:lstStyle/>
        <a:p>
          <a:endParaRPr lang="uk-UA"/>
        </a:p>
      </dgm:t>
    </dgm:pt>
    <dgm:pt modelId="{773ACCDC-4CB4-4D49-8A57-7817B261F694}" type="sibTrans" cxnId="{031C77F9-0D23-41BF-A7AB-E0F1F73DE64C}">
      <dgm:prSet/>
      <dgm:spPr/>
      <dgm:t>
        <a:bodyPr/>
        <a:lstStyle/>
        <a:p>
          <a:endParaRPr lang="uk-UA"/>
        </a:p>
      </dgm:t>
    </dgm:pt>
    <dgm:pt modelId="{A3BD0E94-CCBD-48DD-8DA6-A40A186B9B00}">
      <dgm:prSet custT="1"/>
      <dgm:spPr/>
      <dgm:t>
        <a:bodyPr/>
        <a:lstStyle/>
        <a:p>
          <a:pPr algn="just"/>
          <a:r>
            <a:rPr lang="uk-UA" sz="2400" b="1" noProof="0" dirty="0" smtClean="0">
              <a:solidFill>
                <a:srgbClr val="002060"/>
              </a:solidFill>
              <a:latin typeface="Times New Roman" panose="02020603050405020304" pitchFamily="18" charset="0"/>
              <a:cs typeface="Times New Roman" panose="02020603050405020304" pitchFamily="18" charset="0"/>
            </a:rPr>
            <a:t>функція психологічної підтримки членами сім’ї одне одного.</a:t>
          </a:r>
          <a:endParaRPr lang="uk-UA" sz="2400" b="1" noProof="0" dirty="0">
            <a:solidFill>
              <a:srgbClr val="002060"/>
            </a:solidFill>
            <a:latin typeface="Times New Roman" panose="02020603050405020304" pitchFamily="18" charset="0"/>
            <a:cs typeface="Times New Roman" panose="02020603050405020304" pitchFamily="18" charset="0"/>
          </a:endParaRPr>
        </a:p>
      </dgm:t>
    </dgm:pt>
    <dgm:pt modelId="{D696A7A4-DAAF-42BE-B94F-3D95B45A0823}" type="parTrans" cxnId="{AABB23C8-DC81-4153-8471-9ABBF69B2DB6}">
      <dgm:prSet/>
      <dgm:spPr/>
      <dgm:t>
        <a:bodyPr/>
        <a:lstStyle/>
        <a:p>
          <a:endParaRPr lang="uk-UA"/>
        </a:p>
      </dgm:t>
    </dgm:pt>
    <dgm:pt modelId="{BDFA91BA-569E-4119-BC52-7D85BCD7B511}" type="sibTrans" cxnId="{AABB23C8-DC81-4153-8471-9ABBF69B2DB6}">
      <dgm:prSet/>
      <dgm:spPr/>
      <dgm:t>
        <a:bodyPr/>
        <a:lstStyle/>
        <a:p>
          <a:endParaRPr lang="uk-UA"/>
        </a:p>
      </dgm:t>
    </dgm:pt>
    <dgm:pt modelId="{6B238322-C4D3-45FD-9A3A-A818D87F6876}" type="pres">
      <dgm:prSet presAssocID="{EC79A500-3EC7-4F1F-9DC0-02D000AF9F9B}" presName="Name0" presStyleCnt="0">
        <dgm:presLayoutVars>
          <dgm:chMax val="7"/>
          <dgm:chPref val="7"/>
          <dgm:dir/>
        </dgm:presLayoutVars>
      </dgm:prSet>
      <dgm:spPr/>
      <dgm:t>
        <a:bodyPr/>
        <a:lstStyle/>
        <a:p>
          <a:endParaRPr lang="ru-RU"/>
        </a:p>
      </dgm:t>
    </dgm:pt>
    <dgm:pt modelId="{60BEB115-ED50-49CB-9B08-9F6A66CFD0C3}" type="pres">
      <dgm:prSet presAssocID="{EC79A500-3EC7-4F1F-9DC0-02D000AF9F9B}" presName="Name1" presStyleCnt="0"/>
      <dgm:spPr/>
    </dgm:pt>
    <dgm:pt modelId="{AA19BBBA-39E9-455E-AE67-6F8243468F3A}" type="pres">
      <dgm:prSet presAssocID="{EC79A500-3EC7-4F1F-9DC0-02D000AF9F9B}" presName="cycle" presStyleCnt="0"/>
      <dgm:spPr/>
    </dgm:pt>
    <dgm:pt modelId="{6649D9AF-7E20-4F2B-8765-4EC39A1A768A}" type="pres">
      <dgm:prSet presAssocID="{EC79A500-3EC7-4F1F-9DC0-02D000AF9F9B}" presName="srcNode" presStyleLbl="node1" presStyleIdx="0" presStyleCnt="4"/>
      <dgm:spPr/>
    </dgm:pt>
    <dgm:pt modelId="{5FA5BEF0-F545-44F1-979D-2D2C4818DD31}" type="pres">
      <dgm:prSet presAssocID="{EC79A500-3EC7-4F1F-9DC0-02D000AF9F9B}" presName="conn" presStyleLbl="parChTrans1D2" presStyleIdx="0" presStyleCnt="1"/>
      <dgm:spPr/>
      <dgm:t>
        <a:bodyPr/>
        <a:lstStyle/>
        <a:p>
          <a:endParaRPr lang="ru-RU"/>
        </a:p>
      </dgm:t>
    </dgm:pt>
    <dgm:pt modelId="{A3ABDA2E-613F-408A-993F-B822A83831EE}" type="pres">
      <dgm:prSet presAssocID="{EC79A500-3EC7-4F1F-9DC0-02D000AF9F9B}" presName="extraNode" presStyleLbl="node1" presStyleIdx="0" presStyleCnt="4"/>
      <dgm:spPr/>
    </dgm:pt>
    <dgm:pt modelId="{4DCB8A44-55BC-416B-B851-542910DEBACC}" type="pres">
      <dgm:prSet presAssocID="{EC79A500-3EC7-4F1F-9DC0-02D000AF9F9B}" presName="dstNode" presStyleLbl="node1" presStyleIdx="0" presStyleCnt="4"/>
      <dgm:spPr/>
    </dgm:pt>
    <dgm:pt modelId="{37DC8C52-6B58-4288-9F51-05038F31E395}" type="pres">
      <dgm:prSet presAssocID="{EA5CF696-1A89-4B80-8234-20F0514302D3}" presName="text_1" presStyleLbl="node1" presStyleIdx="0" presStyleCnt="4" custScaleY="142459">
        <dgm:presLayoutVars>
          <dgm:bulletEnabled val="1"/>
        </dgm:presLayoutVars>
      </dgm:prSet>
      <dgm:spPr/>
      <dgm:t>
        <a:bodyPr/>
        <a:lstStyle/>
        <a:p>
          <a:endParaRPr lang="uk-UA"/>
        </a:p>
      </dgm:t>
    </dgm:pt>
    <dgm:pt modelId="{A91B9CF8-CE99-472B-AC21-D96514B61944}" type="pres">
      <dgm:prSet presAssocID="{EA5CF696-1A89-4B80-8234-20F0514302D3}" presName="accent_1" presStyleCnt="0"/>
      <dgm:spPr/>
    </dgm:pt>
    <dgm:pt modelId="{2C946FB9-C2E9-40EB-8520-9F1F1A3176BF}" type="pres">
      <dgm:prSet presAssocID="{EA5CF696-1A89-4B80-8234-20F0514302D3}" presName="accentRepeatNode" presStyleLbl="solidFgAcc1" presStyleIdx="0" presStyleCnt="4"/>
      <dgm:spPr>
        <a:blipFill rotWithShape="0">
          <a:blip xmlns:r="http://schemas.openxmlformats.org/officeDocument/2006/relationships" r:embed="rId1"/>
          <a:stretch>
            <a:fillRect/>
          </a:stretch>
        </a:blipFill>
      </dgm:spPr>
    </dgm:pt>
    <dgm:pt modelId="{EECE5AB7-7AD7-4B6B-A67B-296466F7DAA8}" type="pres">
      <dgm:prSet presAssocID="{1309FAB1-19A1-48C0-9B50-04445C6ED09A}" presName="text_2" presStyleLbl="node1" presStyleIdx="1" presStyleCnt="4">
        <dgm:presLayoutVars>
          <dgm:bulletEnabled val="1"/>
        </dgm:presLayoutVars>
      </dgm:prSet>
      <dgm:spPr/>
      <dgm:t>
        <a:bodyPr/>
        <a:lstStyle/>
        <a:p>
          <a:endParaRPr lang="ru-RU"/>
        </a:p>
      </dgm:t>
    </dgm:pt>
    <dgm:pt modelId="{7EDA14D7-DFCB-4F4E-801B-50C815282297}" type="pres">
      <dgm:prSet presAssocID="{1309FAB1-19A1-48C0-9B50-04445C6ED09A}" presName="accent_2" presStyleCnt="0"/>
      <dgm:spPr/>
    </dgm:pt>
    <dgm:pt modelId="{1AF490C2-D553-4411-BC60-CB85C1AFBAD2}" type="pres">
      <dgm:prSet presAssocID="{1309FAB1-19A1-48C0-9B50-04445C6ED09A}" presName="accentRepeatNode" presStyleLbl="solidFgAcc1" presStyleIdx="1" presStyleCnt="4"/>
      <dgm:spPr>
        <a:blipFill rotWithShape="0">
          <a:blip xmlns:r="http://schemas.openxmlformats.org/officeDocument/2006/relationships" r:embed="rId1"/>
          <a:stretch>
            <a:fillRect/>
          </a:stretch>
        </a:blipFill>
      </dgm:spPr>
    </dgm:pt>
    <dgm:pt modelId="{31618D3C-243A-4B52-9EEA-21C04A2EF494}" type="pres">
      <dgm:prSet presAssocID="{0851C94C-A69B-47AB-9AD6-99C6475434EB}" presName="text_3" presStyleLbl="node1" presStyleIdx="2" presStyleCnt="4">
        <dgm:presLayoutVars>
          <dgm:bulletEnabled val="1"/>
        </dgm:presLayoutVars>
      </dgm:prSet>
      <dgm:spPr/>
      <dgm:t>
        <a:bodyPr/>
        <a:lstStyle/>
        <a:p>
          <a:endParaRPr lang="ru-RU"/>
        </a:p>
      </dgm:t>
    </dgm:pt>
    <dgm:pt modelId="{CFC8902A-7E43-4CA5-A70F-F4B9A5E230F4}" type="pres">
      <dgm:prSet presAssocID="{0851C94C-A69B-47AB-9AD6-99C6475434EB}" presName="accent_3" presStyleCnt="0"/>
      <dgm:spPr/>
    </dgm:pt>
    <dgm:pt modelId="{C03632A9-ECBD-464E-A150-78F30A9BF086}" type="pres">
      <dgm:prSet presAssocID="{0851C94C-A69B-47AB-9AD6-99C6475434EB}" presName="accentRepeatNode" presStyleLbl="solidFgAcc1" presStyleIdx="2" presStyleCnt="4"/>
      <dgm:spPr>
        <a:blipFill rotWithShape="0">
          <a:blip xmlns:r="http://schemas.openxmlformats.org/officeDocument/2006/relationships" r:embed="rId1"/>
          <a:stretch>
            <a:fillRect/>
          </a:stretch>
        </a:blipFill>
      </dgm:spPr>
    </dgm:pt>
    <dgm:pt modelId="{F4BBE6AA-084E-4C20-BF41-EF2206B13577}" type="pres">
      <dgm:prSet presAssocID="{A3BD0E94-CCBD-48DD-8DA6-A40A186B9B00}" presName="text_4" presStyleLbl="node1" presStyleIdx="3" presStyleCnt="4">
        <dgm:presLayoutVars>
          <dgm:bulletEnabled val="1"/>
        </dgm:presLayoutVars>
      </dgm:prSet>
      <dgm:spPr/>
      <dgm:t>
        <a:bodyPr/>
        <a:lstStyle/>
        <a:p>
          <a:endParaRPr lang="uk-UA"/>
        </a:p>
      </dgm:t>
    </dgm:pt>
    <dgm:pt modelId="{FC132A75-9E9D-4138-8604-87F5A08E0CA0}" type="pres">
      <dgm:prSet presAssocID="{A3BD0E94-CCBD-48DD-8DA6-A40A186B9B00}" presName="accent_4" presStyleCnt="0"/>
      <dgm:spPr/>
    </dgm:pt>
    <dgm:pt modelId="{E0B1CFEE-A57E-49CE-8E22-C9D00CA13A27}" type="pres">
      <dgm:prSet presAssocID="{A3BD0E94-CCBD-48DD-8DA6-A40A186B9B00}" presName="accentRepeatNode" presStyleLbl="solidFgAcc1" presStyleIdx="3" presStyleCnt="4"/>
      <dgm:spPr>
        <a:blipFill rotWithShape="0">
          <a:blip xmlns:r="http://schemas.openxmlformats.org/officeDocument/2006/relationships" r:embed="rId1"/>
          <a:stretch>
            <a:fillRect/>
          </a:stretch>
        </a:blipFill>
      </dgm:spPr>
    </dgm:pt>
  </dgm:ptLst>
  <dgm:cxnLst>
    <dgm:cxn modelId="{A278ACDD-0CC5-4940-ACAA-C40C926D52BF}" type="presOf" srcId="{A3BD0E94-CCBD-48DD-8DA6-A40A186B9B00}" destId="{F4BBE6AA-084E-4C20-BF41-EF2206B13577}" srcOrd="0" destOrd="0" presId="urn:microsoft.com/office/officeart/2008/layout/VerticalCurvedList"/>
    <dgm:cxn modelId="{322CADEC-F08A-4395-BC90-EC1B04A908F9}" type="presOf" srcId="{0851C94C-A69B-47AB-9AD6-99C6475434EB}" destId="{31618D3C-243A-4B52-9EEA-21C04A2EF494}" srcOrd="0" destOrd="0" presId="urn:microsoft.com/office/officeart/2008/layout/VerticalCurvedList"/>
    <dgm:cxn modelId="{031C77F9-0D23-41BF-A7AB-E0F1F73DE64C}" srcId="{EC79A500-3EC7-4F1F-9DC0-02D000AF9F9B}" destId="{0851C94C-A69B-47AB-9AD6-99C6475434EB}" srcOrd="2" destOrd="0" parTransId="{66E03B91-C8C5-4A44-8CEB-C29FE1FA66DC}" sibTransId="{773ACCDC-4CB4-4D49-8A57-7817B261F694}"/>
    <dgm:cxn modelId="{A0AB828E-78F5-4BDC-9DD8-4623CB9FC17E}" type="presOf" srcId="{1309FAB1-19A1-48C0-9B50-04445C6ED09A}" destId="{EECE5AB7-7AD7-4B6B-A67B-296466F7DAA8}" srcOrd="0" destOrd="0" presId="urn:microsoft.com/office/officeart/2008/layout/VerticalCurvedList"/>
    <dgm:cxn modelId="{595374D7-A481-4495-AF34-7327752E759E}" type="presOf" srcId="{3C1615B5-7DC7-4D63-9115-21691985F0EC}" destId="{5FA5BEF0-F545-44F1-979D-2D2C4818DD31}" srcOrd="0" destOrd="0" presId="urn:microsoft.com/office/officeart/2008/layout/VerticalCurvedList"/>
    <dgm:cxn modelId="{735FB2F1-11C7-4DE6-815C-79BD82F182C3}" type="presOf" srcId="{EA5CF696-1A89-4B80-8234-20F0514302D3}" destId="{37DC8C52-6B58-4288-9F51-05038F31E395}" srcOrd="0" destOrd="0" presId="urn:microsoft.com/office/officeart/2008/layout/VerticalCurvedList"/>
    <dgm:cxn modelId="{AABB23C8-DC81-4153-8471-9ABBF69B2DB6}" srcId="{EC79A500-3EC7-4F1F-9DC0-02D000AF9F9B}" destId="{A3BD0E94-CCBD-48DD-8DA6-A40A186B9B00}" srcOrd="3" destOrd="0" parTransId="{D696A7A4-DAAF-42BE-B94F-3D95B45A0823}" sibTransId="{BDFA91BA-569E-4119-BC52-7D85BCD7B511}"/>
    <dgm:cxn modelId="{039C87DC-5AB4-404B-B19F-937F16D3E58B}" srcId="{EC79A500-3EC7-4F1F-9DC0-02D000AF9F9B}" destId="{EA5CF696-1A89-4B80-8234-20F0514302D3}" srcOrd="0" destOrd="0" parTransId="{2062409B-3E86-468B-B439-40615B0A003D}" sibTransId="{3C1615B5-7DC7-4D63-9115-21691985F0EC}"/>
    <dgm:cxn modelId="{10E3A491-1B4E-4F52-ABF3-41FBEEB1AC66}" type="presOf" srcId="{EC79A500-3EC7-4F1F-9DC0-02D000AF9F9B}" destId="{6B238322-C4D3-45FD-9A3A-A818D87F6876}" srcOrd="0" destOrd="0" presId="urn:microsoft.com/office/officeart/2008/layout/VerticalCurvedList"/>
    <dgm:cxn modelId="{E5461F6B-5105-4073-8102-47684AD465DE}" srcId="{EC79A500-3EC7-4F1F-9DC0-02D000AF9F9B}" destId="{1309FAB1-19A1-48C0-9B50-04445C6ED09A}" srcOrd="1" destOrd="0" parTransId="{1E952E45-FED9-4870-A594-DEC2A4CE7531}" sibTransId="{6937D97A-1132-4D24-B17A-821D5554E2F1}"/>
    <dgm:cxn modelId="{5DDD95AA-57FB-4353-8BC1-14B52D2957B5}" type="presParOf" srcId="{6B238322-C4D3-45FD-9A3A-A818D87F6876}" destId="{60BEB115-ED50-49CB-9B08-9F6A66CFD0C3}" srcOrd="0" destOrd="0" presId="urn:microsoft.com/office/officeart/2008/layout/VerticalCurvedList"/>
    <dgm:cxn modelId="{DE6CBA92-28B8-4843-B3EE-1E7201D2F07C}" type="presParOf" srcId="{60BEB115-ED50-49CB-9B08-9F6A66CFD0C3}" destId="{AA19BBBA-39E9-455E-AE67-6F8243468F3A}" srcOrd="0" destOrd="0" presId="urn:microsoft.com/office/officeart/2008/layout/VerticalCurvedList"/>
    <dgm:cxn modelId="{C9F65553-C004-4B44-8237-C62F3F8A976A}" type="presParOf" srcId="{AA19BBBA-39E9-455E-AE67-6F8243468F3A}" destId="{6649D9AF-7E20-4F2B-8765-4EC39A1A768A}" srcOrd="0" destOrd="0" presId="urn:microsoft.com/office/officeart/2008/layout/VerticalCurvedList"/>
    <dgm:cxn modelId="{61485309-A583-44C7-9CDB-CFE344D9B973}" type="presParOf" srcId="{AA19BBBA-39E9-455E-AE67-6F8243468F3A}" destId="{5FA5BEF0-F545-44F1-979D-2D2C4818DD31}" srcOrd="1" destOrd="0" presId="urn:microsoft.com/office/officeart/2008/layout/VerticalCurvedList"/>
    <dgm:cxn modelId="{4EA02DC6-FADD-45F3-A5F0-697936007F47}" type="presParOf" srcId="{AA19BBBA-39E9-455E-AE67-6F8243468F3A}" destId="{A3ABDA2E-613F-408A-993F-B822A83831EE}" srcOrd="2" destOrd="0" presId="urn:microsoft.com/office/officeart/2008/layout/VerticalCurvedList"/>
    <dgm:cxn modelId="{C5F1F479-9F12-4D0F-A9CC-2B880F84DC40}" type="presParOf" srcId="{AA19BBBA-39E9-455E-AE67-6F8243468F3A}" destId="{4DCB8A44-55BC-416B-B851-542910DEBACC}" srcOrd="3" destOrd="0" presId="urn:microsoft.com/office/officeart/2008/layout/VerticalCurvedList"/>
    <dgm:cxn modelId="{6DE9BF00-045C-40DE-B7A0-8F4AE2EB2D18}" type="presParOf" srcId="{60BEB115-ED50-49CB-9B08-9F6A66CFD0C3}" destId="{37DC8C52-6B58-4288-9F51-05038F31E395}" srcOrd="1" destOrd="0" presId="urn:microsoft.com/office/officeart/2008/layout/VerticalCurvedList"/>
    <dgm:cxn modelId="{458C54F4-A7A7-4488-9EED-56CD95822B8F}" type="presParOf" srcId="{60BEB115-ED50-49CB-9B08-9F6A66CFD0C3}" destId="{A91B9CF8-CE99-472B-AC21-D96514B61944}" srcOrd="2" destOrd="0" presId="urn:microsoft.com/office/officeart/2008/layout/VerticalCurvedList"/>
    <dgm:cxn modelId="{C4643693-3112-45AC-A036-DE8A4A978AEB}" type="presParOf" srcId="{A91B9CF8-CE99-472B-AC21-D96514B61944}" destId="{2C946FB9-C2E9-40EB-8520-9F1F1A3176BF}" srcOrd="0" destOrd="0" presId="urn:microsoft.com/office/officeart/2008/layout/VerticalCurvedList"/>
    <dgm:cxn modelId="{431B2C7D-1473-4B17-AA7A-81F97480B78A}" type="presParOf" srcId="{60BEB115-ED50-49CB-9B08-9F6A66CFD0C3}" destId="{EECE5AB7-7AD7-4B6B-A67B-296466F7DAA8}" srcOrd="3" destOrd="0" presId="urn:microsoft.com/office/officeart/2008/layout/VerticalCurvedList"/>
    <dgm:cxn modelId="{A8EA275F-361A-41FC-A387-CB724D7C0EB3}" type="presParOf" srcId="{60BEB115-ED50-49CB-9B08-9F6A66CFD0C3}" destId="{7EDA14D7-DFCB-4F4E-801B-50C815282297}" srcOrd="4" destOrd="0" presId="urn:microsoft.com/office/officeart/2008/layout/VerticalCurvedList"/>
    <dgm:cxn modelId="{4FDF355E-9F01-43EB-A7F5-515E63BB51E4}" type="presParOf" srcId="{7EDA14D7-DFCB-4F4E-801B-50C815282297}" destId="{1AF490C2-D553-4411-BC60-CB85C1AFBAD2}" srcOrd="0" destOrd="0" presId="urn:microsoft.com/office/officeart/2008/layout/VerticalCurvedList"/>
    <dgm:cxn modelId="{CDB2E80C-0B5E-4260-B6BD-A365323B7D87}" type="presParOf" srcId="{60BEB115-ED50-49CB-9B08-9F6A66CFD0C3}" destId="{31618D3C-243A-4B52-9EEA-21C04A2EF494}" srcOrd="5" destOrd="0" presId="urn:microsoft.com/office/officeart/2008/layout/VerticalCurvedList"/>
    <dgm:cxn modelId="{C0FED7AC-7FAC-4256-A299-7A8F81FD1E23}" type="presParOf" srcId="{60BEB115-ED50-49CB-9B08-9F6A66CFD0C3}" destId="{CFC8902A-7E43-4CA5-A70F-F4B9A5E230F4}" srcOrd="6" destOrd="0" presId="urn:microsoft.com/office/officeart/2008/layout/VerticalCurvedList"/>
    <dgm:cxn modelId="{90D3F803-174C-40F8-8C92-CE73B084597A}" type="presParOf" srcId="{CFC8902A-7E43-4CA5-A70F-F4B9A5E230F4}" destId="{C03632A9-ECBD-464E-A150-78F30A9BF086}" srcOrd="0" destOrd="0" presId="urn:microsoft.com/office/officeart/2008/layout/VerticalCurvedList"/>
    <dgm:cxn modelId="{826DD82D-BAE2-474D-917A-08F654ECC7A5}" type="presParOf" srcId="{60BEB115-ED50-49CB-9B08-9F6A66CFD0C3}" destId="{F4BBE6AA-084E-4C20-BF41-EF2206B13577}" srcOrd="7" destOrd="0" presId="urn:microsoft.com/office/officeart/2008/layout/VerticalCurvedList"/>
    <dgm:cxn modelId="{2F850E20-991D-486A-8D6A-4F0044B1293B}" type="presParOf" srcId="{60BEB115-ED50-49CB-9B08-9F6A66CFD0C3}" destId="{FC132A75-9E9D-4138-8604-87F5A08E0CA0}" srcOrd="8" destOrd="0" presId="urn:microsoft.com/office/officeart/2008/layout/VerticalCurvedList"/>
    <dgm:cxn modelId="{83CB8961-00B9-4951-840D-7B7143DE9B86}" type="presParOf" srcId="{FC132A75-9E9D-4138-8604-87F5A08E0CA0}" destId="{E0B1CFEE-A57E-49CE-8E22-C9D00CA13A2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CB622B-F2F7-4F60-8CE3-4C30F2227B44}" type="doc">
      <dgm:prSet loTypeId="urn:microsoft.com/office/officeart/2005/8/layout/vList3" loCatId="list" qsTypeId="urn:microsoft.com/office/officeart/2005/8/quickstyle/simple1" qsCatId="simple" csTypeId="urn:microsoft.com/office/officeart/2005/8/colors/accent1_2" csCatId="accent1" phldr="1"/>
      <dgm:spPr/>
    </dgm:pt>
    <dgm:pt modelId="{BBF15398-A8AB-42EB-8DD7-5FF867D22C48}">
      <dgm:prSet/>
      <dgm:spPr/>
      <dgm:t>
        <a:bodyPr/>
        <a:lstStyle/>
        <a:p>
          <a:pPr algn="just"/>
          <a:r>
            <a:rPr lang="uk-UA" b="1" dirty="0" smtClean="0">
              <a:solidFill>
                <a:schemeClr val="bg1"/>
              </a:solidFill>
              <a:latin typeface="Times New Roman" panose="02020603050405020304" pitchFamily="18" charset="0"/>
              <a:cs typeface="Times New Roman" panose="02020603050405020304" pitchFamily="18" charset="0"/>
            </a:rPr>
            <a:t>За кількістю спільно проживаючих поколінь: однопоколінна – сім’я без дітей; двопоколінна (нуклеарна) – батьки і діти; розширена – багатопоколінна, проживають разом три й більше поколінь</a:t>
          </a:r>
          <a:endParaRPr lang="uk-UA" b="1" dirty="0">
            <a:solidFill>
              <a:schemeClr val="bg1"/>
            </a:solidFill>
            <a:latin typeface="Times New Roman" panose="02020603050405020304" pitchFamily="18" charset="0"/>
            <a:cs typeface="Times New Roman" panose="02020603050405020304" pitchFamily="18" charset="0"/>
          </a:endParaRPr>
        </a:p>
      </dgm:t>
    </dgm:pt>
    <dgm:pt modelId="{3F1784FF-0289-4FB6-B3E5-4E3A515C031B}" type="parTrans" cxnId="{389B23DE-CC77-4403-A0ED-2D9F1046315D}">
      <dgm:prSet/>
      <dgm:spPr/>
      <dgm:t>
        <a:bodyPr/>
        <a:lstStyle/>
        <a:p>
          <a:endParaRPr lang="uk-UA"/>
        </a:p>
      </dgm:t>
    </dgm:pt>
    <dgm:pt modelId="{16272312-BAEF-4467-8DFD-0A5859AC2136}" type="sibTrans" cxnId="{389B23DE-CC77-4403-A0ED-2D9F1046315D}">
      <dgm:prSet/>
      <dgm:spPr/>
      <dgm:t>
        <a:bodyPr/>
        <a:lstStyle/>
        <a:p>
          <a:endParaRPr lang="uk-UA"/>
        </a:p>
      </dgm:t>
    </dgm:pt>
    <dgm:pt modelId="{09D5A720-11A1-4426-8DC2-F7AAB0413C1A}">
      <dgm:prSet/>
      <dgm:spPr/>
      <dgm:t>
        <a:bodyPr/>
        <a:lstStyle/>
        <a:p>
          <a:pPr algn="just"/>
          <a:r>
            <a:rPr lang="uk-UA" b="1" dirty="0" smtClean="0">
              <a:solidFill>
                <a:schemeClr val="bg1"/>
              </a:solidFill>
              <a:latin typeface="Times New Roman" panose="02020603050405020304" pitchFamily="18" charset="0"/>
              <a:cs typeface="Times New Roman" panose="02020603050405020304" pitchFamily="18" charset="0"/>
            </a:rPr>
            <a:t>За наявністю батьків: повна сім’я – батько і мати; неповна – сім’я, що має одну дитину чи кілька дітей, які проживають з одним із батьків</a:t>
          </a:r>
          <a:endParaRPr lang="uk-UA" b="1" dirty="0">
            <a:solidFill>
              <a:schemeClr val="bg1"/>
            </a:solidFill>
            <a:latin typeface="Times New Roman" panose="02020603050405020304" pitchFamily="18" charset="0"/>
            <a:cs typeface="Times New Roman" panose="02020603050405020304" pitchFamily="18" charset="0"/>
          </a:endParaRPr>
        </a:p>
      </dgm:t>
    </dgm:pt>
    <dgm:pt modelId="{9B8D288B-ABE3-4B61-8889-1B1188C1F1A1}" type="parTrans" cxnId="{F6379F0E-13D7-4295-A658-2F23D9DEB18F}">
      <dgm:prSet/>
      <dgm:spPr/>
      <dgm:t>
        <a:bodyPr/>
        <a:lstStyle/>
        <a:p>
          <a:endParaRPr lang="uk-UA"/>
        </a:p>
      </dgm:t>
    </dgm:pt>
    <dgm:pt modelId="{2F1DBB03-F924-4019-AE75-F9FDF9BE63C6}" type="sibTrans" cxnId="{F6379F0E-13D7-4295-A658-2F23D9DEB18F}">
      <dgm:prSet/>
      <dgm:spPr/>
      <dgm:t>
        <a:bodyPr/>
        <a:lstStyle/>
        <a:p>
          <a:endParaRPr lang="uk-UA"/>
        </a:p>
      </dgm:t>
    </dgm:pt>
    <dgm:pt modelId="{E2EDB615-ED6D-4C0F-84A3-E62307D038E7}">
      <dgm:prSet/>
      <dgm:spPr/>
      <dgm:t>
        <a:bodyPr/>
        <a:lstStyle/>
        <a:p>
          <a:pPr algn="just"/>
          <a:r>
            <a:rPr lang="uk-UA" b="1" dirty="0" smtClean="0">
              <a:solidFill>
                <a:schemeClr val="bg1"/>
              </a:solidFill>
              <a:latin typeface="Times New Roman" panose="02020603050405020304" pitchFamily="18" charset="0"/>
              <a:cs typeface="Times New Roman" panose="02020603050405020304" pitchFamily="18" charset="0"/>
            </a:rPr>
            <a:t>Змішана сім’я – сім’я повторного шлюбу, внаслідок розлучення батьків вона включає нерідних батьків і нерідних дітей. До змішаної сім’ї належить і такий тип, де батьки беруть дитину на виховання</a:t>
          </a:r>
          <a:endParaRPr lang="uk-UA" b="1" dirty="0">
            <a:solidFill>
              <a:schemeClr val="bg1"/>
            </a:solidFill>
            <a:latin typeface="Times New Roman" panose="02020603050405020304" pitchFamily="18" charset="0"/>
            <a:cs typeface="Times New Roman" panose="02020603050405020304" pitchFamily="18" charset="0"/>
          </a:endParaRPr>
        </a:p>
      </dgm:t>
    </dgm:pt>
    <dgm:pt modelId="{B194DC02-57E9-4B0C-95AA-C432CFC8D197}" type="parTrans" cxnId="{4D5B0547-7F3E-4AE8-ABAE-3CF0DBFD196B}">
      <dgm:prSet/>
      <dgm:spPr/>
      <dgm:t>
        <a:bodyPr/>
        <a:lstStyle/>
        <a:p>
          <a:endParaRPr lang="uk-UA"/>
        </a:p>
      </dgm:t>
    </dgm:pt>
    <dgm:pt modelId="{1294C72C-DA09-4233-A1CE-B4C0FDBB5E18}" type="sibTrans" cxnId="{4D5B0547-7F3E-4AE8-ABAE-3CF0DBFD196B}">
      <dgm:prSet/>
      <dgm:spPr/>
      <dgm:t>
        <a:bodyPr/>
        <a:lstStyle/>
        <a:p>
          <a:endParaRPr lang="uk-UA"/>
        </a:p>
      </dgm:t>
    </dgm:pt>
    <dgm:pt modelId="{B218EFCF-5E0B-4BE3-80CA-83047542058D}" type="pres">
      <dgm:prSet presAssocID="{44CB622B-F2F7-4F60-8CE3-4C30F2227B44}" presName="linearFlow" presStyleCnt="0">
        <dgm:presLayoutVars>
          <dgm:dir/>
          <dgm:resizeHandles val="exact"/>
        </dgm:presLayoutVars>
      </dgm:prSet>
      <dgm:spPr/>
    </dgm:pt>
    <dgm:pt modelId="{55DE8244-B289-4B0A-A5A1-85104697053A}" type="pres">
      <dgm:prSet presAssocID="{BBF15398-A8AB-42EB-8DD7-5FF867D22C48}" presName="composite" presStyleCnt="0"/>
      <dgm:spPr/>
    </dgm:pt>
    <dgm:pt modelId="{EC926741-E379-4B94-A0DA-198E48BFB5E2}" type="pres">
      <dgm:prSet presAssocID="{BBF15398-A8AB-42EB-8DD7-5FF867D22C48}" presName="imgShp" presStyleLbl="fgImgPlace1" presStyleIdx="0" presStyleCnt="3" custLinFactNeighborX="-66063" custLinFactNeighborY="10010"/>
      <dgm:spPr>
        <a:blipFill rotWithShape="1">
          <a:blip xmlns:r="http://schemas.openxmlformats.org/officeDocument/2006/relationships" r:embed="rId1"/>
          <a:stretch>
            <a:fillRect/>
          </a:stretch>
        </a:blipFill>
      </dgm:spPr>
    </dgm:pt>
    <dgm:pt modelId="{FFA56598-5282-4AB2-8EAE-63BE17B20B3F}" type="pres">
      <dgm:prSet presAssocID="{BBF15398-A8AB-42EB-8DD7-5FF867D22C48}" presName="txShp" presStyleLbl="node1" presStyleIdx="0" presStyleCnt="3" custScaleX="131291">
        <dgm:presLayoutVars>
          <dgm:bulletEnabled val="1"/>
        </dgm:presLayoutVars>
      </dgm:prSet>
      <dgm:spPr/>
      <dgm:t>
        <a:bodyPr/>
        <a:lstStyle/>
        <a:p>
          <a:endParaRPr lang="uk-UA"/>
        </a:p>
      </dgm:t>
    </dgm:pt>
    <dgm:pt modelId="{0E07D0FF-0BF3-4005-8280-B1E14A98B6B3}" type="pres">
      <dgm:prSet presAssocID="{16272312-BAEF-4467-8DFD-0A5859AC2136}" presName="spacing" presStyleCnt="0"/>
      <dgm:spPr/>
    </dgm:pt>
    <dgm:pt modelId="{856DE9BF-20F8-441C-9649-8015317DDD62}" type="pres">
      <dgm:prSet presAssocID="{09D5A720-11A1-4426-8DC2-F7AAB0413C1A}" presName="composite" presStyleCnt="0"/>
      <dgm:spPr/>
    </dgm:pt>
    <dgm:pt modelId="{ECA655D2-E9CA-4CBA-9EF5-689CF342C76B}" type="pres">
      <dgm:prSet presAssocID="{09D5A720-11A1-4426-8DC2-F7AAB0413C1A}" presName="imgShp" presStyleLbl="fgImgPlace1" presStyleIdx="1" presStyleCnt="3" custLinFactNeighborX="-68065" custLinFactNeighborY="-667"/>
      <dgm:spPr>
        <a:blipFill rotWithShape="1">
          <a:blip xmlns:r="http://schemas.openxmlformats.org/officeDocument/2006/relationships" r:embed="rId1"/>
          <a:stretch>
            <a:fillRect/>
          </a:stretch>
        </a:blipFill>
      </dgm:spPr>
    </dgm:pt>
    <dgm:pt modelId="{CABA7030-20E2-40D8-BEC9-83DB323833AB}" type="pres">
      <dgm:prSet presAssocID="{09D5A720-11A1-4426-8DC2-F7AAB0413C1A}" presName="txShp" presStyleLbl="node1" presStyleIdx="1" presStyleCnt="3" custScaleX="131408">
        <dgm:presLayoutVars>
          <dgm:bulletEnabled val="1"/>
        </dgm:presLayoutVars>
      </dgm:prSet>
      <dgm:spPr/>
      <dgm:t>
        <a:bodyPr/>
        <a:lstStyle/>
        <a:p>
          <a:endParaRPr lang="ru-RU"/>
        </a:p>
      </dgm:t>
    </dgm:pt>
    <dgm:pt modelId="{44249D2E-8C39-400F-A44B-9D2DA93837CB}" type="pres">
      <dgm:prSet presAssocID="{2F1DBB03-F924-4019-AE75-F9FDF9BE63C6}" presName="spacing" presStyleCnt="0"/>
      <dgm:spPr/>
    </dgm:pt>
    <dgm:pt modelId="{9384E591-8F2B-4A35-83CB-019BA0D3211C}" type="pres">
      <dgm:prSet presAssocID="{E2EDB615-ED6D-4C0F-84A3-E62307D038E7}" presName="composite" presStyleCnt="0"/>
      <dgm:spPr/>
    </dgm:pt>
    <dgm:pt modelId="{8CA4F8CE-BF49-4118-BF3B-904301896F86}" type="pres">
      <dgm:prSet presAssocID="{E2EDB615-ED6D-4C0F-84A3-E62307D038E7}" presName="imgShp" presStyleLbl="fgImgPlace1" presStyleIdx="2" presStyleCnt="3" custLinFactNeighborX="-65396" custLinFactNeighborY="-4005"/>
      <dgm:spPr>
        <a:blipFill rotWithShape="1">
          <a:blip xmlns:r="http://schemas.openxmlformats.org/officeDocument/2006/relationships" r:embed="rId1"/>
          <a:stretch>
            <a:fillRect/>
          </a:stretch>
        </a:blipFill>
      </dgm:spPr>
    </dgm:pt>
    <dgm:pt modelId="{066FA627-03F9-4115-9137-674D62EDF7AF}" type="pres">
      <dgm:prSet presAssocID="{E2EDB615-ED6D-4C0F-84A3-E62307D038E7}" presName="txShp" presStyleLbl="node1" presStyleIdx="2" presStyleCnt="3" custScaleX="130904">
        <dgm:presLayoutVars>
          <dgm:bulletEnabled val="1"/>
        </dgm:presLayoutVars>
      </dgm:prSet>
      <dgm:spPr/>
      <dgm:t>
        <a:bodyPr/>
        <a:lstStyle/>
        <a:p>
          <a:endParaRPr lang="uk-UA"/>
        </a:p>
      </dgm:t>
    </dgm:pt>
  </dgm:ptLst>
  <dgm:cxnLst>
    <dgm:cxn modelId="{735EA73F-45E0-4F31-B8D4-6A34B3B81C3C}" type="presOf" srcId="{E2EDB615-ED6D-4C0F-84A3-E62307D038E7}" destId="{066FA627-03F9-4115-9137-674D62EDF7AF}" srcOrd="0" destOrd="0" presId="urn:microsoft.com/office/officeart/2005/8/layout/vList3"/>
    <dgm:cxn modelId="{F6379F0E-13D7-4295-A658-2F23D9DEB18F}" srcId="{44CB622B-F2F7-4F60-8CE3-4C30F2227B44}" destId="{09D5A720-11A1-4426-8DC2-F7AAB0413C1A}" srcOrd="1" destOrd="0" parTransId="{9B8D288B-ABE3-4B61-8889-1B1188C1F1A1}" sibTransId="{2F1DBB03-F924-4019-AE75-F9FDF9BE63C6}"/>
    <dgm:cxn modelId="{389B23DE-CC77-4403-A0ED-2D9F1046315D}" srcId="{44CB622B-F2F7-4F60-8CE3-4C30F2227B44}" destId="{BBF15398-A8AB-42EB-8DD7-5FF867D22C48}" srcOrd="0" destOrd="0" parTransId="{3F1784FF-0289-4FB6-B3E5-4E3A515C031B}" sibTransId="{16272312-BAEF-4467-8DFD-0A5859AC2136}"/>
    <dgm:cxn modelId="{4D5B0547-7F3E-4AE8-ABAE-3CF0DBFD196B}" srcId="{44CB622B-F2F7-4F60-8CE3-4C30F2227B44}" destId="{E2EDB615-ED6D-4C0F-84A3-E62307D038E7}" srcOrd="2" destOrd="0" parTransId="{B194DC02-57E9-4B0C-95AA-C432CFC8D197}" sibTransId="{1294C72C-DA09-4233-A1CE-B4C0FDBB5E18}"/>
    <dgm:cxn modelId="{99D3AC95-1983-4CC7-B607-800E6C568BD5}" type="presOf" srcId="{09D5A720-11A1-4426-8DC2-F7AAB0413C1A}" destId="{CABA7030-20E2-40D8-BEC9-83DB323833AB}" srcOrd="0" destOrd="0" presId="urn:microsoft.com/office/officeart/2005/8/layout/vList3"/>
    <dgm:cxn modelId="{8CB8CFB7-19D7-4068-8732-161BDEDE556F}" type="presOf" srcId="{44CB622B-F2F7-4F60-8CE3-4C30F2227B44}" destId="{B218EFCF-5E0B-4BE3-80CA-83047542058D}" srcOrd="0" destOrd="0" presId="urn:microsoft.com/office/officeart/2005/8/layout/vList3"/>
    <dgm:cxn modelId="{1E2CA759-7519-4B79-B0C7-0D70E62437FE}" type="presOf" srcId="{BBF15398-A8AB-42EB-8DD7-5FF867D22C48}" destId="{FFA56598-5282-4AB2-8EAE-63BE17B20B3F}" srcOrd="0" destOrd="0" presId="urn:microsoft.com/office/officeart/2005/8/layout/vList3"/>
    <dgm:cxn modelId="{2F807D3A-FC54-4604-AA61-55B19FC67CE8}" type="presParOf" srcId="{B218EFCF-5E0B-4BE3-80CA-83047542058D}" destId="{55DE8244-B289-4B0A-A5A1-85104697053A}" srcOrd="0" destOrd="0" presId="urn:microsoft.com/office/officeart/2005/8/layout/vList3"/>
    <dgm:cxn modelId="{E72550CD-DE28-4B02-A070-FED8377782D5}" type="presParOf" srcId="{55DE8244-B289-4B0A-A5A1-85104697053A}" destId="{EC926741-E379-4B94-A0DA-198E48BFB5E2}" srcOrd="0" destOrd="0" presId="urn:microsoft.com/office/officeart/2005/8/layout/vList3"/>
    <dgm:cxn modelId="{063B7189-59F1-4310-A47D-505D70717F93}" type="presParOf" srcId="{55DE8244-B289-4B0A-A5A1-85104697053A}" destId="{FFA56598-5282-4AB2-8EAE-63BE17B20B3F}" srcOrd="1" destOrd="0" presId="urn:microsoft.com/office/officeart/2005/8/layout/vList3"/>
    <dgm:cxn modelId="{D094FC83-7C81-4D31-B833-A05E1C486F4E}" type="presParOf" srcId="{B218EFCF-5E0B-4BE3-80CA-83047542058D}" destId="{0E07D0FF-0BF3-4005-8280-B1E14A98B6B3}" srcOrd="1" destOrd="0" presId="urn:microsoft.com/office/officeart/2005/8/layout/vList3"/>
    <dgm:cxn modelId="{2CAB91BA-79E6-4AAA-9E5C-45F42A4515C0}" type="presParOf" srcId="{B218EFCF-5E0B-4BE3-80CA-83047542058D}" destId="{856DE9BF-20F8-441C-9649-8015317DDD62}" srcOrd="2" destOrd="0" presId="urn:microsoft.com/office/officeart/2005/8/layout/vList3"/>
    <dgm:cxn modelId="{D9A393F5-EB55-4E40-BB17-F7A4DD5D09C9}" type="presParOf" srcId="{856DE9BF-20F8-441C-9649-8015317DDD62}" destId="{ECA655D2-E9CA-4CBA-9EF5-689CF342C76B}" srcOrd="0" destOrd="0" presId="urn:microsoft.com/office/officeart/2005/8/layout/vList3"/>
    <dgm:cxn modelId="{7E6A6241-1AA0-442E-809F-CED16CC1EF03}" type="presParOf" srcId="{856DE9BF-20F8-441C-9649-8015317DDD62}" destId="{CABA7030-20E2-40D8-BEC9-83DB323833AB}" srcOrd="1" destOrd="0" presId="urn:microsoft.com/office/officeart/2005/8/layout/vList3"/>
    <dgm:cxn modelId="{7E7A8C83-E5FC-4C4B-B429-FC2F65FB194F}" type="presParOf" srcId="{B218EFCF-5E0B-4BE3-80CA-83047542058D}" destId="{44249D2E-8C39-400F-A44B-9D2DA93837CB}" srcOrd="3" destOrd="0" presId="urn:microsoft.com/office/officeart/2005/8/layout/vList3"/>
    <dgm:cxn modelId="{1E8B7847-F28B-4815-8A24-1280527975FD}" type="presParOf" srcId="{B218EFCF-5E0B-4BE3-80CA-83047542058D}" destId="{9384E591-8F2B-4A35-83CB-019BA0D3211C}" srcOrd="4" destOrd="0" presId="urn:microsoft.com/office/officeart/2005/8/layout/vList3"/>
    <dgm:cxn modelId="{FBA70A78-8B4C-4357-8BEB-18CCC0E6248A}" type="presParOf" srcId="{9384E591-8F2B-4A35-83CB-019BA0D3211C}" destId="{8CA4F8CE-BF49-4118-BF3B-904301896F86}" srcOrd="0" destOrd="0" presId="urn:microsoft.com/office/officeart/2005/8/layout/vList3"/>
    <dgm:cxn modelId="{BAFAE456-E99A-4E65-A20E-83CE68CCC4F0}" type="presParOf" srcId="{9384E591-8F2B-4A35-83CB-019BA0D3211C}" destId="{066FA627-03F9-4115-9137-674D62EDF7A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548694-2875-44B8-99BD-925E2B86FD4E}" type="doc">
      <dgm:prSet loTypeId="urn:microsoft.com/office/officeart/2005/8/layout/vList3" loCatId="list" qsTypeId="urn:microsoft.com/office/officeart/2005/8/quickstyle/simple1" qsCatId="simple" csTypeId="urn:microsoft.com/office/officeart/2005/8/colors/accent1_2" csCatId="accent1" phldr="1"/>
      <dgm:spPr/>
    </dgm:pt>
    <dgm:pt modelId="{259C42F1-8C8B-458D-9A09-AFE5284BE1E3}">
      <dgm:prSet custT="1"/>
      <dgm:spPr/>
      <dgm:t>
        <a:bodyPr/>
        <a:lstStyle/>
        <a:p>
          <a:pPr algn="just"/>
          <a:r>
            <a:rPr lang="uk-UA" sz="2600" b="1" dirty="0" smtClean="0">
              <a:latin typeface="Times New Roman" panose="02020603050405020304" pitchFamily="18" charset="0"/>
              <a:cs typeface="Times New Roman" panose="02020603050405020304" pitchFamily="18" charset="0"/>
            </a:rPr>
            <a:t>За кількістю дітей – бездітні, однодітні, малодітні та багатодітні</a:t>
          </a:r>
          <a:endParaRPr lang="uk-UA" sz="2600" b="1" dirty="0">
            <a:latin typeface="Times New Roman" panose="02020603050405020304" pitchFamily="18" charset="0"/>
            <a:cs typeface="Times New Roman" panose="02020603050405020304" pitchFamily="18" charset="0"/>
          </a:endParaRPr>
        </a:p>
      </dgm:t>
    </dgm:pt>
    <dgm:pt modelId="{39241D4D-733B-4876-8FF1-28AD4EB77682}" type="parTrans" cxnId="{05A23EF1-ED38-4AD9-8254-0793EF825E14}">
      <dgm:prSet/>
      <dgm:spPr/>
      <dgm:t>
        <a:bodyPr/>
        <a:lstStyle/>
        <a:p>
          <a:endParaRPr lang="uk-UA"/>
        </a:p>
      </dgm:t>
    </dgm:pt>
    <dgm:pt modelId="{37933F42-FC88-4382-BF7E-E79AADA8EBDB}" type="sibTrans" cxnId="{05A23EF1-ED38-4AD9-8254-0793EF825E14}">
      <dgm:prSet/>
      <dgm:spPr/>
      <dgm:t>
        <a:bodyPr/>
        <a:lstStyle/>
        <a:p>
          <a:endParaRPr lang="uk-UA"/>
        </a:p>
      </dgm:t>
    </dgm:pt>
    <dgm:pt modelId="{388F012B-2F31-406F-913B-1764FDE191F8}">
      <dgm:prSet custT="1"/>
      <dgm:spPr/>
      <dgm:t>
        <a:bodyPr/>
        <a:lstStyle/>
        <a:p>
          <a:pPr algn="just"/>
          <a:r>
            <a:rPr lang="ru-RU" sz="2600" b="1" dirty="0" smtClean="0">
              <a:latin typeface="Times New Roman" panose="02020603050405020304" pitchFamily="18" charset="0"/>
              <a:cs typeface="Times New Roman" panose="02020603050405020304" pitchFamily="18" charset="0"/>
            </a:rPr>
            <a:t>За типом розподілу сімейних ролей – авторитарна, демократична, автономна (батьки не втручаються у сферу впливу одне одного)</a:t>
          </a:r>
          <a:endParaRPr lang="uk-UA" sz="2600" b="1" dirty="0">
            <a:latin typeface="Times New Roman" panose="02020603050405020304" pitchFamily="18" charset="0"/>
            <a:cs typeface="Times New Roman" panose="02020603050405020304" pitchFamily="18" charset="0"/>
          </a:endParaRPr>
        </a:p>
      </dgm:t>
    </dgm:pt>
    <dgm:pt modelId="{33C429C8-FCEB-4144-BA7D-5154CE9BCE8F}" type="parTrans" cxnId="{368AB0D7-3B10-4CED-BF79-EA3F2A43FD22}">
      <dgm:prSet/>
      <dgm:spPr/>
      <dgm:t>
        <a:bodyPr/>
        <a:lstStyle/>
        <a:p>
          <a:endParaRPr lang="uk-UA"/>
        </a:p>
      </dgm:t>
    </dgm:pt>
    <dgm:pt modelId="{7545D4C7-CA87-4C6C-BE7F-3D2222F86ED8}" type="sibTrans" cxnId="{368AB0D7-3B10-4CED-BF79-EA3F2A43FD22}">
      <dgm:prSet/>
      <dgm:spPr/>
      <dgm:t>
        <a:bodyPr/>
        <a:lstStyle/>
        <a:p>
          <a:endParaRPr lang="uk-UA"/>
        </a:p>
      </dgm:t>
    </dgm:pt>
    <dgm:pt modelId="{912BD487-BA22-4925-ACD3-AEFCFE90F9B5}">
      <dgm:prSet custT="1"/>
      <dgm:spPr/>
      <dgm:t>
        <a:bodyPr/>
        <a:lstStyle/>
        <a:p>
          <a:pPr algn="just"/>
          <a:r>
            <a:rPr lang="uk-UA" sz="2600" b="1" noProof="0" dirty="0" smtClean="0">
              <a:latin typeface="Times New Roman" panose="02020603050405020304" pitchFamily="18" charset="0"/>
              <a:cs typeface="Times New Roman" panose="02020603050405020304" pitchFamily="18" charset="0"/>
            </a:rPr>
            <a:t>За ознакою юридичного оформлення шлюбних відносин: офіційно зареєстрована, громадянська</a:t>
          </a:r>
          <a:endParaRPr lang="uk-UA" sz="2600" b="1" noProof="0" dirty="0">
            <a:latin typeface="Times New Roman" panose="02020603050405020304" pitchFamily="18" charset="0"/>
            <a:cs typeface="Times New Roman" panose="02020603050405020304" pitchFamily="18" charset="0"/>
          </a:endParaRPr>
        </a:p>
      </dgm:t>
    </dgm:pt>
    <dgm:pt modelId="{AF1834DF-0507-4B3F-B7A9-E6734C76ECF6}" type="parTrans" cxnId="{1CD46DCD-E634-42E2-A6B7-98E3FA84D032}">
      <dgm:prSet/>
      <dgm:spPr/>
      <dgm:t>
        <a:bodyPr/>
        <a:lstStyle/>
        <a:p>
          <a:endParaRPr lang="uk-UA"/>
        </a:p>
      </dgm:t>
    </dgm:pt>
    <dgm:pt modelId="{566773F1-ADA8-45AC-8977-A3C865A03F2F}" type="sibTrans" cxnId="{1CD46DCD-E634-42E2-A6B7-98E3FA84D032}">
      <dgm:prSet/>
      <dgm:spPr/>
      <dgm:t>
        <a:bodyPr/>
        <a:lstStyle/>
        <a:p>
          <a:endParaRPr lang="uk-UA"/>
        </a:p>
      </dgm:t>
    </dgm:pt>
    <dgm:pt modelId="{AA808989-F681-403F-AABF-4F05638DCD76}" type="pres">
      <dgm:prSet presAssocID="{A3548694-2875-44B8-99BD-925E2B86FD4E}" presName="linearFlow" presStyleCnt="0">
        <dgm:presLayoutVars>
          <dgm:dir/>
          <dgm:resizeHandles val="exact"/>
        </dgm:presLayoutVars>
      </dgm:prSet>
      <dgm:spPr/>
    </dgm:pt>
    <dgm:pt modelId="{478EFE53-594E-4B2C-ACEB-A4A7F764E231}" type="pres">
      <dgm:prSet presAssocID="{259C42F1-8C8B-458D-9A09-AFE5284BE1E3}" presName="composite" presStyleCnt="0"/>
      <dgm:spPr/>
    </dgm:pt>
    <dgm:pt modelId="{7D4EF9A1-E16D-4A08-96C0-AF3B8B48A401}" type="pres">
      <dgm:prSet presAssocID="{259C42F1-8C8B-458D-9A09-AFE5284BE1E3}" presName="imgShp" presStyleLbl="fgImgPlace1" presStyleIdx="0" presStyleCnt="3" custLinFactNeighborX="-86943" custLinFactNeighborY="-2748"/>
      <dgm:spPr>
        <a:blipFill rotWithShape="1">
          <a:blip xmlns:r="http://schemas.openxmlformats.org/officeDocument/2006/relationships" r:embed="rId1"/>
          <a:stretch>
            <a:fillRect/>
          </a:stretch>
        </a:blipFill>
      </dgm:spPr>
    </dgm:pt>
    <dgm:pt modelId="{BE392689-EA28-42C4-ABC6-671F8EC56AE2}" type="pres">
      <dgm:prSet presAssocID="{259C42F1-8C8B-458D-9A09-AFE5284BE1E3}" presName="txShp" presStyleLbl="node1" presStyleIdx="0" presStyleCnt="3" custScaleX="137250">
        <dgm:presLayoutVars>
          <dgm:bulletEnabled val="1"/>
        </dgm:presLayoutVars>
      </dgm:prSet>
      <dgm:spPr/>
      <dgm:t>
        <a:bodyPr/>
        <a:lstStyle/>
        <a:p>
          <a:endParaRPr lang="uk-UA"/>
        </a:p>
      </dgm:t>
    </dgm:pt>
    <dgm:pt modelId="{A89FAEA6-1A46-4633-8A87-209D70EBC340}" type="pres">
      <dgm:prSet presAssocID="{37933F42-FC88-4382-BF7E-E79AADA8EBDB}" presName="spacing" presStyleCnt="0"/>
      <dgm:spPr/>
    </dgm:pt>
    <dgm:pt modelId="{EBB4F269-88CD-49F9-829B-07C318D961BF}" type="pres">
      <dgm:prSet presAssocID="{388F012B-2F31-406F-913B-1764FDE191F8}" presName="composite" presStyleCnt="0"/>
      <dgm:spPr/>
    </dgm:pt>
    <dgm:pt modelId="{BFB79E24-87CF-42A9-9371-D7C34B80331A}" type="pres">
      <dgm:prSet presAssocID="{388F012B-2F31-406F-913B-1764FDE191F8}" presName="imgShp" presStyleLbl="fgImgPlace1" presStyleIdx="1" presStyleCnt="3" custLinFactNeighborX="-88945" custLinFactNeighborY="1335"/>
      <dgm:spPr>
        <a:blipFill rotWithShape="1">
          <a:blip xmlns:r="http://schemas.openxmlformats.org/officeDocument/2006/relationships" r:embed="rId1"/>
          <a:stretch>
            <a:fillRect/>
          </a:stretch>
        </a:blipFill>
      </dgm:spPr>
    </dgm:pt>
    <dgm:pt modelId="{C8B99316-F068-4FDE-A42C-6317D7F231A7}" type="pres">
      <dgm:prSet presAssocID="{388F012B-2F31-406F-913B-1764FDE191F8}" presName="txShp" presStyleLbl="node1" presStyleIdx="1" presStyleCnt="3" custScaleX="136976">
        <dgm:presLayoutVars>
          <dgm:bulletEnabled val="1"/>
        </dgm:presLayoutVars>
      </dgm:prSet>
      <dgm:spPr/>
      <dgm:t>
        <a:bodyPr/>
        <a:lstStyle/>
        <a:p>
          <a:endParaRPr lang="uk-UA"/>
        </a:p>
      </dgm:t>
    </dgm:pt>
    <dgm:pt modelId="{CF9E9E5E-EE15-4C2E-B090-16AF7A4D02A4}" type="pres">
      <dgm:prSet presAssocID="{7545D4C7-CA87-4C6C-BE7F-3D2222F86ED8}" presName="spacing" presStyleCnt="0"/>
      <dgm:spPr/>
    </dgm:pt>
    <dgm:pt modelId="{0EDAAEB2-224F-48BE-BDEC-C81F6E877C90}" type="pres">
      <dgm:prSet presAssocID="{912BD487-BA22-4925-ACD3-AEFCFE90F9B5}" presName="composite" presStyleCnt="0"/>
      <dgm:spPr/>
    </dgm:pt>
    <dgm:pt modelId="{858F7386-5BAE-4C1B-A495-5A37D09DA3B7}" type="pres">
      <dgm:prSet presAssocID="{912BD487-BA22-4925-ACD3-AEFCFE90F9B5}" presName="imgShp" presStyleLbl="fgImgPlace1" presStyleIdx="2" presStyleCnt="3" custLinFactNeighborX="-72738" custLinFactNeighborY="1335"/>
      <dgm:spPr>
        <a:blipFill rotWithShape="1">
          <a:blip xmlns:r="http://schemas.openxmlformats.org/officeDocument/2006/relationships" r:embed="rId1"/>
          <a:stretch>
            <a:fillRect/>
          </a:stretch>
        </a:blipFill>
      </dgm:spPr>
    </dgm:pt>
    <dgm:pt modelId="{87013976-1176-49DE-B712-91CDBAF29B08}" type="pres">
      <dgm:prSet presAssocID="{912BD487-BA22-4925-ACD3-AEFCFE90F9B5}" presName="txShp" presStyleLbl="node1" presStyleIdx="2" presStyleCnt="3" custScaleX="137250">
        <dgm:presLayoutVars>
          <dgm:bulletEnabled val="1"/>
        </dgm:presLayoutVars>
      </dgm:prSet>
      <dgm:spPr/>
      <dgm:t>
        <a:bodyPr/>
        <a:lstStyle/>
        <a:p>
          <a:endParaRPr lang="uk-UA"/>
        </a:p>
      </dgm:t>
    </dgm:pt>
  </dgm:ptLst>
  <dgm:cxnLst>
    <dgm:cxn modelId="{22A14DEF-7A29-43DE-A11C-4CAFDB10FBB7}" type="presOf" srcId="{388F012B-2F31-406F-913B-1764FDE191F8}" destId="{C8B99316-F068-4FDE-A42C-6317D7F231A7}" srcOrd="0" destOrd="0" presId="urn:microsoft.com/office/officeart/2005/8/layout/vList3"/>
    <dgm:cxn modelId="{368AB0D7-3B10-4CED-BF79-EA3F2A43FD22}" srcId="{A3548694-2875-44B8-99BD-925E2B86FD4E}" destId="{388F012B-2F31-406F-913B-1764FDE191F8}" srcOrd="1" destOrd="0" parTransId="{33C429C8-FCEB-4144-BA7D-5154CE9BCE8F}" sibTransId="{7545D4C7-CA87-4C6C-BE7F-3D2222F86ED8}"/>
    <dgm:cxn modelId="{3E8E47F3-34F3-4EA9-8FCB-8107609960CF}" type="presOf" srcId="{259C42F1-8C8B-458D-9A09-AFE5284BE1E3}" destId="{BE392689-EA28-42C4-ABC6-671F8EC56AE2}" srcOrd="0" destOrd="0" presId="urn:microsoft.com/office/officeart/2005/8/layout/vList3"/>
    <dgm:cxn modelId="{1CD46DCD-E634-42E2-A6B7-98E3FA84D032}" srcId="{A3548694-2875-44B8-99BD-925E2B86FD4E}" destId="{912BD487-BA22-4925-ACD3-AEFCFE90F9B5}" srcOrd="2" destOrd="0" parTransId="{AF1834DF-0507-4B3F-B7A9-E6734C76ECF6}" sibTransId="{566773F1-ADA8-45AC-8977-A3C865A03F2F}"/>
    <dgm:cxn modelId="{E86B9914-6E1A-458F-A6E4-9F2F82A22178}" type="presOf" srcId="{912BD487-BA22-4925-ACD3-AEFCFE90F9B5}" destId="{87013976-1176-49DE-B712-91CDBAF29B08}" srcOrd="0" destOrd="0" presId="urn:microsoft.com/office/officeart/2005/8/layout/vList3"/>
    <dgm:cxn modelId="{05A23EF1-ED38-4AD9-8254-0793EF825E14}" srcId="{A3548694-2875-44B8-99BD-925E2B86FD4E}" destId="{259C42F1-8C8B-458D-9A09-AFE5284BE1E3}" srcOrd="0" destOrd="0" parTransId="{39241D4D-733B-4876-8FF1-28AD4EB77682}" sibTransId="{37933F42-FC88-4382-BF7E-E79AADA8EBDB}"/>
    <dgm:cxn modelId="{3B59C7A8-E88E-45F3-9C2B-AA2C2F11208F}" type="presOf" srcId="{A3548694-2875-44B8-99BD-925E2B86FD4E}" destId="{AA808989-F681-403F-AABF-4F05638DCD76}" srcOrd="0" destOrd="0" presId="urn:microsoft.com/office/officeart/2005/8/layout/vList3"/>
    <dgm:cxn modelId="{9EC95F64-FE3B-4DB4-9E54-ADE88323CC8A}" type="presParOf" srcId="{AA808989-F681-403F-AABF-4F05638DCD76}" destId="{478EFE53-594E-4B2C-ACEB-A4A7F764E231}" srcOrd="0" destOrd="0" presId="urn:microsoft.com/office/officeart/2005/8/layout/vList3"/>
    <dgm:cxn modelId="{E47C584A-03A8-4748-B889-B7AC07A8D4B6}" type="presParOf" srcId="{478EFE53-594E-4B2C-ACEB-A4A7F764E231}" destId="{7D4EF9A1-E16D-4A08-96C0-AF3B8B48A401}" srcOrd="0" destOrd="0" presId="urn:microsoft.com/office/officeart/2005/8/layout/vList3"/>
    <dgm:cxn modelId="{66BA53CB-9508-4ADC-9BD8-B7166F3BAC63}" type="presParOf" srcId="{478EFE53-594E-4B2C-ACEB-A4A7F764E231}" destId="{BE392689-EA28-42C4-ABC6-671F8EC56AE2}" srcOrd="1" destOrd="0" presId="urn:microsoft.com/office/officeart/2005/8/layout/vList3"/>
    <dgm:cxn modelId="{7054ED75-DA28-4CC8-BBC9-FAE2BDEFAA06}" type="presParOf" srcId="{AA808989-F681-403F-AABF-4F05638DCD76}" destId="{A89FAEA6-1A46-4633-8A87-209D70EBC340}" srcOrd="1" destOrd="0" presId="urn:microsoft.com/office/officeart/2005/8/layout/vList3"/>
    <dgm:cxn modelId="{64448B10-CA71-4773-995F-26023C73B383}" type="presParOf" srcId="{AA808989-F681-403F-AABF-4F05638DCD76}" destId="{EBB4F269-88CD-49F9-829B-07C318D961BF}" srcOrd="2" destOrd="0" presId="urn:microsoft.com/office/officeart/2005/8/layout/vList3"/>
    <dgm:cxn modelId="{9C94E5B2-EA64-46AA-ACD7-1F1014E65EC9}" type="presParOf" srcId="{EBB4F269-88CD-49F9-829B-07C318D961BF}" destId="{BFB79E24-87CF-42A9-9371-D7C34B80331A}" srcOrd="0" destOrd="0" presId="urn:microsoft.com/office/officeart/2005/8/layout/vList3"/>
    <dgm:cxn modelId="{60C31694-4707-4599-8584-2F0AAC6E79C2}" type="presParOf" srcId="{EBB4F269-88CD-49F9-829B-07C318D961BF}" destId="{C8B99316-F068-4FDE-A42C-6317D7F231A7}" srcOrd="1" destOrd="0" presId="urn:microsoft.com/office/officeart/2005/8/layout/vList3"/>
    <dgm:cxn modelId="{EBA5D997-0774-46B9-9984-BACC60E9146A}" type="presParOf" srcId="{AA808989-F681-403F-AABF-4F05638DCD76}" destId="{CF9E9E5E-EE15-4C2E-B090-16AF7A4D02A4}" srcOrd="3" destOrd="0" presId="urn:microsoft.com/office/officeart/2005/8/layout/vList3"/>
    <dgm:cxn modelId="{2102D10C-C658-46D8-871C-C510F477002F}" type="presParOf" srcId="{AA808989-F681-403F-AABF-4F05638DCD76}" destId="{0EDAAEB2-224F-48BE-BDEC-C81F6E877C90}" srcOrd="4" destOrd="0" presId="urn:microsoft.com/office/officeart/2005/8/layout/vList3"/>
    <dgm:cxn modelId="{84536552-1E9F-4000-B24A-77D27830D856}" type="presParOf" srcId="{0EDAAEB2-224F-48BE-BDEC-C81F6E877C90}" destId="{858F7386-5BAE-4C1B-A495-5A37D09DA3B7}" srcOrd="0" destOrd="0" presId="urn:microsoft.com/office/officeart/2005/8/layout/vList3"/>
    <dgm:cxn modelId="{A69DA06E-E3E2-47BD-A812-FBBB32DF8320}" type="presParOf" srcId="{0EDAAEB2-224F-48BE-BDEC-C81F6E877C90}" destId="{87013976-1176-49DE-B712-91CDBAF29B0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11B176-5ACC-4B0C-AF1B-3A26DFF03A5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F2F1AC27-5686-4778-BBF3-43AD0E689E76}">
      <dgm:prSet custT="1"/>
      <dgm:spPr/>
      <dgm:t>
        <a:bodyPr/>
        <a:lstStyle/>
        <a:p>
          <a:pPr algn="just"/>
          <a:r>
            <a:rPr lang="uk-UA" sz="3200" b="1" noProof="0" dirty="0" smtClean="0">
              <a:latin typeface="Times New Roman" panose="02020603050405020304" pitchFamily="18" charset="0"/>
              <a:cs typeface="Times New Roman" panose="02020603050405020304" pitchFamily="18" charset="0"/>
            </a:rPr>
            <a:t>крос-культурна – сім’я з представників різних етнічних і расових груп;</a:t>
          </a:r>
          <a:endParaRPr lang="uk-UA" sz="3200" b="1" noProof="0" dirty="0">
            <a:latin typeface="Times New Roman" panose="02020603050405020304" pitchFamily="18" charset="0"/>
            <a:cs typeface="Times New Roman" panose="02020603050405020304" pitchFamily="18" charset="0"/>
          </a:endParaRPr>
        </a:p>
      </dgm:t>
    </dgm:pt>
    <dgm:pt modelId="{37128B49-A869-48F8-8A78-F186066183B9}" type="parTrans" cxnId="{E1E047A2-6316-4CDF-AD97-0FC3742B3AE3}">
      <dgm:prSet/>
      <dgm:spPr/>
      <dgm:t>
        <a:bodyPr/>
        <a:lstStyle/>
        <a:p>
          <a:endParaRPr lang="ru-RU"/>
        </a:p>
      </dgm:t>
    </dgm:pt>
    <dgm:pt modelId="{9406D98A-A407-483B-B424-585EC9EC1DB3}" type="sibTrans" cxnId="{E1E047A2-6316-4CDF-AD97-0FC3742B3AE3}">
      <dgm:prSet/>
      <dgm:spPr/>
      <dgm:t>
        <a:bodyPr/>
        <a:lstStyle/>
        <a:p>
          <a:endParaRPr lang="ru-RU"/>
        </a:p>
      </dgm:t>
    </dgm:pt>
    <dgm:pt modelId="{F9C23B6E-2433-4609-AFD2-6BC3AC49B721}">
      <dgm:prSet custT="1"/>
      <dgm:spPr/>
      <dgm:t>
        <a:bodyPr/>
        <a:lstStyle/>
        <a:p>
          <a:pPr algn="just"/>
          <a:r>
            <a:rPr lang="uk-UA" sz="3200" b="1" noProof="0" dirty="0" smtClean="0">
              <a:latin typeface="Times New Roman" panose="02020603050405020304" pitchFamily="18" charset="0"/>
              <a:cs typeface="Times New Roman" panose="02020603050405020304" pitchFamily="18" charset="0"/>
            </a:rPr>
            <a:t>сім’я з представників різних релігійних конфесій; </a:t>
          </a:r>
          <a:endParaRPr lang="uk-UA" sz="3200" b="1" noProof="0" dirty="0">
            <a:latin typeface="Times New Roman" panose="02020603050405020304" pitchFamily="18" charset="0"/>
            <a:cs typeface="Times New Roman" panose="02020603050405020304" pitchFamily="18" charset="0"/>
          </a:endParaRPr>
        </a:p>
      </dgm:t>
    </dgm:pt>
    <dgm:pt modelId="{9FFB9351-8F11-4236-969D-800FFAA2E14D}" type="parTrans" cxnId="{4B08C9B2-25D9-4DA9-A800-0B87098B2778}">
      <dgm:prSet/>
      <dgm:spPr/>
      <dgm:t>
        <a:bodyPr/>
        <a:lstStyle/>
        <a:p>
          <a:endParaRPr lang="ru-RU"/>
        </a:p>
      </dgm:t>
    </dgm:pt>
    <dgm:pt modelId="{8A3F6214-073A-44C3-8077-C463A6A3E418}" type="sibTrans" cxnId="{4B08C9B2-25D9-4DA9-A800-0B87098B2778}">
      <dgm:prSet/>
      <dgm:spPr/>
      <dgm:t>
        <a:bodyPr/>
        <a:lstStyle/>
        <a:p>
          <a:endParaRPr lang="ru-RU"/>
        </a:p>
      </dgm:t>
    </dgm:pt>
    <dgm:pt modelId="{8B242A6A-86E5-424E-855C-0F06FBF4D372}">
      <dgm:prSet custT="1"/>
      <dgm:spPr/>
      <dgm:t>
        <a:bodyPr/>
        <a:lstStyle/>
        <a:p>
          <a:pPr algn="just"/>
          <a:r>
            <a:rPr lang="uk-UA" sz="3200" b="1" noProof="0" dirty="0" smtClean="0">
              <a:latin typeface="Times New Roman" panose="02020603050405020304" pitchFamily="18" charset="0"/>
              <a:cs typeface="Times New Roman" panose="02020603050405020304" pitchFamily="18" charset="0"/>
            </a:rPr>
            <a:t>батьки-одинаки, які виховують дітей поза партнерством тощо. </a:t>
          </a:r>
          <a:endParaRPr lang="uk-UA" sz="3200" b="1" noProof="0" dirty="0">
            <a:latin typeface="Times New Roman" panose="02020603050405020304" pitchFamily="18" charset="0"/>
            <a:cs typeface="Times New Roman" panose="02020603050405020304" pitchFamily="18" charset="0"/>
          </a:endParaRPr>
        </a:p>
      </dgm:t>
    </dgm:pt>
    <dgm:pt modelId="{E93CE2B7-C659-44A9-B9AF-D066E78386FC}" type="parTrans" cxnId="{E97CB663-1DF3-4B95-8B9E-076D7EE8F14B}">
      <dgm:prSet/>
      <dgm:spPr/>
      <dgm:t>
        <a:bodyPr/>
        <a:lstStyle/>
        <a:p>
          <a:endParaRPr lang="ru-RU"/>
        </a:p>
      </dgm:t>
    </dgm:pt>
    <dgm:pt modelId="{9BB87904-A185-422C-9EB6-13142CAAE96E}" type="sibTrans" cxnId="{E97CB663-1DF3-4B95-8B9E-076D7EE8F14B}">
      <dgm:prSet/>
      <dgm:spPr/>
      <dgm:t>
        <a:bodyPr/>
        <a:lstStyle/>
        <a:p>
          <a:endParaRPr lang="ru-RU"/>
        </a:p>
      </dgm:t>
    </dgm:pt>
    <dgm:pt modelId="{F8629A96-70DB-4087-A79A-E4C9356B16CA}" type="pres">
      <dgm:prSet presAssocID="{7511B176-5ACC-4B0C-AF1B-3A26DFF03A53}" presName="outerComposite" presStyleCnt="0">
        <dgm:presLayoutVars>
          <dgm:chMax val="5"/>
          <dgm:dir/>
          <dgm:resizeHandles val="exact"/>
        </dgm:presLayoutVars>
      </dgm:prSet>
      <dgm:spPr/>
    </dgm:pt>
    <dgm:pt modelId="{7B17CE0D-64F4-414A-AFD8-3396AFF96A75}" type="pres">
      <dgm:prSet presAssocID="{7511B176-5ACC-4B0C-AF1B-3A26DFF03A53}" presName="dummyMaxCanvas" presStyleCnt="0">
        <dgm:presLayoutVars/>
      </dgm:prSet>
      <dgm:spPr/>
    </dgm:pt>
    <dgm:pt modelId="{D452E83D-EFF8-4B39-9F73-57ACB71EBFD0}" type="pres">
      <dgm:prSet presAssocID="{7511B176-5ACC-4B0C-AF1B-3A26DFF03A53}" presName="ThreeNodes_1" presStyleLbl="node1" presStyleIdx="0" presStyleCnt="3">
        <dgm:presLayoutVars>
          <dgm:bulletEnabled val="1"/>
        </dgm:presLayoutVars>
      </dgm:prSet>
      <dgm:spPr/>
    </dgm:pt>
    <dgm:pt modelId="{918F1796-ABDE-49F6-B7BD-1F4C25CE551F}" type="pres">
      <dgm:prSet presAssocID="{7511B176-5ACC-4B0C-AF1B-3A26DFF03A53}" presName="ThreeNodes_2" presStyleLbl="node1" presStyleIdx="1" presStyleCnt="3">
        <dgm:presLayoutVars>
          <dgm:bulletEnabled val="1"/>
        </dgm:presLayoutVars>
      </dgm:prSet>
      <dgm:spPr/>
    </dgm:pt>
    <dgm:pt modelId="{58E2CE55-1AE7-41F4-A75D-81D369CCC015}" type="pres">
      <dgm:prSet presAssocID="{7511B176-5ACC-4B0C-AF1B-3A26DFF03A53}" presName="ThreeNodes_3" presStyleLbl="node1" presStyleIdx="2" presStyleCnt="3" custLinFactNeighborX="-557" custLinFactNeighborY="2743">
        <dgm:presLayoutVars>
          <dgm:bulletEnabled val="1"/>
        </dgm:presLayoutVars>
      </dgm:prSet>
      <dgm:spPr/>
    </dgm:pt>
    <dgm:pt modelId="{F8A51415-EA6C-4344-8493-C9F00BA1E32D}" type="pres">
      <dgm:prSet presAssocID="{7511B176-5ACC-4B0C-AF1B-3A26DFF03A53}" presName="ThreeConn_1-2" presStyleLbl="fgAccFollowNode1" presStyleIdx="0" presStyleCnt="2">
        <dgm:presLayoutVars>
          <dgm:bulletEnabled val="1"/>
        </dgm:presLayoutVars>
      </dgm:prSet>
      <dgm:spPr/>
    </dgm:pt>
    <dgm:pt modelId="{696D705C-1912-4ECF-9236-8902750E289C}" type="pres">
      <dgm:prSet presAssocID="{7511B176-5ACC-4B0C-AF1B-3A26DFF03A53}" presName="ThreeConn_2-3" presStyleLbl="fgAccFollowNode1" presStyleIdx="1" presStyleCnt="2">
        <dgm:presLayoutVars>
          <dgm:bulletEnabled val="1"/>
        </dgm:presLayoutVars>
      </dgm:prSet>
      <dgm:spPr/>
    </dgm:pt>
    <dgm:pt modelId="{CDC57277-72E2-4359-811E-118ABFC7F53F}" type="pres">
      <dgm:prSet presAssocID="{7511B176-5ACC-4B0C-AF1B-3A26DFF03A53}" presName="ThreeNodes_1_text" presStyleLbl="node1" presStyleIdx="2" presStyleCnt="3">
        <dgm:presLayoutVars>
          <dgm:bulletEnabled val="1"/>
        </dgm:presLayoutVars>
      </dgm:prSet>
      <dgm:spPr/>
    </dgm:pt>
    <dgm:pt modelId="{3D9D1BFD-7C17-4668-9073-C3B6EFA6657B}" type="pres">
      <dgm:prSet presAssocID="{7511B176-5ACC-4B0C-AF1B-3A26DFF03A53}" presName="ThreeNodes_2_text" presStyleLbl="node1" presStyleIdx="2" presStyleCnt="3">
        <dgm:presLayoutVars>
          <dgm:bulletEnabled val="1"/>
        </dgm:presLayoutVars>
      </dgm:prSet>
      <dgm:spPr/>
    </dgm:pt>
    <dgm:pt modelId="{D9DAB923-2987-4BAF-81D8-E8C20B92CE22}" type="pres">
      <dgm:prSet presAssocID="{7511B176-5ACC-4B0C-AF1B-3A26DFF03A53}" presName="ThreeNodes_3_text" presStyleLbl="node1" presStyleIdx="2" presStyleCnt="3">
        <dgm:presLayoutVars>
          <dgm:bulletEnabled val="1"/>
        </dgm:presLayoutVars>
      </dgm:prSet>
      <dgm:spPr/>
    </dgm:pt>
  </dgm:ptLst>
  <dgm:cxnLst>
    <dgm:cxn modelId="{E97CB663-1DF3-4B95-8B9E-076D7EE8F14B}" srcId="{7511B176-5ACC-4B0C-AF1B-3A26DFF03A53}" destId="{8B242A6A-86E5-424E-855C-0F06FBF4D372}" srcOrd="2" destOrd="0" parTransId="{E93CE2B7-C659-44A9-B9AF-D066E78386FC}" sibTransId="{9BB87904-A185-422C-9EB6-13142CAAE96E}"/>
    <dgm:cxn modelId="{72517A17-40A4-43B7-BBA2-16434741D32C}" type="presOf" srcId="{9406D98A-A407-483B-B424-585EC9EC1DB3}" destId="{F8A51415-EA6C-4344-8493-C9F00BA1E32D}" srcOrd="0" destOrd="0" presId="urn:microsoft.com/office/officeart/2005/8/layout/vProcess5"/>
    <dgm:cxn modelId="{706056F6-B265-46EC-A5E7-4FDD20631E2E}" type="presOf" srcId="{7511B176-5ACC-4B0C-AF1B-3A26DFF03A53}" destId="{F8629A96-70DB-4087-A79A-E4C9356B16CA}" srcOrd="0" destOrd="0" presId="urn:microsoft.com/office/officeart/2005/8/layout/vProcess5"/>
    <dgm:cxn modelId="{903E2861-FA5D-40E2-92A4-4F8E6ADC03BF}" type="presOf" srcId="{8B242A6A-86E5-424E-855C-0F06FBF4D372}" destId="{D9DAB923-2987-4BAF-81D8-E8C20B92CE22}" srcOrd="1" destOrd="0" presId="urn:microsoft.com/office/officeart/2005/8/layout/vProcess5"/>
    <dgm:cxn modelId="{01BD6306-4065-4C48-AFC4-936F1B216DCA}" type="presOf" srcId="{8A3F6214-073A-44C3-8077-C463A6A3E418}" destId="{696D705C-1912-4ECF-9236-8902750E289C}" srcOrd="0" destOrd="0" presId="urn:microsoft.com/office/officeart/2005/8/layout/vProcess5"/>
    <dgm:cxn modelId="{8557741C-594B-403B-B766-6BE9F2F7403C}" type="presOf" srcId="{F9C23B6E-2433-4609-AFD2-6BC3AC49B721}" destId="{3D9D1BFD-7C17-4668-9073-C3B6EFA6657B}" srcOrd="1" destOrd="0" presId="urn:microsoft.com/office/officeart/2005/8/layout/vProcess5"/>
    <dgm:cxn modelId="{C665072A-A172-4FC2-9F1B-BC3701E0E291}" type="presOf" srcId="{F9C23B6E-2433-4609-AFD2-6BC3AC49B721}" destId="{918F1796-ABDE-49F6-B7BD-1F4C25CE551F}" srcOrd="0" destOrd="0" presId="urn:microsoft.com/office/officeart/2005/8/layout/vProcess5"/>
    <dgm:cxn modelId="{503507D4-AA8F-4818-8759-A19D9FFE1579}" type="presOf" srcId="{F2F1AC27-5686-4778-BBF3-43AD0E689E76}" destId="{CDC57277-72E2-4359-811E-118ABFC7F53F}" srcOrd="1" destOrd="0" presId="urn:microsoft.com/office/officeart/2005/8/layout/vProcess5"/>
    <dgm:cxn modelId="{3E61B7C0-87ED-4967-BED0-BC68469F7CEE}" type="presOf" srcId="{8B242A6A-86E5-424E-855C-0F06FBF4D372}" destId="{58E2CE55-1AE7-41F4-A75D-81D369CCC015}" srcOrd="0" destOrd="0" presId="urn:microsoft.com/office/officeart/2005/8/layout/vProcess5"/>
    <dgm:cxn modelId="{4B08C9B2-25D9-4DA9-A800-0B87098B2778}" srcId="{7511B176-5ACC-4B0C-AF1B-3A26DFF03A53}" destId="{F9C23B6E-2433-4609-AFD2-6BC3AC49B721}" srcOrd="1" destOrd="0" parTransId="{9FFB9351-8F11-4236-969D-800FFAA2E14D}" sibTransId="{8A3F6214-073A-44C3-8077-C463A6A3E418}"/>
    <dgm:cxn modelId="{E1E047A2-6316-4CDF-AD97-0FC3742B3AE3}" srcId="{7511B176-5ACC-4B0C-AF1B-3A26DFF03A53}" destId="{F2F1AC27-5686-4778-BBF3-43AD0E689E76}" srcOrd="0" destOrd="0" parTransId="{37128B49-A869-48F8-8A78-F186066183B9}" sibTransId="{9406D98A-A407-483B-B424-585EC9EC1DB3}"/>
    <dgm:cxn modelId="{33B55B5D-2B5A-452E-B6F4-C6080D45AC67}" type="presOf" srcId="{F2F1AC27-5686-4778-BBF3-43AD0E689E76}" destId="{D452E83D-EFF8-4B39-9F73-57ACB71EBFD0}" srcOrd="0" destOrd="0" presId="urn:microsoft.com/office/officeart/2005/8/layout/vProcess5"/>
    <dgm:cxn modelId="{DC4A7BBE-BC06-437F-9898-E7AA414E9B16}" type="presParOf" srcId="{F8629A96-70DB-4087-A79A-E4C9356B16CA}" destId="{7B17CE0D-64F4-414A-AFD8-3396AFF96A75}" srcOrd="0" destOrd="0" presId="urn:microsoft.com/office/officeart/2005/8/layout/vProcess5"/>
    <dgm:cxn modelId="{CC7CFF90-6ABC-4D47-AB00-BB2598AB17DA}" type="presParOf" srcId="{F8629A96-70DB-4087-A79A-E4C9356B16CA}" destId="{D452E83D-EFF8-4B39-9F73-57ACB71EBFD0}" srcOrd="1" destOrd="0" presId="urn:microsoft.com/office/officeart/2005/8/layout/vProcess5"/>
    <dgm:cxn modelId="{10095BC0-CA1A-4F16-B271-B95233E9A3A4}" type="presParOf" srcId="{F8629A96-70DB-4087-A79A-E4C9356B16CA}" destId="{918F1796-ABDE-49F6-B7BD-1F4C25CE551F}" srcOrd="2" destOrd="0" presId="urn:microsoft.com/office/officeart/2005/8/layout/vProcess5"/>
    <dgm:cxn modelId="{FAB824F9-7459-4E8A-80D1-D018D05D874D}" type="presParOf" srcId="{F8629A96-70DB-4087-A79A-E4C9356B16CA}" destId="{58E2CE55-1AE7-41F4-A75D-81D369CCC015}" srcOrd="3" destOrd="0" presId="urn:microsoft.com/office/officeart/2005/8/layout/vProcess5"/>
    <dgm:cxn modelId="{88A93B5B-E5FF-43B1-8576-67459F49080D}" type="presParOf" srcId="{F8629A96-70DB-4087-A79A-E4C9356B16CA}" destId="{F8A51415-EA6C-4344-8493-C9F00BA1E32D}" srcOrd="4" destOrd="0" presId="urn:microsoft.com/office/officeart/2005/8/layout/vProcess5"/>
    <dgm:cxn modelId="{E4520BF8-419C-4043-B6F8-1C2E73C8AEE7}" type="presParOf" srcId="{F8629A96-70DB-4087-A79A-E4C9356B16CA}" destId="{696D705C-1912-4ECF-9236-8902750E289C}" srcOrd="5" destOrd="0" presId="urn:microsoft.com/office/officeart/2005/8/layout/vProcess5"/>
    <dgm:cxn modelId="{8E9E0E56-4EDF-4E04-88D0-5F63280FEC52}" type="presParOf" srcId="{F8629A96-70DB-4087-A79A-E4C9356B16CA}" destId="{CDC57277-72E2-4359-811E-118ABFC7F53F}" srcOrd="6" destOrd="0" presId="urn:microsoft.com/office/officeart/2005/8/layout/vProcess5"/>
    <dgm:cxn modelId="{01022F00-DB32-442A-AEEF-72D6305A5780}" type="presParOf" srcId="{F8629A96-70DB-4087-A79A-E4C9356B16CA}" destId="{3D9D1BFD-7C17-4668-9073-C3B6EFA6657B}" srcOrd="7" destOrd="0" presId="urn:microsoft.com/office/officeart/2005/8/layout/vProcess5"/>
    <dgm:cxn modelId="{2ADB2003-D6CD-40B5-81B9-E3C6BA7C3D21}" type="presParOf" srcId="{F8629A96-70DB-4087-A79A-E4C9356B16CA}" destId="{D9DAB923-2987-4BAF-81D8-E8C20B92CE2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9A5C2-0C33-48BA-A24F-2D727F268D4A}">
      <dsp:nvSpPr>
        <dsp:cNvPr id="0" name=""/>
        <dsp:cNvSpPr/>
      </dsp:nvSpPr>
      <dsp:spPr>
        <a:xfrm>
          <a:off x="-6274217" y="-959794"/>
          <a:ext cx="7468393" cy="7468393"/>
        </a:xfrm>
        <a:prstGeom prst="blockArc">
          <a:avLst>
            <a:gd name="adj1" fmla="val 18900000"/>
            <a:gd name="adj2" fmla="val 2700000"/>
            <a:gd name="adj3" fmla="val 28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BA1DF3-56EE-4078-94FA-B76A6A2B70CC}">
      <dsp:nvSpPr>
        <dsp:cNvPr id="0" name=""/>
        <dsp:cNvSpPr/>
      </dsp:nvSpPr>
      <dsp:spPr>
        <a:xfrm>
          <a:off x="624950" y="426592"/>
          <a:ext cx="6135750" cy="8536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7567" tIns="111760" rIns="111760" bIns="111760" numCol="1" spcCol="1270" anchor="ctr" anchorCtr="0">
          <a:noAutofit/>
        </a:bodyPr>
        <a:lstStyle/>
        <a:p>
          <a:pPr lvl="0" algn="l" defTabSz="1955800">
            <a:lnSpc>
              <a:spcPct val="90000"/>
            </a:lnSpc>
            <a:spcBef>
              <a:spcPct val="0"/>
            </a:spcBef>
            <a:spcAft>
              <a:spcPct val="35000"/>
            </a:spcAft>
          </a:pPr>
          <a:r>
            <a:rPr lang="uk-UA" sz="4400" b="1" kern="1200" dirty="0" smtClean="0">
              <a:latin typeface="Times New Roman" panose="02020603050405020304" pitchFamily="18" charset="0"/>
              <a:cs typeface="Times New Roman" panose="02020603050405020304" pitchFamily="18" charset="0"/>
            </a:rPr>
            <a:t>немовля</a:t>
          </a:r>
          <a:r>
            <a:rPr lang="uk-UA" sz="4400" kern="1200" dirty="0" smtClean="0">
              <a:latin typeface="Times New Roman" panose="02020603050405020304" pitchFamily="18" charset="0"/>
              <a:cs typeface="Times New Roman" panose="02020603050405020304" pitchFamily="18" charset="0"/>
            </a:rPr>
            <a:t>;</a:t>
          </a:r>
          <a:r>
            <a:rPr lang="uk-UA" sz="4400" kern="1200" dirty="0" smtClean="0"/>
            <a:t> </a:t>
          </a:r>
          <a:endParaRPr lang="uk-UA" sz="4400" kern="1200" dirty="0"/>
        </a:p>
      </dsp:txBody>
      <dsp:txXfrm>
        <a:off x="624950" y="426592"/>
        <a:ext cx="6135750" cy="853628"/>
      </dsp:txXfrm>
    </dsp:sp>
    <dsp:sp modelId="{154D2352-A6A7-465D-AD63-194F7EABE8CD}">
      <dsp:nvSpPr>
        <dsp:cNvPr id="0" name=""/>
        <dsp:cNvSpPr/>
      </dsp:nvSpPr>
      <dsp:spPr>
        <a:xfrm>
          <a:off x="91433" y="319888"/>
          <a:ext cx="1067035" cy="106703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B3EFC9-A697-4650-BA17-FEFDA514F0B5}">
      <dsp:nvSpPr>
        <dsp:cNvPr id="0" name=""/>
        <dsp:cNvSpPr/>
      </dsp:nvSpPr>
      <dsp:spPr>
        <a:xfrm>
          <a:off x="1114355" y="1707256"/>
          <a:ext cx="5646345" cy="8536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7567" tIns="111760" rIns="111760" bIns="111760" numCol="1" spcCol="1270" anchor="ctr" anchorCtr="0">
          <a:noAutofit/>
        </a:bodyPr>
        <a:lstStyle/>
        <a:p>
          <a:pPr lvl="0" algn="l" defTabSz="1955800">
            <a:lnSpc>
              <a:spcPct val="90000"/>
            </a:lnSpc>
            <a:spcBef>
              <a:spcPct val="0"/>
            </a:spcBef>
            <a:spcAft>
              <a:spcPct val="35000"/>
            </a:spcAft>
          </a:pPr>
          <a:r>
            <a:rPr lang="uk-UA" sz="4400" b="1" kern="1200" dirty="0" smtClean="0">
              <a:latin typeface="Times New Roman" panose="02020603050405020304" pitchFamily="18" charset="0"/>
              <a:cs typeface="Times New Roman" panose="02020603050405020304" pitchFamily="18" charset="0"/>
            </a:rPr>
            <a:t>раннє дитинство; </a:t>
          </a:r>
          <a:endParaRPr lang="uk-UA" sz="4400" b="1" kern="1200" dirty="0">
            <a:latin typeface="Times New Roman" panose="02020603050405020304" pitchFamily="18" charset="0"/>
            <a:cs typeface="Times New Roman" panose="02020603050405020304" pitchFamily="18" charset="0"/>
          </a:endParaRPr>
        </a:p>
      </dsp:txBody>
      <dsp:txXfrm>
        <a:off x="1114355" y="1707256"/>
        <a:ext cx="5646345" cy="853628"/>
      </dsp:txXfrm>
    </dsp:sp>
    <dsp:sp modelId="{1B225115-5EE7-4493-B4AD-861D1585C57A}">
      <dsp:nvSpPr>
        <dsp:cNvPr id="0" name=""/>
        <dsp:cNvSpPr/>
      </dsp:nvSpPr>
      <dsp:spPr>
        <a:xfrm>
          <a:off x="580837" y="1600552"/>
          <a:ext cx="1067035" cy="106703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712313-CE51-4340-A0AD-38C66F15064A}">
      <dsp:nvSpPr>
        <dsp:cNvPr id="0" name=""/>
        <dsp:cNvSpPr/>
      </dsp:nvSpPr>
      <dsp:spPr>
        <a:xfrm>
          <a:off x="1114355" y="2987920"/>
          <a:ext cx="5646345" cy="8536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7567" tIns="111760" rIns="111760" bIns="111760" numCol="1" spcCol="1270" anchor="ctr" anchorCtr="0">
          <a:noAutofit/>
        </a:bodyPr>
        <a:lstStyle/>
        <a:p>
          <a:pPr lvl="0" algn="l" defTabSz="1955800">
            <a:lnSpc>
              <a:spcPct val="90000"/>
            </a:lnSpc>
            <a:spcBef>
              <a:spcPct val="0"/>
            </a:spcBef>
            <a:spcAft>
              <a:spcPct val="35000"/>
            </a:spcAft>
          </a:pPr>
          <a:r>
            <a:rPr lang="uk-UA" sz="4400" b="1" kern="1200" dirty="0" smtClean="0">
              <a:latin typeface="Times New Roman" panose="02020603050405020304" pitchFamily="18" charset="0"/>
              <a:cs typeface="Times New Roman" panose="02020603050405020304" pitchFamily="18" charset="0"/>
            </a:rPr>
            <a:t>вік гри;</a:t>
          </a:r>
          <a:endParaRPr lang="uk-UA" sz="4400" b="1" kern="1200" dirty="0">
            <a:latin typeface="Times New Roman" panose="02020603050405020304" pitchFamily="18" charset="0"/>
            <a:cs typeface="Times New Roman" panose="02020603050405020304" pitchFamily="18" charset="0"/>
          </a:endParaRPr>
        </a:p>
      </dsp:txBody>
      <dsp:txXfrm>
        <a:off x="1114355" y="2987920"/>
        <a:ext cx="5646345" cy="853628"/>
      </dsp:txXfrm>
    </dsp:sp>
    <dsp:sp modelId="{86AE10EE-E074-4DF4-B471-E3DE269CABC5}">
      <dsp:nvSpPr>
        <dsp:cNvPr id="0" name=""/>
        <dsp:cNvSpPr/>
      </dsp:nvSpPr>
      <dsp:spPr>
        <a:xfrm>
          <a:off x="580837" y="2881216"/>
          <a:ext cx="1067035" cy="106703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D8B48-B8BF-4390-A9D6-41898E72FB2B}">
      <dsp:nvSpPr>
        <dsp:cNvPr id="0" name=""/>
        <dsp:cNvSpPr/>
      </dsp:nvSpPr>
      <dsp:spPr>
        <a:xfrm>
          <a:off x="652930" y="4287245"/>
          <a:ext cx="6135750" cy="8536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7567" tIns="111760" rIns="111760" bIns="111760" numCol="1" spcCol="1270" anchor="ctr" anchorCtr="0">
          <a:noAutofit/>
        </a:bodyPr>
        <a:lstStyle/>
        <a:p>
          <a:pPr lvl="0" algn="l" defTabSz="1955800">
            <a:lnSpc>
              <a:spcPct val="90000"/>
            </a:lnSpc>
            <a:spcBef>
              <a:spcPct val="0"/>
            </a:spcBef>
            <a:spcAft>
              <a:spcPct val="35000"/>
            </a:spcAft>
          </a:pPr>
          <a:r>
            <a:rPr lang="uk-UA" sz="4400" b="1" kern="1200" dirty="0" smtClean="0">
              <a:latin typeface="Times New Roman" panose="02020603050405020304" pitchFamily="18" charset="0"/>
              <a:cs typeface="Times New Roman" panose="02020603050405020304" pitchFamily="18" charset="0"/>
            </a:rPr>
            <a:t>шкільний вік;</a:t>
          </a:r>
          <a:endParaRPr lang="uk-UA" sz="4400" b="1" kern="1200" dirty="0">
            <a:latin typeface="Times New Roman" panose="02020603050405020304" pitchFamily="18" charset="0"/>
            <a:cs typeface="Times New Roman" panose="02020603050405020304" pitchFamily="18" charset="0"/>
          </a:endParaRPr>
        </a:p>
      </dsp:txBody>
      <dsp:txXfrm>
        <a:off x="652930" y="4287245"/>
        <a:ext cx="6135750" cy="853628"/>
      </dsp:txXfrm>
    </dsp:sp>
    <dsp:sp modelId="{3F07F9B3-0B1C-4762-81C8-04362E9D62E1}">
      <dsp:nvSpPr>
        <dsp:cNvPr id="0" name=""/>
        <dsp:cNvSpPr/>
      </dsp:nvSpPr>
      <dsp:spPr>
        <a:xfrm>
          <a:off x="91433" y="4161881"/>
          <a:ext cx="1067035" cy="106703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CDEF7-AC2F-4F5C-AEAE-8DF13E1C5216}">
      <dsp:nvSpPr>
        <dsp:cNvPr id="0" name=""/>
        <dsp:cNvSpPr/>
      </dsp:nvSpPr>
      <dsp:spPr>
        <a:xfrm>
          <a:off x="-7480946" y="-1143249"/>
          <a:ext cx="8901901" cy="8901901"/>
        </a:xfrm>
        <a:prstGeom prst="blockArc">
          <a:avLst>
            <a:gd name="adj1" fmla="val 18900000"/>
            <a:gd name="adj2" fmla="val 2700000"/>
            <a:gd name="adj3" fmla="val 2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EB43E4-BDE2-4E64-8C6E-62D03976CB76}">
      <dsp:nvSpPr>
        <dsp:cNvPr id="0" name=""/>
        <dsp:cNvSpPr/>
      </dsp:nvSpPr>
      <dsp:spPr>
        <a:xfrm>
          <a:off x="743349" y="508592"/>
          <a:ext cx="6756283" cy="1017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810" tIns="109220" rIns="109220" bIns="109220" numCol="1" spcCol="1270" anchor="ctr" anchorCtr="0">
          <a:noAutofit/>
        </a:bodyPr>
        <a:lstStyle/>
        <a:p>
          <a:pPr lvl="0" algn="l" defTabSz="1911350">
            <a:lnSpc>
              <a:spcPct val="90000"/>
            </a:lnSpc>
            <a:spcBef>
              <a:spcPct val="0"/>
            </a:spcBef>
            <a:spcAft>
              <a:spcPct val="35000"/>
            </a:spcAft>
          </a:pPr>
          <a:r>
            <a:rPr lang="uk-UA" sz="4300" b="1" kern="1200" dirty="0" smtClean="0">
              <a:latin typeface="Times New Roman" panose="02020603050405020304" pitchFamily="18" charset="0"/>
              <a:cs typeface="Times New Roman" panose="02020603050405020304" pitchFamily="18" charset="0"/>
            </a:rPr>
            <a:t>юність;</a:t>
          </a:r>
          <a:endParaRPr lang="uk-UA" sz="4300" b="1" kern="1200" dirty="0">
            <a:latin typeface="Times New Roman" panose="02020603050405020304" pitchFamily="18" charset="0"/>
            <a:cs typeface="Times New Roman" panose="02020603050405020304" pitchFamily="18" charset="0"/>
          </a:endParaRPr>
        </a:p>
      </dsp:txBody>
      <dsp:txXfrm>
        <a:off x="743349" y="508592"/>
        <a:ext cx="6756283" cy="1017713"/>
      </dsp:txXfrm>
    </dsp:sp>
    <dsp:sp modelId="{E1A609DC-9404-4B7E-AE57-F729418645BF}">
      <dsp:nvSpPr>
        <dsp:cNvPr id="0" name=""/>
        <dsp:cNvSpPr/>
      </dsp:nvSpPr>
      <dsp:spPr>
        <a:xfrm>
          <a:off x="107278" y="381377"/>
          <a:ext cx="1272141" cy="1272141"/>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993ADE-CAD4-435B-A69B-89D6C82D831F}">
      <dsp:nvSpPr>
        <dsp:cNvPr id="0" name=""/>
        <dsp:cNvSpPr/>
      </dsp:nvSpPr>
      <dsp:spPr>
        <a:xfrm>
          <a:off x="1326828" y="2035427"/>
          <a:ext cx="6172805" cy="1017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810" tIns="109220" rIns="109220" bIns="109220" numCol="1" spcCol="1270" anchor="ctr" anchorCtr="0">
          <a:noAutofit/>
        </a:bodyPr>
        <a:lstStyle/>
        <a:p>
          <a:pPr lvl="0" algn="l" defTabSz="1911350">
            <a:lnSpc>
              <a:spcPct val="90000"/>
            </a:lnSpc>
            <a:spcBef>
              <a:spcPct val="0"/>
            </a:spcBef>
            <a:spcAft>
              <a:spcPct val="35000"/>
            </a:spcAft>
          </a:pPr>
          <a:r>
            <a:rPr lang="uk-UA" sz="4300" b="1" kern="1200" dirty="0" smtClean="0">
              <a:latin typeface="Times New Roman" panose="02020603050405020304" pitchFamily="18" charset="0"/>
              <a:cs typeface="Times New Roman" panose="02020603050405020304" pitchFamily="18" charset="0"/>
            </a:rPr>
            <a:t>молодість;</a:t>
          </a:r>
          <a:endParaRPr lang="uk-UA" sz="4300" b="1" kern="1200" dirty="0">
            <a:latin typeface="Times New Roman" panose="02020603050405020304" pitchFamily="18" charset="0"/>
            <a:cs typeface="Times New Roman" panose="02020603050405020304" pitchFamily="18" charset="0"/>
          </a:endParaRPr>
        </a:p>
      </dsp:txBody>
      <dsp:txXfrm>
        <a:off x="1326828" y="2035427"/>
        <a:ext cx="6172805" cy="1017713"/>
      </dsp:txXfrm>
    </dsp:sp>
    <dsp:sp modelId="{8A91E643-E934-4B61-9083-AACB3FC79234}">
      <dsp:nvSpPr>
        <dsp:cNvPr id="0" name=""/>
        <dsp:cNvSpPr/>
      </dsp:nvSpPr>
      <dsp:spPr>
        <a:xfrm>
          <a:off x="690757" y="1908212"/>
          <a:ext cx="1272141" cy="1272141"/>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C55C5A-E166-4211-9DC9-3DB71066ACD3}">
      <dsp:nvSpPr>
        <dsp:cNvPr id="0" name=""/>
        <dsp:cNvSpPr/>
      </dsp:nvSpPr>
      <dsp:spPr>
        <a:xfrm>
          <a:off x="1326828" y="3562262"/>
          <a:ext cx="6172805" cy="1017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810" tIns="109220" rIns="109220" bIns="109220" numCol="1" spcCol="1270" anchor="ctr" anchorCtr="0">
          <a:noAutofit/>
        </a:bodyPr>
        <a:lstStyle/>
        <a:p>
          <a:pPr lvl="0" algn="l" defTabSz="1911350">
            <a:lnSpc>
              <a:spcPct val="90000"/>
            </a:lnSpc>
            <a:spcBef>
              <a:spcPct val="0"/>
            </a:spcBef>
            <a:spcAft>
              <a:spcPct val="35000"/>
            </a:spcAft>
          </a:pPr>
          <a:r>
            <a:rPr lang="uk-UA" sz="4300" b="1" kern="1200" dirty="0" smtClean="0">
              <a:latin typeface="Times New Roman" panose="02020603050405020304" pitchFamily="18" charset="0"/>
              <a:cs typeface="Times New Roman" panose="02020603050405020304" pitchFamily="18" charset="0"/>
            </a:rPr>
            <a:t>дорослість;</a:t>
          </a:r>
          <a:endParaRPr lang="uk-UA" sz="4300" b="1" kern="1200" dirty="0">
            <a:latin typeface="Times New Roman" panose="02020603050405020304" pitchFamily="18" charset="0"/>
            <a:cs typeface="Times New Roman" panose="02020603050405020304" pitchFamily="18" charset="0"/>
          </a:endParaRPr>
        </a:p>
      </dsp:txBody>
      <dsp:txXfrm>
        <a:off x="1326828" y="3562262"/>
        <a:ext cx="6172805" cy="1017713"/>
      </dsp:txXfrm>
    </dsp:sp>
    <dsp:sp modelId="{1FDE911A-C149-4C57-A20B-6D05179A45DB}">
      <dsp:nvSpPr>
        <dsp:cNvPr id="0" name=""/>
        <dsp:cNvSpPr/>
      </dsp:nvSpPr>
      <dsp:spPr>
        <a:xfrm>
          <a:off x="690757" y="3435048"/>
          <a:ext cx="1272141" cy="1272141"/>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84AEC-3093-4381-9C97-6DE493892574}">
      <dsp:nvSpPr>
        <dsp:cNvPr id="0" name=""/>
        <dsp:cNvSpPr/>
      </dsp:nvSpPr>
      <dsp:spPr>
        <a:xfrm>
          <a:off x="743349" y="5089097"/>
          <a:ext cx="6756283" cy="10177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7810" tIns="109220" rIns="109220" bIns="109220" numCol="1" spcCol="1270" anchor="ctr" anchorCtr="0">
          <a:noAutofit/>
        </a:bodyPr>
        <a:lstStyle/>
        <a:p>
          <a:pPr lvl="0" algn="l" defTabSz="1911350">
            <a:lnSpc>
              <a:spcPct val="90000"/>
            </a:lnSpc>
            <a:spcBef>
              <a:spcPct val="0"/>
            </a:spcBef>
            <a:spcAft>
              <a:spcPct val="35000"/>
            </a:spcAft>
          </a:pPr>
          <a:r>
            <a:rPr lang="uk-UA" sz="4300" b="1" kern="1200" dirty="0" smtClean="0">
              <a:latin typeface="Times New Roman" panose="02020603050405020304" pitchFamily="18" charset="0"/>
              <a:cs typeface="Times New Roman" panose="02020603050405020304" pitchFamily="18" charset="0"/>
            </a:rPr>
            <a:t>зрілий вік або старість.</a:t>
          </a:r>
          <a:endParaRPr lang="uk-UA" sz="4300" b="1" kern="1200" dirty="0">
            <a:latin typeface="Times New Roman" panose="02020603050405020304" pitchFamily="18" charset="0"/>
            <a:cs typeface="Times New Roman" panose="02020603050405020304" pitchFamily="18" charset="0"/>
          </a:endParaRPr>
        </a:p>
      </dsp:txBody>
      <dsp:txXfrm>
        <a:off x="743349" y="5089097"/>
        <a:ext cx="6756283" cy="1017713"/>
      </dsp:txXfrm>
    </dsp:sp>
    <dsp:sp modelId="{00098CC6-08D6-4309-86C9-434AEF2430BA}">
      <dsp:nvSpPr>
        <dsp:cNvPr id="0" name=""/>
        <dsp:cNvSpPr/>
      </dsp:nvSpPr>
      <dsp:spPr>
        <a:xfrm>
          <a:off x="107278" y="4961883"/>
          <a:ext cx="1272141" cy="1272141"/>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E314F-F41A-4A15-96F8-77669BB02951}">
      <dsp:nvSpPr>
        <dsp:cNvPr id="0" name=""/>
        <dsp:cNvSpPr/>
      </dsp:nvSpPr>
      <dsp:spPr>
        <a:xfrm>
          <a:off x="1676087" y="684390"/>
          <a:ext cx="3949581" cy="176998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8868" tIns="137160" rIns="137160" bIns="137160" numCol="1" spcCol="1270" anchor="ctr" anchorCtr="0">
          <a:noAutofit/>
        </a:bodyPr>
        <a:lstStyle/>
        <a:p>
          <a:pPr lvl="0" algn="just" defTabSz="1600200">
            <a:lnSpc>
              <a:spcPct val="90000"/>
            </a:lnSpc>
            <a:spcBef>
              <a:spcPct val="0"/>
            </a:spcBef>
            <a:spcAft>
              <a:spcPct val="35000"/>
            </a:spcAft>
          </a:pPr>
          <a:r>
            <a:rPr lang="uk-UA" sz="3600" b="1" kern="1200" dirty="0" smtClean="0">
              <a:latin typeface="Times New Roman" panose="02020603050405020304" pitchFamily="18" charset="0"/>
              <a:cs typeface="Times New Roman" panose="02020603050405020304" pitchFamily="18" charset="0"/>
            </a:rPr>
            <a:t>  формальні</a:t>
          </a:r>
          <a:endParaRPr lang="uk-UA" sz="3600" b="1" kern="1200" dirty="0">
            <a:latin typeface="Times New Roman" panose="02020603050405020304" pitchFamily="18" charset="0"/>
            <a:cs typeface="Times New Roman" panose="02020603050405020304" pitchFamily="18" charset="0"/>
          </a:endParaRPr>
        </a:p>
      </dsp:txBody>
      <dsp:txXfrm>
        <a:off x="1676087" y="684390"/>
        <a:ext cx="3949581" cy="1769982"/>
      </dsp:txXfrm>
    </dsp:sp>
    <dsp:sp modelId="{C85FBC7F-D403-425A-AFA4-3A92CABE0214}">
      <dsp:nvSpPr>
        <dsp:cNvPr id="0" name=""/>
        <dsp:cNvSpPr/>
      </dsp:nvSpPr>
      <dsp:spPr>
        <a:xfrm>
          <a:off x="687881" y="449941"/>
          <a:ext cx="2183703" cy="2100957"/>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4AAF26-988A-455D-907C-8066527229CA}">
      <dsp:nvSpPr>
        <dsp:cNvPr id="0" name=""/>
        <dsp:cNvSpPr/>
      </dsp:nvSpPr>
      <dsp:spPr>
        <a:xfrm>
          <a:off x="7081158" y="657908"/>
          <a:ext cx="4526482" cy="1768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8111" tIns="137160" rIns="137160" bIns="137160" numCol="1" spcCol="1270" anchor="ctr" anchorCtr="0">
          <a:noAutofit/>
        </a:bodyPr>
        <a:lstStyle/>
        <a:p>
          <a:pPr lvl="0" algn="l" defTabSz="1600200">
            <a:lnSpc>
              <a:spcPct val="90000"/>
            </a:lnSpc>
            <a:spcBef>
              <a:spcPct val="0"/>
            </a:spcBef>
            <a:spcAft>
              <a:spcPct val="35000"/>
            </a:spcAft>
          </a:pPr>
          <a:r>
            <a:rPr lang="uk-UA" sz="3600" b="1" kern="1200" dirty="0" smtClean="0">
              <a:latin typeface="Times New Roman" panose="02020603050405020304" pitchFamily="18" charset="0"/>
              <a:cs typeface="Times New Roman" panose="02020603050405020304" pitchFamily="18" charset="0"/>
            </a:rPr>
            <a:t>неформальні</a:t>
          </a:r>
          <a:endParaRPr lang="uk-UA" sz="3600" b="1" kern="1200" dirty="0">
            <a:latin typeface="Times New Roman" panose="02020603050405020304" pitchFamily="18" charset="0"/>
            <a:cs typeface="Times New Roman" panose="02020603050405020304" pitchFamily="18" charset="0"/>
          </a:endParaRPr>
        </a:p>
      </dsp:txBody>
      <dsp:txXfrm>
        <a:off x="7081158" y="657908"/>
        <a:ext cx="4526482" cy="1768864"/>
      </dsp:txXfrm>
    </dsp:sp>
    <dsp:sp modelId="{FEA0BFCC-5B4A-4F1A-968E-1EE5C8D2A150}">
      <dsp:nvSpPr>
        <dsp:cNvPr id="0" name=""/>
        <dsp:cNvSpPr/>
      </dsp:nvSpPr>
      <dsp:spPr>
        <a:xfrm>
          <a:off x="5850883" y="482019"/>
          <a:ext cx="2122370" cy="1991944"/>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5BEF0-F545-44F1-979D-2D2C4818DD31}">
      <dsp:nvSpPr>
        <dsp:cNvPr id="0" name=""/>
        <dsp:cNvSpPr/>
      </dsp:nvSpPr>
      <dsp:spPr>
        <a:xfrm>
          <a:off x="-6597848" y="-1008995"/>
          <a:ext cx="7852845" cy="7852845"/>
        </a:xfrm>
        <a:prstGeom prst="blockArc">
          <a:avLst>
            <a:gd name="adj1" fmla="val 18900000"/>
            <a:gd name="adj2" fmla="val 2700000"/>
            <a:gd name="adj3" fmla="val 27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DC8C52-6B58-4288-9F51-05038F31E395}">
      <dsp:nvSpPr>
        <dsp:cNvPr id="0" name=""/>
        <dsp:cNvSpPr/>
      </dsp:nvSpPr>
      <dsp:spPr>
        <a:xfrm>
          <a:off x="656704" y="258020"/>
          <a:ext cx="10602497" cy="12787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497" tIns="55880" rIns="55880" bIns="55880" numCol="1" spcCol="1270" anchor="ctr" anchorCtr="0">
          <a:noAutofit/>
        </a:bodyPr>
        <a:lstStyle/>
        <a:p>
          <a:pPr lvl="0" algn="just" defTabSz="977900">
            <a:lnSpc>
              <a:spcPct val="90000"/>
            </a:lnSpc>
            <a:spcBef>
              <a:spcPct val="0"/>
            </a:spcBef>
            <a:spcAft>
              <a:spcPct val="35000"/>
            </a:spcAft>
          </a:pPr>
          <a:r>
            <a:rPr lang="uk-UA" sz="2200" b="1" kern="1200" dirty="0" smtClean="0">
              <a:solidFill>
                <a:srgbClr val="002060"/>
              </a:solidFill>
              <a:latin typeface="Times New Roman" panose="02020603050405020304" pitchFamily="18" charset="0"/>
              <a:cs typeface="Times New Roman" panose="02020603050405020304" pitchFamily="18" charset="0"/>
            </a:rPr>
            <a:t>репродуктивна функція – народження дітей, продовження людського роду (завдяки суспільним нормам, що врегульовують сімейні стосунки, піклування про дітей покладається на конкретних дорослих, чим забезпечується їх виживання);</a:t>
          </a:r>
          <a:endParaRPr lang="uk-UA" sz="2200" b="1" kern="1200" dirty="0">
            <a:solidFill>
              <a:srgbClr val="002060"/>
            </a:solidFill>
            <a:latin typeface="Times New Roman" panose="02020603050405020304" pitchFamily="18" charset="0"/>
            <a:cs typeface="Times New Roman" panose="02020603050405020304" pitchFamily="18" charset="0"/>
          </a:endParaRPr>
        </a:p>
      </dsp:txBody>
      <dsp:txXfrm>
        <a:off x="656704" y="258020"/>
        <a:ext cx="10602497" cy="1278760"/>
      </dsp:txXfrm>
    </dsp:sp>
    <dsp:sp modelId="{2C946FB9-C2E9-40EB-8520-9F1F1A3176BF}">
      <dsp:nvSpPr>
        <dsp:cNvPr id="0" name=""/>
        <dsp:cNvSpPr/>
      </dsp:nvSpPr>
      <dsp:spPr>
        <a:xfrm>
          <a:off x="95682" y="336379"/>
          <a:ext cx="1122042" cy="112204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CE5AB7-7AD7-4B6B-A67B-296466F7DAA8}">
      <dsp:nvSpPr>
        <dsp:cNvPr id="0" name=""/>
        <dsp:cNvSpPr/>
      </dsp:nvSpPr>
      <dsp:spPr>
        <a:xfrm>
          <a:off x="1171338" y="1795268"/>
          <a:ext cx="10087863" cy="8976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497" tIns="60960" rIns="60960" bIns="60960" numCol="1" spcCol="1270" anchor="ctr" anchorCtr="0">
          <a:noAutofit/>
        </a:bodyPr>
        <a:lstStyle/>
        <a:p>
          <a:pPr lvl="0" algn="just" defTabSz="1066800">
            <a:lnSpc>
              <a:spcPct val="90000"/>
            </a:lnSpc>
            <a:spcBef>
              <a:spcPct val="0"/>
            </a:spcBef>
            <a:spcAft>
              <a:spcPct val="35000"/>
            </a:spcAft>
          </a:pPr>
          <a:r>
            <a:rPr lang="uk-UA" sz="2400" b="1" kern="1200" dirty="0" smtClean="0">
              <a:solidFill>
                <a:srgbClr val="002060"/>
              </a:solidFill>
              <a:latin typeface="Times New Roman" panose="02020603050405020304" pitchFamily="18" charset="0"/>
              <a:cs typeface="Times New Roman" panose="02020603050405020304" pitchFamily="18" charset="0"/>
            </a:rPr>
            <a:t>функція соціалізації, тобто формування особистості дитини, її виховання; </a:t>
          </a:r>
          <a:endParaRPr lang="uk-UA" sz="2400" b="1" kern="1200" dirty="0">
            <a:solidFill>
              <a:srgbClr val="002060"/>
            </a:solidFill>
            <a:latin typeface="Times New Roman" panose="02020603050405020304" pitchFamily="18" charset="0"/>
            <a:cs typeface="Times New Roman" panose="02020603050405020304" pitchFamily="18" charset="0"/>
          </a:endParaRPr>
        </a:p>
      </dsp:txBody>
      <dsp:txXfrm>
        <a:off x="1171338" y="1795268"/>
        <a:ext cx="10087863" cy="897634"/>
      </dsp:txXfrm>
    </dsp:sp>
    <dsp:sp modelId="{1AF490C2-D553-4411-BC60-CB85C1AFBAD2}">
      <dsp:nvSpPr>
        <dsp:cNvPr id="0" name=""/>
        <dsp:cNvSpPr/>
      </dsp:nvSpPr>
      <dsp:spPr>
        <a:xfrm>
          <a:off x="610317" y="1683063"/>
          <a:ext cx="1122042" cy="112204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618D3C-243A-4B52-9EEA-21C04A2EF494}">
      <dsp:nvSpPr>
        <dsp:cNvPr id="0" name=""/>
        <dsp:cNvSpPr/>
      </dsp:nvSpPr>
      <dsp:spPr>
        <a:xfrm>
          <a:off x="1171338" y="3141952"/>
          <a:ext cx="10087863" cy="8976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497" tIns="60960" rIns="60960" bIns="60960" numCol="1" spcCol="1270" anchor="ctr" anchorCtr="0">
          <a:noAutofit/>
        </a:bodyPr>
        <a:lstStyle/>
        <a:p>
          <a:pPr lvl="0" algn="just" defTabSz="1066800">
            <a:lnSpc>
              <a:spcPct val="90000"/>
            </a:lnSpc>
            <a:spcBef>
              <a:spcPct val="0"/>
            </a:spcBef>
            <a:spcAft>
              <a:spcPct val="35000"/>
            </a:spcAft>
          </a:pPr>
          <a:r>
            <a:rPr lang="uk-UA" sz="2400" b="1" kern="1200" dirty="0" smtClean="0">
              <a:solidFill>
                <a:srgbClr val="002060"/>
              </a:solidFill>
              <a:latin typeface="Times New Roman" panose="02020603050405020304" pitchFamily="18" charset="0"/>
              <a:cs typeface="Times New Roman" panose="02020603050405020304" pitchFamily="18" charset="0"/>
            </a:rPr>
            <a:t>економічна функція, що включає забезпечення певного рівня життя родини, організацію її побуту тощо; </a:t>
          </a:r>
          <a:endParaRPr lang="uk-UA" sz="2400" b="1" kern="1200" dirty="0">
            <a:solidFill>
              <a:srgbClr val="002060"/>
            </a:solidFill>
            <a:latin typeface="Times New Roman" panose="02020603050405020304" pitchFamily="18" charset="0"/>
            <a:cs typeface="Times New Roman" panose="02020603050405020304" pitchFamily="18" charset="0"/>
          </a:endParaRPr>
        </a:p>
      </dsp:txBody>
      <dsp:txXfrm>
        <a:off x="1171338" y="3141952"/>
        <a:ext cx="10087863" cy="897634"/>
      </dsp:txXfrm>
    </dsp:sp>
    <dsp:sp modelId="{C03632A9-ECBD-464E-A150-78F30A9BF086}">
      <dsp:nvSpPr>
        <dsp:cNvPr id="0" name=""/>
        <dsp:cNvSpPr/>
      </dsp:nvSpPr>
      <dsp:spPr>
        <a:xfrm>
          <a:off x="610317" y="3029748"/>
          <a:ext cx="1122042" cy="112204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BBE6AA-084E-4C20-BF41-EF2206B13577}">
      <dsp:nvSpPr>
        <dsp:cNvPr id="0" name=""/>
        <dsp:cNvSpPr/>
      </dsp:nvSpPr>
      <dsp:spPr>
        <a:xfrm>
          <a:off x="656704" y="4488637"/>
          <a:ext cx="10602497" cy="8976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497" tIns="60960" rIns="60960" bIns="60960" numCol="1" spcCol="1270" anchor="ctr" anchorCtr="0">
          <a:noAutofit/>
        </a:bodyPr>
        <a:lstStyle/>
        <a:p>
          <a:pPr lvl="0" algn="just" defTabSz="1066800">
            <a:lnSpc>
              <a:spcPct val="90000"/>
            </a:lnSpc>
            <a:spcBef>
              <a:spcPct val="0"/>
            </a:spcBef>
            <a:spcAft>
              <a:spcPct val="35000"/>
            </a:spcAft>
          </a:pPr>
          <a:r>
            <a:rPr lang="uk-UA" sz="2400" b="1" kern="1200" noProof="0" dirty="0" smtClean="0">
              <a:solidFill>
                <a:srgbClr val="002060"/>
              </a:solidFill>
              <a:latin typeface="Times New Roman" panose="02020603050405020304" pitchFamily="18" charset="0"/>
              <a:cs typeface="Times New Roman" panose="02020603050405020304" pitchFamily="18" charset="0"/>
            </a:rPr>
            <a:t>функція психологічної підтримки членами сім’ї одне одного.</a:t>
          </a:r>
          <a:endParaRPr lang="uk-UA" sz="2400" b="1" kern="1200" noProof="0" dirty="0">
            <a:solidFill>
              <a:srgbClr val="002060"/>
            </a:solidFill>
            <a:latin typeface="Times New Roman" panose="02020603050405020304" pitchFamily="18" charset="0"/>
            <a:cs typeface="Times New Roman" panose="02020603050405020304" pitchFamily="18" charset="0"/>
          </a:endParaRPr>
        </a:p>
      </dsp:txBody>
      <dsp:txXfrm>
        <a:off x="656704" y="4488637"/>
        <a:ext cx="10602497" cy="897634"/>
      </dsp:txXfrm>
    </dsp:sp>
    <dsp:sp modelId="{E0B1CFEE-A57E-49CE-8E22-C9D00CA13A27}">
      <dsp:nvSpPr>
        <dsp:cNvPr id="0" name=""/>
        <dsp:cNvSpPr/>
      </dsp:nvSpPr>
      <dsp:spPr>
        <a:xfrm>
          <a:off x="95682" y="4376432"/>
          <a:ext cx="1122042" cy="112204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56598-5282-4AB2-8EAE-63BE17B20B3F}">
      <dsp:nvSpPr>
        <dsp:cNvPr id="0" name=""/>
        <dsp:cNvSpPr/>
      </dsp:nvSpPr>
      <dsp:spPr>
        <a:xfrm rot="10800000">
          <a:off x="761628" y="1118"/>
          <a:ext cx="10478939" cy="15058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22" tIns="91440" rIns="170688" bIns="91440" numCol="1" spcCol="1270" anchor="ctr" anchorCtr="0">
          <a:noAutofit/>
        </a:bodyPr>
        <a:lstStyle/>
        <a:p>
          <a:pPr lvl="0" algn="just" defTabSz="1066800">
            <a:lnSpc>
              <a:spcPct val="90000"/>
            </a:lnSpc>
            <a:spcBef>
              <a:spcPct val="0"/>
            </a:spcBef>
            <a:spcAft>
              <a:spcPct val="35000"/>
            </a:spcAft>
          </a:pPr>
          <a:r>
            <a:rPr lang="uk-UA" sz="2400" b="1" kern="1200" dirty="0" smtClean="0">
              <a:solidFill>
                <a:schemeClr val="bg1"/>
              </a:solidFill>
              <a:latin typeface="Times New Roman" panose="02020603050405020304" pitchFamily="18" charset="0"/>
              <a:cs typeface="Times New Roman" panose="02020603050405020304" pitchFamily="18" charset="0"/>
            </a:rPr>
            <a:t>За кількістю спільно проживаючих поколінь: однопоколінна – сім’я без дітей; двопоколінна (нуклеарна) – батьки і діти; розширена – багатопоколінна, проживають разом три й більше поколінь</a:t>
          </a:r>
          <a:endParaRPr lang="uk-UA" sz="2400" b="1" kern="1200" dirty="0">
            <a:solidFill>
              <a:schemeClr val="bg1"/>
            </a:solidFill>
            <a:latin typeface="Times New Roman" panose="02020603050405020304" pitchFamily="18" charset="0"/>
            <a:cs typeface="Times New Roman" panose="02020603050405020304" pitchFamily="18" charset="0"/>
          </a:endParaRPr>
        </a:p>
      </dsp:txBody>
      <dsp:txXfrm rot="10800000">
        <a:off x="1138081" y="1118"/>
        <a:ext cx="10102486" cy="1505812"/>
      </dsp:txXfrm>
    </dsp:sp>
    <dsp:sp modelId="{EC926741-E379-4B94-A0DA-198E48BFB5E2}">
      <dsp:nvSpPr>
        <dsp:cNvPr id="0" name=""/>
        <dsp:cNvSpPr/>
      </dsp:nvSpPr>
      <dsp:spPr>
        <a:xfrm>
          <a:off x="262676" y="151849"/>
          <a:ext cx="1505812" cy="150581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BA7030-20E2-40D8-BEC9-83DB323833AB}">
      <dsp:nvSpPr>
        <dsp:cNvPr id="0" name=""/>
        <dsp:cNvSpPr/>
      </dsp:nvSpPr>
      <dsp:spPr>
        <a:xfrm rot="10800000">
          <a:off x="756959" y="1956427"/>
          <a:ext cx="10488278" cy="15058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22" tIns="91440" rIns="170688" bIns="91440" numCol="1" spcCol="1270" anchor="ctr" anchorCtr="0">
          <a:noAutofit/>
        </a:bodyPr>
        <a:lstStyle/>
        <a:p>
          <a:pPr lvl="0" algn="just" defTabSz="1066800">
            <a:lnSpc>
              <a:spcPct val="90000"/>
            </a:lnSpc>
            <a:spcBef>
              <a:spcPct val="0"/>
            </a:spcBef>
            <a:spcAft>
              <a:spcPct val="35000"/>
            </a:spcAft>
          </a:pPr>
          <a:r>
            <a:rPr lang="uk-UA" sz="2400" b="1" kern="1200" dirty="0" smtClean="0">
              <a:solidFill>
                <a:schemeClr val="bg1"/>
              </a:solidFill>
              <a:latin typeface="Times New Roman" panose="02020603050405020304" pitchFamily="18" charset="0"/>
              <a:cs typeface="Times New Roman" panose="02020603050405020304" pitchFamily="18" charset="0"/>
            </a:rPr>
            <a:t>За наявністю батьків: повна сім’я – батько і мати; неповна – сім’я, що має одну дитину чи кілька дітей, які проживають з одним із батьків</a:t>
          </a:r>
          <a:endParaRPr lang="uk-UA" sz="2400" b="1" kern="1200" dirty="0">
            <a:solidFill>
              <a:schemeClr val="bg1"/>
            </a:solidFill>
            <a:latin typeface="Times New Roman" panose="02020603050405020304" pitchFamily="18" charset="0"/>
            <a:cs typeface="Times New Roman" panose="02020603050405020304" pitchFamily="18" charset="0"/>
          </a:endParaRPr>
        </a:p>
      </dsp:txBody>
      <dsp:txXfrm rot="10800000">
        <a:off x="1133412" y="1956427"/>
        <a:ext cx="10111825" cy="1505812"/>
      </dsp:txXfrm>
    </dsp:sp>
    <dsp:sp modelId="{ECA655D2-E9CA-4CBA-9EF5-689CF342C76B}">
      <dsp:nvSpPr>
        <dsp:cNvPr id="0" name=""/>
        <dsp:cNvSpPr/>
      </dsp:nvSpPr>
      <dsp:spPr>
        <a:xfrm>
          <a:off x="232530" y="1946383"/>
          <a:ext cx="1505812" cy="150581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FA627-03F9-4115-9137-674D62EDF7AF}">
      <dsp:nvSpPr>
        <dsp:cNvPr id="0" name=""/>
        <dsp:cNvSpPr/>
      </dsp:nvSpPr>
      <dsp:spPr>
        <a:xfrm rot="10800000">
          <a:off x="777072" y="3911736"/>
          <a:ext cx="10448051" cy="15058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22" tIns="91440" rIns="170688" bIns="91440" numCol="1" spcCol="1270" anchor="ctr" anchorCtr="0">
          <a:noAutofit/>
        </a:bodyPr>
        <a:lstStyle/>
        <a:p>
          <a:pPr lvl="0" algn="just" defTabSz="1066800">
            <a:lnSpc>
              <a:spcPct val="90000"/>
            </a:lnSpc>
            <a:spcBef>
              <a:spcPct val="0"/>
            </a:spcBef>
            <a:spcAft>
              <a:spcPct val="35000"/>
            </a:spcAft>
          </a:pPr>
          <a:r>
            <a:rPr lang="uk-UA" sz="2400" b="1" kern="1200" dirty="0" smtClean="0">
              <a:solidFill>
                <a:schemeClr val="bg1"/>
              </a:solidFill>
              <a:latin typeface="Times New Roman" panose="02020603050405020304" pitchFamily="18" charset="0"/>
              <a:cs typeface="Times New Roman" panose="02020603050405020304" pitchFamily="18" charset="0"/>
            </a:rPr>
            <a:t>Змішана сім’я – сім’я повторного шлюбу, внаслідок розлучення батьків вона включає нерідних батьків і нерідних дітей. До змішаної сім’ї належить і такий тип, де батьки беруть дитину на виховання</a:t>
          </a:r>
          <a:endParaRPr lang="uk-UA" sz="2400" b="1" kern="1200" dirty="0">
            <a:solidFill>
              <a:schemeClr val="bg1"/>
            </a:solidFill>
            <a:latin typeface="Times New Roman" panose="02020603050405020304" pitchFamily="18" charset="0"/>
            <a:cs typeface="Times New Roman" panose="02020603050405020304" pitchFamily="18" charset="0"/>
          </a:endParaRPr>
        </a:p>
      </dsp:txBody>
      <dsp:txXfrm rot="10800000">
        <a:off x="1153525" y="3911736"/>
        <a:ext cx="10071598" cy="1505812"/>
      </dsp:txXfrm>
    </dsp:sp>
    <dsp:sp modelId="{8CA4F8CE-BF49-4118-BF3B-904301896F86}">
      <dsp:nvSpPr>
        <dsp:cNvPr id="0" name=""/>
        <dsp:cNvSpPr/>
      </dsp:nvSpPr>
      <dsp:spPr>
        <a:xfrm>
          <a:off x="272720" y="3851428"/>
          <a:ext cx="1505812" cy="150581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92689-EA28-42C4-ABC6-671F8EC56AE2}">
      <dsp:nvSpPr>
        <dsp:cNvPr id="0" name=""/>
        <dsp:cNvSpPr/>
      </dsp:nvSpPr>
      <dsp:spPr>
        <a:xfrm rot="10800000">
          <a:off x="482305" y="1188"/>
          <a:ext cx="10086343" cy="15057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04" tIns="99060" rIns="184912" bIns="99060" numCol="1" spcCol="1270" anchor="ctr" anchorCtr="0">
          <a:noAutofit/>
        </a:bodyPr>
        <a:lstStyle/>
        <a:p>
          <a:pPr lvl="0" algn="just" defTabSz="1155700">
            <a:lnSpc>
              <a:spcPct val="90000"/>
            </a:lnSpc>
            <a:spcBef>
              <a:spcPct val="0"/>
            </a:spcBef>
            <a:spcAft>
              <a:spcPct val="35000"/>
            </a:spcAft>
          </a:pPr>
          <a:r>
            <a:rPr lang="uk-UA" sz="2600" b="1" kern="1200" dirty="0" smtClean="0">
              <a:latin typeface="Times New Roman" panose="02020603050405020304" pitchFamily="18" charset="0"/>
              <a:cs typeface="Times New Roman" panose="02020603050405020304" pitchFamily="18" charset="0"/>
            </a:rPr>
            <a:t>За кількістю дітей – бездітні, однодітні, малодітні та багатодітні</a:t>
          </a:r>
          <a:endParaRPr lang="uk-UA" sz="2600" b="1" kern="1200" dirty="0">
            <a:latin typeface="Times New Roman" panose="02020603050405020304" pitchFamily="18" charset="0"/>
            <a:cs typeface="Times New Roman" panose="02020603050405020304" pitchFamily="18" charset="0"/>
          </a:endParaRPr>
        </a:p>
      </dsp:txBody>
      <dsp:txXfrm rot="10800000">
        <a:off x="858748" y="1188"/>
        <a:ext cx="9709900" cy="1505773"/>
      </dsp:txXfrm>
    </dsp:sp>
    <dsp:sp modelId="{7D4EF9A1-E16D-4A08-96C0-AF3B8B48A401}">
      <dsp:nvSpPr>
        <dsp:cNvPr id="0" name=""/>
        <dsp:cNvSpPr/>
      </dsp:nvSpPr>
      <dsp:spPr>
        <a:xfrm>
          <a:off x="0" y="0"/>
          <a:ext cx="1505773" cy="150577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B99316-F068-4FDE-A42C-6317D7F231A7}">
      <dsp:nvSpPr>
        <dsp:cNvPr id="0" name=""/>
        <dsp:cNvSpPr/>
      </dsp:nvSpPr>
      <dsp:spPr>
        <a:xfrm rot="10800000">
          <a:off x="492373" y="1956446"/>
          <a:ext cx="10066207" cy="15057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04" tIns="99060" rIns="184912" bIns="99060" numCol="1" spcCol="1270" anchor="ctr" anchorCtr="0">
          <a:noAutofit/>
        </a:bodyPr>
        <a:lstStyle/>
        <a:p>
          <a:pPr lvl="0" algn="just" defTabSz="1155700">
            <a:lnSpc>
              <a:spcPct val="90000"/>
            </a:lnSpc>
            <a:spcBef>
              <a:spcPct val="0"/>
            </a:spcBef>
            <a:spcAft>
              <a:spcPct val="35000"/>
            </a:spcAft>
          </a:pPr>
          <a:r>
            <a:rPr lang="ru-RU" sz="2600" b="1" kern="1200" dirty="0" smtClean="0">
              <a:latin typeface="Times New Roman" panose="02020603050405020304" pitchFamily="18" charset="0"/>
              <a:cs typeface="Times New Roman" panose="02020603050405020304" pitchFamily="18" charset="0"/>
            </a:rPr>
            <a:t>За типом розподілу сімейних ролей – авторитарна, демократична, автономна (батьки не втручаються у сферу впливу одне одного)</a:t>
          </a:r>
          <a:endParaRPr lang="uk-UA" sz="2600" b="1" kern="1200" dirty="0">
            <a:latin typeface="Times New Roman" panose="02020603050405020304" pitchFamily="18" charset="0"/>
            <a:cs typeface="Times New Roman" panose="02020603050405020304" pitchFamily="18" charset="0"/>
          </a:endParaRPr>
        </a:p>
      </dsp:txBody>
      <dsp:txXfrm rot="10800000">
        <a:off x="868816" y="1956446"/>
        <a:ext cx="9689764" cy="1505773"/>
      </dsp:txXfrm>
    </dsp:sp>
    <dsp:sp modelId="{BFB79E24-87CF-42A9-9371-D7C34B80331A}">
      <dsp:nvSpPr>
        <dsp:cNvPr id="0" name=""/>
        <dsp:cNvSpPr/>
      </dsp:nvSpPr>
      <dsp:spPr>
        <a:xfrm>
          <a:off x="0" y="1976548"/>
          <a:ext cx="1505773" cy="150577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013976-1176-49DE-B712-91CDBAF29B08}">
      <dsp:nvSpPr>
        <dsp:cNvPr id="0" name=""/>
        <dsp:cNvSpPr/>
      </dsp:nvSpPr>
      <dsp:spPr>
        <a:xfrm rot="10800000">
          <a:off x="482305" y="3911704"/>
          <a:ext cx="10086343" cy="15057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04" tIns="99060" rIns="184912" bIns="99060" numCol="1" spcCol="1270" anchor="ctr" anchorCtr="0">
          <a:noAutofit/>
        </a:bodyPr>
        <a:lstStyle/>
        <a:p>
          <a:pPr lvl="0" algn="just" defTabSz="1155700">
            <a:lnSpc>
              <a:spcPct val="90000"/>
            </a:lnSpc>
            <a:spcBef>
              <a:spcPct val="0"/>
            </a:spcBef>
            <a:spcAft>
              <a:spcPct val="35000"/>
            </a:spcAft>
          </a:pPr>
          <a:r>
            <a:rPr lang="uk-UA" sz="2600" b="1" kern="1200" noProof="0" dirty="0" smtClean="0">
              <a:latin typeface="Times New Roman" panose="02020603050405020304" pitchFamily="18" charset="0"/>
              <a:cs typeface="Times New Roman" panose="02020603050405020304" pitchFamily="18" charset="0"/>
            </a:rPr>
            <a:t>За ознакою юридичного оформлення шлюбних відносин: офіційно зареєстрована, громадянська</a:t>
          </a:r>
          <a:endParaRPr lang="uk-UA" sz="2600" b="1" kern="1200" noProof="0" dirty="0">
            <a:latin typeface="Times New Roman" panose="02020603050405020304" pitchFamily="18" charset="0"/>
            <a:cs typeface="Times New Roman" panose="02020603050405020304" pitchFamily="18" charset="0"/>
          </a:endParaRPr>
        </a:p>
      </dsp:txBody>
      <dsp:txXfrm rot="10800000">
        <a:off x="858748" y="3911704"/>
        <a:ext cx="9709900" cy="1505773"/>
      </dsp:txXfrm>
    </dsp:sp>
    <dsp:sp modelId="{858F7386-5BAE-4C1B-A495-5A37D09DA3B7}">
      <dsp:nvSpPr>
        <dsp:cNvPr id="0" name=""/>
        <dsp:cNvSpPr/>
      </dsp:nvSpPr>
      <dsp:spPr>
        <a:xfrm>
          <a:off x="2878" y="3912893"/>
          <a:ext cx="1505773" cy="150577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2E83D-EFF8-4B39-9F73-57ACB71EBFD0}">
      <dsp:nvSpPr>
        <dsp:cNvPr id="0" name=""/>
        <dsp:cNvSpPr/>
      </dsp:nvSpPr>
      <dsp:spPr>
        <a:xfrm>
          <a:off x="0" y="0"/>
          <a:ext cx="8461499" cy="1414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uk-UA" sz="3200" b="1" kern="1200" noProof="0" dirty="0" smtClean="0">
              <a:latin typeface="Times New Roman" panose="02020603050405020304" pitchFamily="18" charset="0"/>
              <a:cs typeface="Times New Roman" panose="02020603050405020304" pitchFamily="18" charset="0"/>
            </a:rPr>
            <a:t>крос-культурна – сім’я з представників різних етнічних і расових груп;</a:t>
          </a:r>
          <a:endParaRPr lang="uk-UA" sz="3200" b="1" kern="1200" noProof="0" dirty="0">
            <a:latin typeface="Times New Roman" panose="02020603050405020304" pitchFamily="18" charset="0"/>
            <a:cs typeface="Times New Roman" panose="02020603050405020304" pitchFamily="18" charset="0"/>
          </a:endParaRPr>
        </a:p>
      </dsp:txBody>
      <dsp:txXfrm>
        <a:off x="41415" y="41415"/>
        <a:ext cx="6935660" cy="1331190"/>
      </dsp:txXfrm>
    </dsp:sp>
    <dsp:sp modelId="{918F1796-ABDE-49F6-B7BD-1F4C25CE551F}">
      <dsp:nvSpPr>
        <dsp:cNvPr id="0" name=""/>
        <dsp:cNvSpPr/>
      </dsp:nvSpPr>
      <dsp:spPr>
        <a:xfrm>
          <a:off x="746602" y="1649691"/>
          <a:ext cx="8461499" cy="1414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uk-UA" sz="3200" b="1" kern="1200" noProof="0" dirty="0" smtClean="0">
              <a:latin typeface="Times New Roman" panose="02020603050405020304" pitchFamily="18" charset="0"/>
              <a:cs typeface="Times New Roman" panose="02020603050405020304" pitchFamily="18" charset="0"/>
            </a:rPr>
            <a:t>сім’я з представників різних релігійних конфесій; </a:t>
          </a:r>
          <a:endParaRPr lang="uk-UA" sz="3200" b="1" kern="1200" noProof="0" dirty="0">
            <a:latin typeface="Times New Roman" panose="02020603050405020304" pitchFamily="18" charset="0"/>
            <a:cs typeface="Times New Roman" panose="02020603050405020304" pitchFamily="18" charset="0"/>
          </a:endParaRPr>
        </a:p>
      </dsp:txBody>
      <dsp:txXfrm>
        <a:off x="788017" y="1691106"/>
        <a:ext cx="6712952" cy="1331190"/>
      </dsp:txXfrm>
    </dsp:sp>
    <dsp:sp modelId="{58E2CE55-1AE7-41F4-A75D-81D369CCC015}">
      <dsp:nvSpPr>
        <dsp:cNvPr id="0" name=""/>
        <dsp:cNvSpPr/>
      </dsp:nvSpPr>
      <dsp:spPr>
        <a:xfrm>
          <a:off x="1446075" y="3299382"/>
          <a:ext cx="8461499" cy="1414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90000"/>
            </a:lnSpc>
            <a:spcBef>
              <a:spcPct val="0"/>
            </a:spcBef>
            <a:spcAft>
              <a:spcPct val="35000"/>
            </a:spcAft>
          </a:pPr>
          <a:r>
            <a:rPr lang="uk-UA" sz="3200" b="1" kern="1200" noProof="0" dirty="0" smtClean="0">
              <a:latin typeface="Times New Roman" panose="02020603050405020304" pitchFamily="18" charset="0"/>
              <a:cs typeface="Times New Roman" panose="02020603050405020304" pitchFamily="18" charset="0"/>
            </a:rPr>
            <a:t>батьки-одинаки, які виховують дітей поза партнерством тощо. </a:t>
          </a:r>
          <a:endParaRPr lang="uk-UA" sz="3200" b="1" kern="1200" noProof="0" dirty="0">
            <a:latin typeface="Times New Roman" panose="02020603050405020304" pitchFamily="18" charset="0"/>
            <a:cs typeface="Times New Roman" panose="02020603050405020304" pitchFamily="18" charset="0"/>
          </a:endParaRPr>
        </a:p>
      </dsp:txBody>
      <dsp:txXfrm>
        <a:off x="1487490" y="3340797"/>
        <a:ext cx="6712952" cy="1331190"/>
      </dsp:txXfrm>
    </dsp:sp>
    <dsp:sp modelId="{F8A51415-EA6C-4344-8493-C9F00BA1E32D}">
      <dsp:nvSpPr>
        <dsp:cNvPr id="0" name=""/>
        <dsp:cNvSpPr/>
      </dsp:nvSpPr>
      <dsp:spPr>
        <a:xfrm>
          <a:off x="7542385" y="1072299"/>
          <a:ext cx="919113" cy="91911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7749185" y="1072299"/>
        <a:ext cx="505513" cy="691633"/>
      </dsp:txXfrm>
    </dsp:sp>
    <dsp:sp modelId="{696D705C-1912-4ECF-9236-8902750E289C}">
      <dsp:nvSpPr>
        <dsp:cNvPr id="0" name=""/>
        <dsp:cNvSpPr/>
      </dsp:nvSpPr>
      <dsp:spPr>
        <a:xfrm>
          <a:off x="8288988" y="2712563"/>
          <a:ext cx="919113" cy="91911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8495788" y="2712563"/>
        <a:ext cx="505513" cy="69163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smtClean="0"/>
              <a:t>Зразок заголовка</a:t>
            </a:r>
            <a:endParaRPr lang="uk-UA"/>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DBAF90B8-003A-4B96-A956-C4C84F01AD84}" type="datetimeFigureOut">
              <a:rPr lang="uk-UA" smtClean="0"/>
              <a:t>09.05.2024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1276616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DBAF90B8-003A-4B96-A956-C4C84F01AD84}" type="datetimeFigureOut">
              <a:rPr lang="uk-UA" smtClean="0"/>
              <a:t>09.05.2024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246503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DBAF90B8-003A-4B96-A956-C4C84F01AD84}" type="datetimeFigureOut">
              <a:rPr lang="uk-UA" smtClean="0"/>
              <a:t>09.05.2024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2878786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DBAF90B8-003A-4B96-A956-C4C84F01AD84}" type="datetimeFigureOut">
              <a:rPr lang="uk-UA" smtClean="0"/>
              <a:t>09.05.2024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281978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smtClean="0"/>
              <a:t>Зразок заголовка</a:t>
            </a:r>
            <a:endParaRPr lang="uk-UA"/>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DBAF90B8-003A-4B96-A956-C4C84F01AD84}" type="datetimeFigureOut">
              <a:rPr lang="uk-UA" smtClean="0"/>
              <a:t>09.05.2024</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91294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838200" y="1825625"/>
            <a:ext cx="51816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6172200" y="1825625"/>
            <a:ext cx="5181600" cy="435133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DBAF90B8-003A-4B96-A956-C4C84F01AD84}" type="datetimeFigureOut">
              <a:rPr lang="uk-UA" smtClean="0"/>
              <a:t>09.05.2024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4210492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DBAF90B8-003A-4B96-A956-C4C84F01AD84}" type="datetimeFigureOut">
              <a:rPr lang="uk-UA" smtClean="0"/>
              <a:t>09.05.2024</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22900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DBAF90B8-003A-4B96-A956-C4C84F01AD84}" type="datetimeFigureOut">
              <a:rPr lang="uk-UA" smtClean="0"/>
              <a:t>09.05.2024</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84837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DBAF90B8-003A-4B96-A956-C4C84F01AD84}" type="datetimeFigureOut">
              <a:rPr lang="uk-UA" smtClean="0"/>
              <a:t>09.05.2024</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36469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DBAF90B8-003A-4B96-A956-C4C84F01AD84}" type="datetimeFigureOut">
              <a:rPr lang="uk-UA" smtClean="0"/>
              <a:t>09.05.2024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3391006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DBAF90B8-003A-4B96-A956-C4C84F01AD84}" type="datetimeFigureOut">
              <a:rPr lang="uk-UA" smtClean="0"/>
              <a:t>09.05.2024</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9DCC68B0-FEF5-4967-AB61-027E0FAFB075}" type="slidenum">
              <a:rPr lang="uk-UA" smtClean="0"/>
              <a:t>‹#›</a:t>
            </a:fld>
            <a:endParaRPr lang="uk-UA"/>
          </a:p>
        </p:txBody>
      </p:sp>
    </p:spTree>
    <p:extLst>
      <p:ext uri="{BB962C8B-B14F-4D97-AF65-F5344CB8AC3E}">
        <p14:creationId xmlns:p14="http://schemas.microsoft.com/office/powerpoint/2010/main" val="62128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F90B8-003A-4B96-A956-C4C84F01AD84}" type="datetimeFigureOut">
              <a:rPr lang="uk-UA" smtClean="0"/>
              <a:t>09.05.2024</a:t>
            </a:fld>
            <a:endParaRPr lang="uk-UA"/>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C68B0-FEF5-4967-AB61-027E0FAFB075}" type="slidenum">
              <a:rPr lang="uk-UA" smtClean="0"/>
              <a:t>‹#›</a:t>
            </a:fld>
            <a:endParaRPr lang="uk-UA"/>
          </a:p>
        </p:txBody>
      </p:sp>
    </p:spTree>
    <p:extLst>
      <p:ext uri="{BB962C8B-B14F-4D97-AF65-F5344CB8AC3E}">
        <p14:creationId xmlns:p14="http://schemas.microsoft.com/office/powerpoint/2010/main" val="392093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2.png"/><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6.png"/><Relationship Id="rId5" Type="http://schemas.openxmlformats.org/officeDocument/2006/relationships/diagramQuickStyle" Target="../diagrams/quickStyle2.xml"/><Relationship Id="rId10" Type="http://schemas.openxmlformats.org/officeDocument/2006/relationships/image" Target="../media/image15.png"/><Relationship Id="rId4" Type="http://schemas.openxmlformats.org/officeDocument/2006/relationships/diagramLayout" Target="../diagrams/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594"/>
            <a:ext cx="12193057" cy="6858594"/>
          </a:xfrm>
          <a:prstGeom prst="rect">
            <a:avLst/>
          </a:prstGeom>
        </p:spPr>
      </p:pic>
      <p:sp>
        <p:nvSpPr>
          <p:cNvPr id="3" name="Прямокутник 2"/>
          <p:cNvSpPr/>
          <p:nvPr/>
        </p:nvSpPr>
        <p:spPr>
          <a:xfrm>
            <a:off x="173736" y="310896"/>
            <a:ext cx="9104143" cy="461665"/>
          </a:xfrm>
          <a:prstGeom prst="rect">
            <a:avLst/>
          </a:prstGeom>
        </p:spPr>
        <p:txBody>
          <a:bodyPr wrap="square">
            <a:spAutoFit/>
          </a:bodyPr>
          <a:lstStyle/>
          <a:p>
            <a:r>
              <a:rPr lang="uk-UA" sz="2400" b="1" dirty="0" smtClean="0">
                <a:latin typeface="Times New Roman" panose="02020603050405020304" pitchFamily="18" charset="0"/>
                <a:cs typeface="Times New Roman" panose="02020603050405020304" pitchFamily="18" charset="0"/>
              </a:rPr>
              <a:t>ЦЕНТР ПРОФЕСІЙНО-ТЕХНІЧНОЇ ОСВІТИ м. ЖИТОМИРА</a:t>
            </a:r>
            <a:endParaRPr lang="uk-UA" sz="2400" b="1" dirty="0">
              <a:latin typeface="Times New Roman" panose="02020603050405020304" pitchFamily="18" charset="0"/>
              <a:cs typeface="Times New Roman" panose="02020603050405020304" pitchFamily="18" charset="0"/>
            </a:endParaRPr>
          </a:p>
        </p:txBody>
      </p:sp>
      <p:sp>
        <p:nvSpPr>
          <p:cNvPr id="4" name="Прямокутник 3"/>
          <p:cNvSpPr/>
          <p:nvPr/>
        </p:nvSpPr>
        <p:spPr>
          <a:xfrm>
            <a:off x="9390655" y="4873658"/>
            <a:ext cx="2688569" cy="1477328"/>
          </a:xfrm>
          <a:prstGeom prst="rect">
            <a:avLst/>
          </a:prstGeom>
        </p:spPr>
        <p:txBody>
          <a:bodyPr wrap="square">
            <a:spAutoFit/>
          </a:bodyPr>
          <a:lstStyle/>
          <a:p>
            <a:pPr algn="just"/>
            <a:r>
              <a:rPr lang="uk-UA" b="1" dirty="0" smtClean="0">
                <a:latin typeface="Times New Roman" panose="02020603050405020304" pitchFamily="18" charset="0"/>
                <a:cs typeface="Times New Roman" panose="02020603050405020304" pitchFamily="18" charset="0"/>
              </a:rPr>
              <a:t>ПІДГОТУВАЛА:</a:t>
            </a:r>
          </a:p>
          <a:p>
            <a:pPr algn="just"/>
            <a:r>
              <a:rPr lang="uk-UA" b="1" dirty="0" smtClean="0">
                <a:latin typeface="Times New Roman" panose="02020603050405020304" pitchFamily="18" charset="0"/>
                <a:cs typeface="Times New Roman" panose="02020603050405020304" pitchFamily="18" charset="0"/>
              </a:rPr>
              <a:t>викладачка Історії та Громадянської освіти </a:t>
            </a:r>
          </a:p>
          <a:p>
            <a:pPr algn="just"/>
            <a:r>
              <a:rPr lang="uk-UA" b="1" dirty="0" smtClean="0">
                <a:latin typeface="Times New Roman" panose="02020603050405020304" pitchFamily="18" charset="0"/>
                <a:cs typeface="Times New Roman" panose="02020603050405020304" pitchFamily="18" charset="0"/>
              </a:rPr>
              <a:t>ЦПТО м. </a:t>
            </a:r>
            <a:r>
              <a:rPr lang="uk-UA" b="1" dirty="0" smtClean="0">
                <a:latin typeface="Times New Roman" panose="02020603050405020304" pitchFamily="18" charset="0"/>
                <a:cs typeface="Times New Roman" panose="02020603050405020304" pitchFamily="18" charset="0"/>
              </a:rPr>
              <a:t>Житомира</a:t>
            </a:r>
          </a:p>
          <a:p>
            <a:pPr algn="just"/>
            <a:r>
              <a:rPr lang="uk-UA" b="1" dirty="0" smtClean="0">
                <a:latin typeface="Times New Roman" panose="02020603050405020304" pitchFamily="18" charset="0"/>
                <a:cs typeface="Times New Roman" panose="02020603050405020304" pitchFamily="18" charset="0"/>
              </a:rPr>
              <a:t>Ольга Віталіївна Галич</a:t>
            </a:r>
            <a:endParaRPr lang="uk-UA"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9390655" y="82181"/>
            <a:ext cx="2688569" cy="2651990"/>
          </a:xfrm>
          <a:prstGeom prst="rect">
            <a:avLst/>
          </a:prstGeom>
        </p:spPr>
      </p:pic>
      <p:sp>
        <p:nvSpPr>
          <p:cNvPr id="6" name="Прямокутник 5"/>
          <p:cNvSpPr/>
          <p:nvPr/>
        </p:nvSpPr>
        <p:spPr>
          <a:xfrm>
            <a:off x="1470581" y="886408"/>
            <a:ext cx="8408710" cy="3539430"/>
          </a:xfrm>
          <a:prstGeom prst="rect">
            <a:avLst/>
          </a:prstGeom>
        </p:spPr>
        <p:txBody>
          <a:bodyPr wrap="square">
            <a:spAutoFit/>
          </a:bodyPr>
          <a:lstStyle/>
          <a:p>
            <a:pPr algn="ctr"/>
            <a:r>
              <a:rPr lang="uk-UA" sz="6600" b="1" dirty="0" smtClean="0">
                <a:latin typeface="Times New Roman" panose="02020603050405020304" pitchFamily="18" charset="0"/>
                <a:cs typeface="Times New Roman" panose="02020603050405020304" pitchFamily="18" charset="0"/>
              </a:rPr>
              <a:t>Тема: </a:t>
            </a:r>
          </a:p>
          <a:p>
            <a:pPr algn="ctr"/>
            <a:endParaRPr lang="uk-UA" sz="1400" b="1" dirty="0" smtClean="0">
              <a:latin typeface="Times New Roman" panose="02020603050405020304" pitchFamily="18" charset="0"/>
              <a:cs typeface="Times New Roman" panose="02020603050405020304" pitchFamily="18" charset="0"/>
            </a:endParaRPr>
          </a:p>
          <a:p>
            <a:pPr algn="ctr"/>
            <a:r>
              <a:rPr lang="uk-UA" sz="7200" b="1" i="1" dirty="0" smtClean="0">
                <a:latin typeface="Times New Roman" panose="02020603050405020304" pitchFamily="18" charset="0"/>
                <a:cs typeface="Times New Roman" panose="02020603050405020304" pitchFamily="18" charset="0"/>
              </a:rPr>
              <a:t>Соціалізація особистості</a:t>
            </a:r>
            <a:endParaRPr lang="uk-UA" sz="7200" b="1" i="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91344" y="4378792"/>
            <a:ext cx="2505067" cy="2383768"/>
          </a:xfrm>
          <a:prstGeom prst="rect">
            <a:avLst/>
          </a:prstGeom>
        </p:spPr>
      </p:pic>
    </p:spTree>
    <p:extLst>
      <p:ext uri="{BB962C8B-B14F-4D97-AF65-F5344CB8AC3E}">
        <p14:creationId xmlns:p14="http://schemas.microsoft.com/office/powerpoint/2010/main" val="1677312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3057" cy="6858594"/>
          </a:xfrm>
          <a:prstGeom prst="rect">
            <a:avLst/>
          </a:prstGeom>
        </p:spPr>
      </p:pic>
      <p:sp>
        <p:nvSpPr>
          <p:cNvPr id="3" name="Прямокутник 2"/>
          <p:cNvSpPr/>
          <p:nvPr/>
        </p:nvSpPr>
        <p:spPr>
          <a:xfrm>
            <a:off x="3928905" y="130629"/>
            <a:ext cx="3667649" cy="646331"/>
          </a:xfrm>
          <a:prstGeom prst="rect">
            <a:avLst/>
          </a:prstGeom>
        </p:spPr>
        <p:txBody>
          <a:bodyPr wrap="square">
            <a:spAutoFit/>
          </a:bodyPr>
          <a:lstStyle/>
          <a:p>
            <a:pPr algn="ctr"/>
            <a:r>
              <a:rPr lang="uk-UA" sz="3600" b="1" dirty="0">
                <a:latin typeface="Times New Roman" panose="02020603050405020304" pitchFamily="18" charset="0"/>
                <a:cs typeface="Times New Roman" panose="02020603050405020304" pitchFamily="18" charset="0"/>
              </a:rPr>
              <a:t>Функції сім’ї</a:t>
            </a:r>
            <a:r>
              <a:rPr lang="uk-UA" dirty="0"/>
              <a:t>:</a:t>
            </a:r>
          </a:p>
        </p:txBody>
      </p:sp>
      <p:graphicFrame>
        <p:nvGraphicFramePr>
          <p:cNvPr id="4" name="Схема 3"/>
          <p:cNvGraphicFramePr/>
          <p:nvPr>
            <p:extLst>
              <p:ext uri="{D42A27DB-BD31-4B8C-83A1-F6EECF244321}">
                <p14:modId xmlns:p14="http://schemas.microsoft.com/office/powerpoint/2010/main" val="231750697"/>
              </p:ext>
            </p:extLst>
          </p:nvPr>
        </p:nvGraphicFramePr>
        <p:xfrm>
          <a:off x="273538" y="776960"/>
          <a:ext cx="11342357" cy="5834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086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кутник 2"/>
          <p:cNvSpPr/>
          <p:nvPr/>
        </p:nvSpPr>
        <p:spPr>
          <a:xfrm>
            <a:off x="80388" y="261257"/>
            <a:ext cx="8415284" cy="6370975"/>
          </a:xfrm>
          <a:prstGeom prst="rect">
            <a:avLst/>
          </a:prstGeom>
        </p:spPr>
        <p:txBody>
          <a:bodyPr wrap="square">
            <a:spAutoFit/>
          </a:bodyPr>
          <a:lstStyle/>
          <a:p>
            <a:pPr algn="just"/>
            <a:r>
              <a:rPr lang="uk-UA" sz="2400" dirty="0" smtClean="0">
                <a:latin typeface="Times New Roman" panose="02020603050405020304" pitchFamily="18" charset="0"/>
                <a:cs typeface="Times New Roman" panose="02020603050405020304" pitchFamily="18" charset="0"/>
              </a:rPr>
              <a:t>	Гармонійні </a:t>
            </a:r>
            <a:r>
              <a:rPr lang="uk-UA" sz="2400" dirty="0">
                <a:latin typeface="Times New Roman" panose="02020603050405020304" pitchFamily="18" charset="0"/>
                <a:cs typeface="Times New Roman" panose="02020603050405020304" pitchFamily="18" charset="0"/>
              </a:rPr>
              <a:t>стосунки в родині дозволяють її членам долати перешкоди, переживати складні моменти життя. Саме на родину покладається формування в дитини усвідомлення важливості існування сім’ї як соціального інституту. Сім’я є мікроколективом, який відіграє найважливішу роль у становленні та вихованні особистості. Сім’я робить життя повнокровним. Сім’я дає щастя. Сім’я передає молодій особистості, яка перебуває в процесі становлення, досвід попередніх поколінь. Саме в тісному родинному спілкуванні відбувається первинна соціалізація індивіда. </a:t>
            </a:r>
            <a:endParaRPr lang="uk-UA" sz="2400" dirty="0" smtClean="0">
              <a:latin typeface="Times New Roman" panose="02020603050405020304" pitchFamily="18" charset="0"/>
              <a:cs typeface="Times New Roman" panose="02020603050405020304" pitchFamily="18" charset="0"/>
            </a:endParaRPr>
          </a:p>
          <a:p>
            <a:pPr algn="just"/>
            <a:r>
              <a:rPr lang="uk-UA" sz="2400" dirty="0" smtClean="0">
                <a:latin typeface="Times New Roman" panose="02020603050405020304" pitchFamily="18" charset="0"/>
                <a:cs typeface="Times New Roman" panose="02020603050405020304" pitchFamily="18" charset="0"/>
              </a:rPr>
              <a:t>	У </a:t>
            </a:r>
            <a:r>
              <a:rPr lang="uk-UA" sz="2400" dirty="0">
                <a:latin typeface="Times New Roman" panose="02020603050405020304" pitchFamily="18" charset="0"/>
                <a:cs typeface="Times New Roman" panose="02020603050405020304" pitchFamily="18" charset="0"/>
              </a:rPr>
              <a:t>процесі родинної соціалізації діти переймають як позитивні, так і негативні якості поведінки батьків. Тому суперечки між батьками погано у сім’ї впливає на манеру поведінки дітей. Найкращою для соціалізації дитини є сім’я, що функціонує на основі партнерських відносин. У ній немає вертикалі влади, тут відносини будуються принципово на рівних умовах. </a:t>
            </a:r>
          </a:p>
        </p:txBody>
      </p:sp>
      <p:pic>
        <p:nvPicPr>
          <p:cNvPr id="5" name="Рисунок 4"/>
          <p:cNvPicPr>
            <a:picLocks noChangeAspect="1"/>
          </p:cNvPicPr>
          <p:nvPr/>
        </p:nvPicPr>
        <p:blipFill>
          <a:blip r:embed="rId3"/>
          <a:stretch>
            <a:fillRect/>
          </a:stretch>
        </p:blipFill>
        <p:spPr>
          <a:xfrm>
            <a:off x="8624086" y="145410"/>
            <a:ext cx="3440028" cy="2295143"/>
          </a:xfrm>
          <a:prstGeom prst="rect">
            <a:avLst/>
          </a:prstGeom>
        </p:spPr>
      </p:pic>
      <p:pic>
        <p:nvPicPr>
          <p:cNvPr id="6" name="Рисунок 5"/>
          <p:cNvPicPr>
            <a:picLocks noChangeAspect="1"/>
          </p:cNvPicPr>
          <p:nvPr/>
        </p:nvPicPr>
        <p:blipFill>
          <a:blip r:embed="rId4"/>
          <a:stretch>
            <a:fillRect/>
          </a:stretch>
        </p:blipFill>
        <p:spPr>
          <a:xfrm>
            <a:off x="8681601" y="4491535"/>
            <a:ext cx="3382513" cy="2250909"/>
          </a:xfrm>
          <a:prstGeom prst="rect">
            <a:avLst/>
          </a:prstGeom>
        </p:spPr>
      </p:pic>
      <p:pic>
        <p:nvPicPr>
          <p:cNvPr id="8" name="Рисунок 7"/>
          <p:cNvPicPr>
            <a:picLocks noChangeAspect="1"/>
          </p:cNvPicPr>
          <p:nvPr/>
        </p:nvPicPr>
        <p:blipFill>
          <a:blip r:embed="rId5"/>
          <a:stretch>
            <a:fillRect/>
          </a:stretch>
        </p:blipFill>
        <p:spPr>
          <a:xfrm>
            <a:off x="8955752" y="2586260"/>
            <a:ext cx="2776695" cy="1822206"/>
          </a:xfrm>
          <a:prstGeom prst="rect">
            <a:avLst/>
          </a:prstGeom>
        </p:spPr>
      </p:pic>
    </p:spTree>
    <p:extLst>
      <p:ext uri="{BB962C8B-B14F-4D97-AF65-F5344CB8AC3E}">
        <p14:creationId xmlns:p14="http://schemas.microsoft.com/office/powerpoint/2010/main" val="139971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кутник 2"/>
          <p:cNvSpPr/>
          <p:nvPr/>
        </p:nvSpPr>
        <p:spPr>
          <a:xfrm>
            <a:off x="773723" y="200967"/>
            <a:ext cx="9756950" cy="707886"/>
          </a:xfrm>
          <a:prstGeom prst="rect">
            <a:avLst/>
          </a:prstGeom>
        </p:spPr>
        <p:txBody>
          <a:bodyPr wrap="square">
            <a:spAutoFit/>
          </a:bodyPr>
          <a:lstStyle/>
          <a:p>
            <a:pPr algn="ctr"/>
            <a:r>
              <a:rPr lang="uk-UA" sz="4000" b="1" i="1" dirty="0">
                <a:solidFill>
                  <a:srgbClr val="002060"/>
                </a:solidFill>
                <a:latin typeface="Times New Roman" panose="02020603050405020304" pitchFamily="18" charset="0"/>
                <a:cs typeface="Times New Roman" panose="02020603050405020304" pitchFamily="18" charset="0"/>
              </a:rPr>
              <a:t>Види сучасної сім’ї:</a:t>
            </a:r>
          </a:p>
        </p:txBody>
      </p:sp>
      <p:graphicFrame>
        <p:nvGraphicFramePr>
          <p:cNvPr id="4" name="Схема 3"/>
          <p:cNvGraphicFramePr/>
          <p:nvPr>
            <p:extLst>
              <p:ext uri="{D42A27DB-BD31-4B8C-83A1-F6EECF244321}">
                <p14:modId xmlns:p14="http://schemas.microsoft.com/office/powerpoint/2010/main" val="2470399412"/>
              </p:ext>
            </p:extLst>
          </p:nvPr>
        </p:nvGraphicFramePr>
        <p:xfrm>
          <a:off x="109417" y="1061311"/>
          <a:ext cx="1200219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7242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0"/>
            <a:ext cx="12193057" cy="6858594"/>
          </a:xfrm>
          <a:prstGeom prst="rect">
            <a:avLst/>
          </a:prstGeom>
        </p:spPr>
      </p:pic>
      <p:graphicFrame>
        <p:nvGraphicFramePr>
          <p:cNvPr id="3" name="Схема 2"/>
          <p:cNvGraphicFramePr/>
          <p:nvPr>
            <p:extLst>
              <p:ext uri="{D42A27DB-BD31-4B8C-83A1-F6EECF244321}">
                <p14:modId xmlns:p14="http://schemas.microsoft.com/office/powerpoint/2010/main" val="1482592775"/>
              </p:ext>
            </p:extLst>
          </p:nvPr>
        </p:nvGraphicFramePr>
        <p:xfrm>
          <a:off x="755861" y="800053"/>
          <a:ext cx="1105095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4182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угольник 2"/>
          <p:cNvSpPr/>
          <p:nvPr/>
        </p:nvSpPr>
        <p:spPr>
          <a:xfrm>
            <a:off x="273377" y="329939"/>
            <a:ext cx="11387580" cy="954107"/>
          </a:xfrm>
          <a:prstGeom prst="rect">
            <a:avLst/>
          </a:prstGeom>
        </p:spPr>
        <p:txBody>
          <a:bodyPr wrap="square">
            <a:spAutoFit/>
          </a:bodyPr>
          <a:lstStyle/>
          <a:p>
            <a:pPr algn="just"/>
            <a:r>
              <a:rPr lang="uk-UA" sz="2800" b="1" dirty="0" smtClean="0">
                <a:latin typeface="Times New Roman" panose="02020603050405020304" pitchFamily="18" charset="0"/>
                <a:cs typeface="Times New Roman" panose="02020603050405020304" pitchFamily="18" charset="0"/>
              </a:rPr>
              <a:t>	У процесі глобалізації, з огляду на різні обставини, дедалі частіше з’являються нові типи сімей, зокрема:</a:t>
            </a:r>
            <a:endParaRPr lang="uk-UA" sz="2800" b="1" dirty="0">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1900928556"/>
              </p:ext>
            </p:extLst>
          </p:nvPr>
        </p:nvGraphicFramePr>
        <p:xfrm>
          <a:off x="1121790" y="1640263"/>
          <a:ext cx="9954705" cy="4713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5136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sp>
        <p:nvSpPr>
          <p:cNvPr id="4" name="Прямоугольник 3"/>
          <p:cNvSpPr/>
          <p:nvPr/>
        </p:nvSpPr>
        <p:spPr>
          <a:xfrm>
            <a:off x="141402" y="169681"/>
            <a:ext cx="11896627" cy="6340197"/>
          </a:xfrm>
          <a:prstGeom prst="rect">
            <a:avLst/>
          </a:prstGeom>
        </p:spPr>
        <p:txBody>
          <a:bodyPr wrap="square">
            <a:spAutoFit/>
          </a:bodyPr>
          <a:lstStyle/>
          <a:p>
            <a:pPr algn="just"/>
            <a:r>
              <a:rPr lang="uk-UA" sz="2800" b="1" dirty="0" smtClean="0">
                <a:solidFill>
                  <a:srgbClr val="002060"/>
                </a:solidFill>
                <a:latin typeface="Times New Roman" panose="02020603050405020304" pitchFamily="18" charset="0"/>
                <a:cs typeface="Times New Roman" panose="02020603050405020304" pitchFamily="18" charset="0"/>
              </a:rPr>
              <a:t>Ознаки партнерської сім’ї</a:t>
            </a:r>
          </a:p>
          <a:p>
            <a:pPr algn="just"/>
            <a:r>
              <a:rPr lang="uk-UA" sz="2000" dirty="0" smtClean="0">
                <a:latin typeface="Times New Roman" panose="02020603050405020304" pitchFamily="18" charset="0"/>
                <a:cs typeface="Times New Roman" panose="02020603050405020304" pitchFamily="18" charset="0"/>
              </a:rPr>
              <a:t>	</a:t>
            </a:r>
            <a:r>
              <a:rPr lang="uk-UA" sz="2100" dirty="0" smtClean="0">
                <a:latin typeface="Times New Roman" panose="02020603050405020304" pitchFamily="18" charset="0"/>
                <a:cs typeface="Times New Roman" panose="02020603050405020304" pitchFamily="18" charset="0"/>
              </a:rPr>
              <a:t>Фундаментом партнерських відносин є взаємопідтримка та дружба між дружиною та чоловіком. Вони один для одного перші люди, з якими хочеться поділити горе і радість, поділитися всім потаємним. Жоден із партнерів не захоче висміяти, образити чи розкритикувати іншого, знизивши його самооцінку, для самоствердження власної.</a:t>
            </a:r>
          </a:p>
          <a:p>
            <a:pPr algn="just"/>
            <a:r>
              <a:rPr lang="uk-UA" sz="2100" dirty="0" smtClean="0">
                <a:latin typeface="Times New Roman" panose="02020603050405020304" pitchFamily="18" charset="0"/>
                <a:cs typeface="Times New Roman" panose="02020603050405020304" pitchFamily="18" charset="0"/>
              </a:rPr>
              <a:t>	Будь-який конфлікт вирішується переговорами, знаходяться точки дотику, які в результаті влаштовуватимуть обох партнерів.</a:t>
            </a:r>
          </a:p>
          <a:p>
            <a:pPr algn="just"/>
            <a:r>
              <a:rPr lang="uk-UA" sz="2100" dirty="0" smtClean="0">
                <a:latin typeface="Times New Roman" panose="02020603050405020304" pitchFamily="18" charset="0"/>
                <a:cs typeface="Times New Roman" panose="02020603050405020304" pitchFamily="18" charset="0"/>
              </a:rPr>
              <a:t>	Кожен із членів сім’ї намагається на благо свого партнера. Хоче бачити його радість та виявляти до нього максимальну турботу.</a:t>
            </a:r>
          </a:p>
          <a:p>
            <a:pPr algn="just"/>
            <a:r>
              <a:rPr lang="uk-UA" sz="2100" dirty="0" smtClean="0">
                <a:latin typeface="Times New Roman" panose="02020603050405020304" pitchFamily="18" charset="0"/>
                <a:cs typeface="Times New Roman" panose="02020603050405020304" pitchFamily="18" charset="0"/>
              </a:rPr>
              <a:t>	У партнерських відносинах ніхто не замовчуватиме проблеми, вставатиме в позу чи влаштовуватиме бойкот, не кажучи про застосування маніпулювання чи фізичної сили, щодо один одного.</a:t>
            </a:r>
          </a:p>
          <a:p>
            <a:pPr algn="just"/>
            <a:r>
              <a:rPr lang="uk-UA" sz="2100" dirty="0" smtClean="0">
                <a:latin typeface="Times New Roman" panose="02020603050405020304" pitchFamily="18" charset="0"/>
                <a:cs typeface="Times New Roman" panose="02020603050405020304" pitchFamily="18" charset="0"/>
              </a:rPr>
              <a:t>	Партнери поважають особистий простір та інтереси один одного. Серед них ніхто не тиснутиме морально, виправдовуючи своє нехлюйське ставлення наявністю особистого кордону.</a:t>
            </a:r>
          </a:p>
          <a:p>
            <a:pPr algn="just"/>
            <a:r>
              <a:rPr lang="uk-UA" sz="2100" dirty="0" smtClean="0">
                <a:latin typeface="Times New Roman" panose="02020603050405020304" pitchFamily="18" charset="0"/>
                <a:cs typeface="Times New Roman" panose="02020603050405020304" pitchFamily="18" charset="0"/>
              </a:rPr>
              <a:t>	Якщо один із членів сім’ї досягає успіху – це означає, що сім’я загалом досягає успіху. У сім’ї немає заздрості до здобутків коханих, і відсутня гонка, хто успішніший чи розумніший. Партнери марно не переживають, вони впевнені у своєму супутнику життя, як і в його підтримці за потреби.</a:t>
            </a:r>
          </a:p>
          <a:p>
            <a:pPr algn="just"/>
            <a:r>
              <a:rPr lang="uk-UA" sz="2100" dirty="0" smtClean="0">
                <a:latin typeface="Times New Roman" panose="02020603050405020304" pitchFamily="18" charset="0"/>
                <a:cs typeface="Times New Roman" panose="02020603050405020304" pitchFamily="18" charset="0"/>
              </a:rPr>
              <a:t>	В </a:t>
            </a:r>
            <a:r>
              <a:rPr lang="uk-UA" sz="2100" dirty="0">
                <a:latin typeface="Times New Roman" panose="02020603050405020304" pitchFamily="18" charset="0"/>
                <a:cs typeface="Times New Roman" panose="02020603050405020304" pitchFamily="18" charset="0"/>
              </a:rPr>
              <a:t>основі таких відносин знаходиться чесність, щирі почуття та взаємоповага. Жодної маніпуляції та примусу до чогось.</a:t>
            </a:r>
          </a:p>
        </p:txBody>
      </p:sp>
    </p:spTree>
    <p:extLst>
      <p:ext uri="{BB962C8B-B14F-4D97-AF65-F5344CB8AC3E}">
        <p14:creationId xmlns:p14="http://schemas.microsoft.com/office/powerpoint/2010/main" val="2467083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5" name="Рисунок 4"/>
          <p:cNvPicPr>
            <a:picLocks noChangeAspect="1"/>
          </p:cNvPicPr>
          <p:nvPr/>
        </p:nvPicPr>
        <p:blipFill>
          <a:blip r:embed="rId3"/>
          <a:stretch>
            <a:fillRect/>
          </a:stretch>
        </p:blipFill>
        <p:spPr>
          <a:xfrm>
            <a:off x="-529" y="-1125"/>
            <a:ext cx="6859125" cy="6859125"/>
          </a:xfrm>
          <a:prstGeom prst="rect">
            <a:avLst/>
          </a:prstGeom>
        </p:spPr>
      </p:pic>
      <p:sp>
        <p:nvSpPr>
          <p:cNvPr id="6" name="Прямоугольник 5"/>
          <p:cNvSpPr/>
          <p:nvPr/>
        </p:nvSpPr>
        <p:spPr>
          <a:xfrm flipH="1">
            <a:off x="7107809" y="829557"/>
            <a:ext cx="4751110" cy="3785652"/>
          </a:xfrm>
          <a:prstGeom prst="rect">
            <a:avLst/>
          </a:prstGeom>
        </p:spPr>
        <p:txBody>
          <a:bodyPr wrap="square">
            <a:spAutoFit/>
          </a:bodyPr>
          <a:lstStyle/>
          <a:p>
            <a:pPr algn="ctr"/>
            <a:r>
              <a:rPr lang="ru-RU" sz="8000" b="1" i="1" dirty="0">
                <a:solidFill>
                  <a:srgbClr val="FFFF00"/>
                </a:solidFill>
                <a:latin typeface="Times New Roman" panose="02020603050405020304" pitchFamily="18" charset="0"/>
                <a:cs typeface="Times New Roman" panose="02020603050405020304" pitchFamily="18" charset="0"/>
              </a:rPr>
              <a:t>Мирного неба над головою!</a:t>
            </a:r>
          </a:p>
        </p:txBody>
      </p:sp>
    </p:spTree>
    <p:extLst>
      <p:ext uri="{BB962C8B-B14F-4D97-AF65-F5344CB8AC3E}">
        <p14:creationId xmlns:p14="http://schemas.microsoft.com/office/powerpoint/2010/main" val="3868512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12192000" cy="6858000"/>
          </a:xfrm>
          <a:prstGeom prst="rect">
            <a:avLst/>
          </a:prstGeom>
        </p:spPr>
      </p:pic>
      <p:sp>
        <p:nvSpPr>
          <p:cNvPr id="4" name="Прямокутник 3"/>
          <p:cNvSpPr/>
          <p:nvPr/>
        </p:nvSpPr>
        <p:spPr>
          <a:xfrm>
            <a:off x="201168" y="292608"/>
            <a:ext cx="11850624" cy="5570756"/>
          </a:xfrm>
          <a:prstGeom prst="rect">
            <a:avLst/>
          </a:prstGeom>
        </p:spPr>
        <p:txBody>
          <a:bodyPr wrap="square">
            <a:spAutoFit/>
          </a:bodyPr>
          <a:lstStyle/>
          <a:p>
            <a:pPr algn="ctr"/>
            <a:r>
              <a:rPr lang="uk-UA" sz="4800" dirty="0" smtClean="0">
                <a:latin typeface="Times New Roman" panose="02020603050405020304" pitchFamily="18" charset="0"/>
                <a:cs typeface="Times New Roman" panose="02020603050405020304" pitchFamily="18" charset="0"/>
              </a:rPr>
              <a:t>План</a:t>
            </a:r>
          </a:p>
          <a:p>
            <a:pPr algn="just"/>
            <a:r>
              <a:rPr lang="uk-UA" sz="4400" dirty="0" smtClean="0">
                <a:latin typeface="Times New Roman" panose="02020603050405020304" pitchFamily="18" charset="0"/>
                <a:cs typeface="Times New Roman" panose="02020603050405020304" pitchFamily="18" charset="0"/>
              </a:rPr>
              <a:t>1. Поняття соціалізації. Етапи соціалізації. Суб’єкти соціалізації. Соціалізація як ресурс формування громадянської ідентичності. </a:t>
            </a:r>
          </a:p>
          <a:p>
            <a:pPr algn="just"/>
            <a:r>
              <a:rPr lang="uk-UA" sz="4400" dirty="0" smtClean="0">
                <a:latin typeface="Times New Roman" panose="02020603050405020304" pitchFamily="18" charset="0"/>
                <a:cs typeface="Times New Roman" panose="02020603050405020304" pitchFamily="18" charset="0"/>
              </a:rPr>
              <a:t>2.	Соціалізація серед однолітків. Молодіжні субкультури. </a:t>
            </a:r>
          </a:p>
          <a:p>
            <a:pPr algn="just"/>
            <a:r>
              <a:rPr lang="uk-UA" sz="4400" dirty="0" smtClean="0">
                <a:latin typeface="Times New Roman" panose="02020603050405020304" pitchFamily="18" charset="0"/>
                <a:cs typeface="Times New Roman" panose="02020603050405020304" pitchFamily="18" charset="0"/>
              </a:rPr>
              <a:t>3.	Соціалізація в сім’ї. Партнерські стосунки в сім’ї. Трансформація моделей сім’ї.</a:t>
            </a:r>
            <a:endParaRPr lang="uk-UA"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89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0"/>
            <a:ext cx="12193057" cy="6858594"/>
          </a:xfrm>
          <a:prstGeom prst="rect">
            <a:avLst/>
          </a:prstGeom>
        </p:spPr>
      </p:pic>
      <p:sp>
        <p:nvSpPr>
          <p:cNvPr id="3" name="Прямокутник 2"/>
          <p:cNvSpPr/>
          <p:nvPr/>
        </p:nvSpPr>
        <p:spPr>
          <a:xfrm>
            <a:off x="110531" y="90435"/>
            <a:ext cx="11987684" cy="4585871"/>
          </a:xfrm>
          <a:prstGeom prst="rect">
            <a:avLst/>
          </a:prstGeom>
        </p:spPr>
        <p:txBody>
          <a:bodyPr wrap="square">
            <a:spAutoFit/>
          </a:bodyPr>
          <a:lstStyle/>
          <a:p>
            <a:pPr algn="just"/>
            <a:r>
              <a:rPr lang="uk-UA" sz="3600" b="1" dirty="0" smtClean="0">
                <a:latin typeface="Times New Roman" panose="02020603050405020304" pitchFamily="18" charset="0"/>
                <a:cs typeface="Times New Roman" panose="02020603050405020304" pitchFamily="18" charset="0"/>
              </a:rPr>
              <a:t>	Соціалізація</a:t>
            </a:r>
            <a:r>
              <a:rPr lang="uk-UA" sz="3200" dirty="0" smtClean="0">
                <a:latin typeface="Times New Roman" panose="02020603050405020304" pitchFamily="18" charset="0"/>
                <a:cs typeface="Times New Roman" panose="02020603050405020304" pitchFamily="18" charset="0"/>
              </a:rPr>
              <a:t> </a:t>
            </a:r>
            <a:r>
              <a:rPr lang="uk-UA" sz="3200" dirty="0">
                <a:latin typeface="Times New Roman" panose="02020603050405020304" pitchFamily="18" charset="0"/>
                <a:cs typeface="Times New Roman" panose="02020603050405020304" pitchFamily="18" charset="0"/>
              </a:rPr>
              <a:t>– це процес засвоєння людиною певної системи знань, норм і цінностей, що дозволяють їй бути повноправним членом суспільства. Цей процес відзначається становленням особистості, поступовим засвоєнням нею вимог суспільства. Соціалізацією називають становлення власного «Я» шляхом набуття нею навичок адекватно реагувати на вимоги соціального середовища, навчання виконувати соціальні ролі й соціально взаємодіяти. Тобто саме соціалізація перетворює біологічного індивіда на соціальну істоту.</a:t>
            </a:r>
          </a:p>
        </p:txBody>
      </p:sp>
      <p:pic>
        <p:nvPicPr>
          <p:cNvPr id="4" name="Рисунок 3"/>
          <p:cNvPicPr>
            <a:picLocks noChangeAspect="1"/>
          </p:cNvPicPr>
          <p:nvPr/>
        </p:nvPicPr>
        <p:blipFill>
          <a:blip r:embed="rId3"/>
          <a:stretch>
            <a:fillRect/>
          </a:stretch>
        </p:blipFill>
        <p:spPr>
          <a:xfrm>
            <a:off x="5007389" y="4766741"/>
            <a:ext cx="2786113" cy="1871634"/>
          </a:xfrm>
          <a:prstGeom prst="rect">
            <a:avLst/>
          </a:prstGeom>
        </p:spPr>
      </p:pic>
      <p:pic>
        <p:nvPicPr>
          <p:cNvPr id="5" name="Рисунок 4"/>
          <p:cNvPicPr>
            <a:picLocks noChangeAspect="1"/>
          </p:cNvPicPr>
          <p:nvPr/>
        </p:nvPicPr>
        <p:blipFill>
          <a:blip r:embed="rId4"/>
          <a:stretch>
            <a:fillRect/>
          </a:stretch>
        </p:blipFill>
        <p:spPr>
          <a:xfrm>
            <a:off x="426090" y="4766741"/>
            <a:ext cx="3743268" cy="1871634"/>
          </a:xfrm>
          <a:prstGeom prst="rect">
            <a:avLst/>
          </a:prstGeom>
        </p:spPr>
      </p:pic>
      <p:pic>
        <p:nvPicPr>
          <p:cNvPr id="6" name="Рисунок 5"/>
          <p:cNvPicPr>
            <a:picLocks noChangeAspect="1"/>
          </p:cNvPicPr>
          <p:nvPr/>
        </p:nvPicPr>
        <p:blipFill>
          <a:blip r:embed="rId5"/>
          <a:stretch>
            <a:fillRect/>
          </a:stretch>
        </p:blipFill>
        <p:spPr>
          <a:xfrm>
            <a:off x="8631534" y="4766741"/>
            <a:ext cx="3111240" cy="1888119"/>
          </a:xfrm>
          <a:prstGeom prst="rect">
            <a:avLst/>
          </a:prstGeom>
        </p:spPr>
      </p:pic>
    </p:spTree>
    <p:extLst>
      <p:ext uri="{BB962C8B-B14F-4D97-AF65-F5344CB8AC3E}">
        <p14:creationId xmlns:p14="http://schemas.microsoft.com/office/powerpoint/2010/main" val="70345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sp>
        <p:nvSpPr>
          <p:cNvPr id="6" name="Прямокутник 5"/>
          <p:cNvSpPr/>
          <p:nvPr/>
        </p:nvSpPr>
        <p:spPr>
          <a:xfrm>
            <a:off x="65314" y="223935"/>
            <a:ext cx="8033657" cy="830997"/>
          </a:xfrm>
          <a:prstGeom prst="rect">
            <a:avLst/>
          </a:prstGeom>
        </p:spPr>
        <p:txBody>
          <a:bodyPr wrap="square">
            <a:spAutoFit/>
          </a:bodyPr>
          <a:lstStyle/>
          <a:p>
            <a:pPr algn="ctr"/>
            <a:r>
              <a:rPr lang="uk-UA" sz="4800" b="1" i="1" dirty="0" smtClean="0">
                <a:solidFill>
                  <a:srgbClr val="002060"/>
                </a:solidFill>
                <a:latin typeface="Times New Roman" panose="02020603050405020304" pitchFamily="18" charset="0"/>
                <a:cs typeface="Times New Roman" panose="02020603050405020304" pitchFamily="18" charset="0"/>
              </a:rPr>
              <a:t>Періоди соціалізації людини: </a:t>
            </a:r>
            <a:endParaRPr lang="uk-UA" sz="4800" b="1" i="1" dirty="0">
              <a:solidFill>
                <a:srgbClr val="002060"/>
              </a:solidFill>
              <a:latin typeface="Times New Roman" panose="02020603050405020304" pitchFamily="18" charset="0"/>
              <a:cs typeface="Times New Roman" panose="02020603050405020304" pitchFamily="18" charset="0"/>
            </a:endParaRPr>
          </a:p>
        </p:txBody>
      </p:sp>
      <p:graphicFrame>
        <p:nvGraphicFramePr>
          <p:cNvPr id="8" name="Схема 7"/>
          <p:cNvGraphicFramePr/>
          <p:nvPr>
            <p:extLst>
              <p:ext uri="{D42A27DB-BD31-4B8C-83A1-F6EECF244321}">
                <p14:modId xmlns:p14="http://schemas.microsoft.com/office/powerpoint/2010/main" val="91494633"/>
              </p:ext>
            </p:extLst>
          </p:nvPr>
        </p:nvGraphicFramePr>
        <p:xfrm>
          <a:off x="186611" y="1166326"/>
          <a:ext cx="6839339" cy="5548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Рисунок 8"/>
          <p:cNvPicPr>
            <a:picLocks noChangeAspect="1"/>
          </p:cNvPicPr>
          <p:nvPr/>
        </p:nvPicPr>
        <p:blipFill>
          <a:blip r:embed="rId8"/>
          <a:stretch>
            <a:fillRect/>
          </a:stretch>
        </p:blipFill>
        <p:spPr>
          <a:xfrm>
            <a:off x="9174096" y="657648"/>
            <a:ext cx="2857500" cy="1600200"/>
          </a:xfrm>
          <a:prstGeom prst="rect">
            <a:avLst/>
          </a:prstGeom>
        </p:spPr>
      </p:pic>
      <p:pic>
        <p:nvPicPr>
          <p:cNvPr id="10" name="Рисунок 9"/>
          <p:cNvPicPr>
            <a:picLocks noChangeAspect="1"/>
          </p:cNvPicPr>
          <p:nvPr/>
        </p:nvPicPr>
        <p:blipFill>
          <a:blip r:embed="rId9"/>
          <a:stretch>
            <a:fillRect/>
          </a:stretch>
        </p:blipFill>
        <p:spPr>
          <a:xfrm>
            <a:off x="7103026" y="2107838"/>
            <a:ext cx="2952750" cy="1543050"/>
          </a:xfrm>
          <a:prstGeom prst="rect">
            <a:avLst/>
          </a:prstGeom>
        </p:spPr>
      </p:pic>
      <p:pic>
        <p:nvPicPr>
          <p:cNvPr id="11" name="Рисунок 10"/>
          <p:cNvPicPr>
            <a:picLocks noChangeAspect="1"/>
          </p:cNvPicPr>
          <p:nvPr/>
        </p:nvPicPr>
        <p:blipFill>
          <a:blip r:embed="rId10"/>
          <a:stretch>
            <a:fillRect/>
          </a:stretch>
        </p:blipFill>
        <p:spPr>
          <a:xfrm>
            <a:off x="8775212" y="3429000"/>
            <a:ext cx="3256384" cy="1672078"/>
          </a:xfrm>
          <a:prstGeom prst="rect">
            <a:avLst/>
          </a:prstGeom>
        </p:spPr>
      </p:pic>
      <p:pic>
        <p:nvPicPr>
          <p:cNvPr id="12" name="Рисунок 11"/>
          <p:cNvPicPr>
            <a:picLocks noChangeAspect="1"/>
          </p:cNvPicPr>
          <p:nvPr/>
        </p:nvPicPr>
        <p:blipFill>
          <a:blip r:embed="rId11"/>
          <a:stretch>
            <a:fillRect/>
          </a:stretch>
        </p:blipFill>
        <p:spPr>
          <a:xfrm>
            <a:off x="7103026" y="5002077"/>
            <a:ext cx="3426108" cy="1713054"/>
          </a:xfrm>
          <a:prstGeom prst="rect">
            <a:avLst/>
          </a:prstGeom>
        </p:spPr>
      </p:pic>
    </p:spTree>
    <p:extLst>
      <p:ext uri="{BB962C8B-B14F-4D97-AF65-F5344CB8AC3E}">
        <p14:creationId xmlns:p14="http://schemas.microsoft.com/office/powerpoint/2010/main" val="679642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graphicFrame>
        <p:nvGraphicFramePr>
          <p:cNvPr id="3" name="Схема 2"/>
          <p:cNvGraphicFramePr/>
          <p:nvPr>
            <p:extLst>
              <p:ext uri="{D42A27DB-BD31-4B8C-83A1-F6EECF244321}">
                <p14:modId xmlns:p14="http://schemas.microsoft.com/office/powerpoint/2010/main" val="3591311424"/>
              </p:ext>
            </p:extLst>
          </p:nvPr>
        </p:nvGraphicFramePr>
        <p:xfrm>
          <a:off x="167952" y="102637"/>
          <a:ext cx="7595117" cy="661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Рисунок 3"/>
          <p:cNvPicPr>
            <a:picLocks noChangeAspect="1"/>
          </p:cNvPicPr>
          <p:nvPr/>
        </p:nvPicPr>
        <p:blipFill>
          <a:blip r:embed="rId8"/>
          <a:stretch>
            <a:fillRect/>
          </a:stretch>
        </p:blipFill>
        <p:spPr>
          <a:xfrm>
            <a:off x="8640149" y="168825"/>
            <a:ext cx="3290886" cy="1743075"/>
          </a:xfrm>
          <a:prstGeom prst="rect">
            <a:avLst/>
          </a:prstGeom>
        </p:spPr>
      </p:pic>
      <p:pic>
        <p:nvPicPr>
          <p:cNvPr id="5" name="Рисунок 4"/>
          <p:cNvPicPr>
            <a:picLocks noChangeAspect="1"/>
          </p:cNvPicPr>
          <p:nvPr/>
        </p:nvPicPr>
        <p:blipFill>
          <a:blip r:embed="rId9"/>
          <a:stretch>
            <a:fillRect/>
          </a:stretch>
        </p:blipFill>
        <p:spPr>
          <a:xfrm>
            <a:off x="7977381" y="1811888"/>
            <a:ext cx="2855460" cy="1743075"/>
          </a:xfrm>
          <a:prstGeom prst="rect">
            <a:avLst/>
          </a:prstGeom>
        </p:spPr>
      </p:pic>
      <p:pic>
        <p:nvPicPr>
          <p:cNvPr id="6" name="Рисунок 5"/>
          <p:cNvPicPr>
            <a:picLocks noChangeAspect="1"/>
          </p:cNvPicPr>
          <p:nvPr/>
        </p:nvPicPr>
        <p:blipFill>
          <a:blip r:embed="rId10"/>
          <a:stretch>
            <a:fillRect/>
          </a:stretch>
        </p:blipFill>
        <p:spPr>
          <a:xfrm>
            <a:off x="8878475" y="3373881"/>
            <a:ext cx="3052560" cy="1645988"/>
          </a:xfrm>
          <a:prstGeom prst="rect">
            <a:avLst/>
          </a:prstGeom>
        </p:spPr>
      </p:pic>
      <p:pic>
        <p:nvPicPr>
          <p:cNvPr id="7" name="Рисунок 6"/>
          <p:cNvPicPr>
            <a:picLocks noChangeAspect="1"/>
          </p:cNvPicPr>
          <p:nvPr/>
        </p:nvPicPr>
        <p:blipFill>
          <a:blip r:embed="rId11"/>
          <a:stretch>
            <a:fillRect/>
          </a:stretch>
        </p:blipFill>
        <p:spPr>
          <a:xfrm>
            <a:off x="7977381" y="5016944"/>
            <a:ext cx="3057762" cy="1607791"/>
          </a:xfrm>
          <a:prstGeom prst="rect">
            <a:avLst/>
          </a:prstGeom>
        </p:spPr>
      </p:pic>
    </p:spTree>
    <p:extLst>
      <p:ext uri="{BB962C8B-B14F-4D97-AF65-F5344CB8AC3E}">
        <p14:creationId xmlns:p14="http://schemas.microsoft.com/office/powerpoint/2010/main" val="2277437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594"/>
            <a:ext cx="12193057" cy="6858594"/>
          </a:xfrm>
          <a:prstGeom prst="rect">
            <a:avLst/>
          </a:prstGeom>
        </p:spPr>
      </p:pic>
      <p:sp>
        <p:nvSpPr>
          <p:cNvPr id="3" name="Прямокутник 2"/>
          <p:cNvSpPr/>
          <p:nvPr/>
        </p:nvSpPr>
        <p:spPr>
          <a:xfrm>
            <a:off x="289249" y="251927"/>
            <a:ext cx="11700588" cy="3231654"/>
          </a:xfrm>
          <a:prstGeom prst="rect">
            <a:avLst/>
          </a:prstGeom>
        </p:spPr>
        <p:txBody>
          <a:bodyPr wrap="square">
            <a:spAutoFit/>
          </a:bodyPr>
          <a:lstStyle/>
          <a:p>
            <a:pPr algn="just"/>
            <a:r>
              <a:rPr lang="uk-UA" sz="2800" dirty="0" smtClean="0">
                <a:latin typeface="Times New Roman" panose="02020603050405020304" pitchFamily="18" charset="0"/>
                <a:cs typeface="Times New Roman" panose="02020603050405020304" pitchFamily="18" charset="0"/>
              </a:rPr>
              <a:t>	Незаперечним фактором впливу на соціалізацію дитини є її взаємодія з однолітками. Велике значення у формуванні особистості відіграють ровесники, саме серед них особи спілкуються на рівних і намагаються знайти взаєморозуміння. Серед ровесників особистість учиться самостійно налагоджувати стосунки з іншими, долучається до колективної діяльності, утворює групи за інтересами. </a:t>
            </a:r>
          </a:p>
          <a:p>
            <a:pPr algn="ctr"/>
            <a:r>
              <a:rPr lang="uk-UA" sz="2800" dirty="0" smtClean="0">
                <a:latin typeface="Times New Roman" panose="02020603050405020304" pitchFamily="18" charset="0"/>
                <a:cs typeface="Times New Roman" panose="02020603050405020304" pitchFamily="18" charset="0"/>
              </a:rPr>
              <a:t>	</a:t>
            </a:r>
            <a:r>
              <a:rPr lang="uk-UA" sz="3600" b="1" dirty="0" smtClean="0">
                <a:latin typeface="Times New Roman" panose="02020603050405020304" pitchFamily="18" charset="0"/>
                <a:cs typeface="Times New Roman" panose="02020603050405020304" pitchFamily="18" charset="0"/>
              </a:rPr>
              <a:t>Групи можуть бути:</a:t>
            </a:r>
          </a:p>
        </p:txBody>
      </p:sp>
      <p:graphicFrame>
        <p:nvGraphicFramePr>
          <p:cNvPr id="4" name="Схема 3"/>
          <p:cNvGraphicFramePr/>
          <p:nvPr>
            <p:extLst>
              <p:ext uri="{D42A27DB-BD31-4B8C-83A1-F6EECF244321}">
                <p14:modId xmlns:p14="http://schemas.microsoft.com/office/powerpoint/2010/main" val="818169827"/>
              </p:ext>
            </p:extLst>
          </p:nvPr>
        </p:nvGraphicFramePr>
        <p:xfrm>
          <a:off x="289249" y="3573625"/>
          <a:ext cx="11718192" cy="2761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4710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2116"/>
            <a:ext cx="12193057" cy="6858594"/>
          </a:xfrm>
          <a:prstGeom prst="rect">
            <a:avLst/>
          </a:prstGeom>
        </p:spPr>
      </p:pic>
      <p:sp>
        <p:nvSpPr>
          <p:cNvPr id="4" name="Прямокутник 3"/>
          <p:cNvSpPr/>
          <p:nvPr/>
        </p:nvSpPr>
        <p:spPr>
          <a:xfrm>
            <a:off x="205273" y="111968"/>
            <a:ext cx="8742785" cy="6748742"/>
          </a:xfrm>
          <a:prstGeom prst="rect">
            <a:avLst/>
          </a:prstGeom>
        </p:spPr>
        <p:txBody>
          <a:bodyPr wrap="square">
            <a:spAutoFit/>
          </a:bodyPr>
          <a:lstStyle/>
          <a:p>
            <a:pPr algn="just"/>
            <a:r>
              <a:rPr lang="uk-UA" sz="2200" dirty="0" smtClean="0">
                <a:latin typeface="Times New Roman" panose="02020603050405020304" pitchFamily="18" charset="0"/>
                <a:cs typeface="Times New Roman" panose="02020603050405020304" pitchFamily="18" charset="0"/>
              </a:rPr>
              <a:t>	</a:t>
            </a:r>
            <a:r>
              <a:rPr lang="uk-UA" sz="2200" b="1" dirty="0" smtClean="0">
                <a:latin typeface="Times New Roman" panose="02020603050405020304" pitchFamily="18" charset="0"/>
                <a:cs typeface="Times New Roman" panose="02020603050405020304" pitchFamily="18" charset="0"/>
              </a:rPr>
              <a:t>Формальні групи </a:t>
            </a:r>
            <a:r>
              <a:rPr lang="uk-UA" sz="2200" dirty="0" smtClean="0">
                <a:latin typeface="Times New Roman" panose="02020603050405020304" pitchFamily="18" charset="0"/>
                <a:cs typeface="Times New Roman" panose="02020603050405020304" pitchFamily="18" charset="0"/>
              </a:rPr>
              <a:t>можуть бути спортивними, творчими, екологічними тощо. Такими групами, наприклад, є спортивні секції, художньо-мистецькі гуртки, шкільне самоврядування, клуби (туристичні, шахові, книголюби…) тощо. Такі групи створюються в рамках чинного законодавства, мають чітко визначені права й обов’язки, структури та функції. Вони керуються внутрішніми документами (статут, положення, тощо), мають високий рівень дисципліни, організованості, здійснення контролю за поведінкою учасників згідно з визначеними нормами і правилами. Формальні групи створюються для реалізації потенціалу, талантів, набуття досвіду відстоювання своїх прав та інтересів, входження в активне суспільне життя. Будучи членом певної групи, особистість відчуває свою корисність, вагомість, учиться бути відповідальною.</a:t>
            </a:r>
          </a:p>
          <a:p>
            <a:pPr algn="just"/>
            <a:r>
              <a:rPr lang="uk-UA" sz="2200" dirty="0" smtClean="0">
                <a:latin typeface="Times New Roman" panose="02020603050405020304" pitchFamily="18" charset="0"/>
                <a:cs typeface="Times New Roman" panose="02020603050405020304" pitchFamily="18" charset="0"/>
              </a:rPr>
              <a:t>	Для реалізації потреб вільного самовираження й неформального спілкування з однолітками формуються </a:t>
            </a:r>
            <a:r>
              <a:rPr lang="uk-UA" sz="2200" b="1" dirty="0" smtClean="0">
                <a:latin typeface="Times New Roman" panose="02020603050405020304" pitchFamily="18" charset="0"/>
                <a:cs typeface="Times New Roman" panose="02020603050405020304" pitchFamily="18" charset="0"/>
              </a:rPr>
              <a:t>неформальні групи</a:t>
            </a:r>
            <a:r>
              <a:rPr lang="uk-UA" sz="2200" dirty="0" smtClean="0">
                <a:latin typeface="Times New Roman" panose="02020603050405020304" pitchFamily="18" charset="0"/>
                <a:cs typeface="Times New Roman" panose="02020603050405020304" pitchFamily="18" charset="0"/>
              </a:rPr>
              <a:t>. Діяльність таких груп залежить від рівня згуртованості учасників і дотримання ними встановлених традицій. Такі організації зазвичай відрізняються від загальної культури, що панує в суспільстві, і називаються субкультурою. </a:t>
            </a:r>
            <a:endParaRPr lang="uk-UA" sz="22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8948058" y="101425"/>
            <a:ext cx="2883158" cy="1743075"/>
          </a:xfrm>
          <a:prstGeom prst="rect">
            <a:avLst/>
          </a:prstGeom>
        </p:spPr>
      </p:pic>
      <p:pic>
        <p:nvPicPr>
          <p:cNvPr id="6" name="Рисунок 5"/>
          <p:cNvPicPr>
            <a:picLocks noChangeAspect="1"/>
          </p:cNvPicPr>
          <p:nvPr/>
        </p:nvPicPr>
        <p:blipFill>
          <a:blip r:embed="rId4"/>
          <a:stretch>
            <a:fillRect/>
          </a:stretch>
        </p:blipFill>
        <p:spPr>
          <a:xfrm>
            <a:off x="9239778" y="1747837"/>
            <a:ext cx="2838450" cy="1609725"/>
          </a:xfrm>
          <a:prstGeom prst="rect">
            <a:avLst/>
          </a:prstGeom>
        </p:spPr>
      </p:pic>
      <p:pic>
        <p:nvPicPr>
          <p:cNvPr id="7" name="Рисунок 6"/>
          <p:cNvPicPr>
            <a:picLocks noChangeAspect="1"/>
          </p:cNvPicPr>
          <p:nvPr/>
        </p:nvPicPr>
        <p:blipFill>
          <a:blip r:embed="rId5"/>
          <a:stretch>
            <a:fillRect/>
          </a:stretch>
        </p:blipFill>
        <p:spPr>
          <a:xfrm>
            <a:off x="8948058" y="3251374"/>
            <a:ext cx="2609850" cy="1752600"/>
          </a:xfrm>
          <a:prstGeom prst="rect">
            <a:avLst/>
          </a:prstGeom>
        </p:spPr>
      </p:pic>
      <p:pic>
        <p:nvPicPr>
          <p:cNvPr id="8" name="Рисунок 7"/>
          <p:cNvPicPr>
            <a:picLocks noChangeAspect="1"/>
          </p:cNvPicPr>
          <p:nvPr/>
        </p:nvPicPr>
        <p:blipFill>
          <a:blip r:embed="rId6"/>
          <a:stretch>
            <a:fillRect/>
          </a:stretch>
        </p:blipFill>
        <p:spPr>
          <a:xfrm>
            <a:off x="9239779" y="4947122"/>
            <a:ext cx="2822898" cy="1743075"/>
          </a:xfrm>
          <a:prstGeom prst="rect">
            <a:avLst/>
          </a:prstGeom>
        </p:spPr>
      </p:pic>
    </p:spTree>
    <p:extLst>
      <p:ext uri="{BB962C8B-B14F-4D97-AF65-F5344CB8AC3E}">
        <p14:creationId xmlns:p14="http://schemas.microsoft.com/office/powerpoint/2010/main" val="3367938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кутник 2"/>
          <p:cNvSpPr/>
          <p:nvPr/>
        </p:nvSpPr>
        <p:spPr>
          <a:xfrm>
            <a:off x="3368351" y="65314"/>
            <a:ext cx="8724122" cy="6663363"/>
          </a:xfrm>
          <a:prstGeom prst="rect">
            <a:avLst/>
          </a:prstGeom>
        </p:spPr>
        <p:txBody>
          <a:bodyPr wrap="square">
            <a:spAutoFit/>
          </a:bodyPr>
          <a:lstStyle/>
          <a:p>
            <a:pPr algn="just"/>
            <a:r>
              <a:rPr lang="uk-UA" sz="2800" b="1" dirty="0" smtClean="0">
                <a:solidFill>
                  <a:srgbClr val="002060"/>
                </a:solidFill>
                <a:latin typeface="Times New Roman" panose="02020603050405020304" pitchFamily="18" charset="0"/>
                <a:cs typeface="Times New Roman" panose="02020603050405020304" pitchFamily="18" charset="0"/>
              </a:rPr>
              <a:t>	Субкультура</a:t>
            </a:r>
            <a:r>
              <a:rPr lang="uk-UA" sz="2200" dirty="0" smtClean="0">
                <a:latin typeface="Times New Roman" panose="02020603050405020304" pitchFamily="18" charset="0"/>
                <a:cs typeface="Times New Roman" panose="02020603050405020304" pitchFamily="18" charset="0"/>
              </a:rPr>
              <a:t> – </a:t>
            </a:r>
            <a:r>
              <a:rPr lang="uk-UA" sz="2100" dirty="0" smtClean="0">
                <a:latin typeface="Times New Roman" panose="02020603050405020304" pitchFamily="18" charset="0"/>
                <a:cs typeface="Times New Roman" panose="02020603050405020304" pitchFamily="18" charset="0"/>
              </a:rPr>
              <a:t>культура окремої соціальної групи, що відрізняється від загальної культури. Це результат постійної взаємодії людей, яка відбувається в особливих умовах. Свій внесок у культуру роблять різні спільноти та окремі особистості, які є носіями різних субкультур. Субкультури виникають саме всередині традиційних культур, деякі з них зникають, інші набувають стійкості та входять до загальнолюдської культури. Тому традиції, новаторство й наступність є необхідними для збереження, оновлення, передання культурного досвіду наступним поколінням. </a:t>
            </a:r>
          </a:p>
          <a:p>
            <a:pPr algn="just"/>
            <a:r>
              <a:rPr lang="uk-UA" sz="2100" dirty="0" smtClean="0">
                <a:latin typeface="Times New Roman" panose="02020603050405020304" pitchFamily="18" charset="0"/>
                <a:cs typeface="Times New Roman" panose="02020603050405020304" pitchFamily="18" charset="0"/>
              </a:rPr>
              <a:t>	Причиною </a:t>
            </a:r>
            <a:r>
              <a:rPr lang="uk-UA" sz="2100" dirty="0" smtClean="0">
                <a:latin typeface="Times New Roman" panose="02020603050405020304" pitchFamily="18" charset="0"/>
                <a:cs typeface="Times New Roman" panose="02020603050405020304" pitchFamily="18" charset="0"/>
              </a:rPr>
              <a:t>виникнення молодіжних субкультур є спроба самореалізації молоді, бажання привернути до себе увагу оточення. Молодь бажає належати до якоїсь соціальної групи, водночас протиставляючи себе суспільству. Субкультура дає їй можливість висловити свій протест дорослому світові й водночас готує до життя в ньому. Представники цієї частини молоді мають свою ідеологію, стиль і спосіб життя. Вони виділяються своїм зовнішнім виглядом: зачіскою, одягом; слухають специфічну музику. Іноді способи відстоювання власних світоглядних і життєвих позицій носять агресивний характер. Інколи на основі різних типів молодіжної субкультури створюються неформальні організації.</a:t>
            </a:r>
            <a:endParaRPr lang="uk-UA" sz="21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83516" y="65314"/>
            <a:ext cx="2628900" cy="1743075"/>
          </a:xfrm>
          <a:prstGeom prst="rect">
            <a:avLst/>
          </a:prstGeom>
        </p:spPr>
      </p:pic>
      <p:pic>
        <p:nvPicPr>
          <p:cNvPr id="5" name="Рисунок 4"/>
          <p:cNvPicPr>
            <a:picLocks noChangeAspect="1"/>
          </p:cNvPicPr>
          <p:nvPr/>
        </p:nvPicPr>
        <p:blipFill>
          <a:blip r:embed="rId4"/>
          <a:stretch>
            <a:fillRect/>
          </a:stretch>
        </p:blipFill>
        <p:spPr>
          <a:xfrm>
            <a:off x="801364" y="1277903"/>
            <a:ext cx="2466975" cy="1847850"/>
          </a:xfrm>
          <a:prstGeom prst="rect">
            <a:avLst/>
          </a:prstGeom>
        </p:spPr>
      </p:pic>
      <p:pic>
        <p:nvPicPr>
          <p:cNvPr id="6" name="Рисунок 5"/>
          <p:cNvPicPr>
            <a:picLocks noChangeAspect="1"/>
          </p:cNvPicPr>
          <p:nvPr/>
        </p:nvPicPr>
        <p:blipFill>
          <a:blip r:embed="rId5"/>
          <a:stretch>
            <a:fillRect/>
          </a:stretch>
        </p:blipFill>
        <p:spPr>
          <a:xfrm>
            <a:off x="83516" y="2720751"/>
            <a:ext cx="2828546" cy="1875449"/>
          </a:xfrm>
          <a:prstGeom prst="rect">
            <a:avLst/>
          </a:prstGeom>
        </p:spPr>
      </p:pic>
      <p:pic>
        <p:nvPicPr>
          <p:cNvPr id="7" name="Рисунок 6"/>
          <p:cNvPicPr>
            <a:picLocks noChangeAspect="1"/>
          </p:cNvPicPr>
          <p:nvPr/>
        </p:nvPicPr>
        <p:blipFill>
          <a:blip r:embed="rId6"/>
          <a:stretch>
            <a:fillRect/>
          </a:stretch>
        </p:blipFill>
        <p:spPr>
          <a:xfrm>
            <a:off x="601339" y="4012748"/>
            <a:ext cx="2667000" cy="1714500"/>
          </a:xfrm>
          <a:prstGeom prst="rect">
            <a:avLst/>
          </a:prstGeom>
        </p:spPr>
      </p:pic>
      <p:pic>
        <p:nvPicPr>
          <p:cNvPr id="8" name="Рисунок 7"/>
          <p:cNvPicPr>
            <a:picLocks noChangeAspect="1"/>
          </p:cNvPicPr>
          <p:nvPr/>
        </p:nvPicPr>
        <p:blipFill>
          <a:blip r:embed="rId7"/>
          <a:stretch>
            <a:fillRect/>
          </a:stretch>
        </p:blipFill>
        <p:spPr>
          <a:xfrm>
            <a:off x="83516" y="5227829"/>
            <a:ext cx="2857500" cy="1600200"/>
          </a:xfrm>
          <a:prstGeom prst="rect">
            <a:avLst/>
          </a:prstGeom>
        </p:spPr>
      </p:pic>
    </p:spTree>
    <p:extLst>
      <p:ext uri="{BB962C8B-B14F-4D97-AF65-F5344CB8AC3E}">
        <p14:creationId xmlns:p14="http://schemas.microsoft.com/office/powerpoint/2010/main" val="4020208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3057" cy="6858594"/>
          </a:xfrm>
          <a:prstGeom prst="rect">
            <a:avLst/>
          </a:prstGeom>
        </p:spPr>
      </p:pic>
      <p:sp>
        <p:nvSpPr>
          <p:cNvPr id="3" name="Прямокутник 2"/>
          <p:cNvSpPr/>
          <p:nvPr/>
        </p:nvSpPr>
        <p:spPr>
          <a:xfrm>
            <a:off x="83976" y="149290"/>
            <a:ext cx="12008497" cy="4247317"/>
          </a:xfrm>
          <a:prstGeom prst="rect">
            <a:avLst/>
          </a:prstGeom>
        </p:spPr>
        <p:txBody>
          <a:bodyPr wrap="square">
            <a:spAutoFit/>
          </a:bodyPr>
          <a:lstStyle/>
          <a:p>
            <a:pPr algn="just"/>
            <a:r>
              <a:rPr lang="uk-UA" dirty="0" smtClean="0">
                <a:latin typeface="Times New Roman" panose="02020603050405020304" pitchFamily="18" charset="0"/>
                <a:cs typeface="Times New Roman" panose="02020603050405020304" pitchFamily="18" charset="0"/>
              </a:rPr>
              <a:t>	</a:t>
            </a:r>
            <a:r>
              <a:rPr lang="uk-UA" sz="2800" b="1" dirty="0" smtClean="0">
                <a:latin typeface="Times New Roman" panose="02020603050405020304" pitchFamily="18" charset="0"/>
                <a:cs typeface="Times New Roman" panose="02020603050405020304" pitchFamily="18" charset="0"/>
              </a:rPr>
              <a:t>Сім’я</a:t>
            </a:r>
            <a:r>
              <a:rPr lang="uk-UA" sz="2200" dirty="0" smtClean="0">
                <a:latin typeface="Times New Roman" panose="02020603050405020304" pitchFamily="18" charset="0"/>
                <a:cs typeface="Times New Roman" panose="02020603050405020304" pitchFamily="18" charset="0"/>
              </a:rPr>
              <a:t> – це найдорожче, що у нас є в цьому житті. Це набагато більше , ніж просто частина суспільства або коло близьких родичів, що проживають разом. Сім’я бере свій початок з того щасливого моменту, коли двоє людей погоджуються жити разом. Народження сім’ї справжнє диво.</a:t>
            </a:r>
          </a:p>
          <a:p>
            <a:pPr algn="just"/>
            <a:r>
              <a:rPr lang="uk-UA" sz="2200" dirty="0" smtClean="0">
                <a:latin typeface="Times New Roman" panose="02020603050405020304" pitchFamily="18" charset="0"/>
                <a:cs typeface="Times New Roman" panose="02020603050405020304" pitchFamily="18" charset="0"/>
              </a:rPr>
              <a:t>	Процес </a:t>
            </a:r>
            <a:r>
              <a:rPr lang="uk-UA" sz="2200" dirty="0">
                <a:latin typeface="Times New Roman" panose="02020603050405020304" pitchFamily="18" charset="0"/>
                <a:cs typeface="Times New Roman" panose="02020603050405020304" pitchFamily="18" charset="0"/>
              </a:rPr>
              <a:t>формування сучасної сім’ї проходить у складних, суперечливих умовах. Під впливом економічних, соціальних, демографічних факторів втрачається традиційна роль сім’ї. Але незважаючи на це, сім’я в українській традиції базується на пріоритетах взаємності, повазі до особистості кожного члена родини, спільних інтересах та спільній діяльності. З родинних стосунків починаються відносини із сусідами, суспільством, державою. Саме в сім’ї дітям прищеплюються найкращі якості: доброта, гідність, толерантність, ввічливість, повага, освіченість, виховується почуття любові до Батьківщини. Турботливе ставлення до дітей у сім’ї, любов – це і є результат історичного утвердження сім’ї як соціального інституту.</a:t>
            </a:r>
          </a:p>
        </p:txBody>
      </p:sp>
      <p:pic>
        <p:nvPicPr>
          <p:cNvPr id="4" name="Рисунок 3"/>
          <p:cNvPicPr>
            <a:picLocks noChangeAspect="1"/>
          </p:cNvPicPr>
          <p:nvPr/>
        </p:nvPicPr>
        <p:blipFill>
          <a:blip r:embed="rId3"/>
          <a:stretch>
            <a:fillRect/>
          </a:stretch>
        </p:blipFill>
        <p:spPr>
          <a:xfrm>
            <a:off x="195943" y="4396607"/>
            <a:ext cx="3558601" cy="2368087"/>
          </a:xfrm>
          <a:prstGeom prst="rect">
            <a:avLst/>
          </a:prstGeom>
        </p:spPr>
      </p:pic>
      <p:pic>
        <p:nvPicPr>
          <p:cNvPr id="5" name="Рисунок 4"/>
          <p:cNvPicPr>
            <a:picLocks noChangeAspect="1"/>
          </p:cNvPicPr>
          <p:nvPr/>
        </p:nvPicPr>
        <p:blipFill>
          <a:blip r:embed="rId4"/>
          <a:stretch>
            <a:fillRect/>
          </a:stretch>
        </p:blipFill>
        <p:spPr>
          <a:xfrm>
            <a:off x="3950487" y="4396606"/>
            <a:ext cx="3105094" cy="2368087"/>
          </a:xfrm>
          <a:prstGeom prst="rect">
            <a:avLst/>
          </a:prstGeom>
        </p:spPr>
      </p:pic>
      <p:pic>
        <p:nvPicPr>
          <p:cNvPr id="6" name="Рисунок 5"/>
          <p:cNvPicPr>
            <a:picLocks noChangeAspect="1"/>
          </p:cNvPicPr>
          <p:nvPr/>
        </p:nvPicPr>
        <p:blipFill>
          <a:blip r:embed="rId5"/>
          <a:stretch>
            <a:fillRect/>
          </a:stretch>
        </p:blipFill>
        <p:spPr>
          <a:xfrm>
            <a:off x="7251524" y="4396605"/>
            <a:ext cx="4736174" cy="2368087"/>
          </a:xfrm>
          <a:prstGeom prst="rect">
            <a:avLst/>
          </a:prstGeom>
        </p:spPr>
      </p:pic>
    </p:spTree>
    <p:extLst>
      <p:ext uri="{BB962C8B-B14F-4D97-AF65-F5344CB8AC3E}">
        <p14:creationId xmlns:p14="http://schemas.microsoft.com/office/powerpoint/2010/main" val="263883329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318</Words>
  <Application>Microsoft Office PowerPoint</Application>
  <PresentationFormat>Широкоэкранный</PresentationFormat>
  <Paragraphs>59</Paragraphs>
  <Slides>16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UkraineHouse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Administrator</dc:creator>
  <cp:lastModifiedBy>RePack by Diakov</cp:lastModifiedBy>
  <cp:revision>28</cp:revision>
  <dcterms:created xsi:type="dcterms:W3CDTF">2024-05-09T06:17:25Z</dcterms:created>
  <dcterms:modified xsi:type="dcterms:W3CDTF">2024-05-09T15:46:09Z</dcterms:modified>
</cp:coreProperties>
</file>