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378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413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7598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518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859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201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3915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909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929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5204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7222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5818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5131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9578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7770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4960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2269E-BECD-477B-BFE0-449E38872650}" type="datetimeFigureOut">
              <a:rPr lang="uk-UA" smtClean="0"/>
              <a:t>17.10.2023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3E9337-823F-4D84-87C4-ED5D07A39A6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3185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20C22F-E3A3-4B0F-BA68-8C998F6BD3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Опитування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0E1E1A05-91F4-414C-BD0D-22FE4E47B3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Форма </a:t>
            </a:r>
            <a:r>
              <a:rPr lang="uk-UA" dirty="0" err="1"/>
              <a:t>інтерактиву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1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DC8DF6-9B1A-476A-942A-665FDB88D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Опитування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A636C4B-C1CE-4729-BA36-B7CF19F6A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Форма комунікації</a:t>
            </a:r>
          </a:p>
          <a:p>
            <a:r>
              <a:rPr lang="uk-UA" dirty="0"/>
              <a:t>Форма актуалізації</a:t>
            </a:r>
          </a:p>
          <a:p>
            <a:r>
              <a:rPr lang="uk-UA" dirty="0"/>
              <a:t>Форма взаємодії (</a:t>
            </a:r>
            <a:r>
              <a:rPr lang="uk-UA" dirty="0" err="1"/>
              <a:t>інтеракції</a:t>
            </a:r>
            <a:r>
              <a:rPr lang="uk-UA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700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A4E8D2-660C-407F-AEC2-67A0DF54A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Навіщо проводити опитування блогеру?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4EF0CA7-9378-4CE2-9725-8C32E4A38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Урізноманітнити контент, особливо коли блог давній</a:t>
            </a:r>
          </a:p>
          <a:p>
            <a:r>
              <a:rPr lang="uk-UA" dirty="0"/>
              <a:t>Залучити до обговорення</a:t>
            </a:r>
          </a:p>
          <a:p>
            <a:r>
              <a:rPr lang="uk-UA" dirty="0"/>
              <a:t>Дізнатися загальну думку (це не соцопитування, але все ж)</a:t>
            </a:r>
          </a:p>
          <a:p>
            <a:r>
              <a:rPr lang="uk-UA" dirty="0"/>
              <a:t>Збільшити кількість взаємодій із блогом</a:t>
            </a:r>
          </a:p>
          <a:p>
            <a:r>
              <a:rPr lang="uk-UA" dirty="0"/>
              <a:t>Хоча б раз на декілька днів із застосуванням різних форм</a:t>
            </a:r>
          </a:p>
        </p:txBody>
      </p:sp>
    </p:spTree>
    <p:extLst>
      <p:ext uri="{BB962C8B-B14F-4D97-AF65-F5344CB8AC3E}">
        <p14:creationId xmlns:p14="http://schemas.microsoft.com/office/powerpoint/2010/main" val="68047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963940-0FB8-43A1-BC78-39B39B19D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Чому проходять опитування підписники?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9FD36DC-6F9E-4FC8-8498-D4A37AB4E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Це весело і просто</a:t>
            </a:r>
          </a:p>
          <a:p>
            <a:r>
              <a:rPr lang="uk-UA" dirty="0"/>
              <a:t>Бажання перевірити свою інтуїцію, порівнявши свої відповіді із правильними</a:t>
            </a:r>
          </a:p>
          <a:p>
            <a:r>
              <a:rPr lang="uk-UA" dirty="0"/>
              <a:t>Висловити свою думку</a:t>
            </a:r>
          </a:p>
        </p:txBody>
      </p:sp>
    </p:spTree>
    <p:extLst>
      <p:ext uri="{BB962C8B-B14F-4D97-AF65-F5344CB8AC3E}">
        <p14:creationId xmlns:p14="http://schemas.microsoft.com/office/powerpoint/2010/main" val="1506225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342816-275F-4D53-A57E-B7F0B4E51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Різновиди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21F87D-091B-47FC-8801-BA3B057FB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Тести з варіантами відповіді</a:t>
            </a:r>
          </a:p>
          <a:p>
            <a:r>
              <a:rPr lang="uk-UA" dirty="0"/>
              <a:t>Бігунок-оцінка</a:t>
            </a:r>
          </a:p>
          <a:p>
            <a:r>
              <a:rPr lang="uk-UA" dirty="0"/>
              <a:t>Віконечко питань</a:t>
            </a:r>
          </a:p>
          <a:p>
            <a:r>
              <a:rPr lang="uk-UA" dirty="0"/>
              <a:t>Активні </a:t>
            </a:r>
            <a:r>
              <a:rPr lang="uk-UA" dirty="0" err="1"/>
              <a:t>смайли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5987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A5E283-40ED-46AA-9146-B8E5EA626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Правила розміщення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955354D-2FEF-49A1-B9EB-C012ABC04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Вибір локації – не на обличчі (особливо важливо, коли відбувається рух)</a:t>
            </a:r>
          </a:p>
          <a:p>
            <a:r>
              <a:rPr lang="uk-UA" dirty="0"/>
              <a:t>Гарна читабельність</a:t>
            </a:r>
          </a:p>
          <a:p>
            <a:r>
              <a:rPr lang="uk-UA" dirty="0"/>
              <a:t>Зручна </a:t>
            </a:r>
            <a:r>
              <a:rPr lang="uk-UA" dirty="0" err="1"/>
              <a:t>клікабельність</a:t>
            </a:r>
            <a:endParaRPr lang="uk-UA" dirty="0"/>
          </a:p>
          <a:p>
            <a:r>
              <a:rPr lang="uk-UA" dirty="0"/>
              <a:t>Підбір </a:t>
            </a:r>
            <a:r>
              <a:rPr lang="uk-UA"/>
              <a:t>за кольорами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4786472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110</Words>
  <Application>Microsoft Office PowerPoint</Application>
  <PresentationFormat>Широкий екран</PresentationFormat>
  <Paragraphs>26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Віхоть</vt:lpstr>
      <vt:lpstr>Опитування</vt:lpstr>
      <vt:lpstr>Опитування</vt:lpstr>
      <vt:lpstr>Навіщо проводити опитування блогеру?</vt:lpstr>
      <vt:lpstr>Чому проходять опитування підписники?</vt:lpstr>
      <vt:lpstr>Різновиди</vt:lpstr>
      <vt:lpstr>Правила розміщення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Опитування</dc:title>
  <dc:creator>Слава</dc:creator>
  <cp:lastModifiedBy>Слава</cp:lastModifiedBy>
  <cp:revision>1</cp:revision>
  <dcterms:created xsi:type="dcterms:W3CDTF">2023-10-17T06:35:28Z</dcterms:created>
  <dcterms:modified xsi:type="dcterms:W3CDTF">2023-10-17T06:42:15Z</dcterms:modified>
</cp:coreProperties>
</file>