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80" r:id="rId6"/>
    <p:sldId id="281" r:id="rId7"/>
    <p:sldId id="282" r:id="rId8"/>
    <p:sldId id="283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3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8663-2CFC-4A3D-94AC-9531687170F9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91BA-EC74-4C6D-B3B4-341FAA4DE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C56E6-A93E-45DA-8AF3-6CF4A6D58ED5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AC359-6650-4E41-B5DF-07F1883DE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D511-0FC2-49AE-B2E8-5CB1942A558B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432F-C713-4A45-BB16-F858CF78D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6482-8B92-4FC8-9C9C-3702B5768205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575C-8600-4242-B050-1688E345C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6847D-18B5-4885-A9B0-8872A1C72A38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1956B-65F0-4504-9439-FACE2A9A9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153B-1707-4D4E-A7A4-C4325A794BCC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2FE6-A42B-4CE8-8596-2231C43C7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7CC5-BB0B-49D6-ACDF-CED52B368108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A42B-0D2F-4E49-AD99-E4486475A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9317-9763-4F87-96EB-65FDCA237E39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A5C6-D8FF-4C7B-B649-C6E8330DE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C63A-26D1-4566-A1D5-151A6A6DFD69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9562-5742-4C8E-8739-6E59EA8EF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2472-B28A-4576-84C6-61A7783D4323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BAAE-DB7A-4329-8251-FE99BBEB4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9B68-CF01-4509-B663-BBCD8FFB8677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BD17-09F4-41C2-8CDF-6D1FCCB12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41ABA0-4C04-4593-899F-667CEE9F1747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9C9CF-F303-4FB8-BA33-E0A508ADF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  <a:latin typeface="Comic Sans MS" pitchFamily="66" charset="0"/>
              </a:rPr>
              <a:t>Волонтерская деятельность на факультете</a:t>
            </a:r>
            <a:br>
              <a:rPr lang="ru-RU" smtClean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accent1"/>
                </a:solidFill>
                <a:latin typeface="Comic Sans MS" pitchFamily="66" charset="0"/>
              </a:rPr>
              <a:t>Социальной педагогики и психологии</a:t>
            </a:r>
            <a:r>
              <a:rPr lang="ru-RU" sz="4000" smtClean="0"/>
              <a:t> </a:t>
            </a:r>
          </a:p>
        </p:txBody>
      </p:sp>
      <p:pic>
        <p:nvPicPr>
          <p:cNvPr id="13314" name="Picture 6" descr="cfans_asset_3453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b4fb86279e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1\Desktop\IMG_1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7993062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1343988729-6514049-vintage-paisley-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80987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755650" y="1125538"/>
            <a:ext cx="77771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Обучение будущих волонтеров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468313" y="1844675"/>
            <a:ext cx="8280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На факультете социальной педагогики и психологии уже несколько лет работает школа волонтеров. Занятия проходят в учебной лаборатории. Студенты обучаются на учебном тренинге: «Программа подготовки волонтеров к работе по профилактике негативных явлений и формированию здорового способа жизни в молодежной среде».</a:t>
            </a:r>
          </a:p>
        </p:txBody>
      </p:sp>
      <p:pic>
        <p:nvPicPr>
          <p:cNvPr id="14342" name="Picture 2" descr="C:\Users\1\Desktop\IMG_19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3170">
            <a:off x="4572000" y="3644900"/>
            <a:ext cx="4105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AutoShape 8" descr="dFIdotQLLg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4345" name="Picture 9" descr="dFIdotQLLgw"/>
          <p:cNvPicPr>
            <a:picLocks noChangeAspect="1" noChangeArrowheads="1"/>
          </p:cNvPicPr>
          <p:nvPr/>
        </p:nvPicPr>
        <p:blipFill>
          <a:blip r:embed="rId4"/>
          <a:srcRect t="52563" r="42238"/>
          <a:stretch>
            <a:fillRect/>
          </a:stretch>
        </p:blipFill>
        <p:spPr bwMode="auto">
          <a:xfrm rot="-271680">
            <a:off x="827088" y="3860800"/>
            <a:ext cx="3600450" cy="27289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1343988729-6514049-vintage-paisley-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684213" y="981075"/>
            <a:ext cx="7991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Продолжительность тренинга – 20 академических часов (10 занятий).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23850" y="2133600"/>
            <a:ext cx="446405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 </a:t>
            </a:r>
            <a:r>
              <a:rPr lang="ru-RU" sz="2400"/>
              <a:t>Ведущие – специалист отдела социальной работы Запорожского городского центра социальных служб для семьи, детей и молодежи Оксана Семененко и заведующий учебной лабораторией социальной педагогики и психологии Наталия Мамай.</a:t>
            </a:r>
          </a:p>
        </p:txBody>
      </p:sp>
      <p:pic>
        <p:nvPicPr>
          <p:cNvPr id="15365" name="Picture 2" descr="C:\Users\1\Desktop\IMG_1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20938"/>
            <a:ext cx="410527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1343988729-6514049-vintage-paisley-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95288" y="908050"/>
            <a:ext cx="8207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По окончанию тренинговых занятий студентам выдается свидетельство участника.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3141663"/>
            <a:ext cx="42481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Также в третьем семестре студенты изучают учебную дисциплину «Организация службы волонтеров», практические занятия которой предполагают отработку 14 часов в качестве волонтера в общественной организации города.    </a:t>
            </a:r>
          </a:p>
        </p:txBody>
      </p:sp>
      <p:pic>
        <p:nvPicPr>
          <p:cNvPr id="16389" name="Picture 2" descr="C:\Users\1\Desktop\JmDpkgYW8j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4538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23850" y="1844675"/>
            <a:ext cx="8604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В рамках программы подготовки волонтеров на факультете проходят круглые столы с привлечением волонтерских организаций города, где студенты могут ознакомиться с требованиями к волонтерам и узнать о возможности личного участия в волонтерских акциях и программах.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Blue_univer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4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79613" y="692150"/>
            <a:ext cx="554513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Практика студентов: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755650" y="1844675"/>
            <a:ext cx="5759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Запорожская областная общественная организация «Центр поддержки семьи и просвещения в обществе «Флоренс». </a:t>
            </a:r>
            <a:endParaRPr lang="en-US" sz="2400" b="1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827088" y="3429000"/>
            <a:ext cx="77057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/>
              <a:t>Направления деятельности:</a:t>
            </a:r>
          </a:p>
          <a:p>
            <a:endParaRPr lang="en-US" sz="2400" b="1" i="1"/>
          </a:p>
          <a:p>
            <a:r>
              <a:rPr lang="ru-RU" sz="2000"/>
              <a:t>1. Раннее социально-педагогическое сопровождение семей, которые воспитывают детей с особыми потребностями.</a:t>
            </a:r>
          </a:p>
          <a:p>
            <a:r>
              <a:rPr lang="ru-RU" sz="2000"/>
              <a:t>2. Обучение учащихся школ навыкам планирования своей жизни, социализация подростков, чтение лекций о здоровом образе жизни.</a:t>
            </a:r>
          </a:p>
          <a:p>
            <a:r>
              <a:rPr lang="ru-RU" sz="2000"/>
              <a:t>3. Ресоциализация подростков-правонарушителей.</a:t>
            </a:r>
          </a:p>
        </p:txBody>
      </p:sp>
      <p:pic>
        <p:nvPicPr>
          <p:cNvPr id="27657" name="Picture 9" descr="risunok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916113"/>
            <a:ext cx="1798638" cy="172878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lue_univer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00113" y="765175"/>
            <a:ext cx="54006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Запорожский городской центр социальных служб для семьи, детей и молодежи.</a:t>
            </a:r>
            <a:br>
              <a:rPr lang="ru-RU" sz="2800" b="1"/>
            </a:br>
            <a:endParaRPr lang="ru-RU" sz="2800" b="1"/>
          </a:p>
        </p:txBody>
      </p:sp>
      <p:pic>
        <p:nvPicPr>
          <p:cNvPr id="28676" name="Picture 4" descr="l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33375"/>
            <a:ext cx="2774950" cy="338455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27088" y="2997200"/>
            <a:ext cx="77771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400" b="1" i="1"/>
              <a:t>Направления деятельности:</a:t>
            </a:r>
          </a:p>
          <a:p>
            <a:pPr marL="342900" indent="-342900"/>
            <a:endParaRPr lang="ru-RU" sz="2400" b="1" i="1"/>
          </a:p>
          <a:p>
            <a:pPr marL="342900" indent="-342900">
              <a:buFontTx/>
              <a:buChar char="•"/>
            </a:pPr>
            <a:r>
              <a:rPr lang="ru-RU" sz="2000"/>
              <a:t>Помощь семьям, которые оказались в сложных жизненных обстоятельствах;</a:t>
            </a:r>
          </a:p>
          <a:p>
            <a:pPr marL="342900" indent="-342900">
              <a:buFontTx/>
              <a:buChar char="•"/>
            </a:pPr>
            <a:r>
              <a:rPr lang="ru-RU" sz="2000"/>
              <a:t>Профилактика раннего социального сиротства;</a:t>
            </a:r>
          </a:p>
          <a:p>
            <a:pPr marL="342900" indent="-342900">
              <a:buFontTx/>
              <a:buChar char="•"/>
            </a:pPr>
            <a:r>
              <a:rPr lang="ru-RU" sz="2000"/>
              <a:t>Сопровождение приемных семей;</a:t>
            </a:r>
          </a:p>
          <a:p>
            <a:pPr marL="342900" indent="-342900">
              <a:buFontTx/>
              <a:buChar char="•"/>
            </a:pPr>
            <a:r>
              <a:rPr lang="ru-RU" sz="2000"/>
              <a:t>Служба экстренной психологической помощи «Телефон доверия»;</a:t>
            </a:r>
          </a:p>
          <a:p>
            <a:pPr marL="342900" indent="-342900">
              <a:buFontTx/>
              <a:buChar char="•"/>
            </a:pPr>
            <a:r>
              <a:rPr lang="ru-RU" sz="2000"/>
              <a:t>Служба социально-профилактической работы;</a:t>
            </a:r>
          </a:p>
          <a:p>
            <a:pPr marL="342900" indent="-342900">
              <a:buFontTx/>
              <a:buChar char="•"/>
            </a:pPr>
            <a:r>
              <a:rPr lang="ru-RU" sz="2000"/>
              <a:t>Сопровождение и обучение волонтеров.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lue_univer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0" name="AutoShape 4" descr="EfSi7JjwPl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9702" name="AutoShape 6" descr="EfSi7JjwPl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76250"/>
            <a:ext cx="2536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84213" y="549275"/>
            <a:ext cx="50403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/>
              <a:t>Волонтерская организация «Твори добро, Украина».</a:t>
            </a:r>
            <a:br>
              <a:rPr lang="ru-RU" sz="2800"/>
            </a:br>
            <a:endParaRPr lang="ru-RU" sz="280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84213" y="1628775"/>
            <a:ext cx="5545137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400" b="1" i="1"/>
              <a:t>Направления деятельности: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400" b="1" i="1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Помощь детям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Помощь пожилым людям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Помощь переселенцам и нуждающимся семьям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Помощь людям с инвалидностью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Развитие волонтеров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Экологический клуб «Эколь»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Волонтерская творческая студия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Волонтерский театр «Крыша»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/>
              <a:t>Благотворительный магазин «Дари добро» 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724525" y="4365625"/>
            <a:ext cx="29511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000"/>
              <a:t>10. Семейное волонтерство </a:t>
            </a:r>
          </a:p>
          <a:p>
            <a:pPr marL="342900" indent="-342900"/>
            <a:r>
              <a:rPr lang="ru-RU" sz="2000"/>
              <a:t>11. Профессиональное волонтерство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lue_univer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27088" y="908050"/>
            <a:ext cx="71294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800"/>
              <a:t>Красный Крест Украины.</a:t>
            </a:r>
          </a:p>
          <a:p>
            <a:pPr marL="342900" indent="-342900"/>
            <a:endParaRPr lang="ru-RU" sz="2800"/>
          </a:p>
          <a:p>
            <a:pPr marL="342900" indent="-342900"/>
            <a:r>
              <a:rPr lang="ru-RU" sz="2800"/>
              <a:t/>
            </a:r>
            <a:br>
              <a:rPr lang="ru-RU" sz="2800"/>
            </a:br>
            <a:r>
              <a:rPr lang="ru-RU" sz="2400" b="1" i="1"/>
              <a:t>Направления деятельности:</a:t>
            </a:r>
          </a:p>
          <a:p>
            <a:pPr marL="342900" indent="-342900"/>
            <a:endParaRPr lang="ru-RU" sz="2400" b="1" i="1"/>
          </a:p>
          <a:p>
            <a:pPr marL="342900" indent="-342900">
              <a:buFontTx/>
              <a:buAutoNum type="arabicPeriod"/>
            </a:pPr>
            <a:r>
              <a:rPr lang="ru-RU" sz="2000"/>
              <a:t>Гуманитарная помощь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Подготовка отрядов первой доврачебной помощи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Помощь людям оказавшимся в сложных жизненных ситуациях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Помощь детям-переселенцам и детям, пребывающим на длительном стационарном лечении (Арт-волонтерство и больничная клоунада)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Социальная защита и бытовая помощь</a:t>
            </a:r>
          </a:p>
        </p:txBody>
      </p:sp>
      <p:sp>
        <p:nvSpPr>
          <p:cNvPr id="30725" name="AutoShape 5" descr="nCXXjpodgs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0726" name="Picture 6" descr="nCXXjpodgs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549275"/>
            <a:ext cx="2371725" cy="23717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0_7df5f_3afc9cf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1\Desktop\IMG_1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49275"/>
            <a:ext cx="7777162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311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Тема Office</vt:lpstr>
      <vt:lpstr>Волонтерская деятельность на факультете Социальной педагогики и психологии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деятельность на факультете </dc:title>
  <dc:creator>1</dc:creator>
  <cp:lastModifiedBy>Admin</cp:lastModifiedBy>
  <cp:revision>10</cp:revision>
  <dcterms:created xsi:type="dcterms:W3CDTF">2015-12-29T14:48:53Z</dcterms:created>
  <dcterms:modified xsi:type="dcterms:W3CDTF">2016-01-04T11:27:34Z</dcterms:modified>
</cp:coreProperties>
</file>