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6183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7678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17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7816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455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86804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32189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876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31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4286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81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0704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8283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6033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349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1300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43BF-5498-4182-9E27-50B698C0DE2B}" type="datetimeFigureOut">
              <a:rPr lang="ru-UA" smtClean="0"/>
              <a:t>03.10.2023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7BB9AA-ED9E-4AC0-8376-59E1895E1BC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1613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8E21D-9CD3-49AE-B8AE-03EE385E9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6208"/>
            <a:ext cx="9144000" cy="6259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/>
              <a:t>Контент аналіз документа</a:t>
            </a:r>
            <a:endParaRPr lang="ru-UA" sz="3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ACAD43-1AC9-4D26-BD28-7D594BCCF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760" y="193398"/>
            <a:ext cx="1933575" cy="1171575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C256C1-A02D-4C82-BB51-68A57DD8F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904" y="1132332"/>
            <a:ext cx="10522226" cy="5259460"/>
          </a:xfrm>
        </p:spPr>
        <p:txBody>
          <a:bodyPr>
            <a:normAutofit fontScale="55000" lnSpcReduction="20000"/>
          </a:bodyPr>
          <a:lstStyle/>
          <a:p>
            <a:pPr algn="l">
              <a:spcBef>
                <a:spcPts val="0"/>
              </a:spcBef>
            </a:pP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Проаналізувавши запропоновані  документи, визначити:</a:t>
            </a:r>
          </a:p>
          <a:p>
            <a:pPr algn="l">
              <a:spcBef>
                <a:spcPts val="0"/>
              </a:spcBef>
            </a:pP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1) в скількох документах згадується мережа </a:t>
            </a:r>
            <a:r>
              <a:rPr lang="uk-UA" sz="2900" b="1" dirty="0" err="1">
                <a:solidFill>
                  <a:schemeClr val="accent2">
                    <a:lumMod val="50000"/>
                  </a:schemeClr>
                </a:solidFill>
              </a:rPr>
              <a:t>Eva</a:t>
            </a: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; </a:t>
            </a:r>
          </a:p>
          <a:p>
            <a:pPr algn="l">
              <a:spcBef>
                <a:spcPts val="0"/>
              </a:spcBef>
            </a:pP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2) в скількох документах </a:t>
            </a:r>
            <a:r>
              <a:rPr lang="uk-UA" sz="2900" b="1">
                <a:solidFill>
                  <a:schemeClr val="accent2">
                    <a:lumMod val="50000"/>
                  </a:schemeClr>
                </a:solidFill>
              </a:rPr>
              <a:t>згадування мережі </a:t>
            </a:r>
            <a:r>
              <a:rPr lang="en-US" sz="2900" b="1" dirty="0">
                <a:solidFill>
                  <a:schemeClr val="accent2">
                    <a:lumMod val="50000"/>
                  </a:schemeClr>
                </a:solidFill>
              </a:rPr>
              <a:t>Eva </a:t>
            </a: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є позитивним, негативним, нейтральним;</a:t>
            </a:r>
          </a:p>
          <a:p>
            <a:pPr algn="l">
              <a:spcBef>
                <a:spcPts val="0"/>
              </a:spcBef>
            </a:pPr>
            <a:r>
              <a:rPr lang="uk-UA" sz="2900" b="1" dirty="0">
                <a:solidFill>
                  <a:schemeClr val="accent2">
                    <a:lumMod val="50000"/>
                  </a:schemeClr>
                </a:solidFill>
              </a:rPr>
              <a:t>3) частоту згадування мережі в контексті політики комунікації, логістики, конкурентних переваг?</a:t>
            </a:r>
          </a:p>
          <a:p>
            <a:pPr algn="l"/>
            <a:endParaRPr lang="uk-UA" sz="2900" b="1" dirty="0"/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https://www.ucsc.org.ua/rik-vijny-yak-zminylas-geografiya-roboty-ritejlu-v-ukrayini-za-2022-j/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http://lute.lviv.ua/fileadmin/www.lac.lviv.ua/data/DOI/2522-1205-2019-57-06.pdf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https://logist.fm/publications/yak-naybilsha-drogerie-merezha-ukrayini-eva-adaptuietsya-do-roboti-v-umovah-viyni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https://logist.fm/news/eva-pobuduvala-v-ukrayini-drugiy-masshtabniy-rozpodilchiy-centr-dlya-napryamu-e-commerce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https://logist.fm/news/eva-stoyit-plich-o-plich-z-ukrayinskimi-volonterami-na-chas-voiennih-diy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https://minfin.com.ua/ua/2023/08/08/110365695/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https://www.bbc.com/ukrainian/features-61829345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https://allretail.ua/analytics/65407-zaporuka-zdorov-ya-top-reyting-merezh-tovariv-dlya-krasi-i-doglyadu-v-regionah-ukrajini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https://forbes.ua/innovations/krasa-zavzyatosti-15092020-112</a:t>
            </a:r>
          </a:p>
          <a:p>
            <a:pPr algn="l"/>
            <a:r>
              <a:rPr lang="en-US" sz="2900" b="1" dirty="0">
                <a:solidFill>
                  <a:schemeClr val="accent1">
                    <a:lumMod val="50000"/>
                  </a:schemeClr>
                </a:solidFill>
              </a:rPr>
              <a:t>https://nv.ua/ukr/ukraine/events/krashchi-magazini-ukrajini-asociaciya-riteyleriv-ukrajini-provela-rau-awards-2021-foto-50185125.html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6571254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168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Контент аналіз документа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Контент аналіз документа</dc:title>
  <dc:creator>Оля</dc:creator>
  <cp:lastModifiedBy>Оля</cp:lastModifiedBy>
  <cp:revision>4</cp:revision>
  <dcterms:created xsi:type="dcterms:W3CDTF">2023-10-03T06:10:34Z</dcterms:created>
  <dcterms:modified xsi:type="dcterms:W3CDTF">2023-10-03T06:23:22Z</dcterms:modified>
</cp:coreProperties>
</file>