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61" r:id="rId9"/>
    <p:sldId id="263" r:id="rId10"/>
    <p:sldId id="264" r:id="rId11"/>
    <p:sldId id="269" r:id="rId12"/>
    <p:sldId id="270" r:id="rId13"/>
    <p:sldId id="271" r:id="rId14"/>
    <p:sldId id="272" r:id="rId15"/>
    <p:sldId id="265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43" autoAdjust="0"/>
    <p:restoredTop sz="9466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E1DC-AFA1-4469-91E1-A337F8800226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D2D9-D1FD-47C3-B979-C5C14D29B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DBF8-A690-4178-9293-9095F659198A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C983-B492-4CFA-9D77-DF6418C57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DAAB-73F0-4BB2-A34B-B280FE006CE9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0A2C-FA4B-4E52-98E4-1A41E1529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5FC6-C057-4702-AC0C-39943520E36A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7669-AC57-47BE-B489-F4A9EC6E2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7422-2AB5-41D5-AD70-3CF8590F8ABF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E51C-2DDD-4577-9541-3E6CE1106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940F-DB9B-4BD6-9A58-57BBB5330C91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CE5E-1722-4DEF-A5D1-3A628EA1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EFEF-3837-48D9-B2C4-99D3B66E15EB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8955-BE48-4909-A2D8-A569813D8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8F2B-1521-4D2B-A9E3-6E5853D38DB8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191C-852B-4426-9466-4791C7F7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2025-AB5F-4472-98C1-863BBB3FC484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F7A1-74B9-4A33-B0D2-B0AE97BB6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F65B-87C4-4343-8181-C2B92BD94189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55C8-E2B6-4B98-8650-5A378D17E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435D-0099-4CB2-9E0F-2D494E6CA24E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6F17-D96A-4771-94AB-48FA35683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8D507C-F050-42A0-ADD9-A902E7BAE4F4}" type="datetimeFigureOut">
              <a:rPr lang="ru-RU"/>
              <a:pPr>
                <a:defRPr/>
              </a:pPr>
              <a:t>06.03.2020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D39B963-F934-439D-8E5A-33B3655FD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9" r:id="rId9"/>
    <p:sldLayoutId id="2147483790" r:id="rId10"/>
    <p:sldLayoutId id="21474837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2"/>
          <a:srcRect t="6494" r="8571"/>
          <a:stretch>
            <a:fillRect/>
          </a:stretch>
        </p:blipFill>
        <p:spPr bwMode="auto">
          <a:xfrm>
            <a:off x="0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7929563" cy="1571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кислотно-основного титрування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906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Інтервал переходу кислотно-основних інидикаторів, залежно від величини рН:</a:t>
            </a:r>
          </a:p>
        </p:txBody>
      </p:sp>
      <p:pic>
        <p:nvPicPr>
          <p:cNvPr id="22530" name="Picture 2" descr="C:\Users\user\Desktop\image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00213"/>
            <a:ext cx="5083175" cy="42148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990600"/>
          </a:xfrm>
        </p:spPr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Криві титрування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8" cy="404336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Титрування сильної кислоти лугом (або навпаки</a:t>
            </a:r>
            <a:r>
              <a:rPr lang="ru-RU" smtClean="0"/>
              <a:t>)</a:t>
            </a:r>
          </a:p>
          <a:p>
            <a:endParaRPr lang="ru-RU" smtClean="0"/>
          </a:p>
        </p:txBody>
      </p:sp>
      <p:pic>
        <p:nvPicPr>
          <p:cNvPr id="23555" name="Picture 3" descr="C:\Users\user\Desktop\image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714500"/>
            <a:ext cx="4429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990600"/>
          </a:xfrm>
        </p:spPr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Криві титрування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8" cy="452596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Титрування слабкої кислоти лугом.</a:t>
            </a:r>
          </a:p>
        </p:txBody>
      </p:sp>
      <p:pic>
        <p:nvPicPr>
          <p:cNvPr id="24579" name="Picture 2" descr="C:\Users\user\Desktop\image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857375"/>
            <a:ext cx="4524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Криві титрування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50" cy="452596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Титрування слабкої основи сильною кислотою.</a:t>
            </a:r>
          </a:p>
        </p:txBody>
      </p:sp>
      <p:pic>
        <p:nvPicPr>
          <p:cNvPr id="25603" name="Picture 2" descr="C:\Users\user\Desktop\image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928813"/>
            <a:ext cx="50863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Криві титрування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3643313" cy="452596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 Титрування слабкої кислоти слабкою основою</a:t>
            </a:r>
          </a:p>
        </p:txBody>
      </p:sp>
      <p:pic>
        <p:nvPicPr>
          <p:cNvPr id="26627" name="Picture 2" descr="C:\Users\user\Desktop\image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857375"/>
            <a:ext cx="5191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90600"/>
          </a:xfrm>
        </p:spPr>
        <p:txBody>
          <a:bodyPr/>
          <a:lstStyle/>
          <a:p>
            <a:pPr algn="ctr"/>
            <a:r>
              <a:rPr lang="uk-UA" b="1" smtClean="0"/>
              <a:t>Теорії індикаторів</a:t>
            </a:r>
            <a:endParaRPr lang="ru-RU" b="1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389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Існує декілька теорій, які пояснюють природу зміни забарвлення індикаторів – це іонна, хромофорна і іонно-хромофорна.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Найбільш простою є іонна теорія Оствальда.</a:t>
            </a:r>
          </a:p>
        </p:txBody>
      </p:sp>
      <p:pic>
        <p:nvPicPr>
          <p:cNvPr id="27651" name="Picture 2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149725"/>
            <a:ext cx="3659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00438"/>
            <a:ext cx="3571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Теорія Б. Оствальда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2438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Згідно з теорією Б. Оствальда (1984 р.), індикаторами в методі нейтралізації є речовини, забарвлення яких залежить від рН розчину. За хімічною природою кислотно-основні індикатори є слабкими органічними кислотами (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HInd )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або основами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IndOH ),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які у воді частково дисоціюють.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цьому недисоційовані молекули і утворені іони мають різний колір.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468313" y="915988"/>
            <a:ext cx="8074025" cy="59420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дійсності механізм зміни забарвлення індикаторів більш складний,ніж вважав Оствальд. Подальші дослідження показали,що забарвлення органічних сполук обумовлене наявністю в його молекулі певних груп, так званих хромофорів. 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 хромофорних груп належить: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азогрупа –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N=N-, 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нітрогрупа ―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нітрозогрупа ―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NO, 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хіноїдна група . </a:t>
            </a:r>
          </a:p>
        </p:txBody>
      </p:sp>
      <p:pic>
        <p:nvPicPr>
          <p:cNvPr id="29698" name="Picture 2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789363"/>
            <a:ext cx="3714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Хромофорна теорія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389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Згідно хромофорної теорії забарвлення органічних сполук залежить від будови молекули. Внаслідок внутрішньо-молекулярного перегрупування атомів змінюється будова молекули індикатора, а внаслідок цього змінюється і забарвлення сполуки. Бензольна система переходить в хіноїдну</a:t>
            </a:r>
          </a:p>
        </p:txBody>
      </p:sp>
      <p:pic>
        <p:nvPicPr>
          <p:cNvPr id="30723" name="Picture 2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508500"/>
            <a:ext cx="38115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508500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Розрахунки в кислотно-основному титруванні</a:t>
            </a:r>
            <a:br>
              <a:rPr lang="uk-UA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image12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4970463" cy="858838"/>
          </a:xfrm>
        </p:spPr>
      </p:pic>
      <p:pic>
        <p:nvPicPr>
          <p:cNvPr id="31747" name="Picture 3" descr="C:\Users\user\Desktop\image1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86063"/>
            <a:ext cx="8001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user\Desktop\image1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929063"/>
            <a:ext cx="69294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План</a:t>
            </a:r>
            <a:endParaRPr lang="ru-RU" b="1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Характеристика методу кислотно-основного титрування та його використання.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Титранти, їх приготування.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Вибір індикаторів, рН-індикатори.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Криві титрування.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Теорії індикаторів (Оствальда, хромофорна теорія). 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Розрахунки в кислотно-основному титруванні.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Похибки кислотно-основного титрування.</a:t>
            </a:r>
          </a:p>
          <a:p>
            <a:pPr marL="514350" indent="-514350">
              <a:lnSpc>
                <a:spcPct val="90000"/>
              </a:lnSpc>
              <a:buFont typeface="Bookman Old Style" pitchFamily="18" charset="0"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8229600" cy="1152525"/>
          </a:xfrm>
        </p:spPr>
        <p:txBody>
          <a:bodyPr/>
          <a:lstStyle/>
          <a:p>
            <a:pPr algn="ctr"/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Похибки кислотно-основного титрування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рТ індикатора, який відповідає точці кінця титрування, не співпадає з рН розчину в точці еквівалентності. Це викликає індикаторну похибку титрування. Внаслідок неспівпадання рТ дещо перетитровують або недотитровують. В результаті після закінчення титрування розчин містить деякий надлишок вільної кислоти або вільного лугу.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Похибки кислотно-основного титрування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Якщо титрують кислоту і отримують Н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</a:rPr>
              <a:t>+-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похибку, то якась частина кислоти залишається невідтитрованою, і похибка стає зі знаком «-».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Навпаки, якщо при титруванні кислоти отримують ОН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похибку, то ця похибка має знак «+», так як вона викликана надлишком ОН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іонів.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титруванні лугів або слабких основ знаки у Н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(і НА-похибки) і ОН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похибки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MeOH</a:t>
            </a:r>
            <a:r>
              <a:rPr lang="uk-UA" sz="28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похибки), відповідно, змінюються на зворотні.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38212"/>
          </a:xfrm>
        </p:spPr>
        <p:txBody>
          <a:bodyPr/>
          <a:lstStyle/>
          <a:p>
            <a:pPr algn="ctr"/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Типи похибки: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Гідрокалієва (воднева) похибка титрування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Гідроксильна похибка титрування.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Кислотна похибка титрування.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Основна похибка титрування.</a:t>
            </a:r>
          </a:p>
          <a:p>
            <a:endParaRPr lang="ru-RU" smtClean="0"/>
          </a:p>
        </p:txBody>
      </p:sp>
      <p:pic>
        <p:nvPicPr>
          <p:cNvPr id="34819" name="Picture 2" descr="ÐÐ°ÑÑÐ¸Ð½ÐºÐ¸ Ð¿Ð¾ Ð·Ð°Ð¿ÑÐ¾ÑÑ ÑÑÐºÐ°Ð²Ñ ÑÐµÐ°ÐºÑÑÑ Ð· ÑÑÐ¼Ñ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221163"/>
            <a:ext cx="28575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ÐÐ°ÑÑÐ¸Ð½ÐºÐ¸ Ð¿Ð¾ Ð·Ð°Ð¿ÑÐ¾ÑÑ ÑÑÐºÐ°Ð²Ñ ÑÐµÐ°ÐºÑÑÑ Ð· ÑÑÐ¼ÑÑ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11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002588" cy="1150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4400" smtClean="0"/>
              <a:t>			ДЯКУЮ ЗА УВАГУ!</a:t>
            </a:r>
            <a:endParaRPr lang="ru-RU" sz="4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7191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КИСЛОТНО-ОСНОВНЕ ТИТРУВАННЯ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4451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(метод нейтралізації)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титриметричний метод аналізу, в основі якого (у водному середовищі) лежить реакція нейтралізації: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baseline="30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+ OH</a:t>
            </a:r>
            <a:r>
              <a:rPr lang="ru-RU" sz="2800" b="1" baseline="30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2H</a:t>
            </a:r>
            <a:r>
              <a:rPr lang="ru-RU" sz="2800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 допомогою цього методу проводять ряд визначень, наприклад, визначення деяких солей, які подібно до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і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l-GR" sz="2800" baseline="-25000" smtClean="0"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10H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мають сильно-лужну реакцію внаслідок гідролізу і тому вони титруються кислотами; визначення твердості води, визначення солей амонію, визначення Нітрогену в органічних сполуках і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Відповідно до сили кислоти і основи можливі такі види кислотно-основної взаємодії: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49371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між сильною кислотою і сильною основою;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між сильною кислотою і слабкою основою;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між слабкою кислотою і сильною основою;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між слабкою кислотою і слабкою основою.</a:t>
            </a:r>
          </a:p>
          <a:p>
            <a:endParaRPr lang="ru-RU" smtClean="0"/>
          </a:p>
        </p:txBody>
      </p:sp>
      <p:pic>
        <p:nvPicPr>
          <p:cNvPr id="16387" name="Picture 2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4290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ÐÐ°ÑÑÐ¸Ð½ÐºÐ¸ Ð¿Ð¾ Ð·Ð°Ð¿ÑÐ¾ÑÑ ÑÑÐ¼Ñ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27765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8229600" cy="990600"/>
          </a:xfrm>
        </p:spPr>
        <p:txBody>
          <a:bodyPr/>
          <a:lstStyle/>
          <a:p>
            <a:r>
              <a:rPr lang="uk-UA" b="1" smtClean="0"/>
              <a:t>Використання методу</a:t>
            </a:r>
            <a:endParaRPr lang="ru-RU" b="1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Цей метод використовують для кількісного визначення кислот, лугів, а також солей, розчини яких унаслідок гідролізу мають кислотну або лужну реакцію середовища.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Якщо завданням аналізу є кількісне визначення лугів або солей, розчини яких мають лужну реакцію середовища, то в якості титрантів використовують сильні кислоти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HC1, H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) і такий вид кислотно-основного титрування називають 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ац</a:t>
            </a: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диметрією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		Використання методу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кількісне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кислот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солей,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кислу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реакцію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титрантів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KOH,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 кислотно-основного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титрування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алкаліметрією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/>
              <a:t>Первинними стандартними розчинами є </a:t>
            </a:r>
            <a:r>
              <a:rPr lang="en-US" sz="2800" dirty="0" smtClean="0"/>
              <a:t>H2C2O4*</a:t>
            </a:r>
            <a:r>
              <a:rPr lang="en-US" sz="2800" b="1" normalizeH="1" dirty="0" smtClean="0"/>
              <a:t>2</a:t>
            </a:r>
            <a:r>
              <a:rPr lang="en-US" sz="2800" dirty="0" smtClean="0"/>
              <a:t>H2O,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/>
              <a:t>    H2C4H4O4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356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Для виявлення точки еквівалентності в титриметричному аналізі використовують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Вірно обраний індикатор змінює забарвлення в області стрибка титрування. Обирають індикатор за допомогою кривої титрування. Для цього на графік кривої титрування наносять інтервал переходу індикатора. У правильно обраного індикатора інтервал переходу повністю або частково перекривається стрибком титрування. Якщо такого перекривання немає, індикатор для даного титрування не підходить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Кожний індикатор має свій 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інтервал переходу індикатора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– це область зміни рН, в якій індикатор змінює своє забарвлення.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Індикатори також характеризуються 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показником титрування рТ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який є серединою інтервалу переходу індикатора.</a:t>
            </a:r>
            <a:endParaRPr lang="ru-RU" smtClean="0"/>
          </a:p>
        </p:txBody>
      </p:sp>
      <p:pic>
        <p:nvPicPr>
          <p:cNvPr id="20482" name="Picture 2" descr="ÐÐ°ÑÑÐ¸Ð½ÐºÐ¸ Ð¿Ð¾ Ð·Ð°Ð¿ÑÐ¾ÑÑ Ð¡Ð¸ÑÑÐµÐ¼Ð¸ ÐºÐ¸ÑÐ»Ð¾ÑÐ½Ð¾-Ð»ÑÐ¶Ð½Ð¾Ð³Ð¾ ÑÐ¸ÑÑÑÐ²Ð°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643313"/>
            <a:ext cx="787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147050" cy="59420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Стан рівноваги між молекулярною та іонною формами індикатора залежить від величини рН розчину. З константи дисоціації індикатора можна обчислити межі рН, в яких змінюватиметься його забарвлення в розчині. При цьому треба мати на увазі, що людське око помічає зміну забарвлення розчину лише в тому випадку, коли не менш як 10% загальної кількості індикатора переходить з однієї забарвленої форми в іншу. Величина інтервалу переходу до деякої міри залежить також від індивідуальних особливостей індикаторів, зокрема від кольору та інтенсивності забарвлення молекулярної і іонної форм індикатора.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697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Times New Roman</vt:lpstr>
      <vt:lpstr>Bookman Old Style</vt:lpstr>
      <vt:lpstr>Wingdings 3</vt:lpstr>
      <vt:lpstr>Поток</vt:lpstr>
      <vt:lpstr>Поток</vt:lpstr>
      <vt:lpstr>Слайд 1</vt:lpstr>
      <vt:lpstr>План</vt:lpstr>
      <vt:lpstr>КИСЛОТНО-ОСНОВНЕ ТИТРУВАННЯ </vt:lpstr>
      <vt:lpstr>Відповідно до сили кислоти і основи можливі такі види кислотно-основної взаємодії:</vt:lpstr>
      <vt:lpstr>Використання методу</vt:lpstr>
      <vt:lpstr>  Використання методу</vt:lpstr>
      <vt:lpstr>Слайд 7</vt:lpstr>
      <vt:lpstr>Слайд 8</vt:lpstr>
      <vt:lpstr>Слайд 9</vt:lpstr>
      <vt:lpstr>Інтервал переходу кислотно-основних інидикаторів, залежно від величини рН:</vt:lpstr>
      <vt:lpstr>Криві титрування</vt:lpstr>
      <vt:lpstr>Криві титрування</vt:lpstr>
      <vt:lpstr>Криві титрування</vt:lpstr>
      <vt:lpstr>Криві титрування</vt:lpstr>
      <vt:lpstr>Теорії індикаторів</vt:lpstr>
      <vt:lpstr>Теорія Б. Оствальда</vt:lpstr>
      <vt:lpstr>Слайд 17</vt:lpstr>
      <vt:lpstr>Хромофорна теорія</vt:lpstr>
      <vt:lpstr>Розрахунки в кислотно-основному титруванні </vt:lpstr>
      <vt:lpstr>Похибки кислотно-основного титрування </vt:lpstr>
      <vt:lpstr>Похибки кислотно-основного титрування</vt:lpstr>
      <vt:lpstr>Типи похибки: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кислотно-лужного титрування</dc:title>
  <dc:creator>Алла</dc:creator>
  <cp:lastModifiedBy>Customer</cp:lastModifiedBy>
  <cp:revision>30</cp:revision>
  <dcterms:created xsi:type="dcterms:W3CDTF">2019-05-16T03:13:38Z</dcterms:created>
  <dcterms:modified xsi:type="dcterms:W3CDTF">2020-03-06T07:24:52Z</dcterms:modified>
</cp:coreProperties>
</file>