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263-D1F6-4CCF-BDD9-C1B933867A1C}" type="datetimeFigureOut">
              <a:rPr lang="ru-RU" smtClean="0"/>
              <a:t>вс 27.01.19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1BA2-97F4-4009-927D-FD9A7181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2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D263-D1F6-4CCF-BDD9-C1B933867A1C}" type="datetimeFigureOut">
              <a:rPr lang="ru-RU" smtClean="0"/>
              <a:t>вс 27.01.19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BA2-97F4-4009-927D-FD9A7181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2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Рахунок 27 « Продукція сільськогосподарського виробництва» кореспондує: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4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450359"/>
            <a:r>
              <a:rPr lang="uk-UA" sz="2800" b="1" smtClean="0">
                <a:latin typeface="Times New Roman" pitchFamily="18"/>
              </a:rPr>
              <a:t>Нормативно - правова база України з організації обліку продукції сільськогосподарського виробництва</a:t>
            </a:r>
            <a:endParaRPr lang="uk-UA" sz="2800" b="1">
              <a:latin typeface="Times New Roman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1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 smtClean="0"/>
              <a:t>Сільськогосподарська продукція</a:t>
            </a:r>
            <a:endParaRPr lang="ru-RU" b="1" i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8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 smtClean="0"/>
              <a:t>Оприбуткування зернової продукції здійснюється трьома методами</a:t>
            </a:r>
            <a:endParaRPr lang="ru-RU" b="1" i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2) путівка на вивезення продукції з поля (форма № 77а);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3) талон водія (форма № 776),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1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талон комбайнера (форма № 77в) і талон бункериста (форма № 77г)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450359"/>
            <a:r>
              <a:rPr lang="uk-UA" smtClean="0"/>
              <a:t>Щоденник надходження сільськогосподарської продукції  ф. № 81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8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Приклад заповнення Звіту про рух матеріальних цінностей (ф.121) по рахунку 27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Рахунок 27 « Продукція сільськогосподарського виробництва»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Произвольный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Сільськогосподарська продукція</vt:lpstr>
      <vt:lpstr>Оприбуткування зернової продукції здійснюється трьома методами</vt:lpstr>
      <vt:lpstr>2) путівка на вивезення продукції з поля (форма № 77а);</vt:lpstr>
      <vt:lpstr>3) талон водія (форма № 776),</vt:lpstr>
      <vt:lpstr>талон комбайнера (форма № 77в) і талон бункериста (форма № 77г)</vt:lpstr>
      <vt:lpstr>Щоденник надходження сільськогосподарської продукції  ф. № 81</vt:lpstr>
      <vt:lpstr>Приклад заповнення Звіту про рух матеріальних цінностей (ф.121) по рахунку 27</vt:lpstr>
      <vt:lpstr>Рахунок 27 « Продукція сільськогосподарського виробництва»</vt:lpstr>
      <vt:lpstr>Рахунок 27 « Продукція сільськогосподарського виробництва» кореспондує:</vt:lpstr>
      <vt:lpstr>Нормативно - правова база України з організації обліку продукції сільськогосподарського виробництва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2019-01-27T20:19:25Z</dcterms:created>
  <dcterms:modified xsi:type="dcterms:W3CDTF">2019-01-27T20:19:25Z</dcterms:modified>
</cp:coreProperties>
</file>