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6000" dirty="0">
                <a:solidFill>
                  <a:schemeClr val="tx1"/>
                </a:solidFill>
              </a:rPr>
              <a:t>Гербарій</a:t>
            </a:r>
            <a:endParaRPr lang="ru-UA" sz="6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8555" y="4724876"/>
            <a:ext cx="4023360" cy="1208141"/>
          </a:xfrm>
        </p:spPr>
        <p:txBody>
          <a:bodyPr>
            <a:normAutofit/>
          </a:bodyPr>
          <a:lstStyle/>
          <a:p>
            <a:r>
              <a:rPr lang="en-US" sz="4400" i="1" dirty="0" err="1"/>
              <a:t>Caryophyllidae</a:t>
            </a:r>
            <a:endParaRPr lang="ru-UA" sz="44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B4FBF81-FC2F-4C0F-A085-9F4572A39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13090" r="25460" b="16476"/>
          <a:stretch/>
        </p:blipFill>
        <p:spPr>
          <a:xfrm rot="5400000">
            <a:off x="439840" y="518101"/>
            <a:ext cx="6278879" cy="586969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04886F7-5822-4826-AFD6-448A3E4DAB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5" t="6995" r="5016" b="60836"/>
          <a:stretch/>
        </p:blipFill>
        <p:spPr>
          <a:xfrm rot="5400000">
            <a:off x="7154864" y="928237"/>
            <a:ext cx="3918860" cy="48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3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F3BD976-6D9D-41F5-BFAB-58CCA03FC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7" t="12413" r="25460" b="18170"/>
          <a:stretch/>
        </p:blipFill>
        <p:spPr>
          <a:xfrm rot="5400000">
            <a:off x="619612" y="364455"/>
            <a:ext cx="6069873" cy="596798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F0C1EC-E7D4-440E-8EF7-73F432E31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7" t="4794" r="5523" b="65237"/>
          <a:stretch/>
        </p:blipFill>
        <p:spPr>
          <a:xfrm rot="5400000">
            <a:off x="7261304" y="1449441"/>
            <a:ext cx="3265717" cy="39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02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AD28467-3B96-4DCA-A5C0-26F165715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9" t="27820" r="33460" b="27312"/>
          <a:stretch/>
        </p:blipFill>
        <p:spPr>
          <a:xfrm rot="5400000">
            <a:off x="278083" y="808310"/>
            <a:ext cx="5834742" cy="524138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35F1149-0E12-4CBE-9CEC-CF7B98627B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5" t="2085" r="2476" b="67608"/>
          <a:stretch/>
        </p:blipFill>
        <p:spPr>
          <a:xfrm rot="5400000">
            <a:off x="6670399" y="1352370"/>
            <a:ext cx="3317967" cy="41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69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D5CA8E05-CC1B-4DBC-9F09-5B307CAD3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t="12413" r="25206" b="12581"/>
          <a:stretch/>
        </p:blipFill>
        <p:spPr>
          <a:xfrm rot="5400000">
            <a:off x="469225" y="619346"/>
            <a:ext cx="6191795" cy="563237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BFBAC5A4-8EA3-4A09-A6D5-1F2447F1E6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6" t="9874" r="7302" b="64221"/>
          <a:stretch/>
        </p:blipFill>
        <p:spPr>
          <a:xfrm rot="5400000">
            <a:off x="7186421" y="1591818"/>
            <a:ext cx="3030585" cy="38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08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D4DA0215-1101-4554-B089-C86150CFE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20032" r="24952" b="16476"/>
          <a:stretch/>
        </p:blipFill>
        <p:spPr>
          <a:xfrm rot="5400000">
            <a:off x="124254" y="901176"/>
            <a:ext cx="6026337" cy="505564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9665A0D6-653A-4270-BDB0-C1DD22F91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4" t="11905" r="12000" b="64899"/>
          <a:stretch/>
        </p:blipFill>
        <p:spPr>
          <a:xfrm rot="5400000">
            <a:off x="6912660" y="827084"/>
            <a:ext cx="3570511" cy="52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91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D2DAB55A-72B2-4F79-B698-D5C930C28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15969" r="22286" b="14106"/>
          <a:stretch/>
        </p:blipFill>
        <p:spPr>
          <a:xfrm rot="5400000">
            <a:off x="182142" y="749676"/>
            <a:ext cx="6191799" cy="514529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4902D6DE-A97E-44F6-ADBB-1BF278EC5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7" t="4116" r="3619" b="66085"/>
          <a:stretch/>
        </p:blipFill>
        <p:spPr>
          <a:xfrm rot="5400000">
            <a:off x="6818512" y="1218794"/>
            <a:ext cx="3466013" cy="44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46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125E9D5B-7273-403B-AE51-072B52059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t="30022" r="23048" b="20201"/>
          <a:stretch/>
        </p:blipFill>
        <p:spPr>
          <a:xfrm rot="5400000">
            <a:off x="-513985" y="1671870"/>
            <a:ext cx="5974435" cy="332667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BF67A9CE-4576-4A09-883F-8A1209652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5" t="5809" r="4254" b="64222"/>
          <a:stretch/>
        </p:blipFill>
        <p:spPr>
          <a:xfrm rot="5400000">
            <a:off x="5475740" y="1264693"/>
            <a:ext cx="3744689" cy="476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46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300DCE01-85BF-4BC1-98C8-EFCDB1F425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39334" r="7048" b="22909"/>
          <a:stretch/>
        </p:blipFill>
        <p:spPr>
          <a:xfrm rot="5400000">
            <a:off x="-352697" y="2457994"/>
            <a:ext cx="5956664" cy="194201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4D829283-A2D8-4E57-9C80-64CE2119B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4" t="7502" r="7937" b="64561"/>
          <a:stretch/>
        </p:blipFill>
        <p:spPr>
          <a:xfrm rot="5400000">
            <a:off x="4706623" y="1424212"/>
            <a:ext cx="3675015" cy="41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2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E67CFD12-906D-4772-8374-F905647D0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8857" r="26857" b="12413"/>
          <a:stretch/>
        </p:blipFill>
        <p:spPr>
          <a:xfrm rot="5400000">
            <a:off x="196780" y="726329"/>
            <a:ext cx="6217923" cy="530519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C704D284-AB08-498F-9CBD-2CFAE30E31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8" t="7164" r="7809" b="64730"/>
          <a:stretch/>
        </p:blipFill>
        <p:spPr>
          <a:xfrm rot="5400000">
            <a:off x="6701246" y="1260565"/>
            <a:ext cx="3526972" cy="43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82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211A59-9027-47C3-8E1F-78ADE7F06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20371" r="22539" b="29344"/>
          <a:stretch/>
        </p:blipFill>
        <p:spPr>
          <a:xfrm rot="5400000">
            <a:off x="-447041" y="1621972"/>
            <a:ext cx="6023428" cy="361405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894E4E-698B-46C3-8B85-AB440A92C1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3" t="5979" r="3873" b="65577"/>
          <a:stretch/>
        </p:blipFill>
        <p:spPr>
          <a:xfrm rot="5400000">
            <a:off x="5725880" y="1600202"/>
            <a:ext cx="3004461" cy="365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65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313058-7EA5-437E-B5B6-53673108B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22233" r="22539" b="16137"/>
          <a:stretch/>
        </p:blipFill>
        <p:spPr>
          <a:xfrm rot="5400000">
            <a:off x="-264799" y="1182188"/>
            <a:ext cx="6468843" cy="449362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E1B02B9-AB92-4EDD-92D5-0178A79D6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4" t="2085" r="2837" b="67100"/>
          <a:stretch/>
        </p:blipFill>
        <p:spPr>
          <a:xfrm rot="5400000">
            <a:off x="6134803" y="1868378"/>
            <a:ext cx="3371579" cy="40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39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FAC5F06-D650-4B28-9E51-C506DDA73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t="10212" r="22413" b="9704"/>
          <a:stretch/>
        </p:blipFill>
        <p:spPr>
          <a:xfrm rot="5400000">
            <a:off x="771711" y="397244"/>
            <a:ext cx="5893698" cy="611341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1EE1D64-DB9E-469C-97C7-B40EB85EE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5" t="5301" r="4001" b="66762"/>
          <a:stretch/>
        </p:blipFill>
        <p:spPr>
          <a:xfrm rot="5400000">
            <a:off x="7357258" y="1723606"/>
            <a:ext cx="3154679" cy="36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13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974B50-23D7-4552-B3FE-37B035E5D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23418" r="26095" b="20709"/>
          <a:stretch/>
        </p:blipFill>
        <p:spPr>
          <a:xfrm rot="5400000">
            <a:off x="-75780" y="1129519"/>
            <a:ext cx="6165671" cy="460332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2CED21A-35F2-4D4C-A641-DACC3075B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2" t="5640" r="5015" b="63376"/>
          <a:stretch/>
        </p:blipFill>
        <p:spPr>
          <a:xfrm rot="5400000">
            <a:off x="6088965" y="1208816"/>
            <a:ext cx="3875322" cy="457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29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75FB2F-1293-4C27-980F-CC0DE6982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7164" r="27111" b="12581"/>
          <a:stretch/>
        </p:blipFill>
        <p:spPr>
          <a:xfrm rot="5400000">
            <a:off x="524269" y="564303"/>
            <a:ext cx="6139547" cy="567279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CFD526A-AF93-4F0C-B05F-67FDC9379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3" t="5471" r="7937" b="64899"/>
          <a:stretch/>
        </p:blipFill>
        <p:spPr>
          <a:xfrm rot="5400000">
            <a:off x="6941778" y="1283468"/>
            <a:ext cx="3605352" cy="423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34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8D529C0-4F99-4DF3-8046-8A72A52C1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6148" r="28127" b="4793"/>
          <a:stretch/>
        </p:blipFill>
        <p:spPr>
          <a:xfrm rot="5400000">
            <a:off x="790940" y="193130"/>
            <a:ext cx="6008915" cy="619742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DA167D-AFDF-46BE-BC73-E8195D7B91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4" t="4117" r="5143" b="65517"/>
          <a:stretch/>
        </p:blipFill>
        <p:spPr>
          <a:xfrm rot="5400000">
            <a:off x="7650411" y="1714757"/>
            <a:ext cx="3076306" cy="380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251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505</TotalTime>
  <Words>2</Words>
  <Application>Microsoft Office PowerPoint</Application>
  <PresentationFormat>Широкоэкранный</PresentationFormat>
  <Paragraphs>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33</cp:revision>
  <dcterms:created xsi:type="dcterms:W3CDTF">2021-03-31T05:18:01Z</dcterms:created>
  <dcterms:modified xsi:type="dcterms:W3CDTF">2021-04-12T10:08:15Z</dcterms:modified>
</cp:coreProperties>
</file>