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5"/>
  </p:handoutMasterIdLst>
  <p:sldIdLst>
    <p:sldId id="256" r:id="rId2"/>
    <p:sldId id="336" r:id="rId3"/>
    <p:sldId id="338" r:id="rId4"/>
  </p:sldIdLst>
  <p:sldSz cx="9144000" cy="6858000" type="screen4x3"/>
  <p:notesSz cx="6759575" cy="98679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0F0400-8968-4EFE-8F85-B8B8A2ADDC4C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  <p:extLst>
      <p:ext uri="{BB962C8B-B14F-4D97-AF65-F5344CB8AC3E}">
        <p14:creationId xmlns:p14="http://schemas.microsoft.com/office/powerpoint/2010/main" val="3686996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BAB9A-9779-469D-BA1A-82F838C9FFCD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A787-AD67-42B4-A59F-A8160A92CF6C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C6D9-D49C-4706-AC98-2D246A4C0A9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3311-EEA8-4CB2-BE6D-74E5A2F8387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7F393-7DFA-44C2-BA14-5E7ED9776965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9131-601C-4039-88A4-D7BED2B9A7F6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97718-97B0-49BC-BE64-81490C68D292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38C5-67D1-4F34-AB9A-39659C7197F7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3F185-CFA7-4544-AA7F-A7877603ADD7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95CC4-1F11-4D4A-ADAB-47A60826D7F0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ABE6F-48C9-4B29-8A0F-ABBE87857A2F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altLang="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D2A315F-109A-4938-B1ED-91EAE2285EE3}" type="slidenum">
              <a:rPr lang="ru-RU" altLang=""/>
              <a:pPr>
                <a:defRPr/>
              </a:pPr>
              <a:t>‹#›</a:t>
            </a:fld>
            <a:endParaRPr lang="ru-RU" altLang="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ФІЗИКА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3500438"/>
            <a:ext cx="8229600" cy="8921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dirty="0" err="1" smtClean="0"/>
              <a:t>Практичне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заняття</a:t>
            </a:r>
            <a:endParaRPr lang="ru-RU" sz="28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dirty="0" err="1" smtClean="0"/>
              <a:t>Методи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розрахунку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кіл</a:t>
            </a:r>
            <a:endParaRPr lang="ru-RU" sz="28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28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12824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dirty="0" err="1"/>
              <a:t>Методи</a:t>
            </a:r>
            <a:r>
              <a:rPr lang="ru-RU" sz="1800" dirty="0"/>
              <a:t> </a:t>
            </a:r>
            <a:r>
              <a:rPr lang="ru-RU" sz="1800" dirty="0" err="1"/>
              <a:t>розрахунку</a:t>
            </a:r>
            <a:r>
              <a:rPr lang="ru-RU" sz="1800" dirty="0"/>
              <a:t> </a:t>
            </a:r>
            <a:r>
              <a:rPr lang="ru-RU" sz="1800" dirty="0" err="1"/>
              <a:t>електричних</a:t>
            </a:r>
            <a:r>
              <a:rPr lang="ru-RU" sz="1800" dirty="0"/>
              <a:t> </a:t>
            </a:r>
            <a:r>
              <a:rPr lang="ru-RU" sz="1800" dirty="0" err="1"/>
              <a:t>кіл</a:t>
            </a:r>
            <a:endParaRPr lang="ru-RU" sz="1800" dirty="0"/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uk-UA" sz="2800" kern="0" dirty="0">
              <a:latin typeface="+mn-lt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ru-RU" sz="2800" kern="0" dirty="0">
              <a:latin typeface="+mn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72" y="441449"/>
            <a:ext cx="5191645" cy="242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68605"/>
            <a:ext cx="5191645" cy="202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38" y="4918719"/>
            <a:ext cx="4680520" cy="193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915" y="3356992"/>
            <a:ext cx="2384623" cy="1707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 txBox="1">
            <a:spLocks noChangeArrowheads="1"/>
          </p:cNvSpPr>
          <p:nvPr/>
        </p:nvSpPr>
        <p:spPr bwMode="auto">
          <a:xfrm>
            <a:off x="642938" y="12824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800" dirty="0" err="1"/>
              <a:t>Методи</a:t>
            </a:r>
            <a:r>
              <a:rPr lang="ru-RU" sz="1800" dirty="0"/>
              <a:t> </a:t>
            </a:r>
            <a:r>
              <a:rPr lang="ru-RU" sz="1800" dirty="0" err="1"/>
              <a:t>розрахунку</a:t>
            </a:r>
            <a:r>
              <a:rPr lang="ru-RU" sz="1800" dirty="0"/>
              <a:t> </a:t>
            </a:r>
            <a:r>
              <a:rPr lang="ru-RU" sz="1800" dirty="0" err="1"/>
              <a:t>електричних</a:t>
            </a:r>
            <a:r>
              <a:rPr lang="ru-RU" sz="1800" dirty="0"/>
              <a:t> </a:t>
            </a:r>
            <a:r>
              <a:rPr lang="ru-RU" sz="1800" dirty="0" err="1"/>
              <a:t>кіл</a:t>
            </a:r>
            <a:endParaRPr lang="ru-RU" sz="1800" dirty="0"/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uk-UA" sz="2800" kern="0" dirty="0">
              <a:latin typeface="+mn-lt"/>
            </a:endParaRPr>
          </a:p>
          <a:p>
            <a:pPr marL="342900" indent="-342900" algn="ctr" eaLnBrk="1" hangingPunct="1">
              <a:spcBef>
                <a:spcPct val="20000"/>
              </a:spcBef>
              <a:defRPr/>
            </a:pPr>
            <a:endParaRPr lang="ru-RU" sz="2800" kern="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555" y="230832"/>
            <a:ext cx="4727995" cy="237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52" y="2609745"/>
            <a:ext cx="4899123" cy="41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218" y="3140968"/>
            <a:ext cx="4176464" cy="2138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0243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ФІЗИКА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АВТОМАТИЗАЦІЯ СХЕМОТЕХНІЧНОГО ПРОЕКТУВННЯ</dc:title>
  <dc:creator>Nicolaj</dc:creator>
  <cp:lastModifiedBy>Николай</cp:lastModifiedBy>
  <cp:revision>164</cp:revision>
  <dcterms:created xsi:type="dcterms:W3CDTF">2011-04-07T06:39:14Z</dcterms:created>
  <dcterms:modified xsi:type="dcterms:W3CDTF">2024-03-16T13:21:31Z</dcterms:modified>
</cp:coreProperties>
</file>