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86" r:id="rId20"/>
    <p:sldId id="285" r:id="rId21"/>
    <p:sldId id="287" r:id="rId22"/>
    <p:sldId id="275" r:id="rId23"/>
    <p:sldId id="273" r:id="rId24"/>
    <p:sldId id="274" r:id="rId25"/>
    <p:sldId id="276" r:id="rId26"/>
    <p:sldId id="277" r:id="rId27"/>
    <p:sldId id="278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FEED6-9828-482E-A47A-BC07196B74F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40B4FFC-B6DD-4F89-A2EF-F298E659ED0D}">
      <dgm:prSet/>
      <dgm:spPr/>
      <dgm:t>
        <a:bodyPr/>
        <a:lstStyle/>
        <a:p>
          <a:pPr rtl="0"/>
          <a:r>
            <a:rPr lang="ru-RU" smtClean="0"/>
            <a:t>світський характер, слабкий зв’язок з релігією</a:t>
          </a:r>
          <a:endParaRPr lang="ru-RU"/>
        </a:p>
      </dgm:t>
    </dgm:pt>
    <dgm:pt modelId="{20471120-631B-4C0B-8E96-750DF6C3B4A2}" type="parTrans" cxnId="{4A7DCF27-54BF-40DC-991F-F7AF8EA453F2}">
      <dgm:prSet/>
      <dgm:spPr/>
      <dgm:t>
        <a:bodyPr/>
        <a:lstStyle/>
        <a:p>
          <a:endParaRPr lang="ru-RU"/>
        </a:p>
      </dgm:t>
    </dgm:pt>
    <dgm:pt modelId="{B97B4A33-04AB-45EF-8238-62E39624CAF0}" type="sibTrans" cxnId="{4A7DCF27-54BF-40DC-991F-F7AF8EA453F2}">
      <dgm:prSet/>
      <dgm:spPr/>
      <dgm:t>
        <a:bodyPr/>
        <a:lstStyle/>
        <a:p>
          <a:endParaRPr lang="ru-RU"/>
        </a:p>
      </dgm:t>
    </dgm:pt>
    <dgm:pt modelId="{BA39D09A-A1A8-4BEC-889E-0C17FB4712C5}">
      <dgm:prSet/>
      <dgm:spPr/>
      <dgm:t>
        <a:bodyPr/>
        <a:lstStyle/>
        <a:p>
          <a:pPr rtl="0"/>
          <a:r>
            <a:rPr lang="ru-RU" smtClean="0"/>
            <a:t>морально-етична світоглядна традиція</a:t>
          </a:r>
          <a:endParaRPr lang="ru-RU"/>
        </a:p>
      </dgm:t>
    </dgm:pt>
    <dgm:pt modelId="{ABD34D9B-A12D-4747-9438-E5E0B8C13F32}" type="parTrans" cxnId="{6C7FCD95-27D0-4B8D-B702-0231EB1B4E10}">
      <dgm:prSet/>
      <dgm:spPr/>
      <dgm:t>
        <a:bodyPr/>
        <a:lstStyle/>
        <a:p>
          <a:endParaRPr lang="ru-RU"/>
        </a:p>
      </dgm:t>
    </dgm:pt>
    <dgm:pt modelId="{AD7F2BDB-8B0A-4A64-B901-F498988921AE}" type="sibTrans" cxnId="{6C7FCD95-27D0-4B8D-B702-0231EB1B4E10}">
      <dgm:prSet/>
      <dgm:spPr/>
      <dgm:t>
        <a:bodyPr/>
        <a:lstStyle/>
        <a:p>
          <a:endParaRPr lang="ru-RU"/>
        </a:p>
      </dgm:t>
    </dgm:pt>
    <dgm:pt modelId="{11ACD7DC-C1D6-4ADC-BC21-9110E90317E4}">
      <dgm:prSet/>
      <dgm:spPr/>
      <dgm:t>
        <a:bodyPr/>
        <a:lstStyle/>
        <a:p>
          <a:pPr rtl="0"/>
          <a:r>
            <a:rPr lang="ru-RU" smtClean="0"/>
            <a:t>прагнення організувати життя суспільства на «раціональних» засадах</a:t>
          </a:r>
          <a:endParaRPr lang="ru-RU"/>
        </a:p>
      </dgm:t>
    </dgm:pt>
    <dgm:pt modelId="{3DD680DB-A8D9-47D0-81A9-B069F9DAF549}" type="parTrans" cxnId="{FF1AC747-AFAD-4ECB-AE13-61401F0051EC}">
      <dgm:prSet/>
      <dgm:spPr/>
      <dgm:t>
        <a:bodyPr/>
        <a:lstStyle/>
        <a:p>
          <a:endParaRPr lang="ru-RU"/>
        </a:p>
      </dgm:t>
    </dgm:pt>
    <dgm:pt modelId="{0F119659-7CA0-4441-BCFF-0BAC3DC9815E}" type="sibTrans" cxnId="{FF1AC747-AFAD-4ECB-AE13-61401F0051EC}">
      <dgm:prSet/>
      <dgm:spPr/>
      <dgm:t>
        <a:bodyPr/>
        <a:lstStyle/>
        <a:p>
          <a:endParaRPr lang="ru-RU"/>
        </a:p>
      </dgm:t>
    </dgm:pt>
    <dgm:pt modelId="{1D6E8EC1-9F81-422E-AC88-7371AE62772C}">
      <dgm:prSet/>
      <dgm:spPr/>
      <dgm:t>
        <a:bodyPr/>
        <a:lstStyle/>
        <a:p>
          <a:pPr rtl="0"/>
          <a:r>
            <a:rPr lang="ru-RU" smtClean="0"/>
            <a:t>Патріархальна концепція походження держави </a:t>
          </a:r>
          <a:endParaRPr lang="ru-RU"/>
        </a:p>
      </dgm:t>
    </dgm:pt>
    <dgm:pt modelId="{57629260-2F7F-476E-94B7-648720CB63B5}" type="parTrans" cxnId="{273BCC31-9D44-4FF0-BCCF-8C8BC565FDB0}">
      <dgm:prSet/>
      <dgm:spPr/>
      <dgm:t>
        <a:bodyPr/>
        <a:lstStyle/>
        <a:p>
          <a:endParaRPr lang="ru-RU"/>
        </a:p>
      </dgm:t>
    </dgm:pt>
    <dgm:pt modelId="{755E9919-C3AF-41D7-926C-61968B3F6D4E}" type="sibTrans" cxnId="{273BCC31-9D44-4FF0-BCCF-8C8BC565FDB0}">
      <dgm:prSet/>
      <dgm:spPr/>
      <dgm:t>
        <a:bodyPr/>
        <a:lstStyle/>
        <a:p>
          <a:endParaRPr lang="ru-RU"/>
        </a:p>
      </dgm:t>
    </dgm:pt>
    <dgm:pt modelId="{E51B56D4-6987-46D1-8419-B943E5948BCB}">
      <dgm:prSet/>
      <dgm:spPr/>
      <dgm:t>
        <a:bodyPr/>
        <a:lstStyle/>
        <a:p>
          <a:pPr rtl="0"/>
          <a:r>
            <a:rPr lang="ru-RU" smtClean="0"/>
            <a:t>обожнення особистості імператора, який є сином Неба на землі, культ імператора</a:t>
          </a:r>
          <a:endParaRPr lang="ru-RU"/>
        </a:p>
      </dgm:t>
    </dgm:pt>
    <dgm:pt modelId="{106DCA36-8C31-40B1-B903-69382C072A5F}" type="parTrans" cxnId="{15EF3B63-EEB4-4859-A7B1-2F15A63B1E7B}">
      <dgm:prSet/>
      <dgm:spPr/>
      <dgm:t>
        <a:bodyPr/>
        <a:lstStyle/>
        <a:p>
          <a:endParaRPr lang="ru-RU"/>
        </a:p>
      </dgm:t>
    </dgm:pt>
    <dgm:pt modelId="{F80262ED-6BD3-4390-9E3C-0242B7828206}" type="sibTrans" cxnId="{15EF3B63-EEB4-4859-A7B1-2F15A63B1E7B}">
      <dgm:prSet/>
      <dgm:spPr/>
      <dgm:t>
        <a:bodyPr/>
        <a:lstStyle/>
        <a:p>
          <a:endParaRPr lang="ru-RU"/>
        </a:p>
      </dgm:t>
    </dgm:pt>
    <dgm:pt modelId="{F58673AF-0653-4A2E-91D2-3ADA3E4711EB}">
      <dgm:prSet/>
      <dgm:spPr/>
      <dgm:t>
        <a:bodyPr/>
        <a:lstStyle/>
        <a:p>
          <a:pPr rtl="0"/>
          <a:r>
            <a:rPr lang="ru-RU" smtClean="0"/>
            <a:t>залежність блага держави від особи правителя</a:t>
          </a:r>
          <a:endParaRPr lang="ru-RU"/>
        </a:p>
      </dgm:t>
    </dgm:pt>
    <dgm:pt modelId="{601AB7E3-14C5-4880-9FEC-163A8A5A146A}" type="parTrans" cxnId="{807E3C3B-9FB4-45C4-8F41-31D7958F445D}">
      <dgm:prSet/>
      <dgm:spPr/>
      <dgm:t>
        <a:bodyPr/>
        <a:lstStyle/>
        <a:p>
          <a:endParaRPr lang="ru-RU"/>
        </a:p>
      </dgm:t>
    </dgm:pt>
    <dgm:pt modelId="{0F941599-153C-4E88-B808-1A0367D0E40A}" type="sibTrans" cxnId="{807E3C3B-9FB4-45C4-8F41-31D7958F445D}">
      <dgm:prSet/>
      <dgm:spPr/>
      <dgm:t>
        <a:bodyPr/>
        <a:lstStyle/>
        <a:p>
          <a:endParaRPr lang="ru-RU"/>
        </a:p>
      </dgm:t>
    </dgm:pt>
    <dgm:pt modelId="{4AE811B2-7F43-4419-8330-620D146EF39F}">
      <dgm:prSet/>
      <dgm:spPr/>
      <dgm:t>
        <a:bodyPr/>
        <a:lstStyle/>
        <a:p>
          <a:pPr rtl="0"/>
          <a:r>
            <a:rPr lang="ru-RU" smtClean="0"/>
            <a:t>антиіндивідуалізм, людина – частина держави</a:t>
          </a:r>
          <a:endParaRPr lang="ru-RU"/>
        </a:p>
      </dgm:t>
    </dgm:pt>
    <dgm:pt modelId="{069DB0B3-CEFD-495F-9146-2FD9A87FCFE4}" type="parTrans" cxnId="{CB6D4AA5-6274-4936-89B8-A646DA29D480}">
      <dgm:prSet/>
      <dgm:spPr/>
      <dgm:t>
        <a:bodyPr/>
        <a:lstStyle/>
        <a:p>
          <a:endParaRPr lang="ru-RU"/>
        </a:p>
      </dgm:t>
    </dgm:pt>
    <dgm:pt modelId="{B75E17CA-A1A9-4D9A-AE63-362D49BE0916}" type="sibTrans" cxnId="{CB6D4AA5-6274-4936-89B8-A646DA29D480}">
      <dgm:prSet/>
      <dgm:spPr/>
      <dgm:t>
        <a:bodyPr/>
        <a:lstStyle/>
        <a:p>
          <a:endParaRPr lang="ru-RU"/>
        </a:p>
      </dgm:t>
    </dgm:pt>
    <dgm:pt modelId="{7F456A92-3DCE-4845-BD26-9B35E71CDBCF}">
      <dgm:prSet/>
      <dgm:spPr/>
      <dgm:t>
        <a:bodyPr/>
        <a:lstStyle/>
        <a:p>
          <a:pPr rtl="0"/>
          <a:r>
            <a:rPr lang="ru-RU" smtClean="0"/>
            <a:t>управління кращих</a:t>
          </a:r>
          <a:endParaRPr lang="ru-RU"/>
        </a:p>
      </dgm:t>
    </dgm:pt>
    <dgm:pt modelId="{88217E1C-F1A0-4E2B-92AD-92F8D9063448}" type="parTrans" cxnId="{39FF63CD-F4EE-494F-A498-DFFA920D46DC}">
      <dgm:prSet/>
      <dgm:spPr/>
      <dgm:t>
        <a:bodyPr/>
        <a:lstStyle/>
        <a:p>
          <a:endParaRPr lang="ru-RU"/>
        </a:p>
      </dgm:t>
    </dgm:pt>
    <dgm:pt modelId="{A7BA1342-5B82-4A78-ADDB-087154DDFB1C}" type="sibTrans" cxnId="{39FF63CD-F4EE-494F-A498-DFFA920D46DC}">
      <dgm:prSet/>
      <dgm:spPr/>
      <dgm:t>
        <a:bodyPr/>
        <a:lstStyle/>
        <a:p>
          <a:endParaRPr lang="ru-RU"/>
        </a:p>
      </dgm:t>
    </dgm:pt>
    <dgm:pt modelId="{291CEA11-11F0-41D0-8BD2-E5A71EBF6E81}">
      <dgm:prSet/>
      <dgm:spPr/>
      <dgm:t>
        <a:bodyPr/>
        <a:lstStyle/>
        <a:p>
          <a:pPr rtl="0"/>
          <a:r>
            <a:rPr lang="ru-RU" smtClean="0"/>
            <a:t>протиставлення моралі і закону</a:t>
          </a:r>
          <a:endParaRPr lang="ru-RU"/>
        </a:p>
      </dgm:t>
    </dgm:pt>
    <dgm:pt modelId="{92397D08-5B97-4F0F-B68A-AE3889BD74A0}" type="parTrans" cxnId="{EECE6371-DF6E-4866-A6EE-039F89DE76A8}">
      <dgm:prSet/>
      <dgm:spPr/>
      <dgm:t>
        <a:bodyPr/>
        <a:lstStyle/>
        <a:p>
          <a:endParaRPr lang="ru-RU"/>
        </a:p>
      </dgm:t>
    </dgm:pt>
    <dgm:pt modelId="{EB5B4A41-664D-4C83-B9EA-EAE042944857}" type="sibTrans" cxnId="{EECE6371-DF6E-4866-A6EE-039F89DE76A8}">
      <dgm:prSet/>
      <dgm:spPr/>
      <dgm:t>
        <a:bodyPr/>
        <a:lstStyle/>
        <a:p>
          <a:endParaRPr lang="ru-RU"/>
        </a:p>
      </dgm:t>
    </dgm:pt>
    <dgm:pt modelId="{0F8D1818-A1C0-4240-A4CB-C3055D311859}" type="pres">
      <dgm:prSet presAssocID="{A61FEED6-9828-482E-A47A-BC07196B74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BF4948-11B6-45F1-B820-3E11288E9BA8}" type="pres">
      <dgm:prSet presAssocID="{740B4FFC-B6DD-4F89-A2EF-F298E659ED0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BCF3D-B4D4-4C38-A159-6E600F590C09}" type="pres">
      <dgm:prSet presAssocID="{B97B4A33-04AB-45EF-8238-62E39624CAF0}" presName="spacer" presStyleCnt="0"/>
      <dgm:spPr/>
    </dgm:pt>
    <dgm:pt modelId="{C31B2E77-F023-4852-B116-8DCD211F3392}" type="pres">
      <dgm:prSet presAssocID="{BA39D09A-A1A8-4BEC-889E-0C17FB4712C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4899A-6045-4384-88ED-64D2489A432D}" type="pres">
      <dgm:prSet presAssocID="{AD7F2BDB-8B0A-4A64-B901-F498988921AE}" presName="spacer" presStyleCnt="0"/>
      <dgm:spPr/>
    </dgm:pt>
    <dgm:pt modelId="{CBC74EDF-558A-4C57-8535-FEE926ECF959}" type="pres">
      <dgm:prSet presAssocID="{11ACD7DC-C1D6-4ADC-BC21-9110E90317E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2B3C1-842C-4954-80E5-563074810198}" type="pres">
      <dgm:prSet presAssocID="{0F119659-7CA0-4441-BCFF-0BAC3DC9815E}" presName="spacer" presStyleCnt="0"/>
      <dgm:spPr/>
    </dgm:pt>
    <dgm:pt modelId="{FAD7ABAA-0177-475F-BD61-A1401D7EB65F}" type="pres">
      <dgm:prSet presAssocID="{1D6E8EC1-9F81-422E-AC88-7371AE62772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DD8FF-647D-4487-9575-D459C0A66393}" type="pres">
      <dgm:prSet presAssocID="{755E9919-C3AF-41D7-926C-61968B3F6D4E}" presName="spacer" presStyleCnt="0"/>
      <dgm:spPr/>
    </dgm:pt>
    <dgm:pt modelId="{31644AE2-ED55-420C-9FE3-90B34F407205}" type="pres">
      <dgm:prSet presAssocID="{E51B56D4-6987-46D1-8419-B943E5948BC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2FBC3-B14D-45E6-B3C1-115F102BD712}" type="pres">
      <dgm:prSet presAssocID="{F80262ED-6BD3-4390-9E3C-0242B7828206}" presName="spacer" presStyleCnt="0"/>
      <dgm:spPr/>
    </dgm:pt>
    <dgm:pt modelId="{D68EFD86-4727-4E6E-9804-8291472E5D61}" type="pres">
      <dgm:prSet presAssocID="{F58673AF-0653-4A2E-91D2-3ADA3E4711E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3EF94-966E-46F2-B040-3914118091CD}" type="pres">
      <dgm:prSet presAssocID="{0F941599-153C-4E88-B808-1A0367D0E40A}" presName="spacer" presStyleCnt="0"/>
      <dgm:spPr/>
    </dgm:pt>
    <dgm:pt modelId="{4F850F07-F660-49AB-9114-34A2602B1AE2}" type="pres">
      <dgm:prSet presAssocID="{4AE811B2-7F43-4419-8330-620D146EF39F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3AF7-6A86-4D8A-8681-9016F14B9BA9}" type="pres">
      <dgm:prSet presAssocID="{B75E17CA-A1A9-4D9A-AE63-362D49BE0916}" presName="spacer" presStyleCnt="0"/>
      <dgm:spPr/>
    </dgm:pt>
    <dgm:pt modelId="{36B15293-D15A-4260-B1D0-DA003C145E6E}" type="pres">
      <dgm:prSet presAssocID="{7F456A92-3DCE-4845-BD26-9B35E71CDBCF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43CEA-FB9B-4382-A22A-2723757964E0}" type="pres">
      <dgm:prSet presAssocID="{A7BA1342-5B82-4A78-ADDB-087154DDFB1C}" presName="spacer" presStyleCnt="0"/>
      <dgm:spPr/>
    </dgm:pt>
    <dgm:pt modelId="{65D87D51-68CD-4E6B-AF30-99B41E0F9D88}" type="pres">
      <dgm:prSet presAssocID="{291CEA11-11F0-41D0-8BD2-E5A71EBF6E8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29C8B-BBE6-47A6-B012-97CC53F93D21}" type="presOf" srcId="{4AE811B2-7F43-4419-8330-620D146EF39F}" destId="{4F850F07-F660-49AB-9114-34A2602B1AE2}" srcOrd="0" destOrd="0" presId="urn:microsoft.com/office/officeart/2005/8/layout/vList2"/>
    <dgm:cxn modelId="{4F4C4A05-4AB0-4B8B-8CE3-3E727CD98E4D}" type="presOf" srcId="{7F456A92-3DCE-4845-BD26-9B35E71CDBCF}" destId="{36B15293-D15A-4260-B1D0-DA003C145E6E}" srcOrd="0" destOrd="0" presId="urn:microsoft.com/office/officeart/2005/8/layout/vList2"/>
    <dgm:cxn modelId="{4A7DCF27-54BF-40DC-991F-F7AF8EA453F2}" srcId="{A61FEED6-9828-482E-A47A-BC07196B74F9}" destId="{740B4FFC-B6DD-4F89-A2EF-F298E659ED0D}" srcOrd="0" destOrd="0" parTransId="{20471120-631B-4C0B-8E96-750DF6C3B4A2}" sibTransId="{B97B4A33-04AB-45EF-8238-62E39624CAF0}"/>
    <dgm:cxn modelId="{C2439F69-47B4-49C6-963B-B930AB37509E}" type="presOf" srcId="{291CEA11-11F0-41D0-8BD2-E5A71EBF6E81}" destId="{65D87D51-68CD-4E6B-AF30-99B41E0F9D88}" srcOrd="0" destOrd="0" presId="urn:microsoft.com/office/officeart/2005/8/layout/vList2"/>
    <dgm:cxn modelId="{39FF63CD-F4EE-494F-A498-DFFA920D46DC}" srcId="{A61FEED6-9828-482E-A47A-BC07196B74F9}" destId="{7F456A92-3DCE-4845-BD26-9B35E71CDBCF}" srcOrd="7" destOrd="0" parTransId="{88217E1C-F1A0-4E2B-92AD-92F8D9063448}" sibTransId="{A7BA1342-5B82-4A78-ADDB-087154DDFB1C}"/>
    <dgm:cxn modelId="{BD8FCBC6-F78F-43D2-B190-9CC2F49E9C34}" type="presOf" srcId="{F58673AF-0653-4A2E-91D2-3ADA3E4711EB}" destId="{D68EFD86-4727-4E6E-9804-8291472E5D61}" srcOrd="0" destOrd="0" presId="urn:microsoft.com/office/officeart/2005/8/layout/vList2"/>
    <dgm:cxn modelId="{FF1AC747-AFAD-4ECB-AE13-61401F0051EC}" srcId="{A61FEED6-9828-482E-A47A-BC07196B74F9}" destId="{11ACD7DC-C1D6-4ADC-BC21-9110E90317E4}" srcOrd="2" destOrd="0" parTransId="{3DD680DB-A8D9-47D0-81A9-B069F9DAF549}" sibTransId="{0F119659-7CA0-4441-BCFF-0BAC3DC9815E}"/>
    <dgm:cxn modelId="{F72268DB-2C1B-4E92-B839-D7A0E4790059}" type="presOf" srcId="{BA39D09A-A1A8-4BEC-889E-0C17FB4712C5}" destId="{C31B2E77-F023-4852-B116-8DCD211F3392}" srcOrd="0" destOrd="0" presId="urn:microsoft.com/office/officeart/2005/8/layout/vList2"/>
    <dgm:cxn modelId="{807E3C3B-9FB4-45C4-8F41-31D7958F445D}" srcId="{A61FEED6-9828-482E-A47A-BC07196B74F9}" destId="{F58673AF-0653-4A2E-91D2-3ADA3E4711EB}" srcOrd="5" destOrd="0" parTransId="{601AB7E3-14C5-4880-9FEC-163A8A5A146A}" sibTransId="{0F941599-153C-4E88-B808-1A0367D0E40A}"/>
    <dgm:cxn modelId="{F72F36C6-E4B1-4718-81F6-5709208F68F9}" type="presOf" srcId="{11ACD7DC-C1D6-4ADC-BC21-9110E90317E4}" destId="{CBC74EDF-558A-4C57-8535-FEE926ECF959}" srcOrd="0" destOrd="0" presId="urn:microsoft.com/office/officeart/2005/8/layout/vList2"/>
    <dgm:cxn modelId="{898361BD-D8E9-4926-B835-F7C27C45B84F}" type="presOf" srcId="{E51B56D4-6987-46D1-8419-B943E5948BCB}" destId="{31644AE2-ED55-420C-9FE3-90B34F407205}" srcOrd="0" destOrd="0" presId="urn:microsoft.com/office/officeart/2005/8/layout/vList2"/>
    <dgm:cxn modelId="{6C7FCD95-27D0-4B8D-B702-0231EB1B4E10}" srcId="{A61FEED6-9828-482E-A47A-BC07196B74F9}" destId="{BA39D09A-A1A8-4BEC-889E-0C17FB4712C5}" srcOrd="1" destOrd="0" parTransId="{ABD34D9B-A12D-4747-9438-E5E0B8C13F32}" sibTransId="{AD7F2BDB-8B0A-4A64-B901-F498988921AE}"/>
    <dgm:cxn modelId="{63EFC32A-DD85-49DE-A803-6F6DA73F69D5}" type="presOf" srcId="{740B4FFC-B6DD-4F89-A2EF-F298E659ED0D}" destId="{45BF4948-11B6-45F1-B820-3E11288E9BA8}" srcOrd="0" destOrd="0" presId="urn:microsoft.com/office/officeart/2005/8/layout/vList2"/>
    <dgm:cxn modelId="{F4A09DEE-EA96-4D78-9CCB-D982598C4A09}" type="presOf" srcId="{1D6E8EC1-9F81-422E-AC88-7371AE62772C}" destId="{FAD7ABAA-0177-475F-BD61-A1401D7EB65F}" srcOrd="0" destOrd="0" presId="urn:microsoft.com/office/officeart/2005/8/layout/vList2"/>
    <dgm:cxn modelId="{6B7D1500-03F3-4312-BAFF-72252202D79F}" type="presOf" srcId="{A61FEED6-9828-482E-A47A-BC07196B74F9}" destId="{0F8D1818-A1C0-4240-A4CB-C3055D311859}" srcOrd="0" destOrd="0" presId="urn:microsoft.com/office/officeart/2005/8/layout/vList2"/>
    <dgm:cxn modelId="{CB6D4AA5-6274-4936-89B8-A646DA29D480}" srcId="{A61FEED6-9828-482E-A47A-BC07196B74F9}" destId="{4AE811B2-7F43-4419-8330-620D146EF39F}" srcOrd="6" destOrd="0" parTransId="{069DB0B3-CEFD-495F-9146-2FD9A87FCFE4}" sibTransId="{B75E17CA-A1A9-4D9A-AE63-362D49BE0916}"/>
    <dgm:cxn modelId="{273BCC31-9D44-4FF0-BCCF-8C8BC565FDB0}" srcId="{A61FEED6-9828-482E-A47A-BC07196B74F9}" destId="{1D6E8EC1-9F81-422E-AC88-7371AE62772C}" srcOrd="3" destOrd="0" parTransId="{57629260-2F7F-476E-94B7-648720CB63B5}" sibTransId="{755E9919-C3AF-41D7-926C-61968B3F6D4E}"/>
    <dgm:cxn modelId="{15EF3B63-EEB4-4859-A7B1-2F15A63B1E7B}" srcId="{A61FEED6-9828-482E-A47A-BC07196B74F9}" destId="{E51B56D4-6987-46D1-8419-B943E5948BCB}" srcOrd="4" destOrd="0" parTransId="{106DCA36-8C31-40B1-B903-69382C072A5F}" sibTransId="{F80262ED-6BD3-4390-9E3C-0242B7828206}"/>
    <dgm:cxn modelId="{EECE6371-DF6E-4866-A6EE-039F89DE76A8}" srcId="{A61FEED6-9828-482E-A47A-BC07196B74F9}" destId="{291CEA11-11F0-41D0-8BD2-E5A71EBF6E81}" srcOrd="8" destOrd="0" parTransId="{92397D08-5B97-4F0F-B68A-AE3889BD74A0}" sibTransId="{EB5B4A41-664D-4C83-B9EA-EAE042944857}"/>
    <dgm:cxn modelId="{A54A2476-1B74-4755-BC19-2D13B6B7589E}" type="presParOf" srcId="{0F8D1818-A1C0-4240-A4CB-C3055D311859}" destId="{45BF4948-11B6-45F1-B820-3E11288E9BA8}" srcOrd="0" destOrd="0" presId="urn:microsoft.com/office/officeart/2005/8/layout/vList2"/>
    <dgm:cxn modelId="{12187ACA-F6B8-4215-9A01-6B023BE50132}" type="presParOf" srcId="{0F8D1818-A1C0-4240-A4CB-C3055D311859}" destId="{D08BCF3D-B4D4-4C38-A159-6E600F590C09}" srcOrd="1" destOrd="0" presId="urn:microsoft.com/office/officeart/2005/8/layout/vList2"/>
    <dgm:cxn modelId="{1EEF1B18-8A49-496B-8F9E-417272D3F34F}" type="presParOf" srcId="{0F8D1818-A1C0-4240-A4CB-C3055D311859}" destId="{C31B2E77-F023-4852-B116-8DCD211F3392}" srcOrd="2" destOrd="0" presId="urn:microsoft.com/office/officeart/2005/8/layout/vList2"/>
    <dgm:cxn modelId="{A03DBBAE-15E1-4060-BF73-77D9305EB0F0}" type="presParOf" srcId="{0F8D1818-A1C0-4240-A4CB-C3055D311859}" destId="{7264899A-6045-4384-88ED-64D2489A432D}" srcOrd="3" destOrd="0" presId="urn:microsoft.com/office/officeart/2005/8/layout/vList2"/>
    <dgm:cxn modelId="{EF4DBE6E-5F7F-4C8C-BFD2-57E1FA4249DB}" type="presParOf" srcId="{0F8D1818-A1C0-4240-A4CB-C3055D311859}" destId="{CBC74EDF-558A-4C57-8535-FEE926ECF959}" srcOrd="4" destOrd="0" presId="urn:microsoft.com/office/officeart/2005/8/layout/vList2"/>
    <dgm:cxn modelId="{618C3A53-46B4-422A-B176-695CAFD6CB5A}" type="presParOf" srcId="{0F8D1818-A1C0-4240-A4CB-C3055D311859}" destId="{4792B3C1-842C-4954-80E5-563074810198}" srcOrd="5" destOrd="0" presId="urn:microsoft.com/office/officeart/2005/8/layout/vList2"/>
    <dgm:cxn modelId="{9D5625CA-2C2A-4121-A5AF-F83F1E76FD77}" type="presParOf" srcId="{0F8D1818-A1C0-4240-A4CB-C3055D311859}" destId="{FAD7ABAA-0177-475F-BD61-A1401D7EB65F}" srcOrd="6" destOrd="0" presId="urn:microsoft.com/office/officeart/2005/8/layout/vList2"/>
    <dgm:cxn modelId="{699024BB-FFB7-4477-9EE5-45E0EDBAD26B}" type="presParOf" srcId="{0F8D1818-A1C0-4240-A4CB-C3055D311859}" destId="{F7DDD8FF-647D-4487-9575-D459C0A66393}" srcOrd="7" destOrd="0" presId="urn:microsoft.com/office/officeart/2005/8/layout/vList2"/>
    <dgm:cxn modelId="{848D2C3D-73D9-4CC4-925A-D2F9910B5D90}" type="presParOf" srcId="{0F8D1818-A1C0-4240-A4CB-C3055D311859}" destId="{31644AE2-ED55-420C-9FE3-90B34F407205}" srcOrd="8" destOrd="0" presId="urn:microsoft.com/office/officeart/2005/8/layout/vList2"/>
    <dgm:cxn modelId="{40C518B9-A3ED-4EEF-A9E5-23E1D69076F9}" type="presParOf" srcId="{0F8D1818-A1C0-4240-A4CB-C3055D311859}" destId="{89A2FBC3-B14D-45E6-B3C1-115F102BD712}" srcOrd="9" destOrd="0" presId="urn:microsoft.com/office/officeart/2005/8/layout/vList2"/>
    <dgm:cxn modelId="{3A9E7811-6922-42C4-ACCD-4B3012413D15}" type="presParOf" srcId="{0F8D1818-A1C0-4240-A4CB-C3055D311859}" destId="{D68EFD86-4727-4E6E-9804-8291472E5D61}" srcOrd="10" destOrd="0" presId="urn:microsoft.com/office/officeart/2005/8/layout/vList2"/>
    <dgm:cxn modelId="{F416A1E9-C647-4322-94E4-D98F4A0DAA43}" type="presParOf" srcId="{0F8D1818-A1C0-4240-A4CB-C3055D311859}" destId="{8963EF94-966E-46F2-B040-3914118091CD}" srcOrd="11" destOrd="0" presId="urn:microsoft.com/office/officeart/2005/8/layout/vList2"/>
    <dgm:cxn modelId="{48404F36-E467-48B4-BB2A-D8F71DB4AC27}" type="presParOf" srcId="{0F8D1818-A1C0-4240-A4CB-C3055D311859}" destId="{4F850F07-F660-49AB-9114-34A2602B1AE2}" srcOrd="12" destOrd="0" presId="urn:microsoft.com/office/officeart/2005/8/layout/vList2"/>
    <dgm:cxn modelId="{461BF0F1-1551-47A2-937F-AF61AB8C1806}" type="presParOf" srcId="{0F8D1818-A1C0-4240-A4CB-C3055D311859}" destId="{8B8E3AF7-6A86-4D8A-8681-9016F14B9BA9}" srcOrd="13" destOrd="0" presId="urn:microsoft.com/office/officeart/2005/8/layout/vList2"/>
    <dgm:cxn modelId="{25E4677C-180A-4479-9C48-E3D60474E010}" type="presParOf" srcId="{0F8D1818-A1C0-4240-A4CB-C3055D311859}" destId="{36B15293-D15A-4260-B1D0-DA003C145E6E}" srcOrd="14" destOrd="0" presId="urn:microsoft.com/office/officeart/2005/8/layout/vList2"/>
    <dgm:cxn modelId="{CE54A1BE-CBAA-4355-956C-406D07264FD2}" type="presParOf" srcId="{0F8D1818-A1C0-4240-A4CB-C3055D311859}" destId="{F4843CEA-FB9B-4382-A22A-2723757964E0}" srcOrd="15" destOrd="0" presId="urn:microsoft.com/office/officeart/2005/8/layout/vList2"/>
    <dgm:cxn modelId="{8A5973EE-73BD-4801-A54D-23AEBE947BEF}" type="presParOf" srcId="{0F8D1818-A1C0-4240-A4CB-C3055D311859}" destId="{65D87D51-68CD-4E6B-AF30-99B41E0F9D8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A6075E-44CD-4D98-B4BC-F94E50549EB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8D61A66-3BD3-4CFB-B901-EBDBD64CCCE6}">
      <dgm:prSet/>
      <dgm:spPr/>
      <dgm:t>
        <a:bodyPr/>
        <a:lstStyle/>
        <a:p>
          <a:pPr rtl="0"/>
          <a:r>
            <a:rPr lang="ru-RU" smtClean="0"/>
            <a:t>Імператор повинен так вибудувати адміністрацію, щоб не потрібно було навіть вказівок, кожен знав би свою справу і виконував її бездоганно</a:t>
          </a:r>
          <a:endParaRPr lang="ru-RU"/>
        </a:p>
      </dgm:t>
    </dgm:pt>
    <dgm:pt modelId="{486B6F01-4925-4F51-961D-1194980E4E5D}" type="parTrans" cxnId="{0BD8A64F-8275-4999-B65F-3D33736E3502}">
      <dgm:prSet/>
      <dgm:spPr/>
      <dgm:t>
        <a:bodyPr/>
        <a:lstStyle/>
        <a:p>
          <a:endParaRPr lang="ru-RU"/>
        </a:p>
      </dgm:t>
    </dgm:pt>
    <dgm:pt modelId="{6DBB6214-8C98-4AFF-9530-20AA1C6A9AE7}" type="sibTrans" cxnId="{0BD8A64F-8275-4999-B65F-3D33736E3502}">
      <dgm:prSet/>
      <dgm:spPr/>
      <dgm:t>
        <a:bodyPr/>
        <a:lstStyle/>
        <a:p>
          <a:endParaRPr lang="ru-RU"/>
        </a:p>
      </dgm:t>
    </dgm:pt>
    <dgm:pt modelId="{FA3AFDBD-53EE-44D1-8278-03F60E5B9F4B}">
      <dgm:prSet/>
      <dgm:spPr/>
      <dgm:t>
        <a:bodyPr/>
        <a:lstStyle/>
        <a:p>
          <a:pPr rtl="0"/>
          <a:r>
            <a:rPr lang="ru-RU" smtClean="0"/>
            <a:t>Правління в державі має бути простим</a:t>
          </a:r>
          <a:endParaRPr lang="ru-RU"/>
        </a:p>
      </dgm:t>
    </dgm:pt>
    <dgm:pt modelId="{5B8EC81C-90C7-42E1-8ABD-064B4CB5AF0F}" type="parTrans" cxnId="{37138B11-3D04-4841-B723-0005FB0F339F}">
      <dgm:prSet/>
      <dgm:spPr/>
      <dgm:t>
        <a:bodyPr/>
        <a:lstStyle/>
        <a:p>
          <a:endParaRPr lang="ru-RU"/>
        </a:p>
      </dgm:t>
    </dgm:pt>
    <dgm:pt modelId="{C04045C2-B7EC-4E42-AD93-7BAA02546ACD}" type="sibTrans" cxnId="{37138B11-3D04-4841-B723-0005FB0F339F}">
      <dgm:prSet/>
      <dgm:spPr/>
      <dgm:t>
        <a:bodyPr/>
        <a:lstStyle/>
        <a:p>
          <a:endParaRPr lang="ru-RU"/>
        </a:p>
      </dgm:t>
    </dgm:pt>
    <dgm:pt modelId="{64ABB2CF-98C1-410C-A603-233FE98354EB}">
      <dgm:prSet/>
      <dgm:spPr/>
      <dgm:t>
        <a:bodyPr/>
        <a:lstStyle/>
        <a:p>
          <a:pPr rtl="0"/>
          <a:r>
            <a:rPr lang="ru-RU" smtClean="0"/>
            <a:t>Принцип утримання від активних дій – правитель не повинен втручатися в природний хід речей. Кращий правитель той, про якого народ знає лише те, що він існує. </a:t>
          </a:r>
          <a:endParaRPr lang="ru-RU"/>
        </a:p>
      </dgm:t>
    </dgm:pt>
    <dgm:pt modelId="{C08FA69F-AD4B-4354-957F-C6F597C511A7}" type="parTrans" cxnId="{30EA6DAE-8760-42DA-8A2E-965C53A317E2}">
      <dgm:prSet/>
      <dgm:spPr/>
      <dgm:t>
        <a:bodyPr/>
        <a:lstStyle/>
        <a:p>
          <a:endParaRPr lang="ru-RU"/>
        </a:p>
      </dgm:t>
    </dgm:pt>
    <dgm:pt modelId="{208AD55C-8A21-4E4E-BC55-BB7058C510B5}" type="sibTrans" cxnId="{30EA6DAE-8760-42DA-8A2E-965C53A317E2}">
      <dgm:prSet/>
      <dgm:spPr/>
      <dgm:t>
        <a:bodyPr/>
        <a:lstStyle/>
        <a:p>
          <a:endParaRPr lang="ru-RU"/>
        </a:p>
      </dgm:t>
    </dgm:pt>
    <dgm:pt modelId="{4023B0C5-10F8-43A8-AB5D-5448C5A53A5F}">
      <dgm:prSet/>
      <dgm:spPr/>
      <dgm:t>
        <a:bodyPr/>
        <a:lstStyle/>
        <a:p>
          <a:pPr rtl="0"/>
          <a:r>
            <a:rPr lang="ru-RU" smtClean="0"/>
            <a:t>Мудрий керівник не робить нічого такого, що гальмує принцип саморозвитку і тоді суспільство процвітає, перебуваючи в гармонії та спокої. </a:t>
          </a:r>
          <a:endParaRPr lang="ru-RU"/>
        </a:p>
      </dgm:t>
    </dgm:pt>
    <dgm:pt modelId="{D2EBF99D-4949-4011-A2FC-E4B3BCD22434}" type="parTrans" cxnId="{FBEA0967-91BD-4FD8-B21A-375E15231823}">
      <dgm:prSet/>
      <dgm:spPr/>
      <dgm:t>
        <a:bodyPr/>
        <a:lstStyle/>
        <a:p>
          <a:endParaRPr lang="ru-RU"/>
        </a:p>
      </dgm:t>
    </dgm:pt>
    <dgm:pt modelId="{533B5808-730B-43C0-8A4C-2E309FCB0704}" type="sibTrans" cxnId="{FBEA0967-91BD-4FD8-B21A-375E15231823}">
      <dgm:prSet/>
      <dgm:spPr/>
      <dgm:t>
        <a:bodyPr/>
        <a:lstStyle/>
        <a:p>
          <a:endParaRPr lang="ru-RU"/>
        </a:p>
      </dgm:t>
    </dgm:pt>
    <dgm:pt modelId="{230BEC5C-FF13-4712-85E7-6094260FEC72}" type="pres">
      <dgm:prSet presAssocID="{94A6075E-44CD-4D98-B4BC-F94E50549EB2}" presName="linear" presStyleCnt="0">
        <dgm:presLayoutVars>
          <dgm:animLvl val="lvl"/>
          <dgm:resizeHandles val="exact"/>
        </dgm:presLayoutVars>
      </dgm:prSet>
      <dgm:spPr/>
    </dgm:pt>
    <dgm:pt modelId="{4A084C06-F0BC-4E27-9A22-0EA10CFFBBF7}" type="pres">
      <dgm:prSet presAssocID="{88D61A66-3BD3-4CFB-B901-EBDBD64CCC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76BD0A-DC18-4A96-B74E-978F373FB535}" type="pres">
      <dgm:prSet presAssocID="{6DBB6214-8C98-4AFF-9530-20AA1C6A9AE7}" presName="spacer" presStyleCnt="0"/>
      <dgm:spPr/>
    </dgm:pt>
    <dgm:pt modelId="{64A38A14-E284-4B7D-B19C-4C80E7A7510A}" type="pres">
      <dgm:prSet presAssocID="{FA3AFDBD-53EE-44D1-8278-03F60E5B9F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C3FCA1-63D3-4210-9546-2F76DE520C8E}" type="pres">
      <dgm:prSet presAssocID="{C04045C2-B7EC-4E42-AD93-7BAA02546ACD}" presName="spacer" presStyleCnt="0"/>
      <dgm:spPr/>
    </dgm:pt>
    <dgm:pt modelId="{216C554E-1311-4744-AAEE-3CE674056D32}" type="pres">
      <dgm:prSet presAssocID="{64ABB2CF-98C1-410C-A603-233FE98354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22B670-E191-4668-BDBD-692BA6EEF76A}" type="pres">
      <dgm:prSet presAssocID="{208AD55C-8A21-4E4E-BC55-BB7058C510B5}" presName="spacer" presStyleCnt="0"/>
      <dgm:spPr/>
    </dgm:pt>
    <dgm:pt modelId="{16C4893B-BAB4-4A48-80F1-81E95B566D19}" type="pres">
      <dgm:prSet presAssocID="{4023B0C5-10F8-43A8-AB5D-5448C5A53A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EA0967-91BD-4FD8-B21A-375E15231823}" srcId="{94A6075E-44CD-4D98-B4BC-F94E50549EB2}" destId="{4023B0C5-10F8-43A8-AB5D-5448C5A53A5F}" srcOrd="3" destOrd="0" parTransId="{D2EBF99D-4949-4011-A2FC-E4B3BCD22434}" sibTransId="{533B5808-730B-43C0-8A4C-2E309FCB0704}"/>
    <dgm:cxn modelId="{0BD8A64F-8275-4999-B65F-3D33736E3502}" srcId="{94A6075E-44CD-4D98-B4BC-F94E50549EB2}" destId="{88D61A66-3BD3-4CFB-B901-EBDBD64CCCE6}" srcOrd="0" destOrd="0" parTransId="{486B6F01-4925-4F51-961D-1194980E4E5D}" sibTransId="{6DBB6214-8C98-4AFF-9530-20AA1C6A9AE7}"/>
    <dgm:cxn modelId="{4E19B0EF-C5EE-4128-8414-8280870493F7}" type="presOf" srcId="{FA3AFDBD-53EE-44D1-8278-03F60E5B9F4B}" destId="{64A38A14-E284-4B7D-B19C-4C80E7A7510A}" srcOrd="0" destOrd="0" presId="urn:microsoft.com/office/officeart/2005/8/layout/vList2"/>
    <dgm:cxn modelId="{37138B11-3D04-4841-B723-0005FB0F339F}" srcId="{94A6075E-44CD-4D98-B4BC-F94E50549EB2}" destId="{FA3AFDBD-53EE-44D1-8278-03F60E5B9F4B}" srcOrd="1" destOrd="0" parTransId="{5B8EC81C-90C7-42E1-8ABD-064B4CB5AF0F}" sibTransId="{C04045C2-B7EC-4E42-AD93-7BAA02546ACD}"/>
    <dgm:cxn modelId="{AA41D860-B913-4DF9-8D09-9F8A97B3D2A1}" type="presOf" srcId="{88D61A66-3BD3-4CFB-B901-EBDBD64CCCE6}" destId="{4A084C06-F0BC-4E27-9A22-0EA10CFFBBF7}" srcOrd="0" destOrd="0" presId="urn:microsoft.com/office/officeart/2005/8/layout/vList2"/>
    <dgm:cxn modelId="{30EA6DAE-8760-42DA-8A2E-965C53A317E2}" srcId="{94A6075E-44CD-4D98-B4BC-F94E50549EB2}" destId="{64ABB2CF-98C1-410C-A603-233FE98354EB}" srcOrd="2" destOrd="0" parTransId="{C08FA69F-AD4B-4354-957F-C6F597C511A7}" sibTransId="{208AD55C-8A21-4E4E-BC55-BB7058C510B5}"/>
    <dgm:cxn modelId="{848921E2-F693-40A1-A64C-DA8BF505F007}" type="presOf" srcId="{64ABB2CF-98C1-410C-A603-233FE98354EB}" destId="{216C554E-1311-4744-AAEE-3CE674056D32}" srcOrd="0" destOrd="0" presId="urn:microsoft.com/office/officeart/2005/8/layout/vList2"/>
    <dgm:cxn modelId="{6346AC4E-E2A6-4E13-91F6-503D2FA937BB}" type="presOf" srcId="{94A6075E-44CD-4D98-B4BC-F94E50549EB2}" destId="{230BEC5C-FF13-4712-85E7-6094260FEC72}" srcOrd="0" destOrd="0" presId="urn:microsoft.com/office/officeart/2005/8/layout/vList2"/>
    <dgm:cxn modelId="{9F17E023-71B9-4A68-8BDA-D689D158C970}" type="presOf" srcId="{4023B0C5-10F8-43A8-AB5D-5448C5A53A5F}" destId="{16C4893B-BAB4-4A48-80F1-81E95B566D19}" srcOrd="0" destOrd="0" presId="urn:microsoft.com/office/officeart/2005/8/layout/vList2"/>
    <dgm:cxn modelId="{88E936A1-4EBA-470D-AD5E-1319C7BAE3DB}" type="presParOf" srcId="{230BEC5C-FF13-4712-85E7-6094260FEC72}" destId="{4A084C06-F0BC-4E27-9A22-0EA10CFFBBF7}" srcOrd="0" destOrd="0" presId="urn:microsoft.com/office/officeart/2005/8/layout/vList2"/>
    <dgm:cxn modelId="{B6717A09-A6AB-42ED-BCAD-ECAEBA614A7F}" type="presParOf" srcId="{230BEC5C-FF13-4712-85E7-6094260FEC72}" destId="{DE76BD0A-DC18-4A96-B74E-978F373FB535}" srcOrd="1" destOrd="0" presId="urn:microsoft.com/office/officeart/2005/8/layout/vList2"/>
    <dgm:cxn modelId="{0B02E7CC-2E30-45F3-84B4-3D3304D45F14}" type="presParOf" srcId="{230BEC5C-FF13-4712-85E7-6094260FEC72}" destId="{64A38A14-E284-4B7D-B19C-4C80E7A7510A}" srcOrd="2" destOrd="0" presId="urn:microsoft.com/office/officeart/2005/8/layout/vList2"/>
    <dgm:cxn modelId="{AA5337D2-C549-4BF3-A7C3-120FAEA22337}" type="presParOf" srcId="{230BEC5C-FF13-4712-85E7-6094260FEC72}" destId="{06C3FCA1-63D3-4210-9546-2F76DE520C8E}" srcOrd="3" destOrd="0" presId="urn:microsoft.com/office/officeart/2005/8/layout/vList2"/>
    <dgm:cxn modelId="{7AE60DD9-7BE5-4C87-8804-A991A5879DC4}" type="presParOf" srcId="{230BEC5C-FF13-4712-85E7-6094260FEC72}" destId="{216C554E-1311-4744-AAEE-3CE674056D32}" srcOrd="4" destOrd="0" presId="urn:microsoft.com/office/officeart/2005/8/layout/vList2"/>
    <dgm:cxn modelId="{D232A658-127E-4C6F-BC9D-DD2D67F2FA80}" type="presParOf" srcId="{230BEC5C-FF13-4712-85E7-6094260FEC72}" destId="{B922B670-E191-4668-BDBD-692BA6EEF76A}" srcOrd="5" destOrd="0" presId="urn:microsoft.com/office/officeart/2005/8/layout/vList2"/>
    <dgm:cxn modelId="{AB810045-69FB-4530-B0F4-BE17E683F284}" type="presParOf" srcId="{230BEC5C-FF13-4712-85E7-6094260FEC72}" destId="{16C4893B-BAB4-4A48-80F1-81E95B566D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EE0F5C-E5AE-4FE0-AC96-7C337D37B3B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2CB4D2-ED58-4F73-9174-FF09036D2D8E}">
      <dgm:prSet/>
      <dgm:spPr/>
      <dgm:t>
        <a:bodyPr/>
        <a:lstStyle/>
        <a:p>
          <a:pPr rtl="0"/>
          <a:r>
            <a:rPr lang="ru-RU" dirty="0" err="1" smtClean="0"/>
            <a:t>заклик</a:t>
          </a:r>
          <a:r>
            <a:rPr lang="ru-RU" dirty="0" smtClean="0"/>
            <a:t> </a:t>
          </a:r>
          <a:r>
            <a:rPr lang="ru-RU" dirty="0" err="1" smtClean="0"/>
            <a:t>утриматися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утисків</a:t>
          </a:r>
          <a:r>
            <a:rPr lang="ru-RU" dirty="0" smtClean="0"/>
            <a:t> народу та </a:t>
          </a:r>
          <a:r>
            <a:rPr lang="ru-RU" dirty="0" err="1" smtClean="0"/>
            <a:t>залишити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в </a:t>
          </a:r>
          <a:r>
            <a:rPr lang="ru-RU" dirty="0" err="1" smtClean="0"/>
            <a:t>спокої</a:t>
          </a:r>
          <a:endParaRPr lang="ru-RU" dirty="0"/>
        </a:p>
      </dgm:t>
    </dgm:pt>
    <dgm:pt modelId="{032E4F67-469F-4E37-879C-1144FA2A0CA1}" type="parTrans" cxnId="{6BD9AD6C-997A-43DB-8BE0-3115BD7F8F10}">
      <dgm:prSet/>
      <dgm:spPr/>
      <dgm:t>
        <a:bodyPr/>
        <a:lstStyle/>
        <a:p>
          <a:endParaRPr lang="ru-RU"/>
        </a:p>
      </dgm:t>
    </dgm:pt>
    <dgm:pt modelId="{E94309B5-D4D9-4018-BBF2-788474C02C12}" type="sibTrans" cxnId="{6BD9AD6C-997A-43DB-8BE0-3115BD7F8F10}">
      <dgm:prSet/>
      <dgm:spPr/>
      <dgm:t>
        <a:bodyPr/>
        <a:lstStyle/>
        <a:p>
          <a:endParaRPr lang="ru-RU"/>
        </a:p>
      </dgm:t>
    </dgm:pt>
    <dgm:pt modelId="{9E0751C0-CFC2-4ED9-A9DF-E89AA8360DB9}">
      <dgm:prSet/>
      <dgm:spPr/>
      <dgm:t>
        <a:bodyPr/>
        <a:lstStyle/>
        <a:p>
          <a:pPr rtl="0"/>
          <a:r>
            <a:rPr lang="ru-RU" dirty="0" err="1" smtClean="0"/>
            <a:t>проповідування</a:t>
          </a:r>
          <a:r>
            <a:rPr lang="ru-RU" dirty="0" smtClean="0"/>
            <a:t> </a:t>
          </a:r>
          <a:r>
            <a:rPr lang="ru-RU" dirty="0" err="1" smtClean="0"/>
            <a:t>пасивності</a:t>
          </a:r>
          <a:r>
            <a:rPr lang="ru-RU" dirty="0" smtClean="0"/>
            <a:t>, </a:t>
          </a:r>
          <a:r>
            <a:rPr lang="ru-RU" dirty="0" err="1" smtClean="0"/>
            <a:t>відмови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активної</a:t>
          </a:r>
          <a:r>
            <a:rPr lang="ru-RU" dirty="0" smtClean="0"/>
            <a:t> </a:t>
          </a:r>
          <a:r>
            <a:rPr lang="ru-RU" dirty="0" err="1" smtClean="0"/>
            <a:t>боротьби</a:t>
          </a:r>
          <a:r>
            <a:rPr lang="ru-RU" dirty="0" smtClean="0"/>
            <a:t> народу </a:t>
          </a:r>
          <a:r>
            <a:rPr lang="ru-RU" dirty="0" err="1" smtClean="0"/>
            <a:t>проти</a:t>
          </a:r>
          <a:r>
            <a:rPr lang="ru-RU" dirty="0" smtClean="0"/>
            <a:t> </a:t>
          </a:r>
          <a:r>
            <a:rPr lang="ru-RU" dirty="0" err="1" smtClean="0"/>
            <a:t>своїх</a:t>
          </a:r>
          <a:r>
            <a:rPr lang="ru-RU" dirty="0" smtClean="0"/>
            <a:t> </a:t>
          </a:r>
          <a:r>
            <a:rPr lang="ru-RU" dirty="0" err="1" smtClean="0"/>
            <a:t>гнобителів</a:t>
          </a:r>
          <a:r>
            <a:rPr lang="ru-RU" dirty="0" smtClean="0"/>
            <a:t> та </a:t>
          </a:r>
          <a:r>
            <a:rPr lang="ru-RU" dirty="0" err="1" smtClean="0"/>
            <a:t>утисків</a:t>
          </a:r>
          <a:endParaRPr lang="ru-RU" dirty="0"/>
        </a:p>
      </dgm:t>
    </dgm:pt>
    <dgm:pt modelId="{65CBB1B0-6646-46CB-BA03-A0C8FFE6FDAB}" type="parTrans" cxnId="{37355066-60A7-4EFD-B128-A58FAA9F475C}">
      <dgm:prSet/>
      <dgm:spPr/>
      <dgm:t>
        <a:bodyPr/>
        <a:lstStyle/>
        <a:p>
          <a:endParaRPr lang="ru-RU"/>
        </a:p>
      </dgm:t>
    </dgm:pt>
    <dgm:pt modelId="{5C3F0D88-7B13-4C58-836F-57D3F0671560}" type="sibTrans" cxnId="{37355066-60A7-4EFD-B128-A58FAA9F475C}">
      <dgm:prSet/>
      <dgm:spPr/>
      <dgm:t>
        <a:bodyPr/>
        <a:lstStyle/>
        <a:p>
          <a:endParaRPr lang="ru-RU"/>
        </a:p>
      </dgm:t>
    </dgm:pt>
    <dgm:pt modelId="{A70A3E6A-2F53-4178-9C41-4F7142AA671B}" type="pres">
      <dgm:prSet presAssocID="{BEEE0F5C-E5AE-4FE0-AC96-7C337D37B3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AF9C57-A8AF-45C6-8760-4375AAF0EF35}" type="pres">
      <dgm:prSet presAssocID="{622CB4D2-ED58-4F73-9174-FF09036D2D8E}" presName="root" presStyleCnt="0"/>
      <dgm:spPr/>
    </dgm:pt>
    <dgm:pt modelId="{87932D12-4929-4E11-B8D4-D79C6986FF9E}" type="pres">
      <dgm:prSet presAssocID="{622CB4D2-ED58-4F73-9174-FF09036D2D8E}" presName="rootComposite" presStyleCnt="0"/>
      <dgm:spPr/>
    </dgm:pt>
    <dgm:pt modelId="{B1E39BB6-E7B2-4E5C-B309-8FCE40A18B8A}" type="pres">
      <dgm:prSet presAssocID="{622CB4D2-ED58-4F73-9174-FF09036D2D8E}" presName="rootText" presStyleLbl="node1" presStyleIdx="0" presStyleCnt="2" custScaleY="148188"/>
      <dgm:spPr/>
    </dgm:pt>
    <dgm:pt modelId="{1B96FBF3-63A7-4BEB-91BF-7782D87B0DC0}" type="pres">
      <dgm:prSet presAssocID="{622CB4D2-ED58-4F73-9174-FF09036D2D8E}" presName="rootConnector" presStyleLbl="node1" presStyleIdx="0" presStyleCnt="2"/>
      <dgm:spPr/>
    </dgm:pt>
    <dgm:pt modelId="{C0D1A1D9-1D5A-4E17-B600-481FA18C2EEE}" type="pres">
      <dgm:prSet presAssocID="{622CB4D2-ED58-4F73-9174-FF09036D2D8E}" presName="childShape" presStyleCnt="0"/>
      <dgm:spPr/>
    </dgm:pt>
    <dgm:pt modelId="{0CEFF649-7CD8-4152-BFD6-8D66E997309A}" type="pres">
      <dgm:prSet presAssocID="{9E0751C0-CFC2-4ED9-A9DF-E89AA8360DB9}" presName="root" presStyleCnt="0"/>
      <dgm:spPr/>
    </dgm:pt>
    <dgm:pt modelId="{FA770E2D-BF22-4F58-A1F6-E0294C3EB02D}" type="pres">
      <dgm:prSet presAssocID="{9E0751C0-CFC2-4ED9-A9DF-E89AA8360DB9}" presName="rootComposite" presStyleCnt="0"/>
      <dgm:spPr/>
    </dgm:pt>
    <dgm:pt modelId="{5DAC9274-087E-47BE-9327-24514C478C46}" type="pres">
      <dgm:prSet presAssocID="{9E0751C0-CFC2-4ED9-A9DF-E89AA8360DB9}" presName="rootText" presStyleLbl="node1" presStyleIdx="1" presStyleCnt="2" custScaleY="154530"/>
      <dgm:spPr/>
    </dgm:pt>
    <dgm:pt modelId="{A8817651-A09F-4D34-9BCE-B9CE94715117}" type="pres">
      <dgm:prSet presAssocID="{9E0751C0-CFC2-4ED9-A9DF-E89AA8360DB9}" presName="rootConnector" presStyleLbl="node1" presStyleIdx="1" presStyleCnt="2"/>
      <dgm:spPr/>
    </dgm:pt>
    <dgm:pt modelId="{CB8E15F4-2066-4703-8A70-5D7F8B5A4907}" type="pres">
      <dgm:prSet presAssocID="{9E0751C0-CFC2-4ED9-A9DF-E89AA8360DB9}" presName="childShape" presStyleCnt="0"/>
      <dgm:spPr/>
    </dgm:pt>
  </dgm:ptLst>
  <dgm:cxnLst>
    <dgm:cxn modelId="{324178FD-0789-4901-924A-6D6D2FBF0555}" type="presOf" srcId="{622CB4D2-ED58-4F73-9174-FF09036D2D8E}" destId="{1B96FBF3-63A7-4BEB-91BF-7782D87B0DC0}" srcOrd="1" destOrd="0" presId="urn:microsoft.com/office/officeart/2005/8/layout/hierarchy3"/>
    <dgm:cxn modelId="{9B7FF8F1-6EB9-4E12-819C-2A6D3B1112D8}" type="presOf" srcId="{9E0751C0-CFC2-4ED9-A9DF-E89AA8360DB9}" destId="{A8817651-A09F-4D34-9BCE-B9CE94715117}" srcOrd="1" destOrd="0" presId="urn:microsoft.com/office/officeart/2005/8/layout/hierarchy3"/>
    <dgm:cxn modelId="{37355066-60A7-4EFD-B128-A58FAA9F475C}" srcId="{BEEE0F5C-E5AE-4FE0-AC96-7C337D37B3B2}" destId="{9E0751C0-CFC2-4ED9-A9DF-E89AA8360DB9}" srcOrd="1" destOrd="0" parTransId="{65CBB1B0-6646-46CB-BA03-A0C8FFE6FDAB}" sibTransId="{5C3F0D88-7B13-4C58-836F-57D3F0671560}"/>
    <dgm:cxn modelId="{43AEFECA-E66E-4D95-9C74-A92469542654}" type="presOf" srcId="{9E0751C0-CFC2-4ED9-A9DF-E89AA8360DB9}" destId="{5DAC9274-087E-47BE-9327-24514C478C46}" srcOrd="0" destOrd="0" presId="urn:microsoft.com/office/officeart/2005/8/layout/hierarchy3"/>
    <dgm:cxn modelId="{2FF23C72-B361-447C-ABAB-9E54C3D5A61B}" type="presOf" srcId="{622CB4D2-ED58-4F73-9174-FF09036D2D8E}" destId="{B1E39BB6-E7B2-4E5C-B309-8FCE40A18B8A}" srcOrd="0" destOrd="0" presId="urn:microsoft.com/office/officeart/2005/8/layout/hierarchy3"/>
    <dgm:cxn modelId="{6BD9AD6C-997A-43DB-8BE0-3115BD7F8F10}" srcId="{BEEE0F5C-E5AE-4FE0-AC96-7C337D37B3B2}" destId="{622CB4D2-ED58-4F73-9174-FF09036D2D8E}" srcOrd="0" destOrd="0" parTransId="{032E4F67-469F-4E37-879C-1144FA2A0CA1}" sibTransId="{E94309B5-D4D9-4018-BBF2-788474C02C12}"/>
    <dgm:cxn modelId="{5E3C6A23-0C70-4DD7-A6DD-CAE81C01943E}" type="presOf" srcId="{BEEE0F5C-E5AE-4FE0-AC96-7C337D37B3B2}" destId="{A70A3E6A-2F53-4178-9C41-4F7142AA671B}" srcOrd="0" destOrd="0" presId="urn:microsoft.com/office/officeart/2005/8/layout/hierarchy3"/>
    <dgm:cxn modelId="{E0B2AB6E-51D1-486E-8DC5-0184C277F9A9}" type="presParOf" srcId="{A70A3E6A-2F53-4178-9C41-4F7142AA671B}" destId="{F3AF9C57-A8AF-45C6-8760-4375AAF0EF35}" srcOrd="0" destOrd="0" presId="urn:microsoft.com/office/officeart/2005/8/layout/hierarchy3"/>
    <dgm:cxn modelId="{DC703F83-D48C-43D2-A2E5-53C7E096D05B}" type="presParOf" srcId="{F3AF9C57-A8AF-45C6-8760-4375AAF0EF35}" destId="{87932D12-4929-4E11-B8D4-D79C6986FF9E}" srcOrd="0" destOrd="0" presId="urn:microsoft.com/office/officeart/2005/8/layout/hierarchy3"/>
    <dgm:cxn modelId="{3D631FA0-B76B-436F-8D59-8A608EE6CA7A}" type="presParOf" srcId="{87932D12-4929-4E11-B8D4-D79C6986FF9E}" destId="{B1E39BB6-E7B2-4E5C-B309-8FCE40A18B8A}" srcOrd="0" destOrd="0" presId="urn:microsoft.com/office/officeart/2005/8/layout/hierarchy3"/>
    <dgm:cxn modelId="{D00DC9E0-D16B-40E0-A818-96C5DB89997E}" type="presParOf" srcId="{87932D12-4929-4E11-B8D4-D79C6986FF9E}" destId="{1B96FBF3-63A7-4BEB-91BF-7782D87B0DC0}" srcOrd="1" destOrd="0" presId="urn:microsoft.com/office/officeart/2005/8/layout/hierarchy3"/>
    <dgm:cxn modelId="{C642C77B-4CB4-4B91-8EC6-DE3815BD19F3}" type="presParOf" srcId="{F3AF9C57-A8AF-45C6-8760-4375AAF0EF35}" destId="{C0D1A1D9-1D5A-4E17-B600-481FA18C2EEE}" srcOrd="1" destOrd="0" presId="urn:microsoft.com/office/officeart/2005/8/layout/hierarchy3"/>
    <dgm:cxn modelId="{F8688DEE-5A88-4099-A5EE-A37EEE0E2DAC}" type="presParOf" srcId="{A70A3E6A-2F53-4178-9C41-4F7142AA671B}" destId="{0CEFF649-7CD8-4152-BFD6-8D66E997309A}" srcOrd="1" destOrd="0" presId="urn:microsoft.com/office/officeart/2005/8/layout/hierarchy3"/>
    <dgm:cxn modelId="{850F61EF-F7E5-49F5-A4ED-F2C77D91643B}" type="presParOf" srcId="{0CEFF649-7CD8-4152-BFD6-8D66E997309A}" destId="{FA770E2D-BF22-4F58-A1F6-E0294C3EB02D}" srcOrd="0" destOrd="0" presId="urn:microsoft.com/office/officeart/2005/8/layout/hierarchy3"/>
    <dgm:cxn modelId="{55F5DE28-D73B-4BF9-A03C-7B65FE3A25F6}" type="presParOf" srcId="{FA770E2D-BF22-4F58-A1F6-E0294C3EB02D}" destId="{5DAC9274-087E-47BE-9327-24514C478C46}" srcOrd="0" destOrd="0" presId="urn:microsoft.com/office/officeart/2005/8/layout/hierarchy3"/>
    <dgm:cxn modelId="{CD5D6312-633C-4E69-BCFC-5FF85AF7505B}" type="presParOf" srcId="{FA770E2D-BF22-4F58-A1F6-E0294C3EB02D}" destId="{A8817651-A09F-4D34-9BCE-B9CE94715117}" srcOrd="1" destOrd="0" presId="urn:microsoft.com/office/officeart/2005/8/layout/hierarchy3"/>
    <dgm:cxn modelId="{5643D75C-B299-4880-82AA-E9B6D286DAF8}" type="presParOf" srcId="{0CEFF649-7CD8-4152-BFD6-8D66E997309A}" destId="{CB8E15F4-2066-4703-8A70-5D7F8B5A490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4AC620-789B-49D5-82A6-CC4C909D3D2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6D4CD2-2884-4C6D-9EE4-B5000761E605}">
      <dgm:prSet/>
      <dgm:spPr/>
      <dgm:t>
        <a:bodyPr/>
        <a:lstStyle/>
        <a:p>
          <a:pPr rtl="0"/>
          <a:r>
            <a:rPr lang="ru-RU" smtClean="0"/>
            <a:t>життя в маленьких поселеннях</a:t>
          </a:r>
          <a:endParaRPr lang="ru-RU"/>
        </a:p>
      </dgm:t>
    </dgm:pt>
    <dgm:pt modelId="{DE0F941C-316E-4A15-8CBC-84CEAA1DCF23}" type="parTrans" cxnId="{02C7875B-19F0-4DCC-A30E-AE37B17DF76F}">
      <dgm:prSet/>
      <dgm:spPr/>
      <dgm:t>
        <a:bodyPr/>
        <a:lstStyle/>
        <a:p>
          <a:endParaRPr lang="ru-RU"/>
        </a:p>
      </dgm:t>
    </dgm:pt>
    <dgm:pt modelId="{2E0AEE2F-E2AF-45A7-B024-84549911EA07}" type="sibTrans" cxnId="{02C7875B-19F0-4DCC-A30E-AE37B17DF76F}">
      <dgm:prSet/>
      <dgm:spPr/>
      <dgm:t>
        <a:bodyPr/>
        <a:lstStyle/>
        <a:p>
          <a:endParaRPr lang="ru-RU"/>
        </a:p>
      </dgm:t>
    </dgm:pt>
    <dgm:pt modelId="{40B817A8-6941-49E1-B187-094A93BA7D5B}">
      <dgm:prSet/>
      <dgm:spPr/>
      <dgm:t>
        <a:bodyPr/>
        <a:lstStyle/>
        <a:p>
          <a:pPr rtl="0"/>
          <a:r>
            <a:rPr lang="ru-RU" dirty="0" err="1" smtClean="0"/>
            <a:t>Відмова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писемності</a:t>
          </a:r>
          <a:r>
            <a:rPr lang="ru-RU" dirty="0" smtClean="0"/>
            <a:t> та </a:t>
          </a:r>
          <a:r>
            <a:rPr lang="ru-RU" dirty="0" err="1" smtClean="0"/>
            <a:t>знарядь</a:t>
          </a:r>
          <a:r>
            <a:rPr lang="ru-RU" dirty="0" smtClean="0"/>
            <a:t> </a:t>
          </a:r>
          <a:r>
            <a:rPr lang="ru-RU" dirty="0" err="1" smtClean="0"/>
            <a:t>праці</a:t>
          </a:r>
          <a:endParaRPr lang="ru-RU" dirty="0"/>
        </a:p>
      </dgm:t>
    </dgm:pt>
    <dgm:pt modelId="{819D0029-1115-403F-AA0C-40BEBE55CF8D}" type="parTrans" cxnId="{96A4EFD0-B7A6-4F25-9824-F8935C830A56}">
      <dgm:prSet/>
      <dgm:spPr/>
      <dgm:t>
        <a:bodyPr/>
        <a:lstStyle/>
        <a:p>
          <a:endParaRPr lang="ru-RU"/>
        </a:p>
      </dgm:t>
    </dgm:pt>
    <dgm:pt modelId="{E9D527AC-3E07-42E3-8247-EA1179F52254}" type="sibTrans" cxnId="{96A4EFD0-B7A6-4F25-9824-F8935C830A56}">
      <dgm:prSet/>
      <dgm:spPr/>
      <dgm:t>
        <a:bodyPr/>
        <a:lstStyle/>
        <a:p>
          <a:endParaRPr lang="ru-RU"/>
        </a:p>
      </dgm:t>
    </dgm:pt>
    <dgm:pt modelId="{FC09E3DB-EC6D-4FCA-A252-7A5375102754}">
      <dgm:prSet/>
      <dgm:spPr/>
      <dgm:t>
        <a:bodyPr/>
        <a:lstStyle/>
        <a:p>
          <a:pPr rtl="0"/>
          <a:r>
            <a:rPr lang="ru-RU" smtClean="0"/>
            <a:t>управляти легше малим і нечисельним, ніж великим і багаточисельним. </a:t>
          </a:r>
          <a:endParaRPr lang="ru-RU"/>
        </a:p>
      </dgm:t>
    </dgm:pt>
    <dgm:pt modelId="{0794D3FB-7EA4-4AAF-A4CA-B55CC0343461}" type="parTrans" cxnId="{A9A6D9A8-B1C3-4E71-B57E-B0635FB77189}">
      <dgm:prSet/>
      <dgm:spPr/>
      <dgm:t>
        <a:bodyPr/>
        <a:lstStyle/>
        <a:p>
          <a:endParaRPr lang="ru-RU"/>
        </a:p>
      </dgm:t>
    </dgm:pt>
    <dgm:pt modelId="{2BF76E8E-7698-4A8D-9D39-D6EEE4C1FC6C}" type="sibTrans" cxnId="{A9A6D9A8-B1C3-4E71-B57E-B0635FB77189}">
      <dgm:prSet/>
      <dgm:spPr/>
      <dgm:t>
        <a:bodyPr/>
        <a:lstStyle/>
        <a:p>
          <a:endParaRPr lang="ru-RU"/>
        </a:p>
      </dgm:t>
    </dgm:pt>
    <dgm:pt modelId="{93951224-B25A-4871-9A64-859F3D497BCA}">
      <dgm:prSet/>
      <dgm:spPr/>
      <dgm:t>
        <a:bodyPr/>
        <a:lstStyle/>
        <a:p>
          <a:pPr rtl="0"/>
          <a:r>
            <a:rPr lang="ru-RU" smtClean="0"/>
            <a:t>селитися треба ближче до землі</a:t>
          </a:r>
          <a:endParaRPr lang="ru-RU"/>
        </a:p>
      </dgm:t>
    </dgm:pt>
    <dgm:pt modelId="{BDEFB7D8-4CA0-46AA-89BB-06B8C4F873E0}" type="parTrans" cxnId="{B9476D95-EE21-4610-8BAE-D628D25A3424}">
      <dgm:prSet/>
      <dgm:spPr/>
      <dgm:t>
        <a:bodyPr/>
        <a:lstStyle/>
        <a:p>
          <a:endParaRPr lang="ru-RU"/>
        </a:p>
      </dgm:t>
    </dgm:pt>
    <dgm:pt modelId="{519B4A88-3EF7-4AEF-AAFF-5F0D9D38819C}" type="sibTrans" cxnId="{B9476D95-EE21-4610-8BAE-D628D25A3424}">
      <dgm:prSet/>
      <dgm:spPr/>
      <dgm:t>
        <a:bodyPr/>
        <a:lstStyle/>
        <a:p>
          <a:endParaRPr lang="ru-RU"/>
        </a:p>
      </dgm:t>
    </dgm:pt>
    <dgm:pt modelId="{E8A2B6DD-1328-45BD-A130-7D8A6E1CA759}">
      <dgm:prSet/>
      <dgm:spPr/>
      <dgm:t>
        <a:bodyPr/>
        <a:lstStyle/>
        <a:p>
          <a:pPr rtl="0"/>
          <a:r>
            <a:rPr lang="ru-RU" smtClean="0"/>
            <a:t>відлучити народ від знань. Важко управляти народом, якщо в нього багато знань. Управління країною за допомогою знань приносить їй нещастя, а без їх застосування – щастя. </a:t>
          </a:r>
          <a:endParaRPr lang="ru-RU"/>
        </a:p>
      </dgm:t>
    </dgm:pt>
    <dgm:pt modelId="{B61DF332-330F-4849-9385-A7F001DE4FDB}" type="parTrans" cxnId="{63DFEB4E-A0B9-4D82-9DDE-6FEE0A976199}">
      <dgm:prSet/>
      <dgm:spPr/>
      <dgm:t>
        <a:bodyPr/>
        <a:lstStyle/>
        <a:p>
          <a:endParaRPr lang="ru-RU"/>
        </a:p>
      </dgm:t>
    </dgm:pt>
    <dgm:pt modelId="{FA805781-04CE-4138-B581-35850C7FE2F1}" type="sibTrans" cxnId="{63DFEB4E-A0B9-4D82-9DDE-6FEE0A976199}">
      <dgm:prSet/>
      <dgm:spPr/>
      <dgm:t>
        <a:bodyPr/>
        <a:lstStyle/>
        <a:p>
          <a:endParaRPr lang="ru-RU"/>
        </a:p>
      </dgm:t>
    </dgm:pt>
    <dgm:pt modelId="{855E0B61-ABB7-4DCB-AF1B-39B9660791B1}">
      <dgm:prSet/>
      <dgm:spPr/>
      <dgm:t>
        <a:bodyPr/>
        <a:lstStyle/>
        <a:p>
          <a:pPr rtl="0"/>
          <a:r>
            <a:rPr lang="ru-RU" smtClean="0"/>
            <a:t>відмова від культури</a:t>
          </a:r>
          <a:endParaRPr lang="ru-RU"/>
        </a:p>
      </dgm:t>
    </dgm:pt>
    <dgm:pt modelId="{CCA799CA-1025-484C-8361-92E57B7726DF}" type="parTrans" cxnId="{C4760EB8-3A2F-4F62-B58A-E56F18DC869E}">
      <dgm:prSet/>
      <dgm:spPr/>
      <dgm:t>
        <a:bodyPr/>
        <a:lstStyle/>
        <a:p>
          <a:endParaRPr lang="ru-RU"/>
        </a:p>
      </dgm:t>
    </dgm:pt>
    <dgm:pt modelId="{E8822626-5DAC-4CBB-9335-84A1780757EA}" type="sibTrans" cxnId="{C4760EB8-3A2F-4F62-B58A-E56F18DC869E}">
      <dgm:prSet/>
      <dgm:spPr/>
      <dgm:t>
        <a:bodyPr/>
        <a:lstStyle/>
        <a:p>
          <a:endParaRPr lang="ru-RU"/>
        </a:p>
      </dgm:t>
    </dgm:pt>
    <dgm:pt modelId="{F4A5E258-AD60-466B-9FDF-1836C92C331A}" type="pres">
      <dgm:prSet presAssocID="{4E4AC620-789B-49D5-82A6-CC4C909D3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CB2675-A41F-4868-85CC-64E1A32F0E8E}" type="pres">
      <dgm:prSet presAssocID="{3B6D4CD2-2884-4C6D-9EE4-B5000761E605}" presName="parentText" presStyleLbl="node1" presStyleIdx="0" presStyleCnt="6" custScaleY="115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A7D25-0D87-48ED-BBFA-E1F942D18F6C}" type="pres">
      <dgm:prSet presAssocID="{2E0AEE2F-E2AF-45A7-B024-84549911EA07}" presName="spacer" presStyleCnt="0"/>
      <dgm:spPr/>
    </dgm:pt>
    <dgm:pt modelId="{8E901C98-6763-4A08-8398-25E30B738835}" type="pres">
      <dgm:prSet presAssocID="{40B817A8-6941-49E1-B187-094A93BA7D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5AF3C-D8B1-4F64-BA64-7D047B36CA0D}" type="pres">
      <dgm:prSet presAssocID="{E9D527AC-3E07-42E3-8247-EA1179F52254}" presName="spacer" presStyleCnt="0"/>
      <dgm:spPr/>
    </dgm:pt>
    <dgm:pt modelId="{047B2E99-E58B-4ABE-B042-A9D441C2571C}" type="pres">
      <dgm:prSet presAssocID="{FC09E3DB-EC6D-4FCA-A252-7A537510275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1D612-1701-41EB-8278-D33E808AF8CA}" type="pres">
      <dgm:prSet presAssocID="{2BF76E8E-7698-4A8D-9D39-D6EEE4C1FC6C}" presName="spacer" presStyleCnt="0"/>
      <dgm:spPr/>
    </dgm:pt>
    <dgm:pt modelId="{0BCFF6F1-3EFE-45AC-A46A-F770F05E366C}" type="pres">
      <dgm:prSet presAssocID="{93951224-B25A-4871-9A64-859F3D497BC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0FFE2-C879-40C4-973F-67D83E826F27}" type="pres">
      <dgm:prSet presAssocID="{519B4A88-3EF7-4AEF-AAFF-5F0D9D38819C}" presName="spacer" presStyleCnt="0"/>
      <dgm:spPr/>
    </dgm:pt>
    <dgm:pt modelId="{E41A717D-2C7E-4552-B05E-2EB3DB3D7D74}" type="pres">
      <dgm:prSet presAssocID="{E8A2B6DD-1328-45BD-A130-7D8A6E1CA75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5635-C4FE-439B-8FBB-61BDEA846887}" type="pres">
      <dgm:prSet presAssocID="{FA805781-04CE-4138-B581-35850C7FE2F1}" presName="spacer" presStyleCnt="0"/>
      <dgm:spPr/>
    </dgm:pt>
    <dgm:pt modelId="{BA5747CB-A207-468D-A5C8-27CC754A8F5A}" type="pres">
      <dgm:prSet presAssocID="{855E0B61-ABB7-4DCB-AF1B-39B9660791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4EFD0-B7A6-4F25-9824-F8935C830A56}" srcId="{4E4AC620-789B-49D5-82A6-CC4C909D3D28}" destId="{40B817A8-6941-49E1-B187-094A93BA7D5B}" srcOrd="1" destOrd="0" parTransId="{819D0029-1115-403F-AA0C-40BEBE55CF8D}" sibTransId="{E9D527AC-3E07-42E3-8247-EA1179F52254}"/>
    <dgm:cxn modelId="{C4760EB8-3A2F-4F62-B58A-E56F18DC869E}" srcId="{4E4AC620-789B-49D5-82A6-CC4C909D3D28}" destId="{855E0B61-ABB7-4DCB-AF1B-39B9660791B1}" srcOrd="5" destOrd="0" parTransId="{CCA799CA-1025-484C-8361-92E57B7726DF}" sibTransId="{E8822626-5DAC-4CBB-9335-84A1780757EA}"/>
    <dgm:cxn modelId="{63DFEB4E-A0B9-4D82-9DDE-6FEE0A976199}" srcId="{4E4AC620-789B-49D5-82A6-CC4C909D3D28}" destId="{E8A2B6DD-1328-45BD-A130-7D8A6E1CA759}" srcOrd="4" destOrd="0" parTransId="{B61DF332-330F-4849-9385-A7F001DE4FDB}" sibTransId="{FA805781-04CE-4138-B581-35850C7FE2F1}"/>
    <dgm:cxn modelId="{9687E96A-02EA-4368-BE26-F88996F3B801}" type="presOf" srcId="{855E0B61-ABB7-4DCB-AF1B-39B9660791B1}" destId="{BA5747CB-A207-468D-A5C8-27CC754A8F5A}" srcOrd="0" destOrd="0" presId="urn:microsoft.com/office/officeart/2005/8/layout/vList2"/>
    <dgm:cxn modelId="{25F866A8-DD03-4D82-95BA-12C470C53EE7}" type="presOf" srcId="{40B817A8-6941-49E1-B187-094A93BA7D5B}" destId="{8E901C98-6763-4A08-8398-25E30B738835}" srcOrd="0" destOrd="0" presId="urn:microsoft.com/office/officeart/2005/8/layout/vList2"/>
    <dgm:cxn modelId="{45630E9D-6B40-427F-AB26-398F461916B4}" type="presOf" srcId="{E8A2B6DD-1328-45BD-A130-7D8A6E1CA759}" destId="{E41A717D-2C7E-4552-B05E-2EB3DB3D7D74}" srcOrd="0" destOrd="0" presId="urn:microsoft.com/office/officeart/2005/8/layout/vList2"/>
    <dgm:cxn modelId="{5E47D5E1-F369-4667-990E-74AF8E78B1C5}" type="presOf" srcId="{FC09E3DB-EC6D-4FCA-A252-7A5375102754}" destId="{047B2E99-E58B-4ABE-B042-A9D441C2571C}" srcOrd="0" destOrd="0" presId="urn:microsoft.com/office/officeart/2005/8/layout/vList2"/>
    <dgm:cxn modelId="{B9476D95-EE21-4610-8BAE-D628D25A3424}" srcId="{4E4AC620-789B-49D5-82A6-CC4C909D3D28}" destId="{93951224-B25A-4871-9A64-859F3D497BCA}" srcOrd="3" destOrd="0" parTransId="{BDEFB7D8-4CA0-46AA-89BB-06B8C4F873E0}" sibTransId="{519B4A88-3EF7-4AEF-AAFF-5F0D9D38819C}"/>
    <dgm:cxn modelId="{E5D12D7A-A75E-47B2-8922-0E41A408E063}" type="presOf" srcId="{4E4AC620-789B-49D5-82A6-CC4C909D3D28}" destId="{F4A5E258-AD60-466B-9FDF-1836C92C331A}" srcOrd="0" destOrd="0" presId="urn:microsoft.com/office/officeart/2005/8/layout/vList2"/>
    <dgm:cxn modelId="{A9A6D9A8-B1C3-4E71-B57E-B0635FB77189}" srcId="{4E4AC620-789B-49D5-82A6-CC4C909D3D28}" destId="{FC09E3DB-EC6D-4FCA-A252-7A5375102754}" srcOrd="2" destOrd="0" parTransId="{0794D3FB-7EA4-4AAF-A4CA-B55CC0343461}" sibTransId="{2BF76E8E-7698-4A8D-9D39-D6EEE4C1FC6C}"/>
    <dgm:cxn modelId="{01D8F794-D123-4C11-AECE-40736B6C1677}" type="presOf" srcId="{3B6D4CD2-2884-4C6D-9EE4-B5000761E605}" destId="{23CB2675-A41F-4868-85CC-64E1A32F0E8E}" srcOrd="0" destOrd="0" presId="urn:microsoft.com/office/officeart/2005/8/layout/vList2"/>
    <dgm:cxn modelId="{68E19B6E-72C9-4313-A9C4-29E05DC7E361}" type="presOf" srcId="{93951224-B25A-4871-9A64-859F3D497BCA}" destId="{0BCFF6F1-3EFE-45AC-A46A-F770F05E366C}" srcOrd="0" destOrd="0" presId="urn:microsoft.com/office/officeart/2005/8/layout/vList2"/>
    <dgm:cxn modelId="{02C7875B-19F0-4DCC-A30E-AE37B17DF76F}" srcId="{4E4AC620-789B-49D5-82A6-CC4C909D3D28}" destId="{3B6D4CD2-2884-4C6D-9EE4-B5000761E605}" srcOrd="0" destOrd="0" parTransId="{DE0F941C-316E-4A15-8CBC-84CEAA1DCF23}" sibTransId="{2E0AEE2F-E2AF-45A7-B024-84549911EA07}"/>
    <dgm:cxn modelId="{4CE8A5CB-96DE-4055-AEFC-230DBEEA9DF9}" type="presParOf" srcId="{F4A5E258-AD60-466B-9FDF-1836C92C331A}" destId="{23CB2675-A41F-4868-85CC-64E1A32F0E8E}" srcOrd="0" destOrd="0" presId="urn:microsoft.com/office/officeart/2005/8/layout/vList2"/>
    <dgm:cxn modelId="{68847564-3B10-42EB-AC74-76F2C6EB9BFD}" type="presParOf" srcId="{F4A5E258-AD60-466B-9FDF-1836C92C331A}" destId="{BE7A7D25-0D87-48ED-BBFA-E1F942D18F6C}" srcOrd="1" destOrd="0" presId="urn:microsoft.com/office/officeart/2005/8/layout/vList2"/>
    <dgm:cxn modelId="{E5A75746-5217-46F0-862F-FC7CEC15E827}" type="presParOf" srcId="{F4A5E258-AD60-466B-9FDF-1836C92C331A}" destId="{8E901C98-6763-4A08-8398-25E30B738835}" srcOrd="2" destOrd="0" presId="urn:microsoft.com/office/officeart/2005/8/layout/vList2"/>
    <dgm:cxn modelId="{C00360AE-00CB-4799-99BF-EC8E93764467}" type="presParOf" srcId="{F4A5E258-AD60-466B-9FDF-1836C92C331A}" destId="{4415AF3C-D8B1-4F64-BA64-7D047B36CA0D}" srcOrd="3" destOrd="0" presId="urn:microsoft.com/office/officeart/2005/8/layout/vList2"/>
    <dgm:cxn modelId="{DC9C6E7B-DF2D-4B43-A280-6F6737B9E041}" type="presParOf" srcId="{F4A5E258-AD60-466B-9FDF-1836C92C331A}" destId="{047B2E99-E58B-4ABE-B042-A9D441C2571C}" srcOrd="4" destOrd="0" presId="urn:microsoft.com/office/officeart/2005/8/layout/vList2"/>
    <dgm:cxn modelId="{8349D242-FB54-4A85-9D8C-50ADF45A367A}" type="presParOf" srcId="{F4A5E258-AD60-466B-9FDF-1836C92C331A}" destId="{7061D612-1701-41EB-8278-D33E808AF8CA}" srcOrd="5" destOrd="0" presId="urn:microsoft.com/office/officeart/2005/8/layout/vList2"/>
    <dgm:cxn modelId="{798FF5F9-CF7C-43DA-95D5-D5929D367B7E}" type="presParOf" srcId="{F4A5E258-AD60-466B-9FDF-1836C92C331A}" destId="{0BCFF6F1-3EFE-45AC-A46A-F770F05E366C}" srcOrd="6" destOrd="0" presId="urn:microsoft.com/office/officeart/2005/8/layout/vList2"/>
    <dgm:cxn modelId="{744F74DC-E8D5-4CE3-8D33-7A6E265373C0}" type="presParOf" srcId="{F4A5E258-AD60-466B-9FDF-1836C92C331A}" destId="{E900FFE2-C879-40C4-973F-67D83E826F27}" srcOrd="7" destOrd="0" presId="urn:microsoft.com/office/officeart/2005/8/layout/vList2"/>
    <dgm:cxn modelId="{551F1A6B-A151-4487-99BA-F817FAE88D23}" type="presParOf" srcId="{F4A5E258-AD60-466B-9FDF-1836C92C331A}" destId="{E41A717D-2C7E-4552-B05E-2EB3DB3D7D74}" srcOrd="8" destOrd="0" presId="urn:microsoft.com/office/officeart/2005/8/layout/vList2"/>
    <dgm:cxn modelId="{73D4897F-F8DB-46E4-B304-B1B5AE10580B}" type="presParOf" srcId="{F4A5E258-AD60-466B-9FDF-1836C92C331A}" destId="{03B15635-C4FE-439B-8FBB-61BDEA846887}" srcOrd="9" destOrd="0" presId="urn:microsoft.com/office/officeart/2005/8/layout/vList2"/>
    <dgm:cxn modelId="{4F70B5A6-C254-49C0-B405-046148E9E8EE}" type="presParOf" srcId="{F4A5E258-AD60-466B-9FDF-1836C92C331A}" destId="{BA5747CB-A207-468D-A5C8-27CC754A8F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42FAE-1642-4F30-AD29-32543E42C2B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C38A9B3-4569-4DBE-8362-1841AA46FF11}">
      <dgm:prSet/>
      <dgm:spPr/>
      <dgm:t>
        <a:bodyPr/>
        <a:lstStyle/>
        <a:p>
          <a:pPr rtl="0"/>
          <a:r>
            <a:rPr lang="ru-RU" smtClean="0"/>
            <a:t>– даосизм (VI ст. до н. е.; основний представник – Лао-цзи), головна ідея якого полягає у засудженні будь-якого втручання влади у справи суспільства</a:t>
          </a:r>
          <a:endParaRPr lang="ru-RU"/>
        </a:p>
      </dgm:t>
    </dgm:pt>
    <dgm:pt modelId="{E2836016-FA13-485E-AB83-AF233021E7D8}" type="parTrans" cxnId="{F5B1C9DE-80D8-4109-BC48-C6570733F2C6}">
      <dgm:prSet/>
      <dgm:spPr/>
      <dgm:t>
        <a:bodyPr/>
        <a:lstStyle/>
        <a:p>
          <a:endParaRPr lang="ru-RU"/>
        </a:p>
      </dgm:t>
    </dgm:pt>
    <dgm:pt modelId="{08E96B92-37E9-4196-A83C-9495A97FC370}" type="sibTrans" cxnId="{F5B1C9DE-80D8-4109-BC48-C6570733F2C6}">
      <dgm:prSet/>
      <dgm:spPr/>
      <dgm:t>
        <a:bodyPr/>
        <a:lstStyle/>
        <a:p>
          <a:endParaRPr lang="ru-RU"/>
        </a:p>
      </dgm:t>
    </dgm:pt>
    <dgm:pt modelId="{C2710866-6F85-4581-A223-A6A57362EB07}">
      <dgm:prSet/>
      <dgm:spPr/>
      <dgm:t>
        <a:bodyPr/>
        <a:lstStyle/>
        <a:p>
          <a:pPr rtl="0"/>
          <a:r>
            <a:rPr lang="ru-RU" dirty="0" smtClean="0"/>
            <a:t>– </a:t>
          </a:r>
          <a:r>
            <a:rPr lang="ru-RU" dirty="0" err="1" smtClean="0"/>
            <a:t>конфуціанство</a:t>
          </a:r>
          <a:r>
            <a:rPr lang="ru-RU" dirty="0" smtClean="0"/>
            <a:t> (V-IV ст. до н. е.; </a:t>
          </a:r>
          <a:r>
            <a:rPr lang="ru-RU" dirty="0" err="1" smtClean="0"/>
            <a:t>основні</a:t>
          </a:r>
          <a:r>
            <a:rPr lang="ru-RU" dirty="0" smtClean="0"/>
            <a:t> </a:t>
          </a:r>
          <a:r>
            <a:rPr lang="ru-RU" dirty="0" err="1" smtClean="0"/>
            <a:t>представники</a:t>
          </a:r>
          <a:r>
            <a:rPr lang="ru-RU" dirty="0" smtClean="0"/>
            <a:t> – </a:t>
          </a:r>
          <a:r>
            <a:rPr lang="ru-RU" dirty="0" err="1" smtClean="0"/>
            <a:t>Конфуцій</a:t>
          </a:r>
          <a:r>
            <a:rPr lang="ru-RU" dirty="0" smtClean="0"/>
            <a:t>, Мен-</a:t>
          </a:r>
          <a:r>
            <a:rPr lang="ru-RU" dirty="0" err="1" smtClean="0"/>
            <a:t>цзи</a:t>
          </a:r>
          <a:r>
            <a:rPr lang="ru-RU" dirty="0" smtClean="0"/>
            <a:t>), </a:t>
          </a:r>
          <a:r>
            <a:rPr lang="ru-RU" dirty="0" err="1" smtClean="0"/>
            <a:t>провідною</a:t>
          </a:r>
          <a:r>
            <a:rPr lang="ru-RU" dirty="0" smtClean="0"/>
            <a:t> </a:t>
          </a:r>
          <a:r>
            <a:rPr lang="ru-RU" dirty="0" err="1" smtClean="0"/>
            <a:t>ідеєю</a:t>
          </a:r>
          <a:r>
            <a:rPr lang="ru-RU" dirty="0" smtClean="0"/>
            <a:t> </a:t>
          </a:r>
          <a:r>
            <a:rPr lang="ru-RU" dirty="0" err="1" smtClean="0"/>
            <a:t>якого</a:t>
          </a:r>
          <a:r>
            <a:rPr lang="ru-RU" dirty="0" smtClean="0"/>
            <a:t> є </a:t>
          </a:r>
          <a:r>
            <a:rPr lang="ru-RU" dirty="0" err="1" smtClean="0"/>
            <a:t>досягнення</a:t>
          </a:r>
          <a:r>
            <a:rPr lang="ru-RU" dirty="0" smtClean="0"/>
            <a:t> «</a:t>
          </a:r>
          <a:r>
            <a:rPr lang="ru-RU" dirty="0" err="1" smtClean="0"/>
            <a:t>жень</a:t>
          </a:r>
          <a:r>
            <a:rPr lang="ru-RU" dirty="0" smtClean="0"/>
            <a:t>» (</a:t>
          </a:r>
          <a:r>
            <a:rPr lang="ru-RU" dirty="0" err="1" smtClean="0"/>
            <a:t>людяності</a:t>
          </a:r>
          <a:r>
            <a:rPr lang="ru-RU" dirty="0" smtClean="0"/>
            <a:t>)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дотримання</a:t>
          </a:r>
          <a:r>
            <a:rPr lang="ru-RU" dirty="0" smtClean="0"/>
            <a:t> «</a:t>
          </a:r>
          <a:r>
            <a:rPr lang="ru-RU" dirty="0" err="1" smtClean="0"/>
            <a:t>лі</a:t>
          </a:r>
          <a:r>
            <a:rPr lang="ru-RU" dirty="0" smtClean="0"/>
            <a:t>» (</a:t>
          </a:r>
          <a:r>
            <a:rPr lang="ru-RU" dirty="0" err="1" smtClean="0"/>
            <a:t>поведінкових</a:t>
          </a:r>
          <a:r>
            <a:rPr lang="ru-RU" dirty="0" smtClean="0"/>
            <a:t> норм та установок),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виступає</a:t>
          </a:r>
          <a:r>
            <a:rPr lang="ru-RU" dirty="0" smtClean="0"/>
            <a:t> основою </a:t>
          </a:r>
          <a:r>
            <a:rPr lang="ru-RU" dirty="0" err="1" smtClean="0"/>
            <a:t>вдосконалення</a:t>
          </a:r>
          <a:r>
            <a:rPr lang="ru-RU" dirty="0" smtClean="0"/>
            <a:t> </a:t>
          </a:r>
          <a:r>
            <a:rPr lang="ru-RU" dirty="0" err="1" smtClean="0"/>
            <a:t>особистості</a:t>
          </a:r>
          <a:endParaRPr lang="ru-RU" dirty="0"/>
        </a:p>
      </dgm:t>
    </dgm:pt>
    <dgm:pt modelId="{D91BB3C9-FAF9-46CF-9433-37F70EB84451}" type="parTrans" cxnId="{64615E2F-B010-46F9-AE18-02F8CFDA824C}">
      <dgm:prSet/>
      <dgm:spPr/>
      <dgm:t>
        <a:bodyPr/>
        <a:lstStyle/>
        <a:p>
          <a:endParaRPr lang="ru-RU"/>
        </a:p>
      </dgm:t>
    </dgm:pt>
    <dgm:pt modelId="{25B72E20-8553-451A-83C4-DB1BE082AB17}" type="sibTrans" cxnId="{64615E2F-B010-46F9-AE18-02F8CFDA824C}">
      <dgm:prSet/>
      <dgm:spPr/>
      <dgm:t>
        <a:bodyPr/>
        <a:lstStyle/>
        <a:p>
          <a:endParaRPr lang="ru-RU"/>
        </a:p>
      </dgm:t>
    </dgm:pt>
    <dgm:pt modelId="{20BAAD10-260C-4385-B3C1-33DD4EF8947B}">
      <dgm:prSet/>
      <dgm:spPr/>
      <dgm:t>
        <a:bodyPr/>
        <a:lstStyle/>
        <a:p>
          <a:pPr rtl="0"/>
          <a:r>
            <a:rPr lang="ru-RU" smtClean="0"/>
            <a:t>– моїзм (IV-III ст. до н. е.; основний представник – Мо-цзи) – вчення, в основі якого покладена ідея всезагальної любові, сутність якої полягає в тому, що підлеглі з любові до правителя повинні виконувати всі його накази, а правитель з любові до них повинен їх за це нагороджувати і заохочувати</a:t>
          </a:r>
          <a:endParaRPr lang="ru-RU"/>
        </a:p>
      </dgm:t>
    </dgm:pt>
    <dgm:pt modelId="{925C9D2C-F646-4A09-8F30-FE6F71FBF4D6}" type="parTrans" cxnId="{71CF2359-CDDA-4219-86B6-7D278BB2A128}">
      <dgm:prSet/>
      <dgm:spPr/>
      <dgm:t>
        <a:bodyPr/>
        <a:lstStyle/>
        <a:p>
          <a:endParaRPr lang="ru-RU"/>
        </a:p>
      </dgm:t>
    </dgm:pt>
    <dgm:pt modelId="{5582EFE4-611A-406A-89E9-7A9327B3B96E}" type="sibTrans" cxnId="{71CF2359-CDDA-4219-86B6-7D278BB2A128}">
      <dgm:prSet/>
      <dgm:spPr/>
      <dgm:t>
        <a:bodyPr/>
        <a:lstStyle/>
        <a:p>
          <a:endParaRPr lang="ru-RU"/>
        </a:p>
      </dgm:t>
    </dgm:pt>
    <dgm:pt modelId="{42BD40E9-FCA9-4766-8C87-51259360F112}">
      <dgm:prSet/>
      <dgm:spPr/>
      <dgm:t>
        <a:bodyPr/>
        <a:lstStyle/>
        <a:p>
          <a:pPr rtl="0"/>
          <a:r>
            <a:rPr lang="ru-RU" smtClean="0"/>
            <a:t>– легізм ( III ст. до н. е.; основні представники – Шан Ян, Хань Фей-цзи), прихильники якого висловлюються за сильну деспотичну владу, застосування суворих покарань, які є основою порядку в державі, встановлення жорстких законів</a:t>
          </a:r>
          <a:endParaRPr lang="ru-RU"/>
        </a:p>
      </dgm:t>
    </dgm:pt>
    <dgm:pt modelId="{79E68CB2-EB36-43A6-82BC-7AE19875E6CE}" type="parTrans" cxnId="{4DFD87C1-6577-4401-844F-9F841049A489}">
      <dgm:prSet/>
      <dgm:spPr/>
      <dgm:t>
        <a:bodyPr/>
        <a:lstStyle/>
        <a:p>
          <a:endParaRPr lang="ru-RU"/>
        </a:p>
      </dgm:t>
    </dgm:pt>
    <dgm:pt modelId="{715F0EEA-C535-4487-BFA6-D59E17D2E05B}" type="sibTrans" cxnId="{4DFD87C1-6577-4401-844F-9F841049A489}">
      <dgm:prSet/>
      <dgm:spPr/>
      <dgm:t>
        <a:bodyPr/>
        <a:lstStyle/>
        <a:p>
          <a:endParaRPr lang="ru-RU"/>
        </a:p>
      </dgm:t>
    </dgm:pt>
    <dgm:pt modelId="{3B146FB5-3C70-40B0-8E8C-5ACB3B25EFED}" type="pres">
      <dgm:prSet presAssocID="{4B142FAE-1642-4F30-AD29-32543E42C2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FA8-BECC-4D9C-81A0-A14B3580D37E}" type="pres">
      <dgm:prSet presAssocID="{3C38A9B3-4569-4DBE-8362-1841AA46FF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0F39B-213D-4E13-9B55-594381C06420}" type="pres">
      <dgm:prSet presAssocID="{08E96B92-37E9-4196-A83C-9495A97FC370}" presName="spacer" presStyleCnt="0"/>
      <dgm:spPr/>
    </dgm:pt>
    <dgm:pt modelId="{73854836-7F75-43D8-AE53-3D76C2678AC2}" type="pres">
      <dgm:prSet presAssocID="{C2710866-6F85-4581-A223-A6A57362EB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F7E31-4B13-458B-BA6C-0C8F8D0689C1}" type="pres">
      <dgm:prSet presAssocID="{25B72E20-8553-451A-83C4-DB1BE082AB17}" presName="spacer" presStyleCnt="0"/>
      <dgm:spPr/>
    </dgm:pt>
    <dgm:pt modelId="{4FCD0C56-E494-4E6B-B459-2672B9BAE388}" type="pres">
      <dgm:prSet presAssocID="{20BAAD10-260C-4385-B3C1-33DD4EF894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766D7-85EA-4425-9CE0-9AC5E2F9C211}" type="pres">
      <dgm:prSet presAssocID="{5582EFE4-611A-406A-89E9-7A9327B3B96E}" presName="spacer" presStyleCnt="0"/>
      <dgm:spPr/>
    </dgm:pt>
    <dgm:pt modelId="{205D777E-2E1A-43CA-995F-A35B842143E2}" type="pres">
      <dgm:prSet presAssocID="{42BD40E9-FCA9-4766-8C87-51259360F1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15E2F-B010-46F9-AE18-02F8CFDA824C}" srcId="{4B142FAE-1642-4F30-AD29-32543E42C2B4}" destId="{C2710866-6F85-4581-A223-A6A57362EB07}" srcOrd="1" destOrd="0" parTransId="{D91BB3C9-FAF9-46CF-9433-37F70EB84451}" sibTransId="{25B72E20-8553-451A-83C4-DB1BE082AB17}"/>
    <dgm:cxn modelId="{42148C47-19C0-47AB-8C8A-745659E51D30}" type="presOf" srcId="{20BAAD10-260C-4385-B3C1-33DD4EF8947B}" destId="{4FCD0C56-E494-4E6B-B459-2672B9BAE388}" srcOrd="0" destOrd="0" presId="urn:microsoft.com/office/officeart/2005/8/layout/vList2"/>
    <dgm:cxn modelId="{D44078D6-C98F-4AD6-B05A-040B45E4787E}" type="presOf" srcId="{C2710866-6F85-4581-A223-A6A57362EB07}" destId="{73854836-7F75-43D8-AE53-3D76C2678AC2}" srcOrd="0" destOrd="0" presId="urn:microsoft.com/office/officeart/2005/8/layout/vList2"/>
    <dgm:cxn modelId="{6DFE4539-B901-4BED-97AF-1212CE23681B}" type="presOf" srcId="{42BD40E9-FCA9-4766-8C87-51259360F112}" destId="{205D777E-2E1A-43CA-995F-A35B842143E2}" srcOrd="0" destOrd="0" presId="urn:microsoft.com/office/officeart/2005/8/layout/vList2"/>
    <dgm:cxn modelId="{9DE64C36-1347-4053-BFBF-D02A601D1CFE}" type="presOf" srcId="{3C38A9B3-4569-4DBE-8362-1841AA46FF11}" destId="{E00B7FA8-BECC-4D9C-81A0-A14B3580D37E}" srcOrd="0" destOrd="0" presId="urn:microsoft.com/office/officeart/2005/8/layout/vList2"/>
    <dgm:cxn modelId="{71CF2359-CDDA-4219-86B6-7D278BB2A128}" srcId="{4B142FAE-1642-4F30-AD29-32543E42C2B4}" destId="{20BAAD10-260C-4385-B3C1-33DD4EF8947B}" srcOrd="2" destOrd="0" parTransId="{925C9D2C-F646-4A09-8F30-FE6F71FBF4D6}" sibTransId="{5582EFE4-611A-406A-89E9-7A9327B3B96E}"/>
    <dgm:cxn modelId="{F5B1C9DE-80D8-4109-BC48-C6570733F2C6}" srcId="{4B142FAE-1642-4F30-AD29-32543E42C2B4}" destId="{3C38A9B3-4569-4DBE-8362-1841AA46FF11}" srcOrd="0" destOrd="0" parTransId="{E2836016-FA13-485E-AB83-AF233021E7D8}" sibTransId="{08E96B92-37E9-4196-A83C-9495A97FC370}"/>
    <dgm:cxn modelId="{4DFD87C1-6577-4401-844F-9F841049A489}" srcId="{4B142FAE-1642-4F30-AD29-32543E42C2B4}" destId="{42BD40E9-FCA9-4766-8C87-51259360F112}" srcOrd="3" destOrd="0" parTransId="{79E68CB2-EB36-43A6-82BC-7AE19875E6CE}" sibTransId="{715F0EEA-C535-4487-BFA6-D59E17D2E05B}"/>
    <dgm:cxn modelId="{7CFE49C2-4DF4-4368-A0C7-CC665CBD0DE9}" type="presOf" srcId="{4B142FAE-1642-4F30-AD29-32543E42C2B4}" destId="{3B146FB5-3C70-40B0-8E8C-5ACB3B25EFED}" srcOrd="0" destOrd="0" presId="urn:microsoft.com/office/officeart/2005/8/layout/vList2"/>
    <dgm:cxn modelId="{EBBE1337-049B-475D-842D-12DB1E65B608}" type="presParOf" srcId="{3B146FB5-3C70-40B0-8E8C-5ACB3B25EFED}" destId="{E00B7FA8-BECC-4D9C-81A0-A14B3580D37E}" srcOrd="0" destOrd="0" presId="urn:microsoft.com/office/officeart/2005/8/layout/vList2"/>
    <dgm:cxn modelId="{7CF3C802-7B29-41C5-A613-D1E589E2E03E}" type="presParOf" srcId="{3B146FB5-3C70-40B0-8E8C-5ACB3B25EFED}" destId="{FA30F39B-213D-4E13-9B55-594381C06420}" srcOrd="1" destOrd="0" presId="urn:microsoft.com/office/officeart/2005/8/layout/vList2"/>
    <dgm:cxn modelId="{B014C64D-D64F-47D4-B95C-D03AA6528FA8}" type="presParOf" srcId="{3B146FB5-3C70-40B0-8E8C-5ACB3B25EFED}" destId="{73854836-7F75-43D8-AE53-3D76C2678AC2}" srcOrd="2" destOrd="0" presId="urn:microsoft.com/office/officeart/2005/8/layout/vList2"/>
    <dgm:cxn modelId="{69526A9B-846F-43CA-8EB2-A5F7AD880D7B}" type="presParOf" srcId="{3B146FB5-3C70-40B0-8E8C-5ACB3B25EFED}" destId="{FA3F7E31-4B13-458B-BA6C-0C8F8D0689C1}" srcOrd="3" destOrd="0" presId="urn:microsoft.com/office/officeart/2005/8/layout/vList2"/>
    <dgm:cxn modelId="{365F727B-B308-4CA0-8DD5-D553DD3FF326}" type="presParOf" srcId="{3B146FB5-3C70-40B0-8E8C-5ACB3B25EFED}" destId="{4FCD0C56-E494-4E6B-B459-2672B9BAE388}" srcOrd="4" destOrd="0" presId="urn:microsoft.com/office/officeart/2005/8/layout/vList2"/>
    <dgm:cxn modelId="{AD0D3323-EEC3-4646-B50C-468BF522CBF4}" type="presParOf" srcId="{3B146FB5-3C70-40B0-8E8C-5ACB3B25EFED}" destId="{DC5766D7-85EA-4425-9CE0-9AC5E2F9C211}" srcOrd="5" destOrd="0" presId="urn:microsoft.com/office/officeart/2005/8/layout/vList2"/>
    <dgm:cxn modelId="{CA23AF3F-834A-488C-83B0-2EB9B1A0452B}" type="presParOf" srcId="{3B146FB5-3C70-40B0-8E8C-5ACB3B25EFED}" destId="{205D777E-2E1A-43CA-995F-A35B842143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6A074-DEC1-477A-AAD9-D47F6391BF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1B854-FC67-4D6E-942E-23AC87E0FB3C}">
      <dgm:prSet custT="1"/>
      <dgm:spPr/>
      <dgm:t>
        <a:bodyPr/>
        <a:lstStyle/>
        <a:p>
          <a:pPr rtl="0"/>
          <a:r>
            <a:rPr lang="ru-RU" sz="1800" dirty="0" err="1" smtClean="0">
              <a:solidFill>
                <a:srgbClr val="FF0000"/>
              </a:solidFill>
            </a:rPr>
            <a:t>Лі</a:t>
          </a:r>
          <a:r>
            <a:rPr lang="ru-RU" sz="1800" dirty="0" smtClean="0">
              <a:solidFill>
                <a:srgbClr val="FF0000"/>
              </a:solidFill>
            </a:rPr>
            <a:t> </a:t>
          </a:r>
          <a:r>
            <a:rPr lang="ru-RU" sz="1800" dirty="0" smtClean="0"/>
            <a:t>– система правил </a:t>
          </a:r>
          <a:r>
            <a:rPr lang="ru-RU" sz="1800" dirty="0" err="1" smtClean="0"/>
            <a:t>спілкування</a:t>
          </a:r>
          <a:r>
            <a:rPr lang="ru-RU" sz="1800" dirty="0" smtClean="0"/>
            <a:t>, </a:t>
          </a:r>
          <a:r>
            <a:rPr lang="ru-RU" sz="1800" dirty="0" err="1" smtClean="0"/>
            <a:t>поведінкова</a:t>
          </a:r>
          <a:r>
            <a:rPr lang="ru-RU" sz="1800" dirty="0" smtClean="0"/>
            <a:t> норма та установка, </a:t>
          </a:r>
          <a:r>
            <a:rPr lang="ru-RU" sz="1800" dirty="0" err="1" smtClean="0"/>
            <a:t>соціальний</a:t>
          </a:r>
          <a:r>
            <a:rPr lang="ru-RU" sz="1800" dirty="0" smtClean="0"/>
            <a:t> регламент, ритуал</a:t>
          </a:r>
          <a:endParaRPr lang="ru-RU" sz="1800" dirty="0"/>
        </a:p>
      </dgm:t>
    </dgm:pt>
    <dgm:pt modelId="{4A1E0915-6F98-47D3-9AC8-88E185F6C551}" type="parTrans" cxnId="{90CDAF11-7E46-4ED9-8D84-18AF34346762}">
      <dgm:prSet/>
      <dgm:spPr/>
      <dgm:t>
        <a:bodyPr/>
        <a:lstStyle/>
        <a:p>
          <a:endParaRPr lang="ru-RU"/>
        </a:p>
      </dgm:t>
    </dgm:pt>
    <dgm:pt modelId="{A9BBFF7B-4B89-491C-94F2-CF6A3941A7E2}" type="sibTrans" cxnId="{90CDAF11-7E46-4ED9-8D84-18AF34346762}">
      <dgm:prSet/>
      <dgm:spPr/>
      <dgm:t>
        <a:bodyPr/>
        <a:lstStyle/>
        <a:p>
          <a:endParaRPr lang="ru-RU"/>
        </a:p>
      </dgm:t>
    </dgm:pt>
    <dgm:pt modelId="{098B8866-3241-4E10-9013-6E322118524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0000"/>
              </a:solidFill>
            </a:rPr>
            <a:t>І</a:t>
          </a:r>
          <a:r>
            <a:rPr lang="ru-RU" sz="1800" dirty="0" smtClean="0"/>
            <a:t> – </a:t>
          </a:r>
          <a:r>
            <a:rPr lang="ru-RU" sz="1800" dirty="0" err="1" smtClean="0"/>
            <a:t>обов’язок</a:t>
          </a:r>
          <a:r>
            <a:rPr lang="ru-RU" sz="1800" dirty="0" smtClean="0"/>
            <a:t>,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якого</a:t>
          </a:r>
          <a:r>
            <a:rPr lang="ru-RU" sz="1800" dirty="0" smtClean="0"/>
            <a:t> </a:t>
          </a:r>
          <a:r>
            <a:rPr lang="ru-RU" sz="1800" dirty="0" err="1" smtClean="0"/>
            <a:t>ніхто</a:t>
          </a:r>
          <a:r>
            <a:rPr lang="ru-RU" sz="1800" dirty="0" smtClean="0"/>
            <a:t> не </a:t>
          </a:r>
          <a:r>
            <a:rPr lang="ru-RU" sz="1800" dirty="0" err="1" smtClean="0"/>
            <a:t>може</a:t>
          </a:r>
          <a:r>
            <a:rPr lang="ru-RU" sz="1800" dirty="0" smtClean="0"/>
            <a:t> </a:t>
          </a:r>
          <a:r>
            <a:rPr lang="ru-RU" sz="1800" dirty="0" err="1" smtClean="0"/>
            <a:t>ухилитися</a:t>
          </a:r>
          <a:endParaRPr lang="ru-RU" sz="1800" dirty="0"/>
        </a:p>
      </dgm:t>
    </dgm:pt>
    <dgm:pt modelId="{9A334F82-420B-46CA-9264-E7514EA25AAC}" type="parTrans" cxnId="{F9F1E01B-B4A4-4C44-88E3-CA67587A36AC}">
      <dgm:prSet/>
      <dgm:spPr/>
      <dgm:t>
        <a:bodyPr/>
        <a:lstStyle/>
        <a:p>
          <a:endParaRPr lang="ru-RU"/>
        </a:p>
      </dgm:t>
    </dgm:pt>
    <dgm:pt modelId="{04540B32-D568-4054-93BA-E8B3450634F1}" type="sibTrans" cxnId="{F9F1E01B-B4A4-4C44-88E3-CA67587A36AC}">
      <dgm:prSet/>
      <dgm:spPr/>
      <dgm:t>
        <a:bodyPr/>
        <a:lstStyle/>
        <a:p>
          <a:endParaRPr lang="ru-RU"/>
        </a:p>
      </dgm:t>
    </dgm:pt>
    <dgm:pt modelId="{DE1F83B2-40E0-42B2-98C9-18560BEDC470}">
      <dgm:prSet custT="1"/>
      <dgm:spPr/>
      <dgm:t>
        <a:bodyPr/>
        <a:lstStyle/>
        <a:p>
          <a:pPr rtl="0"/>
          <a:r>
            <a:rPr lang="ru-RU" sz="1600" dirty="0" smtClean="0"/>
            <a:t>– </a:t>
          </a:r>
          <a:r>
            <a:rPr lang="ru-RU" sz="1600" dirty="0" smtClean="0">
              <a:solidFill>
                <a:srgbClr val="FF0000"/>
              </a:solidFill>
            </a:rPr>
            <a:t>Жень</a:t>
          </a:r>
          <a:r>
            <a:rPr lang="ru-RU" sz="1600" dirty="0" smtClean="0"/>
            <a:t> (</a:t>
          </a:r>
          <a:r>
            <a:rPr lang="ru-RU" sz="1600" dirty="0" err="1" smtClean="0"/>
            <a:t>людинолюбство</a:t>
          </a:r>
          <a:r>
            <a:rPr lang="ru-RU" sz="1600" dirty="0" smtClean="0"/>
            <a:t>, </a:t>
          </a:r>
          <a:r>
            <a:rPr lang="ru-RU" sz="1600" dirty="0" err="1" smtClean="0"/>
            <a:t>людяність</a:t>
          </a:r>
          <a:r>
            <a:rPr lang="ru-RU" sz="1600" dirty="0" smtClean="0"/>
            <a:t>, </a:t>
          </a:r>
          <a:r>
            <a:rPr lang="ru-RU" sz="1600" dirty="0" err="1" smtClean="0"/>
            <a:t>гуманність</a:t>
          </a:r>
          <a:r>
            <a:rPr lang="ru-RU" sz="1600" dirty="0" smtClean="0"/>
            <a:t>, </a:t>
          </a:r>
          <a:r>
            <a:rPr lang="ru-RU" sz="1600" dirty="0" err="1" smtClean="0"/>
            <a:t>доброчесність</a:t>
          </a:r>
          <a:r>
            <a:rPr lang="ru-RU" sz="1600" dirty="0" smtClean="0"/>
            <a:t>) – </a:t>
          </a:r>
          <a:r>
            <a:rPr lang="ru-RU" sz="1600" dirty="0" err="1" smtClean="0"/>
            <a:t>моральний</a:t>
          </a:r>
          <a:r>
            <a:rPr lang="ru-RU" sz="1600" dirty="0" smtClean="0"/>
            <a:t> принцип, </a:t>
          </a:r>
          <a:r>
            <a:rPr lang="ru-RU" sz="1600" dirty="0" err="1" smtClean="0"/>
            <a:t>який</a:t>
          </a:r>
          <a:r>
            <a:rPr lang="ru-RU" sz="1600" dirty="0" smtClean="0"/>
            <a:t> </a:t>
          </a:r>
          <a:r>
            <a:rPr lang="ru-RU" sz="1600" dirty="0" err="1" smtClean="0"/>
            <a:t>визначає</a:t>
          </a:r>
          <a:r>
            <a:rPr lang="ru-RU" sz="1600" dirty="0" smtClean="0"/>
            <a:t> </a:t>
          </a:r>
          <a:r>
            <a:rPr lang="ru-RU" sz="1600" dirty="0" err="1" smtClean="0"/>
            <a:t>вчинки</a:t>
          </a:r>
          <a:r>
            <a:rPr lang="ru-RU" sz="1600" dirty="0" smtClean="0"/>
            <a:t> та </a:t>
          </a:r>
          <a:r>
            <a:rPr lang="ru-RU" sz="1600" dirty="0" err="1" smtClean="0"/>
            <a:t>поведінку</a:t>
          </a:r>
          <a:r>
            <a:rPr lang="ru-RU" sz="1600" dirty="0" smtClean="0"/>
            <a:t> </a:t>
          </a:r>
          <a:r>
            <a:rPr lang="ru-RU" sz="1600" dirty="0" err="1" smtClean="0"/>
            <a:t>людини</a:t>
          </a:r>
          <a:r>
            <a:rPr lang="ru-RU" sz="1600" dirty="0" smtClean="0"/>
            <a:t>, </a:t>
          </a:r>
          <a:r>
            <a:rPr lang="ru-RU" sz="1600" dirty="0" err="1" smtClean="0"/>
            <a:t>виступає</a:t>
          </a:r>
          <a:r>
            <a:rPr lang="ru-RU" sz="1600" dirty="0" smtClean="0"/>
            <a:t> основою </a:t>
          </a:r>
          <a:r>
            <a:rPr lang="ru-RU" sz="1600" dirty="0" err="1" smtClean="0"/>
            <a:t>відносин</a:t>
          </a:r>
          <a:r>
            <a:rPr lang="ru-RU" sz="1600" dirty="0" smtClean="0"/>
            <a:t> </a:t>
          </a:r>
          <a:r>
            <a:rPr lang="ru-RU" sz="1600" dirty="0" err="1" smtClean="0"/>
            <a:t>між</a:t>
          </a:r>
          <a:r>
            <a:rPr lang="ru-RU" sz="1600" dirty="0" smtClean="0"/>
            <a:t> людьми, </a:t>
          </a:r>
          <a:r>
            <a:rPr lang="ru-RU" sz="1600" dirty="0" err="1" smtClean="0"/>
            <a:t>кінцевою</a:t>
          </a:r>
          <a:r>
            <a:rPr lang="ru-RU" sz="1600" dirty="0" smtClean="0"/>
            <a:t> метою морального </a:t>
          </a:r>
          <a:r>
            <a:rPr lang="ru-RU" sz="1600" dirty="0" err="1" smtClean="0"/>
            <a:t>самовдосконалення</a:t>
          </a:r>
          <a:endParaRPr lang="ru-RU" sz="1600" dirty="0"/>
        </a:p>
      </dgm:t>
    </dgm:pt>
    <dgm:pt modelId="{C89085FC-6E0F-40AE-81B5-426E977A5908}" type="parTrans" cxnId="{659C3745-6AA5-421A-A940-F55239C0CD5C}">
      <dgm:prSet/>
      <dgm:spPr/>
      <dgm:t>
        <a:bodyPr/>
        <a:lstStyle/>
        <a:p>
          <a:endParaRPr lang="ru-RU"/>
        </a:p>
      </dgm:t>
    </dgm:pt>
    <dgm:pt modelId="{3E058A87-2F07-45A6-A700-A9BD2AB44F58}" type="sibTrans" cxnId="{659C3745-6AA5-421A-A940-F55239C0CD5C}">
      <dgm:prSet/>
      <dgm:spPr/>
      <dgm:t>
        <a:bodyPr/>
        <a:lstStyle/>
        <a:p>
          <a:endParaRPr lang="ru-RU"/>
        </a:p>
      </dgm:t>
    </dgm:pt>
    <dgm:pt modelId="{BFF504A7-401C-4B38-8735-6991F46E1601}">
      <dgm:prSet custT="1"/>
      <dgm:spPr/>
      <dgm:t>
        <a:bodyPr/>
        <a:lstStyle/>
        <a:p>
          <a:pPr rtl="0"/>
          <a:r>
            <a:rPr lang="ru-RU" sz="1800" dirty="0" smtClean="0"/>
            <a:t>– </a:t>
          </a:r>
          <a:r>
            <a:rPr lang="ru-RU" sz="1800" dirty="0" err="1" smtClean="0">
              <a:solidFill>
                <a:srgbClr val="FF0000"/>
              </a:solidFill>
            </a:rPr>
            <a:t>Сяо</a:t>
          </a:r>
          <a:r>
            <a:rPr lang="ru-RU" sz="1800" dirty="0" smtClean="0">
              <a:solidFill>
                <a:srgbClr val="FF0000"/>
              </a:solidFill>
            </a:rPr>
            <a:t> </a:t>
          </a:r>
          <a:r>
            <a:rPr lang="ru-RU" sz="1800" dirty="0" smtClean="0"/>
            <a:t>– </a:t>
          </a:r>
          <a:r>
            <a:rPr lang="ru-RU" sz="1800" dirty="0" err="1" smtClean="0"/>
            <a:t>повага</a:t>
          </a:r>
          <a:r>
            <a:rPr lang="ru-RU" sz="1800" dirty="0" smtClean="0"/>
            <a:t> до </a:t>
          </a:r>
          <a:r>
            <a:rPr lang="ru-RU" sz="1800" dirty="0" err="1" smtClean="0"/>
            <a:t>батьків</a:t>
          </a:r>
          <a:endParaRPr lang="ru-RU" sz="1800" dirty="0"/>
        </a:p>
      </dgm:t>
    </dgm:pt>
    <dgm:pt modelId="{A4AB6AE1-FF0E-4939-A417-0EB4F6B8BC7C}" type="parTrans" cxnId="{1CDBA2EA-EA2B-4FDC-BCF3-42416574DFB5}">
      <dgm:prSet/>
      <dgm:spPr/>
      <dgm:t>
        <a:bodyPr/>
        <a:lstStyle/>
        <a:p>
          <a:endParaRPr lang="ru-RU"/>
        </a:p>
      </dgm:t>
    </dgm:pt>
    <dgm:pt modelId="{36059337-0D00-4CE8-9F34-EF43ED9F276E}" type="sibTrans" cxnId="{1CDBA2EA-EA2B-4FDC-BCF3-42416574DFB5}">
      <dgm:prSet/>
      <dgm:spPr/>
      <dgm:t>
        <a:bodyPr/>
        <a:lstStyle/>
        <a:p>
          <a:endParaRPr lang="ru-RU"/>
        </a:p>
      </dgm:t>
    </dgm:pt>
    <dgm:pt modelId="{B281F188-1E99-439F-AB89-74760B2CED33}">
      <dgm:prSet custT="1"/>
      <dgm:spPr/>
      <dgm:t>
        <a:bodyPr/>
        <a:lstStyle/>
        <a:p>
          <a:pPr rtl="0"/>
          <a:r>
            <a:rPr lang="ru-RU" sz="1800" dirty="0" smtClean="0"/>
            <a:t>– </a:t>
          </a:r>
          <a:r>
            <a:rPr lang="ru-RU" sz="1800" dirty="0" smtClean="0">
              <a:solidFill>
                <a:srgbClr val="FF0000"/>
              </a:solidFill>
            </a:rPr>
            <a:t>Шу</a:t>
          </a:r>
          <a:r>
            <a:rPr lang="ru-RU" sz="1800" dirty="0" smtClean="0"/>
            <a:t> – </a:t>
          </a:r>
          <a:r>
            <a:rPr lang="ru-RU" sz="1800" dirty="0" err="1" smtClean="0"/>
            <a:t>повага</a:t>
          </a:r>
          <a:r>
            <a:rPr lang="ru-RU" sz="1800" dirty="0" smtClean="0"/>
            <a:t> до </a:t>
          </a:r>
          <a:r>
            <a:rPr lang="ru-RU" sz="1800" dirty="0" err="1" smtClean="0"/>
            <a:t>давнини</a:t>
          </a:r>
          <a:r>
            <a:rPr lang="ru-RU" sz="1800" dirty="0" smtClean="0"/>
            <a:t>, яка мала </a:t>
          </a:r>
          <a:r>
            <a:rPr lang="ru-RU" sz="1800" dirty="0" err="1" smtClean="0"/>
            <a:t>реалізовуватись</a:t>
          </a:r>
          <a:r>
            <a:rPr lang="ru-RU" sz="1800" dirty="0" smtClean="0"/>
            <a:t> шляхом </a:t>
          </a:r>
          <a:r>
            <a:rPr lang="ru-RU" sz="1800" dirty="0" err="1" smtClean="0"/>
            <a:t>вивчення</a:t>
          </a:r>
          <a:r>
            <a:rPr lang="ru-RU" sz="1800" dirty="0" smtClean="0"/>
            <a:t> </a:t>
          </a:r>
          <a:r>
            <a:rPr lang="ru-RU" sz="1800" dirty="0" err="1" smtClean="0"/>
            <a:t>історії</a:t>
          </a:r>
          <a:endParaRPr lang="ru-RU" sz="1800" dirty="0"/>
        </a:p>
      </dgm:t>
    </dgm:pt>
    <dgm:pt modelId="{F327D326-36E8-4D93-92E0-F618964CE6E6}" type="parTrans" cxnId="{C48CE326-FBEB-4A4E-9B92-F3A895373D58}">
      <dgm:prSet/>
      <dgm:spPr/>
      <dgm:t>
        <a:bodyPr/>
        <a:lstStyle/>
        <a:p>
          <a:endParaRPr lang="ru-RU"/>
        </a:p>
      </dgm:t>
    </dgm:pt>
    <dgm:pt modelId="{9CFE9D42-9A67-4B08-942B-CB90113E30FE}" type="sibTrans" cxnId="{C48CE326-FBEB-4A4E-9B92-F3A895373D58}">
      <dgm:prSet/>
      <dgm:spPr/>
      <dgm:t>
        <a:bodyPr/>
        <a:lstStyle/>
        <a:p>
          <a:endParaRPr lang="ru-RU"/>
        </a:p>
      </dgm:t>
    </dgm:pt>
    <dgm:pt modelId="{E133B1B7-82D1-4090-AA9A-E8A816133B5A}">
      <dgm:prSet custT="1"/>
      <dgm:spPr/>
      <dgm:t>
        <a:bodyPr/>
        <a:lstStyle/>
        <a:p>
          <a:pPr rtl="0"/>
          <a:r>
            <a:rPr lang="ru-RU" sz="1100" dirty="0" smtClean="0"/>
            <a:t>– </a:t>
          </a:r>
          <a:r>
            <a:rPr lang="ru-RU" sz="1800" dirty="0" err="1" smtClean="0">
              <a:solidFill>
                <a:srgbClr val="FF0000"/>
              </a:solidFill>
            </a:rPr>
            <a:t>Чжун</a:t>
          </a:r>
          <a:r>
            <a:rPr lang="ru-RU" sz="1800" dirty="0" smtClean="0">
              <a:solidFill>
                <a:srgbClr val="FF0000"/>
              </a:solidFill>
            </a:rPr>
            <a:t> </a:t>
          </a:r>
          <a:r>
            <a:rPr lang="ru-RU" sz="1800" dirty="0" smtClean="0"/>
            <a:t>– </a:t>
          </a:r>
          <a:r>
            <a:rPr lang="ru-RU" sz="1800" dirty="0" err="1" smtClean="0"/>
            <a:t>відданість</a:t>
          </a:r>
          <a:r>
            <a:rPr lang="ru-RU" sz="1800" dirty="0" smtClean="0"/>
            <a:t> правителю.</a:t>
          </a:r>
          <a:endParaRPr lang="ru-RU" sz="1800" dirty="0"/>
        </a:p>
      </dgm:t>
    </dgm:pt>
    <dgm:pt modelId="{E03AFD7A-79BA-45A9-9EA4-1E51C8B51566}" type="parTrans" cxnId="{4F1BC538-771A-4D10-9037-EBE0B809B75E}">
      <dgm:prSet/>
      <dgm:spPr/>
      <dgm:t>
        <a:bodyPr/>
        <a:lstStyle/>
        <a:p>
          <a:endParaRPr lang="ru-RU"/>
        </a:p>
      </dgm:t>
    </dgm:pt>
    <dgm:pt modelId="{4BC8418E-34ED-42C3-B882-CC9CB54CCBEE}" type="sibTrans" cxnId="{4F1BC538-771A-4D10-9037-EBE0B809B75E}">
      <dgm:prSet/>
      <dgm:spPr/>
      <dgm:t>
        <a:bodyPr/>
        <a:lstStyle/>
        <a:p>
          <a:endParaRPr lang="ru-RU"/>
        </a:p>
      </dgm:t>
    </dgm:pt>
    <dgm:pt modelId="{367A1339-8132-4638-9D6A-8517CE3946EA}" type="pres">
      <dgm:prSet presAssocID="{8C76A074-DEC1-477A-AAD9-D47F6391BF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83A0E-7C7C-4C8F-88B3-13D24DB08B54}" type="pres">
      <dgm:prSet presAssocID="{4141B854-FC67-4D6E-942E-23AC87E0FB3C}" presName="circ1" presStyleLbl="vennNode1" presStyleIdx="0" presStyleCnt="6"/>
      <dgm:spPr/>
    </dgm:pt>
    <dgm:pt modelId="{DB17D7BA-98B5-4EB9-954B-8437BF38E09E}" type="pres">
      <dgm:prSet presAssocID="{4141B854-FC67-4D6E-942E-23AC87E0FB3C}" presName="circ1Tx" presStyleLbl="revTx" presStyleIdx="0" presStyleCnt="0" custScaleX="205777" custScaleY="210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3B7E7-3F1A-48CD-BFD2-E6C2B0278AE6}" type="pres">
      <dgm:prSet presAssocID="{098B8866-3241-4E10-9013-6E3221185244}" presName="circ2" presStyleLbl="vennNode1" presStyleIdx="1" presStyleCnt="6"/>
      <dgm:spPr/>
    </dgm:pt>
    <dgm:pt modelId="{1DAE6960-91B2-4504-8F59-8530CB00488A}" type="pres">
      <dgm:prSet presAssocID="{098B8866-3241-4E10-9013-6E32211852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38A06-F521-484B-AFC2-41EEE9151D72}" type="pres">
      <dgm:prSet presAssocID="{DE1F83B2-40E0-42B2-98C9-18560BEDC470}" presName="circ3" presStyleLbl="vennNode1" presStyleIdx="2" presStyleCnt="6"/>
      <dgm:spPr/>
    </dgm:pt>
    <dgm:pt modelId="{319F345F-C7B8-40B7-AF61-2F29AEC4A4FD}" type="pres">
      <dgm:prSet presAssocID="{DE1F83B2-40E0-42B2-98C9-18560BEDC470}" presName="circ3Tx" presStyleLbl="revTx" presStyleIdx="0" presStyleCnt="0" custScaleX="194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5C214-F65B-493C-B8F9-E76B6DFED279}" type="pres">
      <dgm:prSet presAssocID="{BFF504A7-401C-4B38-8735-6991F46E1601}" presName="circ4" presStyleLbl="vennNode1" presStyleIdx="3" presStyleCnt="6"/>
      <dgm:spPr/>
    </dgm:pt>
    <dgm:pt modelId="{84F22095-BFAC-4A23-BD12-62C1EC649C69}" type="pres">
      <dgm:prSet presAssocID="{BFF504A7-401C-4B38-8735-6991F46E160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41611-F378-4E0B-928A-15EB93DC932E}" type="pres">
      <dgm:prSet presAssocID="{B281F188-1E99-439F-AB89-74760B2CED33}" presName="circ5" presStyleLbl="vennNode1" presStyleIdx="4" presStyleCnt="6"/>
      <dgm:spPr/>
    </dgm:pt>
    <dgm:pt modelId="{B0212C18-EFE5-4FDB-AFEC-E377B04DEF7A}" type="pres">
      <dgm:prSet presAssocID="{B281F188-1E99-439F-AB89-74760B2CED3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8B8F1-D726-43E6-815A-6ECA1F8304F4}" type="pres">
      <dgm:prSet presAssocID="{E133B1B7-82D1-4090-AA9A-E8A816133B5A}" presName="circ6" presStyleLbl="vennNode1" presStyleIdx="5" presStyleCnt="6"/>
      <dgm:spPr/>
    </dgm:pt>
    <dgm:pt modelId="{5C739576-13B4-4C96-99E2-135C3B359D2E}" type="pres">
      <dgm:prSet presAssocID="{E133B1B7-82D1-4090-AA9A-E8A816133B5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BA2EA-EA2B-4FDC-BCF3-42416574DFB5}" srcId="{8C76A074-DEC1-477A-AAD9-D47F6391BFBB}" destId="{BFF504A7-401C-4B38-8735-6991F46E1601}" srcOrd="3" destOrd="0" parTransId="{A4AB6AE1-FF0E-4939-A417-0EB4F6B8BC7C}" sibTransId="{36059337-0D00-4CE8-9F34-EF43ED9F276E}"/>
    <dgm:cxn modelId="{50807090-863C-4292-9983-30906A0D02AC}" type="presOf" srcId="{B281F188-1E99-439F-AB89-74760B2CED33}" destId="{B0212C18-EFE5-4FDB-AFEC-E377B04DEF7A}" srcOrd="0" destOrd="0" presId="urn:microsoft.com/office/officeart/2005/8/layout/venn1"/>
    <dgm:cxn modelId="{F3953FBF-80F9-4B7F-A69A-9F4CF7072B0B}" type="presOf" srcId="{DE1F83B2-40E0-42B2-98C9-18560BEDC470}" destId="{319F345F-C7B8-40B7-AF61-2F29AEC4A4FD}" srcOrd="0" destOrd="0" presId="urn:microsoft.com/office/officeart/2005/8/layout/venn1"/>
    <dgm:cxn modelId="{D0A18355-BC17-4FD7-A8C2-F95CC72752C2}" type="presOf" srcId="{098B8866-3241-4E10-9013-6E3221185244}" destId="{1DAE6960-91B2-4504-8F59-8530CB00488A}" srcOrd="0" destOrd="0" presId="urn:microsoft.com/office/officeart/2005/8/layout/venn1"/>
    <dgm:cxn modelId="{0DA2A80F-314B-4360-BC8C-39C84D96544B}" type="presOf" srcId="{8C76A074-DEC1-477A-AAD9-D47F6391BFBB}" destId="{367A1339-8132-4638-9D6A-8517CE3946EA}" srcOrd="0" destOrd="0" presId="urn:microsoft.com/office/officeart/2005/8/layout/venn1"/>
    <dgm:cxn modelId="{F9F1E01B-B4A4-4C44-88E3-CA67587A36AC}" srcId="{8C76A074-DEC1-477A-AAD9-D47F6391BFBB}" destId="{098B8866-3241-4E10-9013-6E3221185244}" srcOrd="1" destOrd="0" parTransId="{9A334F82-420B-46CA-9264-E7514EA25AAC}" sibTransId="{04540B32-D568-4054-93BA-E8B3450634F1}"/>
    <dgm:cxn modelId="{90CDAF11-7E46-4ED9-8D84-18AF34346762}" srcId="{8C76A074-DEC1-477A-AAD9-D47F6391BFBB}" destId="{4141B854-FC67-4D6E-942E-23AC87E0FB3C}" srcOrd="0" destOrd="0" parTransId="{4A1E0915-6F98-47D3-9AC8-88E185F6C551}" sibTransId="{A9BBFF7B-4B89-491C-94F2-CF6A3941A7E2}"/>
    <dgm:cxn modelId="{659C3745-6AA5-421A-A940-F55239C0CD5C}" srcId="{8C76A074-DEC1-477A-AAD9-D47F6391BFBB}" destId="{DE1F83B2-40E0-42B2-98C9-18560BEDC470}" srcOrd="2" destOrd="0" parTransId="{C89085FC-6E0F-40AE-81B5-426E977A5908}" sibTransId="{3E058A87-2F07-45A6-A700-A9BD2AB44F58}"/>
    <dgm:cxn modelId="{D8C269FC-DD32-48E6-9551-26F8EEF3D366}" type="presOf" srcId="{E133B1B7-82D1-4090-AA9A-E8A816133B5A}" destId="{5C739576-13B4-4C96-99E2-135C3B359D2E}" srcOrd="0" destOrd="0" presId="urn:microsoft.com/office/officeart/2005/8/layout/venn1"/>
    <dgm:cxn modelId="{D70FAF1A-12CF-4E9A-B027-61168B85D21B}" type="presOf" srcId="{BFF504A7-401C-4B38-8735-6991F46E1601}" destId="{84F22095-BFAC-4A23-BD12-62C1EC649C69}" srcOrd="0" destOrd="0" presId="urn:microsoft.com/office/officeart/2005/8/layout/venn1"/>
    <dgm:cxn modelId="{C48CE326-FBEB-4A4E-9B92-F3A895373D58}" srcId="{8C76A074-DEC1-477A-AAD9-D47F6391BFBB}" destId="{B281F188-1E99-439F-AB89-74760B2CED33}" srcOrd="4" destOrd="0" parTransId="{F327D326-36E8-4D93-92E0-F618964CE6E6}" sibTransId="{9CFE9D42-9A67-4B08-942B-CB90113E30FE}"/>
    <dgm:cxn modelId="{4F1BC538-771A-4D10-9037-EBE0B809B75E}" srcId="{8C76A074-DEC1-477A-AAD9-D47F6391BFBB}" destId="{E133B1B7-82D1-4090-AA9A-E8A816133B5A}" srcOrd="5" destOrd="0" parTransId="{E03AFD7A-79BA-45A9-9EA4-1E51C8B51566}" sibTransId="{4BC8418E-34ED-42C3-B882-CC9CB54CCBEE}"/>
    <dgm:cxn modelId="{642DC61A-1986-4C70-A9E4-ABD90B8BD76A}" type="presOf" srcId="{4141B854-FC67-4D6E-942E-23AC87E0FB3C}" destId="{DB17D7BA-98B5-4EB9-954B-8437BF38E09E}" srcOrd="0" destOrd="0" presId="urn:microsoft.com/office/officeart/2005/8/layout/venn1"/>
    <dgm:cxn modelId="{FB82F045-05DC-4607-80FD-30E9086267B0}" type="presParOf" srcId="{367A1339-8132-4638-9D6A-8517CE3946EA}" destId="{0CF83A0E-7C7C-4C8F-88B3-13D24DB08B54}" srcOrd="0" destOrd="0" presId="urn:microsoft.com/office/officeart/2005/8/layout/venn1"/>
    <dgm:cxn modelId="{EEF1A91F-EC76-4E02-8B15-C0236CD0E9FB}" type="presParOf" srcId="{367A1339-8132-4638-9D6A-8517CE3946EA}" destId="{DB17D7BA-98B5-4EB9-954B-8437BF38E09E}" srcOrd="1" destOrd="0" presId="urn:microsoft.com/office/officeart/2005/8/layout/venn1"/>
    <dgm:cxn modelId="{8FE3AC86-C823-4C5D-BA42-5A7BDAE7BA82}" type="presParOf" srcId="{367A1339-8132-4638-9D6A-8517CE3946EA}" destId="{ECB3B7E7-3F1A-48CD-BFD2-E6C2B0278AE6}" srcOrd="2" destOrd="0" presId="urn:microsoft.com/office/officeart/2005/8/layout/venn1"/>
    <dgm:cxn modelId="{A1F432C2-C745-4BC6-8D35-8A67D0ED3574}" type="presParOf" srcId="{367A1339-8132-4638-9D6A-8517CE3946EA}" destId="{1DAE6960-91B2-4504-8F59-8530CB00488A}" srcOrd="3" destOrd="0" presId="urn:microsoft.com/office/officeart/2005/8/layout/venn1"/>
    <dgm:cxn modelId="{20E27DFE-4829-4FFA-8E70-89CBCC9EB7C8}" type="presParOf" srcId="{367A1339-8132-4638-9D6A-8517CE3946EA}" destId="{57438A06-F521-484B-AFC2-41EEE9151D72}" srcOrd="4" destOrd="0" presId="urn:microsoft.com/office/officeart/2005/8/layout/venn1"/>
    <dgm:cxn modelId="{C704B6D9-EFE7-4682-969C-2BB3062DF3A9}" type="presParOf" srcId="{367A1339-8132-4638-9D6A-8517CE3946EA}" destId="{319F345F-C7B8-40B7-AF61-2F29AEC4A4FD}" srcOrd="5" destOrd="0" presId="urn:microsoft.com/office/officeart/2005/8/layout/venn1"/>
    <dgm:cxn modelId="{E7378F61-1215-4AA0-B299-448718E76170}" type="presParOf" srcId="{367A1339-8132-4638-9D6A-8517CE3946EA}" destId="{7FA5C214-F65B-493C-B8F9-E76B6DFED279}" srcOrd="6" destOrd="0" presId="urn:microsoft.com/office/officeart/2005/8/layout/venn1"/>
    <dgm:cxn modelId="{19EF82DD-0BDC-4A93-B01D-09F89BB1A030}" type="presParOf" srcId="{367A1339-8132-4638-9D6A-8517CE3946EA}" destId="{84F22095-BFAC-4A23-BD12-62C1EC649C69}" srcOrd="7" destOrd="0" presId="urn:microsoft.com/office/officeart/2005/8/layout/venn1"/>
    <dgm:cxn modelId="{C5E50F92-5CCA-4530-908C-1FE6113F18D1}" type="presParOf" srcId="{367A1339-8132-4638-9D6A-8517CE3946EA}" destId="{62041611-F378-4E0B-928A-15EB93DC932E}" srcOrd="8" destOrd="0" presId="urn:microsoft.com/office/officeart/2005/8/layout/venn1"/>
    <dgm:cxn modelId="{90A71F32-E409-4219-930C-102662DF3A69}" type="presParOf" srcId="{367A1339-8132-4638-9D6A-8517CE3946EA}" destId="{B0212C18-EFE5-4FDB-AFEC-E377B04DEF7A}" srcOrd="9" destOrd="0" presId="urn:microsoft.com/office/officeart/2005/8/layout/venn1"/>
    <dgm:cxn modelId="{42B8253A-D516-4F8F-BB2A-A2B397B55BAA}" type="presParOf" srcId="{367A1339-8132-4638-9D6A-8517CE3946EA}" destId="{75D8B8F1-D726-43E6-815A-6ECA1F8304F4}" srcOrd="10" destOrd="0" presId="urn:microsoft.com/office/officeart/2005/8/layout/venn1"/>
    <dgm:cxn modelId="{549E137A-5B3B-43AF-89C4-97EC10CCDA17}" type="presParOf" srcId="{367A1339-8132-4638-9D6A-8517CE3946EA}" destId="{5C739576-13B4-4C96-99E2-135C3B359D2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69359-49BD-4FF1-A7C2-19B70E973D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7F349-0B1B-4DA6-BE5F-5E3DDC5AD3C8}">
      <dgm:prSet custT="1"/>
      <dgm:spPr/>
      <dgm:t>
        <a:bodyPr/>
        <a:lstStyle/>
        <a:p>
          <a:pPr rtl="0"/>
          <a:r>
            <a:rPr lang="ru-RU" sz="1400" dirty="0" err="1" smtClean="0"/>
            <a:t>поділив</a:t>
          </a:r>
          <a:r>
            <a:rPr lang="ru-RU" sz="1400" dirty="0" smtClean="0"/>
            <a:t> людей на </a:t>
          </a:r>
          <a:r>
            <a:rPr lang="ru-RU" sz="1400" dirty="0" err="1" smtClean="0"/>
            <a:t>вищих</a:t>
          </a:r>
          <a:r>
            <a:rPr lang="ru-RU" sz="1400" dirty="0" smtClean="0"/>
            <a:t> (</a:t>
          </a:r>
          <a:r>
            <a:rPr lang="ru-RU" sz="1400" dirty="0" err="1" smtClean="0"/>
            <a:t>благородних</a:t>
          </a:r>
          <a:r>
            <a:rPr lang="ru-RU" sz="1400" dirty="0" smtClean="0"/>
            <a:t> </a:t>
          </a:r>
          <a:r>
            <a:rPr lang="ru-RU" sz="1400" dirty="0" err="1" smtClean="0"/>
            <a:t>мужів</a:t>
          </a:r>
          <a:r>
            <a:rPr lang="ru-RU" sz="1400" dirty="0" smtClean="0"/>
            <a:t>) і </a:t>
          </a:r>
          <a:r>
            <a:rPr lang="ru-RU" sz="1400" dirty="0" err="1" smtClean="0"/>
            <a:t>нижчих</a:t>
          </a:r>
          <a:r>
            <a:rPr lang="ru-RU" sz="1400" dirty="0" smtClean="0"/>
            <a:t> (</a:t>
          </a:r>
          <a:r>
            <a:rPr lang="ru-RU" sz="1400" dirty="0" err="1" smtClean="0"/>
            <a:t>простолюдинів</a:t>
          </a:r>
          <a:r>
            <a:rPr lang="ru-RU" sz="1400" dirty="0" smtClean="0"/>
            <a:t>) за </a:t>
          </a:r>
          <a:r>
            <a:rPr lang="ru-RU" sz="1400" dirty="0" err="1" smtClean="0"/>
            <a:t>рівнем</a:t>
          </a:r>
          <a:r>
            <a:rPr lang="ru-RU" sz="1400" dirty="0" smtClean="0"/>
            <a:t> </a:t>
          </a:r>
          <a:r>
            <a:rPr lang="ru-RU" sz="1400" dirty="0" err="1" smtClean="0"/>
            <a:t>наближення</a:t>
          </a:r>
          <a:r>
            <a:rPr lang="ru-RU" sz="1400" dirty="0" smtClean="0"/>
            <a:t> до </a:t>
          </a:r>
          <a:r>
            <a:rPr lang="ru-RU" sz="1400" dirty="0" err="1" smtClean="0"/>
            <a:t>ідеалу</a:t>
          </a:r>
          <a:r>
            <a:rPr lang="ru-RU" sz="1400" dirty="0" smtClean="0"/>
            <a:t> </a:t>
          </a:r>
          <a:r>
            <a:rPr lang="ru-RU" sz="1400" dirty="0" err="1" smtClean="0"/>
            <a:t>цзюньцзи</a:t>
          </a:r>
          <a:endParaRPr lang="ru-RU" sz="1400" dirty="0"/>
        </a:p>
      </dgm:t>
    </dgm:pt>
    <dgm:pt modelId="{ECFD4B92-5C51-432A-BB8C-F77D159C06A5}" type="parTrans" cxnId="{E5C60D22-0995-4FF4-B1C5-A4A05BBEA128}">
      <dgm:prSet/>
      <dgm:spPr/>
      <dgm:t>
        <a:bodyPr/>
        <a:lstStyle/>
        <a:p>
          <a:endParaRPr lang="ru-RU"/>
        </a:p>
      </dgm:t>
    </dgm:pt>
    <dgm:pt modelId="{2E3739AC-17A3-44E6-A146-DA0B1A5A0D14}" type="sibTrans" cxnId="{E5C60D22-0995-4FF4-B1C5-A4A05BBEA128}">
      <dgm:prSet/>
      <dgm:spPr/>
      <dgm:t>
        <a:bodyPr/>
        <a:lstStyle/>
        <a:p>
          <a:endParaRPr lang="ru-RU"/>
        </a:p>
      </dgm:t>
    </dgm:pt>
    <dgm:pt modelId="{B20E8E70-B6E8-4341-B64A-2E3162A14350}">
      <dgm:prSet custT="1"/>
      <dgm:spPr/>
      <dgm:t>
        <a:bodyPr/>
        <a:lstStyle/>
        <a:p>
          <a:pPr rtl="0"/>
          <a:r>
            <a:rPr lang="ru-RU" sz="1400" dirty="0" err="1" smtClean="0">
              <a:solidFill>
                <a:srgbClr val="FF0000"/>
              </a:solidFill>
            </a:rPr>
            <a:t>благородний</a:t>
          </a:r>
          <a:r>
            <a:rPr lang="ru-RU" sz="1400" dirty="0" smtClean="0">
              <a:solidFill>
                <a:srgbClr val="FF0000"/>
              </a:solidFill>
            </a:rPr>
            <a:t> муж </a:t>
          </a:r>
          <a:r>
            <a:rPr lang="ru-RU" sz="1400" dirty="0" smtClean="0"/>
            <a:t>– </a:t>
          </a:r>
          <a:r>
            <a:rPr lang="ru-RU" sz="1400" dirty="0" err="1" smtClean="0"/>
            <a:t>людина</a:t>
          </a:r>
          <a:r>
            <a:rPr lang="ru-RU" sz="1400" dirty="0" smtClean="0"/>
            <a:t>, яка </a:t>
          </a:r>
          <a:r>
            <a:rPr lang="ru-RU" sz="1400" dirty="0" err="1" smtClean="0"/>
            <a:t>всією</a:t>
          </a:r>
          <a:r>
            <a:rPr lang="ru-RU" sz="1400" dirty="0" smtClean="0"/>
            <a:t> </a:t>
          </a:r>
          <a:r>
            <a:rPr lang="ru-RU" sz="1400" dirty="0" err="1" smtClean="0"/>
            <a:t>своєю</a:t>
          </a:r>
          <a:r>
            <a:rPr lang="ru-RU" sz="1400" dirty="0" smtClean="0"/>
            <a:t> </a:t>
          </a:r>
          <a:r>
            <a:rPr lang="ru-RU" sz="1400" dirty="0" err="1" smtClean="0"/>
            <a:t>поведінкою</a:t>
          </a:r>
          <a:r>
            <a:rPr lang="ru-RU" sz="1400" dirty="0" smtClean="0"/>
            <a:t> </a:t>
          </a:r>
          <a:r>
            <a:rPr lang="ru-RU" sz="1400" dirty="0" err="1" smtClean="0"/>
            <a:t>утверджує</a:t>
          </a:r>
          <a:r>
            <a:rPr lang="ru-RU" sz="1400" dirty="0" smtClean="0"/>
            <a:t> </a:t>
          </a:r>
          <a:r>
            <a:rPr lang="ru-RU" sz="1400" dirty="0" err="1" smtClean="0"/>
            <a:t>норми</a:t>
          </a:r>
          <a:r>
            <a:rPr lang="ru-RU" sz="1400" dirty="0" smtClean="0"/>
            <a:t> </a:t>
          </a:r>
          <a:r>
            <a:rPr lang="ru-RU" sz="1400" dirty="0" err="1" smtClean="0"/>
            <a:t>моралі</a:t>
          </a:r>
          <a:r>
            <a:rPr lang="ru-RU" sz="1400" dirty="0" smtClean="0"/>
            <a:t>. </a:t>
          </a:r>
          <a:endParaRPr lang="ru-RU" sz="1400" dirty="0"/>
        </a:p>
      </dgm:t>
    </dgm:pt>
    <dgm:pt modelId="{DB762A47-63FB-4A7B-92CF-C7198D0B93EB}" type="parTrans" cxnId="{D5C89A7B-5901-43B3-BA06-A7D478FD0F98}">
      <dgm:prSet/>
      <dgm:spPr/>
      <dgm:t>
        <a:bodyPr/>
        <a:lstStyle/>
        <a:p>
          <a:endParaRPr lang="ru-RU"/>
        </a:p>
      </dgm:t>
    </dgm:pt>
    <dgm:pt modelId="{86B8FC49-8A7A-40FD-A0FA-558AF327C301}" type="sibTrans" cxnId="{D5C89A7B-5901-43B3-BA06-A7D478FD0F98}">
      <dgm:prSet/>
      <dgm:spPr/>
      <dgm:t>
        <a:bodyPr/>
        <a:lstStyle/>
        <a:p>
          <a:endParaRPr lang="ru-RU"/>
        </a:p>
      </dgm:t>
    </dgm:pt>
    <dgm:pt modelId="{0A3BDE98-E71E-4C00-98C8-71DA7358D8D5}">
      <dgm:prSet custT="1"/>
      <dgm:spPr/>
      <dgm:t>
        <a:bodyPr/>
        <a:lstStyle/>
        <a:p>
          <a:pPr rtl="0"/>
          <a:r>
            <a:rPr lang="ru-RU" sz="1400" dirty="0" err="1" smtClean="0"/>
            <a:t>Шляхетна</a:t>
          </a:r>
          <a:r>
            <a:rPr lang="ru-RU" sz="1400" dirty="0" smtClean="0"/>
            <a:t> </a:t>
          </a:r>
          <a:r>
            <a:rPr lang="ru-RU" sz="1400" dirty="0" err="1" smtClean="0"/>
            <a:t>людина</a:t>
          </a:r>
          <a:r>
            <a:rPr lang="ru-RU" sz="1400" dirty="0" smtClean="0"/>
            <a:t> повинна бути </a:t>
          </a:r>
          <a:r>
            <a:rPr lang="ru-RU" sz="1400" dirty="0" err="1" smtClean="0"/>
            <a:t>людинолюбною</a:t>
          </a:r>
          <a:r>
            <a:rPr lang="ru-RU" sz="1400" dirty="0" smtClean="0"/>
            <a:t>, </a:t>
          </a:r>
          <a:r>
            <a:rPr lang="ru-RU" sz="1400" dirty="0" err="1" smtClean="0"/>
            <a:t>зобов’язана</a:t>
          </a:r>
          <a:r>
            <a:rPr lang="ru-RU" sz="1400" dirty="0" smtClean="0"/>
            <a:t> </a:t>
          </a:r>
          <a:r>
            <a:rPr lang="ru-RU" sz="1400" dirty="0" err="1" smtClean="0"/>
            <a:t>трудитися</a:t>
          </a:r>
          <a:r>
            <a:rPr lang="ru-RU" sz="1400" dirty="0" smtClean="0"/>
            <a:t>, </a:t>
          </a:r>
          <a:r>
            <a:rPr lang="ru-RU" sz="1400" dirty="0" err="1" smtClean="0"/>
            <a:t>поважати</a:t>
          </a:r>
          <a:r>
            <a:rPr lang="ru-RU" sz="1400" dirty="0" smtClean="0"/>
            <a:t> старших: правителя та батька. </a:t>
          </a:r>
        </a:p>
        <a:p>
          <a:pPr rtl="0"/>
          <a:r>
            <a:rPr lang="ru-RU" sz="1400" dirty="0" err="1" smtClean="0"/>
            <a:t>Син</a:t>
          </a:r>
          <a:r>
            <a:rPr lang="ru-RU" sz="1400" dirty="0" smtClean="0"/>
            <a:t> повинен: а) </a:t>
          </a:r>
          <a:r>
            <a:rPr lang="ru-RU" sz="1400" dirty="0" err="1" smtClean="0"/>
            <a:t>поважати</a:t>
          </a:r>
          <a:r>
            <a:rPr lang="ru-RU" sz="1400" dirty="0" smtClean="0"/>
            <a:t> </a:t>
          </a:r>
          <a:r>
            <a:rPr lang="ru-RU" sz="1400" dirty="0" err="1" smtClean="0"/>
            <a:t>свого</a:t>
          </a:r>
          <a:r>
            <a:rPr lang="ru-RU" sz="1400" dirty="0" smtClean="0"/>
            <a:t> батька; б) </a:t>
          </a:r>
          <a:r>
            <a:rPr lang="ru-RU" sz="1400" dirty="0" err="1" smtClean="0"/>
            <a:t>годувати</a:t>
          </a:r>
          <a:r>
            <a:rPr lang="ru-RU" sz="1400" dirty="0" smtClean="0"/>
            <a:t> </a:t>
          </a:r>
          <a:r>
            <a:rPr lang="ru-RU" sz="1400" dirty="0" err="1" smtClean="0"/>
            <a:t>свого</a:t>
          </a:r>
          <a:r>
            <a:rPr lang="ru-RU" sz="1400" dirty="0" smtClean="0"/>
            <a:t> батька; в) </a:t>
          </a:r>
          <a:r>
            <a:rPr lang="ru-RU" sz="1400" dirty="0" err="1" smtClean="0"/>
            <a:t>влаштувати</a:t>
          </a:r>
          <a:r>
            <a:rPr lang="ru-RU" sz="1400" dirty="0" smtClean="0"/>
            <a:t> </a:t>
          </a:r>
          <a:r>
            <a:rPr lang="ru-RU" sz="1400" dirty="0" err="1" smtClean="0"/>
            <a:t>батькові</a:t>
          </a:r>
          <a:r>
            <a:rPr lang="ru-RU" sz="1400" dirty="0" smtClean="0"/>
            <a:t> </a:t>
          </a:r>
          <a:r>
            <a:rPr lang="ru-RU" sz="1400" dirty="0" err="1" smtClean="0"/>
            <a:t>пишні</a:t>
          </a:r>
          <a:r>
            <a:rPr lang="ru-RU" sz="1400" dirty="0" smtClean="0"/>
            <a:t> похорони, а </a:t>
          </a:r>
          <a:r>
            <a:rPr lang="ru-RU" sz="1400" dirty="0" err="1" smtClean="0"/>
            <a:t>після</a:t>
          </a:r>
          <a:r>
            <a:rPr lang="ru-RU" sz="1400" dirty="0" smtClean="0"/>
            <a:t> </a:t>
          </a:r>
          <a:r>
            <a:rPr lang="ru-RU" sz="1400" dirty="0" err="1" smtClean="0"/>
            <a:t>смерті</a:t>
          </a:r>
          <a:r>
            <a:rPr lang="ru-RU" sz="1400" dirty="0" smtClean="0"/>
            <a:t> батька </a:t>
          </a:r>
          <a:r>
            <a:rPr lang="ru-RU" sz="1400" dirty="0" err="1" smtClean="0"/>
            <a:t>протягом</a:t>
          </a:r>
          <a:r>
            <a:rPr lang="ru-RU" sz="1400" dirty="0" smtClean="0"/>
            <a:t> </a:t>
          </a:r>
          <a:r>
            <a:rPr lang="ru-RU" sz="1400" dirty="0" err="1" smtClean="0"/>
            <a:t>трьох</a:t>
          </a:r>
          <a:r>
            <a:rPr lang="ru-RU" sz="1400" dirty="0" smtClean="0"/>
            <a:t> </a:t>
          </a:r>
          <a:r>
            <a:rPr lang="ru-RU" sz="1400" dirty="0" err="1" smtClean="0"/>
            <a:t>років</a:t>
          </a:r>
          <a:r>
            <a:rPr lang="ru-RU" sz="1400" dirty="0" smtClean="0"/>
            <a:t> не </a:t>
          </a:r>
          <a:r>
            <a:rPr lang="ru-RU" sz="1400" dirty="0" err="1" smtClean="0"/>
            <a:t>переставляти</a:t>
          </a:r>
          <a:r>
            <a:rPr lang="ru-RU" sz="1400" dirty="0" smtClean="0"/>
            <a:t> в </a:t>
          </a:r>
          <a:r>
            <a:rPr lang="ru-RU" sz="1400" dirty="0" err="1" smtClean="0"/>
            <a:t>будинку</a:t>
          </a:r>
          <a:r>
            <a:rPr lang="ru-RU" sz="1400" dirty="0" smtClean="0"/>
            <a:t> </a:t>
          </a:r>
          <a:r>
            <a:rPr lang="ru-RU" sz="1400" dirty="0" err="1" smtClean="0"/>
            <a:t>речі</a:t>
          </a:r>
          <a:r>
            <a:rPr lang="ru-RU" sz="1400" dirty="0" smtClean="0"/>
            <a:t> (</a:t>
          </a:r>
          <a:r>
            <a:rPr lang="ru-RU" sz="1400" dirty="0" err="1" smtClean="0"/>
            <a:t>ритуали</a:t>
          </a:r>
          <a:r>
            <a:rPr lang="ru-RU" sz="1400" dirty="0" smtClean="0"/>
            <a:t>)</a:t>
          </a:r>
          <a:endParaRPr lang="ru-RU" sz="1400" dirty="0"/>
        </a:p>
      </dgm:t>
    </dgm:pt>
    <dgm:pt modelId="{A7079C17-7759-4230-8C5E-6FB2A2D42783}" type="parTrans" cxnId="{FDBDE41F-FB11-40C2-8191-F4AB69EED33C}">
      <dgm:prSet/>
      <dgm:spPr/>
      <dgm:t>
        <a:bodyPr/>
        <a:lstStyle/>
        <a:p>
          <a:endParaRPr lang="ru-RU"/>
        </a:p>
      </dgm:t>
    </dgm:pt>
    <dgm:pt modelId="{631FA7CF-CD67-4E50-B125-A8EB99CC761F}" type="sibTrans" cxnId="{FDBDE41F-FB11-40C2-8191-F4AB69EED33C}">
      <dgm:prSet/>
      <dgm:spPr/>
      <dgm:t>
        <a:bodyPr/>
        <a:lstStyle/>
        <a:p>
          <a:endParaRPr lang="ru-RU"/>
        </a:p>
      </dgm:t>
    </dgm:pt>
    <dgm:pt modelId="{9AC1A020-9EAC-449E-A22D-B0A66DC5F339}">
      <dgm:prSet/>
      <dgm:spPr/>
      <dgm:t>
        <a:bodyPr/>
        <a:lstStyle/>
        <a:p>
          <a:pPr rtl="0"/>
          <a:r>
            <a:rPr lang="ru-RU" dirty="0" err="1" smtClean="0"/>
            <a:t>Ті</a:t>
          </a:r>
          <a:r>
            <a:rPr lang="ru-RU" dirty="0" smtClean="0"/>
            <a:t> </a:t>
          </a:r>
          <a:r>
            <a:rPr lang="ru-RU" dirty="0" smtClean="0"/>
            <a:t>ж, </a:t>
          </a:r>
          <a:r>
            <a:rPr lang="ru-RU" dirty="0" err="1" smtClean="0"/>
            <a:t>хто</a:t>
          </a:r>
          <a:r>
            <a:rPr lang="ru-RU" dirty="0" smtClean="0"/>
            <a:t> не </a:t>
          </a:r>
          <a:r>
            <a:rPr lang="ru-RU" dirty="0" err="1" smtClean="0"/>
            <a:t>відповідає</a:t>
          </a:r>
          <a:r>
            <a:rPr lang="ru-RU" dirty="0" smtClean="0"/>
            <a:t> </a:t>
          </a:r>
          <a:r>
            <a:rPr lang="ru-RU" dirty="0" err="1" smtClean="0"/>
            <a:t>високому</a:t>
          </a:r>
          <a:r>
            <a:rPr lang="ru-RU" dirty="0" smtClean="0"/>
            <a:t> моральному </a:t>
          </a:r>
          <a:r>
            <a:rPr lang="ru-RU" dirty="0" err="1" smtClean="0"/>
            <a:t>критерію</a:t>
          </a:r>
          <a:r>
            <a:rPr lang="ru-RU" dirty="0" smtClean="0"/>
            <a:t>,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коритися</a:t>
          </a:r>
          <a:r>
            <a:rPr lang="ru-RU" dirty="0" smtClean="0"/>
            <a:t> </a:t>
          </a:r>
          <a:r>
            <a:rPr lang="ru-RU" dirty="0" err="1" smtClean="0"/>
            <a:t>вищим</a:t>
          </a:r>
          <a:r>
            <a:rPr lang="ru-RU" dirty="0" smtClean="0"/>
            <a:t>, «</a:t>
          </a:r>
          <a:r>
            <a:rPr lang="ru-RU" dirty="0" err="1" smtClean="0"/>
            <a:t>благородним</a:t>
          </a:r>
          <a:r>
            <a:rPr lang="ru-RU" dirty="0" smtClean="0"/>
            <a:t>» людям. </a:t>
          </a:r>
          <a:endParaRPr lang="ru-RU" dirty="0"/>
        </a:p>
      </dgm:t>
    </dgm:pt>
    <dgm:pt modelId="{B9209793-97FC-48FC-8C93-7A9DA0B14134}" type="parTrans" cxnId="{693588D4-C98E-4EA6-8007-435B6C474054}">
      <dgm:prSet/>
      <dgm:spPr/>
      <dgm:t>
        <a:bodyPr/>
        <a:lstStyle/>
        <a:p>
          <a:endParaRPr lang="ru-RU"/>
        </a:p>
      </dgm:t>
    </dgm:pt>
    <dgm:pt modelId="{57B2F7A7-998F-4DEA-8F10-7B1E9B2CB41F}" type="sibTrans" cxnId="{693588D4-C98E-4EA6-8007-435B6C474054}">
      <dgm:prSet/>
      <dgm:spPr/>
      <dgm:t>
        <a:bodyPr/>
        <a:lstStyle/>
        <a:p>
          <a:endParaRPr lang="ru-RU"/>
        </a:p>
      </dgm:t>
    </dgm:pt>
    <dgm:pt modelId="{4B0A39F1-71C8-42F7-B050-C911BF9E9FE2}" type="pres">
      <dgm:prSet presAssocID="{70769359-49BD-4FF1-A7C2-19B70E973D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4880C-E1AB-4319-8082-1A27ECE90B90}" type="pres">
      <dgm:prSet presAssocID="{1317F349-0B1B-4DA6-BE5F-5E3DDC5AD3C8}" presName="circle1" presStyleLbl="node1" presStyleIdx="0" presStyleCnt="4" custScaleX="83607" custLinFactNeighborX="-16393" custLinFactNeighborY="0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D37231AD-0A61-405E-9E84-E44958C74A36}" type="pres">
      <dgm:prSet presAssocID="{1317F349-0B1B-4DA6-BE5F-5E3DDC5AD3C8}" presName="space" presStyleCnt="0"/>
      <dgm:spPr/>
    </dgm:pt>
    <dgm:pt modelId="{87658DD2-BC34-4B8F-B1A5-5DFB2AD687E8}" type="pres">
      <dgm:prSet presAssocID="{1317F349-0B1B-4DA6-BE5F-5E3DDC5AD3C8}" presName="rect1" presStyleLbl="alignAcc1" presStyleIdx="0" presStyleCnt="4"/>
      <dgm:spPr/>
      <dgm:t>
        <a:bodyPr/>
        <a:lstStyle/>
        <a:p>
          <a:endParaRPr lang="ru-RU"/>
        </a:p>
      </dgm:t>
    </dgm:pt>
    <dgm:pt modelId="{7CDEA41A-5C03-4128-9BF6-74192FA6523E}" type="pres">
      <dgm:prSet presAssocID="{B20E8E70-B6E8-4341-B64A-2E3162A14350}" presName="vertSpace2" presStyleLbl="node1" presStyleIdx="0" presStyleCnt="4"/>
      <dgm:spPr/>
    </dgm:pt>
    <dgm:pt modelId="{EBB22475-E8BF-4092-8ACC-62BD3F947E04}" type="pres">
      <dgm:prSet presAssocID="{B20E8E70-B6E8-4341-B64A-2E3162A14350}" presName="circle2" presStyleLbl="node1" presStyleIdx="1" presStyleCnt="4" custLinFactNeighborX="-6682" custLinFactNeighborY="-1103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F3C307B-EA1F-438D-A274-9360A3A77BAD}" type="pres">
      <dgm:prSet presAssocID="{B20E8E70-B6E8-4341-B64A-2E3162A14350}" presName="rect2" presStyleLbl="alignAcc1" presStyleIdx="1" presStyleCnt="4" custScaleY="102541"/>
      <dgm:spPr/>
      <dgm:t>
        <a:bodyPr/>
        <a:lstStyle/>
        <a:p>
          <a:endParaRPr lang="ru-RU"/>
        </a:p>
      </dgm:t>
    </dgm:pt>
    <dgm:pt modelId="{6002A5D5-3C23-4E00-B540-6718F7E14A0E}" type="pres">
      <dgm:prSet presAssocID="{0A3BDE98-E71E-4C00-98C8-71DA7358D8D5}" presName="vertSpace3" presStyleLbl="node1" presStyleIdx="1" presStyleCnt="4"/>
      <dgm:spPr/>
    </dgm:pt>
    <dgm:pt modelId="{2EC4279B-2C44-49C4-8306-91D837B7A8C7}" type="pres">
      <dgm:prSet presAssocID="{0A3BDE98-E71E-4C00-98C8-71DA7358D8D5}" presName="circle3" presStyleLbl="node1" presStyleIdx="2" presStyleCnt="4" custScaleX="108197"/>
      <dgm:spPr/>
    </dgm:pt>
    <dgm:pt modelId="{62775F47-9CD8-4FBC-A8A3-B3CAF273EFD0}" type="pres">
      <dgm:prSet presAssocID="{0A3BDE98-E71E-4C00-98C8-71DA7358D8D5}" presName="rect3" presStyleLbl="alignAcc1" presStyleIdx="2" presStyleCnt="4" custScaleY="74836"/>
      <dgm:spPr/>
      <dgm:t>
        <a:bodyPr/>
        <a:lstStyle/>
        <a:p>
          <a:endParaRPr lang="ru-RU"/>
        </a:p>
      </dgm:t>
    </dgm:pt>
    <dgm:pt modelId="{DEDA8F01-1A90-458B-82C5-642C2A33F675}" type="pres">
      <dgm:prSet presAssocID="{9AC1A020-9EAC-449E-A22D-B0A66DC5F339}" presName="vertSpace4" presStyleLbl="node1" presStyleIdx="2" presStyleCnt="4"/>
      <dgm:spPr/>
    </dgm:pt>
    <dgm:pt modelId="{D0321649-2166-4842-A4C0-9DDF3F7FA54F}" type="pres">
      <dgm:prSet presAssocID="{9AC1A020-9EAC-449E-A22D-B0A66DC5F339}" presName="circle4" presStyleLbl="node1" presStyleIdx="3" presStyleCnt="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965340A-7617-4A15-9BA1-695E89AC3465}" type="pres">
      <dgm:prSet presAssocID="{9AC1A020-9EAC-449E-A22D-B0A66DC5F339}" presName="rect4" presStyleLbl="alignAcc1" presStyleIdx="3" presStyleCnt="4" custLinFactNeighborX="-15646" custLinFactNeighborY="47155"/>
      <dgm:spPr/>
      <dgm:t>
        <a:bodyPr/>
        <a:lstStyle/>
        <a:p>
          <a:endParaRPr lang="ru-RU"/>
        </a:p>
      </dgm:t>
    </dgm:pt>
    <dgm:pt modelId="{BD57A01E-B56A-4074-B736-D7D60C0EA0DF}" type="pres">
      <dgm:prSet presAssocID="{1317F349-0B1B-4DA6-BE5F-5E3DDC5AD3C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1A8A9-F46E-4758-B9E1-A34E90079207}" type="pres">
      <dgm:prSet presAssocID="{B20E8E70-B6E8-4341-B64A-2E3162A1435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1CEC7-88DB-4A5F-9084-83CADDA7D638}" type="pres">
      <dgm:prSet presAssocID="{0A3BDE98-E71E-4C00-98C8-71DA7358D8D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D97DC-8673-4C91-8683-88A475FDF5CA}" type="pres">
      <dgm:prSet presAssocID="{9AC1A020-9EAC-449E-A22D-B0A66DC5F33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60D22-0995-4FF4-B1C5-A4A05BBEA128}" srcId="{70769359-49BD-4FF1-A7C2-19B70E973D98}" destId="{1317F349-0B1B-4DA6-BE5F-5E3DDC5AD3C8}" srcOrd="0" destOrd="0" parTransId="{ECFD4B92-5C51-432A-BB8C-F77D159C06A5}" sibTransId="{2E3739AC-17A3-44E6-A146-DA0B1A5A0D14}"/>
    <dgm:cxn modelId="{693588D4-C98E-4EA6-8007-435B6C474054}" srcId="{70769359-49BD-4FF1-A7C2-19B70E973D98}" destId="{9AC1A020-9EAC-449E-A22D-B0A66DC5F339}" srcOrd="3" destOrd="0" parTransId="{B9209793-97FC-48FC-8C93-7A9DA0B14134}" sibTransId="{57B2F7A7-998F-4DEA-8F10-7B1E9B2CB41F}"/>
    <dgm:cxn modelId="{A1D029CC-3913-49B5-96E9-FF59110373DF}" type="presOf" srcId="{0A3BDE98-E71E-4C00-98C8-71DA7358D8D5}" destId="{62D1CEC7-88DB-4A5F-9084-83CADDA7D638}" srcOrd="1" destOrd="0" presId="urn:microsoft.com/office/officeart/2005/8/layout/target3"/>
    <dgm:cxn modelId="{FCA94AD0-84AD-4AF5-B3A0-40CD2EB30A98}" type="presOf" srcId="{0A3BDE98-E71E-4C00-98C8-71DA7358D8D5}" destId="{62775F47-9CD8-4FBC-A8A3-B3CAF273EFD0}" srcOrd="0" destOrd="0" presId="urn:microsoft.com/office/officeart/2005/8/layout/target3"/>
    <dgm:cxn modelId="{305157F9-B3DD-4749-8DD3-F53CB141129A}" type="presOf" srcId="{B20E8E70-B6E8-4341-B64A-2E3162A14350}" destId="{5F3C307B-EA1F-438D-A274-9360A3A77BAD}" srcOrd="0" destOrd="0" presId="urn:microsoft.com/office/officeart/2005/8/layout/target3"/>
    <dgm:cxn modelId="{846F8983-3CAA-4C11-B827-CA1D5D116812}" type="presOf" srcId="{70769359-49BD-4FF1-A7C2-19B70E973D98}" destId="{4B0A39F1-71C8-42F7-B050-C911BF9E9FE2}" srcOrd="0" destOrd="0" presId="urn:microsoft.com/office/officeart/2005/8/layout/target3"/>
    <dgm:cxn modelId="{6A57C004-F5D2-425B-A120-935FAF61E019}" type="presOf" srcId="{1317F349-0B1B-4DA6-BE5F-5E3DDC5AD3C8}" destId="{87658DD2-BC34-4B8F-B1A5-5DFB2AD687E8}" srcOrd="0" destOrd="0" presId="urn:microsoft.com/office/officeart/2005/8/layout/target3"/>
    <dgm:cxn modelId="{51075E90-B42A-414D-B7DB-459CC2759671}" type="presOf" srcId="{9AC1A020-9EAC-449E-A22D-B0A66DC5F339}" destId="{8965340A-7617-4A15-9BA1-695E89AC3465}" srcOrd="0" destOrd="0" presId="urn:microsoft.com/office/officeart/2005/8/layout/target3"/>
    <dgm:cxn modelId="{FDBDE41F-FB11-40C2-8191-F4AB69EED33C}" srcId="{70769359-49BD-4FF1-A7C2-19B70E973D98}" destId="{0A3BDE98-E71E-4C00-98C8-71DA7358D8D5}" srcOrd="2" destOrd="0" parTransId="{A7079C17-7759-4230-8C5E-6FB2A2D42783}" sibTransId="{631FA7CF-CD67-4E50-B125-A8EB99CC761F}"/>
    <dgm:cxn modelId="{D5C89A7B-5901-43B3-BA06-A7D478FD0F98}" srcId="{70769359-49BD-4FF1-A7C2-19B70E973D98}" destId="{B20E8E70-B6E8-4341-B64A-2E3162A14350}" srcOrd="1" destOrd="0" parTransId="{DB762A47-63FB-4A7B-92CF-C7198D0B93EB}" sibTransId="{86B8FC49-8A7A-40FD-A0FA-558AF327C301}"/>
    <dgm:cxn modelId="{8A710307-1DCD-4EAF-B3DF-F842B2ABE817}" type="presOf" srcId="{9AC1A020-9EAC-449E-A22D-B0A66DC5F339}" destId="{CFCD97DC-8673-4C91-8683-88A475FDF5CA}" srcOrd="1" destOrd="0" presId="urn:microsoft.com/office/officeart/2005/8/layout/target3"/>
    <dgm:cxn modelId="{6467B99A-7C7E-40EF-9F3F-3ABE94B6A1FF}" type="presOf" srcId="{B20E8E70-B6E8-4341-B64A-2E3162A14350}" destId="{EB41A8A9-F46E-4758-B9E1-A34E90079207}" srcOrd="1" destOrd="0" presId="urn:microsoft.com/office/officeart/2005/8/layout/target3"/>
    <dgm:cxn modelId="{CBF46F5E-4372-4A06-84F8-69D2BC79CBC5}" type="presOf" srcId="{1317F349-0B1B-4DA6-BE5F-5E3DDC5AD3C8}" destId="{BD57A01E-B56A-4074-B736-D7D60C0EA0DF}" srcOrd="1" destOrd="0" presId="urn:microsoft.com/office/officeart/2005/8/layout/target3"/>
    <dgm:cxn modelId="{5B366BA7-728D-42E4-BFB8-66EFD73634FB}" type="presParOf" srcId="{4B0A39F1-71C8-42F7-B050-C911BF9E9FE2}" destId="{E114880C-E1AB-4319-8082-1A27ECE90B90}" srcOrd="0" destOrd="0" presId="urn:microsoft.com/office/officeart/2005/8/layout/target3"/>
    <dgm:cxn modelId="{EE1D4B30-FF35-4886-9851-6B08183DFF3A}" type="presParOf" srcId="{4B0A39F1-71C8-42F7-B050-C911BF9E9FE2}" destId="{D37231AD-0A61-405E-9E84-E44958C74A36}" srcOrd="1" destOrd="0" presId="urn:microsoft.com/office/officeart/2005/8/layout/target3"/>
    <dgm:cxn modelId="{304C13C1-D8D0-44FA-89B8-58A7EFE21B0F}" type="presParOf" srcId="{4B0A39F1-71C8-42F7-B050-C911BF9E9FE2}" destId="{87658DD2-BC34-4B8F-B1A5-5DFB2AD687E8}" srcOrd="2" destOrd="0" presId="urn:microsoft.com/office/officeart/2005/8/layout/target3"/>
    <dgm:cxn modelId="{ED3D8F5B-556D-49C6-BEB2-DC38A12228E1}" type="presParOf" srcId="{4B0A39F1-71C8-42F7-B050-C911BF9E9FE2}" destId="{7CDEA41A-5C03-4128-9BF6-74192FA6523E}" srcOrd="3" destOrd="0" presId="urn:microsoft.com/office/officeart/2005/8/layout/target3"/>
    <dgm:cxn modelId="{268D01F2-2281-4D08-AC54-241A4CD481C3}" type="presParOf" srcId="{4B0A39F1-71C8-42F7-B050-C911BF9E9FE2}" destId="{EBB22475-E8BF-4092-8ACC-62BD3F947E04}" srcOrd="4" destOrd="0" presId="urn:microsoft.com/office/officeart/2005/8/layout/target3"/>
    <dgm:cxn modelId="{33DBC4F2-0FB6-42F6-B6CE-BB891F89C4E9}" type="presParOf" srcId="{4B0A39F1-71C8-42F7-B050-C911BF9E9FE2}" destId="{5F3C307B-EA1F-438D-A274-9360A3A77BAD}" srcOrd="5" destOrd="0" presId="urn:microsoft.com/office/officeart/2005/8/layout/target3"/>
    <dgm:cxn modelId="{603B2049-5440-4DA9-81D9-A917C9028648}" type="presParOf" srcId="{4B0A39F1-71C8-42F7-B050-C911BF9E9FE2}" destId="{6002A5D5-3C23-4E00-B540-6718F7E14A0E}" srcOrd="6" destOrd="0" presId="urn:microsoft.com/office/officeart/2005/8/layout/target3"/>
    <dgm:cxn modelId="{7B2825BE-AB40-45A1-9B3B-A5258535FD7E}" type="presParOf" srcId="{4B0A39F1-71C8-42F7-B050-C911BF9E9FE2}" destId="{2EC4279B-2C44-49C4-8306-91D837B7A8C7}" srcOrd="7" destOrd="0" presId="urn:microsoft.com/office/officeart/2005/8/layout/target3"/>
    <dgm:cxn modelId="{C1D2BAAF-244E-4A28-9CA3-83E13D6B45FB}" type="presParOf" srcId="{4B0A39F1-71C8-42F7-B050-C911BF9E9FE2}" destId="{62775F47-9CD8-4FBC-A8A3-B3CAF273EFD0}" srcOrd="8" destOrd="0" presId="urn:microsoft.com/office/officeart/2005/8/layout/target3"/>
    <dgm:cxn modelId="{46F3F85B-AB53-455E-9EE1-8AC2D5A3C706}" type="presParOf" srcId="{4B0A39F1-71C8-42F7-B050-C911BF9E9FE2}" destId="{DEDA8F01-1A90-458B-82C5-642C2A33F675}" srcOrd="9" destOrd="0" presId="urn:microsoft.com/office/officeart/2005/8/layout/target3"/>
    <dgm:cxn modelId="{6A87729A-9744-40FC-9825-4BF70A89F0C4}" type="presParOf" srcId="{4B0A39F1-71C8-42F7-B050-C911BF9E9FE2}" destId="{D0321649-2166-4842-A4C0-9DDF3F7FA54F}" srcOrd="10" destOrd="0" presId="urn:microsoft.com/office/officeart/2005/8/layout/target3"/>
    <dgm:cxn modelId="{7DE85DB8-CEFB-428E-9E20-98EF36933865}" type="presParOf" srcId="{4B0A39F1-71C8-42F7-B050-C911BF9E9FE2}" destId="{8965340A-7617-4A15-9BA1-695E89AC3465}" srcOrd="11" destOrd="0" presId="urn:microsoft.com/office/officeart/2005/8/layout/target3"/>
    <dgm:cxn modelId="{1CD901CC-0987-4FE2-9C64-93E6CEEADE8E}" type="presParOf" srcId="{4B0A39F1-71C8-42F7-B050-C911BF9E9FE2}" destId="{BD57A01E-B56A-4074-B736-D7D60C0EA0DF}" srcOrd="12" destOrd="0" presId="urn:microsoft.com/office/officeart/2005/8/layout/target3"/>
    <dgm:cxn modelId="{95CF17A5-E662-4104-B1C0-3D9F5D36AC2C}" type="presParOf" srcId="{4B0A39F1-71C8-42F7-B050-C911BF9E9FE2}" destId="{EB41A8A9-F46E-4758-B9E1-A34E90079207}" srcOrd="13" destOrd="0" presId="urn:microsoft.com/office/officeart/2005/8/layout/target3"/>
    <dgm:cxn modelId="{5C93FECE-FE9D-4BC4-941E-593F286E667F}" type="presParOf" srcId="{4B0A39F1-71C8-42F7-B050-C911BF9E9FE2}" destId="{62D1CEC7-88DB-4A5F-9084-83CADDA7D638}" srcOrd="14" destOrd="0" presId="urn:microsoft.com/office/officeart/2005/8/layout/target3"/>
    <dgm:cxn modelId="{0F71E346-71AD-4431-9B6A-77A19276B195}" type="presParOf" srcId="{4B0A39F1-71C8-42F7-B050-C911BF9E9FE2}" destId="{CFCD97DC-8673-4C91-8683-88A475FDF5C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330489-439A-49D6-9556-BCF5C65CAE4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C35F55-89F9-4EA4-B93B-7AF63646D02C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«</a:t>
          </a:r>
          <a:r>
            <a:rPr lang="ru-RU" dirty="0" err="1" smtClean="0">
              <a:solidFill>
                <a:srgbClr val="FF0000"/>
              </a:solidFill>
            </a:rPr>
            <a:t>Якщо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висувати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справедливих</a:t>
          </a:r>
          <a:r>
            <a:rPr lang="ru-RU" dirty="0" smtClean="0">
              <a:solidFill>
                <a:srgbClr val="FF0000"/>
              </a:solidFill>
            </a:rPr>
            <a:t> і </a:t>
          </a:r>
          <a:r>
            <a:rPr lang="ru-RU" dirty="0" err="1" smtClean="0">
              <a:solidFill>
                <a:srgbClr val="FF0000"/>
              </a:solidFill>
            </a:rPr>
            <a:t>усувати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несправедливих</a:t>
          </a:r>
          <a:r>
            <a:rPr lang="ru-RU" dirty="0" smtClean="0">
              <a:solidFill>
                <a:srgbClr val="FF0000"/>
              </a:solidFill>
            </a:rPr>
            <a:t>, то народ </a:t>
          </a:r>
          <a:r>
            <a:rPr lang="ru-RU" dirty="0" err="1" smtClean="0">
              <a:solidFill>
                <a:srgbClr val="FF0000"/>
              </a:solidFill>
            </a:rPr>
            <a:t>підкорятиметься</a:t>
          </a:r>
          <a:r>
            <a:rPr lang="ru-RU" dirty="0" smtClean="0">
              <a:solidFill>
                <a:srgbClr val="FF0000"/>
              </a:solidFill>
            </a:rPr>
            <a:t>, буде </a:t>
          </a:r>
          <a:r>
            <a:rPr lang="ru-RU" dirty="0" err="1" smtClean="0">
              <a:solidFill>
                <a:srgbClr val="FF0000"/>
              </a:solidFill>
            </a:rPr>
            <a:t>покірним</a:t>
          </a:r>
          <a:r>
            <a:rPr lang="ru-RU" dirty="0" smtClean="0">
              <a:solidFill>
                <a:srgbClr val="FF0000"/>
              </a:solidFill>
            </a:rPr>
            <a:t>»</a:t>
          </a:r>
        </a:p>
        <a:p>
          <a:pPr rtl="0"/>
          <a:r>
            <a:rPr lang="ru-RU" dirty="0" err="1" smtClean="0"/>
            <a:t>відповідність</a:t>
          </a:r>
          <a:r>
            <a:rPr lang="ru-RU" dirty="0" smtClean="0"/>
            <a:t> образу «</a:t>
          </a:r>
          <a:r>
            <a:rPr lang="ru-RU" dirty="0" err="1" smtClean="0"/>
            <a:t>шляхетної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» повинна </a:t>
          </a:r>
          <a:r>
            <a:rPr lang="ru-RU" dirty="0" err="1" smtClean="0"/>
            <a:t>виступити</a:t>
          </a:r>
          <a:r>
            <a:rPr lang="ru-RU" dirty="0" smtClean="0"/>
            <a:t> </a:t>
          </a:r>
          <a:r>
            <a:rPr lang="ru-RU" dirty="0" err="1" smtClean="0"/>
            <a:t>головним</a:t>
          </a:r>
          <a:r>
            <a:rPr lang="ru-RU" dirty="0" smtClean="0"/>
            <a:t> </a:t>
          </a:r>
          <a:r>
            <a:rPr lang="ru-RU" dirty="0" err="1" smtClean="0"/>
            <a:t>критерієм</a:t>
          </a:r>
          <a:r>
            <a:rPr lang="ru-RU" dirty="0" smtClean="0"/>
            <a:t> </a:t>
          </a:r>
          <a:r>
            <a:rPr lang="ru-RU" dirty="0" err="1" smtClean="0"/>
            <a:t>відбору</a:t>
          </a:r>
          <a:r>
            <a:rPr lang="ru-RU" dirty="0" smtClean="0"/>
            <a:t> </a:t>
          </a:r>
          <a:r>
            <a:rPr lang="ru-RU" dirty="0" err="1" smtClean="0"/>
            <a:t>державних</a:t>
          </a:r>
          <a:r>
            <a:rPr lang="ru-RU" dirty="0" smtClean="0"/>
            <a:t> </a:t>
          </a:r>
          <a:r>
            <a:rPr lang="ru-RU" dirty="0" err="1" smtClean="0"/>
            <a:t>службовців</a:t>
          </a:r>
          <a:endParaRPr lang="ru-RU" dirty="0"/>
        </a:p>
      </dgm:t>
    </dgm:pt>
    <dgm:pt modelId="{92D420AF-E23B-418E-9F7E-392DB4DA7DCC}" type="parTrans" cxnId="{7F8C7505-8DAC-4FE0-BC15-9E85AA987B3C}">
      <dgm:prSet/>
      <dgm:spPr/>
      <dgm:t>
        <a:bodyPr/>
        <a:lstStyle/>
        <a:p>
          <a:endParaRPr lang="ru-RU"/>
        </a:p>
      </dgm:t>
    </dgm:pt>
    <dgm:pt modelId="{B222008A-A21D-4163-9F60-E370DE213362}" type="sibTrans" cxnId="{7F8C7505-8DAC-4FE0-BC15-9E85AA987B3C}">
      <dgm:prSet/>
      <dgm:spPr/>
      <dgm:t>
        <a:bodyPr/>
        <a:lstStyle/>
        <a:p>
          <a:endParaRPr lang="ru-RU"/>
        </a:p>
      </dgm:t>
    </dgm:pt>
    <dgm:pt modelId="{5E3F3068-3959-4F85-8718-0422B7A5610C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«Мораль благородного мужа </a:t>
          </a:r>
          <a:r>
            <a:rPr lang="ru-RU" dirty="0" err="1" smtClean="0">
              <a:solidFill>
                <a:srgbClr val="FF0000"/>
              </a:solidFill>
            </a:rPr>
            <a:t>подібна</a:t>
          </a:r>
          <a:r>
            <a:rPr lang="ru-RU" dirty="0" smtClean="0">
              <a:solidFill>
                <a:srgbClr val="FF0000"/>
              </a:solidFill>
            </a:rPr>
            <a:t> до </a:t>
          </a:r>
          <a:r>
            <a:rPr lang="ru-RU" dirty="0" err="1" smtClean="0">
              <a:solidFill>
                <a:srgbClr val="FF0000"/>
              </a:solidFill>
            </a:rPr>
            <a:t>вітру</a:t>
          </a:r>
          <a:r>
            <a:rPr lang="ru-RU" dirty="0" smtClean="0">
              <a:solidFill>
                <a:srgbClr val="FF0000"/>
              </a:solidFill>
            </a:rPr>
            <a:t>; мораль </a:t>
          </a:r>
          <a:r>
            <a:rPr lang="ru-RU" dirty="0" err="1" smtClean="0">
              <a:solidFill>
                <a:srgbClr val="FF0000"/>
              </a:solidFill>
            </a:rPr>
            <a:t>низької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людини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подібна</a:t>
          </a:r>
          <a:r>
            <a:rPr lang="ru-RU" dirty="0" smtClean="0">
              <a:solidFill>
                <a:srgbClr val="FF0000"/>
              </a:solidFill>
            </a:rPr>
            <a:t> до трави. Трава </a:t>
          </a:r>
          <a:r>
            <a:rPr lang="ru-RU" dirty="0" err="1" smtClean="0">
              <a:solidFill>
                <a:srgbClr val="FF0000"/>
              </a:solidFill>
            </a:rPr>
            <a:t>нахиляється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туди</a:t>
          </a:r>
          <a:r>
            <a:rPr lang="ru-RU" dirty="0" smtClean="0">
              <a:solidFill>
                <a:srgbClr val="FF0000"/>
              </a:solidFill>
            </a:rPr>
            <a:t>, </a:t>
          </a:r>
          <a:r>
            <a:rPr lang="ru-RU" dirty="0" err="1" smtClean="0">
              <a:solidFill>
                <a:srgbClr val="FF0000"/>
              </a:solidFill>
            </a:rPr>
            <a:t>куди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дме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вітер</a:t>
          </a:r>
          <a:r>
            <a:rPr lang="ru-RU" dirty="0" smtClean="0">
              <a:solidFill>
                <a:srgbClr val="FF0000"/>
              </a:solidFill>
            </a:rPr>
            <a:t>…»</a:t>
          </a:r>
          <a:endParaRPr lang="ru-RU" dirty="0">
            <a:solidFill>
              <a:srgbClr val="FF0000"/>
            </a:solidFill>
          </a:endParaRPr>
        </a:p>
      </dgm:t>
    </dgm:pt>
    <dgm:pt modelId="{8AC4F9B6-6177-4900-AE35-707D3386EA6B}" type="parTrans" cxnId="{EF4C4125-3984-4ED1-907F-7416B3E596E4}">
      <dgm:prSet/>
      <dgm:spPr/>
      <dgm:t>
        <a:bodyPr/>
        <a:lstStyle/>
        <a:p>
          <a:endParaRPr lang="ru-RU"/>
        </a:p>
      </dgm:t>
    </dgm:pt>
    <dgm:pt modelId="{16537003-31D0-4717-B437-303D99DC6BA4}" type="sibTrans" cxnId="{EF4C4125-3984-4ED1-907F-7416B3E596E4}">
      <dgm:prSet/>
      <dgm:spPr/>
      <dgm:t>
        <a:bodyPr/>
        <a:lstStyle/>
        <a:p>
          <a:endParaRPr lang="ru-RU"/>
        </a:p>
      </dgm:t>
    </dgm:pt>
    <dgm:pt modelId="{326BD530-98D2-42E0-B47A-EFBC6D5D864A}" type="pres">
      <dgm:prSet presAssocID="{6E330489-439A-49D6-9556-BCF5C65CAE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21A22-3102-4C89-9EF1-9EA1661514BA}" type="pres">
      <dgm:prSet presAssocID="{8CC35F55-89F9-4EA4-B93B-7AF63646D02C}" presName="circle1" presStyleLbl="node1" presStyleIdx="0" presStyleCnt="2" custScaleX="119281"/>
      <dgm:spPr/>
    </dgm:pt>
    <dgm:pt modelId="{5AC990C5-9690-48A1-B6B7-2DD7CEB9710E}" type="pres">
      <dgm:prSet presAssocID="{8CC35F55-89F9-4EA4-B93B-7AF63646D02C}" presName="space" presStyleCnt="0"/>
      <dgm:spPr/>
    </dgm:pt>
    <dgm:pt modelId="{E6B4400B-9B53-448F-AE47-8C0522C6FEFB}" type="pres">
      <dgm:prSet presAssocID="{8CC35F55-89F9-4EA4-B93B-7AF63646D02C}" presName="rect1" presStyleLbl="alignAcc1" presStyleIdx="0" presStyleCnt="2"/>
      <dgm:spPr/>
      <dgm:t>
        <a:bodyPr/>
        <a:lstStyle/>
        <a:p>
          <a:endParaRPr lang="ru-RU"/>
        </a:p>
      </dgm:t>
    </dgm:pt>
    <dgm:pt modelId="{03289C3E-BD18-4C18-80BF-9E062500BA56}" type="pres">
      <dgm:prSet presAssocID="{5E3F3068-3959-4F85-8718-0422B7A5610C}" presName="vertSpace2" presStyleLbl="node1" presStyleIdx="0" presStyleCnt="2"/>
      <dgm:spPr/>
    </dgm:pt>
    <dgm:pt modelId="{BB290AC1-7A15-42B0-A974-454E01D81A0C}" type="pres">
      <dgm:prSet presAssocID="{5E3F3068-3959-4F85-8718-0422B7A5610C}" presName="circle2" presStyleLbl="node1" presStyleIdx="1" presStyleCnt="2"/>
      <dgm:spPr/>
    </dgm:pt>
    <dgm:pt modelId="{E440F081-8EE8-45BD-93B8-F542C8E63C6E}" type="pres">
      <dgm:prSet presAssocID="{5E3F3068-3959-4F85-8718-0422B7A5610C}" presName="rect2" presStyleLbl="alignAcc1" presStyleIdx="1" presStyleCnt="2" custLinFactNeighborX="-1390" custLinFactNeighborY="1751"/>
      <dgm:spPr/>
      <dgm:t>
        <a:bodyPr/>
        <a:lstStyle/>
        <a:p>
          <a:endParaRPr lang="ru-RU"/>
        </a:p>
      </dgm:t>
    </dgm:pt>
    <dgm:pt modelId="{6EF5AB6F-408B-40A1-B0B2-5984EDAE7C59}" type="pres">
      <dgm:prSet presAssocID="{8CC35F55-89F9-4EA4-B93B-7AF63646D02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6E553-C3A9-4CC4-87BF-BB1088C688E8}" type="pres">
      <dgm:prSet presAssocID="{5E3F3068-3959-4F85-8718-0422B7A5610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C7505-8DAC-4FE0-BC15-9E85AA987B3C}" srcId="{6E330489-439A-49D6-9556-BCF5C65CAE49}" destId="{8CC35F55-89F9-4EA4-B93B-7AF63646D02C}" srcOrd="0" destOrd="0" parTransId="{92D420AF-E23B-418E-9F7E-392DB4DA7DCC}" sibTransId="{B222008A-A21D-4163-9F60-E370DE213362}"/>
    <dgm:cxn modelId="{166DD4DD-B5FF-4B1E-ABFA-02DEAE5BA310}" type="presOf" srcId="{5E3F3068-3959-4F85-8718-0422B7A5610C}" destId="{E440F081-8EE8-45BD-93B8-F542C8E63C6E}" srcOrd="0" destOrd="0" presId="urn:microsoft.com/office/officeart/2005/8/layout/target3"/>
    <dgm:cxn modelId="{A044213C-8C63-45E0-BD0C-3282C1925D93}" type="presOf" srcId="{6E330489-439A-49D6-9556-BCF5C65CAE49}" destId="{326BD530-98D2-42E0-B47A-EFBC6D5D864A}" srcOrd="0" destOrd="0" presId="urn:microsoft.com/office/officeart/2005/8/layout/target3"/>
    <dgm:cxn modelId="{EF4C4125-3984-4ED1-907F-7416B3E596E4}" srcId="{6E330489-439A-49D6-9556-BCF5C65CAE49}" destId="{5E3F3068-3959-4F85-8718-0422B7A5610C}" srcOrd="1" destOrd="0" parTransId="{8AC4F9B6-6177-4900-AE35-707D3386EA6B}" sibTransId="{16537003-31D0-4717-B437-303D99DC6BA4}"/>
    <dgm:cxn modelId="{31EFCCAA-0F9F-491E-A9A7-C1686EF4ADC4}" type="presOf" srcId="{8CC35F55-89F9-4EA4-B93B-7AF63646D02C}" destId="{6EF5AB6F-408B-40A1-B0B2-5984EDAE7C59}" srcOrd="1" destOrd="0" presId="urn:microsoft.com/office/officeart/2005/8/layout/target3"/>
    <dgm:cxn modelId="{C2107AFD-5BCD-48F1-9EC8-FF6673A1EA1A}" type="presOf" srcId="{8CC35F55-89F9-4EA4-B93B-7AF63646D02C}" destId="{E6B4400B-9B53-448F-AE47-8C0522C6FEFB}" srcOrd="0" destOrd="0" presId="urn:microsoft.com/office/officeart/2005/8/layout/target3"/>
    <dgm:cxn modelId="{5F121D83-0CB6-4F49-B347-FC46D3E2F927}" type="presOf" srcId="{5E3F3068-3959-4F85-8718-0422B7A5610C}" destId="{5BF6E553-C3A9-4CC4-87BF-BB1088C688E8}" srcOrd="1" destOrd="0" presId="urn:microsoft.com/office/officeart/2005/8/layout/target3"/>
    <dgm:cxn modelId="{6F3FFF5B-7EAA-4440-BC04-5CCD40E52EC6}" type="presParOf" srcId="{326BD530-98D2-42E0-B47A-EFBC6D5D864A}" destId="{85521A22-3102-4C89-9EF1-9EA1661514BA}" srcOrd="0" destOrd="0" presId="urn:microsoft.com/office/officeart/2005/8/layout/target3"/>
    <dgm:cxn modelId="{43FF8152-8749-4BC8-A2C3-A4BF09614C6E}" type="presParOf" srcId="{326BD530-98D2-42E0-B47A-EFBC6D5D864A}" destId="{5AC990C5-9690-48A1-B6B7-2DD7CEB9710E}" srcOrd="1" destOrd="0" presId="urn:microsoft.com/office/officeart/2005/8/layout/target3"/>
    <dgm:cxn modelId="{88ACE67F-D9C6-4EE0-895C-D828D888BBCD}" type="presParOf" srcId="{326BD530-98D2-42E0-B47A-EFBC6D5D864A}" destId="{E6B4400B-9B53-448F-AE47-8C0522C6FEFB}" srcOrd="2" destOrd="0" presId="urn:microsoft.com/office/officeart/2005/8/layout/target3"/>
    <dgm:cxn modelId="{847DFA13-6EDB-4B70-8394-6E5E91DF1C45}" type="presParOf" srcId="{326BD530-98D2-42E0-B47A-EFBC6D5D864A}" destId="{03289C3E-BD18-4C18-80BF-9E062500BA56}" srcOrd="3" destOrd="0" presId="urn:microsoft.com/office/officeart/2005/8/layout/target3"/>
    <dgm:cxn modelId="{83A506F9-E852-4BE1-AFA0-830430601300}" type="presParOf" srcId="{326BD530-98D2-42E0-B47A-EFBC6D5D864A}" destId="{BB290AC1-7A15-42B0-A974-454E01D81A0C}" srcOrd="4" destOrd="0" presId="urn:microsoft.com/office/officeart/2005/8/layout/target3"/>
    <dgm:cxn modelId="{88FA676C-ADAD-4C0D-8E75-E1BFB34859A2}" type="presParOf" srcId="{326BD530-98D2-42E0-B47A-EFBC6D5D864A}" destId="{E440F081-8EE8-45BD-93B8-F542C8E63C6E}" srcOrd="5" destOrd="0" presId="urn:microsoft.com/office/officeart/2005/8/layout/target3"/>
    <dgm:cxn modelId="{4B6BF75C-881B-41E4-B387-73C6E2F56C33}" type="presParOf" srcId="{326BD530-98D2-42E0-B47A-EFBC6D5D864A}" destId="{6EF5AB6F-408B-40A1-B0B2-5984EDAE7C59}" srcOrd="6" destOrd="0" presId="urn:microsoft.com/office/officeart/2005/8/layout/target3"/>
    <dgm:cxn modelId="{A5B024D1-8E3C-4BAC-A445-2C128861576E}" type="presParOf" srcId="{326BD530-98D2-42E0-B47A-EFBC6D5D864A}" destId="{5BF6E553-C3A9-4CC4-87BF-BB1088C688E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0E42AE-0FA3-4A89-AEEC-0B589492820A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11C5A23-6B64-48C3-A592-FDB39B90F173}">
      <dgm:prSet/>
      <dgm:spPr/>
      <dgm:t>
        <a:bodyPr/>
        <a:lstStyle/>
        <a:p>
          <a:pPr rtl="0"/>
          <a:r>
            <a:rPr lang="uk-UA" smtClean="0"/>
            <a:t>Сім‘ї</a:t>
          </a:r>
          <a:endParaRPr lang="ru-RU"/>
        </a:p>
      </dgm:t>
    </dgm:pt>
    <dgm:pt modelId="{D7CA97FC-4437-4CB8-912C-D8F3060AFF3A}" type="parTrans" cxnId="{F70E1D18-7703-4864-94A9-19724DE8C58C}">
      <dgm:prSet/>
      <dgm:spPr/>
      <dgm:t>
        <a:bodyPr/>
        <a:lstStyle/>
        <a:p>
          <a:endParaRPr lang="ru-RU"/>
        </a:p>
      </dgm:t>
    </dgm:pt>
    <dgm:pt modelId="{9DC1B558-FCAD-4D02-952C-253F19B19A10}" type="sibTrans" cxnId="{F70E1D18-7703-4864-94A9-19724DE8C58C}">
      <dgm:prSet/>
      <dgm:spPr/>
      <dgm:t>
        <a:bodyPr/>
        <a:lstStyle/>
        <a:p>
          <a:endParaRPr lang="ru-RU"/>
        </a:p>
      </dgm:t>
    </dgm:pt>
    <dgm:pt modelId="{922DAC22-98F0-47CE-801D-560397ABDF21}">
      <dgm:prSet/>
      <dgm:spPr/>
      <dgm:t>
        <a:bodyPr/>
        <a:lstStyle/>
        <a:p>
          <a:pPr rtl="0"/>
          <a:r>
            <a:rPr lang="uk-UA" smtClean="0"/>
            <a:t>Роди</a:t>
          </a:r>
          <a:endParaRPr lang="ru-RU"/>
        </a:p>
      </dgm:t>
    </dgm:pt>
    <dgm:pt modelId="{D4843A9E-4143-4842-BAF7-7E55F4E8CC92}" type="parTrans" cxnId="{CF752F7D-BBA5-4300-BD0D-7FD6C4931274}">
      <dgm:prSet/>
      <dgm:spPr/>
      <dgm:t>
        <a:bodyPr/>
        <a:lstStyle/>
        <a:p>
          <a:endParaRPr lang="ru-RU"/>
        </a:p>
      </dgm:t>
    </dgm:pt>
    <dgm:pt modelId="{B59AAAAF-269A-443F-9921-BF054F29589A}" type="sibTrans" cxnId="{CF752F7D-BBA5-4300-BD0D-7FD6C4931274}">
      <dgm:prSet/>
      <dgm:spPr/>
      <dgm:t>
        <a:bodyPr/>
        <a:lstStyle/>
        <a:p>
          <a:endParaRPr lang="ru-RU"/>
        </a:p>
      </dgm:t>
    </dgm:pt>
    <dgm:pt modelId="{1E8DE63B-12DE-4B34-BD8A-B9117B89410C}">
      <dgm:prSet/>
      <dgm:spPr/>
      <dgm:t>
        <a:bodyPr/>
        <a:lstStyle/>
        <a:p>
          <a:pPr rtl="0"/>
          <a:r>
            <a:rPr lang="uk-UA" smtClean="0"/>
            <a:t>Племена</a:t>
          </a:r>
          <a:endParaRPr lang="ru-RU"/>
        </a:p>
      </dgm:t>
    </dgm:pt>
    <dgm:pt modelId="{46FBC81C-7083-4105-9CCA-7C8842FDAC7B}" type="parTrans" cxnId="{765C5571-9C25-48ED-B7C3-7F44ED737234}">
      <dgm:prSet/>
      <dgm:spPr/>
      <dgm:t>
        <a:bodyPr/>
        <a:lstStyle/>
        <a:p>
          <a:endParaRPr lang="ru-RU"/>
        </a:p>
      </dgm:t>
    </dgm:pt>
    <dgm:pt modelId="{7D9BA0AF-2EC8-439C-864F-D1E4BAE025DD}" type="sibTrans" cxnId="{765C5571-9C25-48ED-B7C3-7F44ED737234}">
      <dgm:prSet/>
      <dgm:spPr/>
      <dgm:t>
        <a:bodyPr/>
        <a:lstStyle/>
        <a:p>
          <a:endParaRPr lang="ru-RU"/>
        </a:p>
      </dgm:t>
    </dgm:pt>
    <dgm:pt modelId="{41D7B38E-23D0-4415-B009-C8EEFA3B69B3}">
      <dgm:prSet/>
      <dgm:spPr/>
      <dgm:t>
        <a:bodyPr/>
        <a:lstStyle/>
        <a:p>
          <a:pPr rtl="0"/>
          <a:r>
            <a:rPr lang="uk-UA" smtClean="0"/>
            <a:t>Союзи племен</a:t>
          </a:r>
          <a:endParaRPr lang="ru-RU"/>
        </a:p>
      </dgm:t>
    </dgm:pt>
    <dgm:pt modelId="{DA670BC6-A135-4743-8155-538880515D6C}" type="parTrans" cxnId="{F17C0609-3FF5-4D4E-AE7C-342068FFB806}">
      <dgm:prSet/>
      <dgm:spPr/>
      <dgm:t>
        <a:bodyPr/>
        <a:lstStyle/>
        <a:p>
          <a:endParaRPr lang="ru-RU"/>
        </a:p>
      </dgm:t>
    </dgm:pt>
    <dgm:pt modelId="{15F1C41C-A586-41E8-8AA1-A829A05B3C8F}" type="sibTrans" cxnId="{F17C0609-3FF5-4D4E-AE7C-342068FFB806}">
      <dgm:prSet/>
      <dgm:spPr/>
      <dgm:t>
        <a:bodyPr/>
        <a:lstStyle/>
        <a:p>
          <a:endParaRPr lang="ru-RU"/>
        </a:p>
      </dgm:t>
    </dgm:pt>
    <dgm:pt modelId="{F5FEC3BD-D2D6-490A-A293-80016A1863D9}">
      <dgm:prSet/>
      <dgm:spPr/>
      <dgm:t>
        <a:bodyPr/>
        <a:lstStyle/>
        <a:p>
          <a:pPr rtl="0"/>
          <a:r>
            <a:rPr lang="uk-UA" smtClean="0"/>
            <a:t>Держава </a:t>
          </a:r>
          <a:endParaRPr lang="ru-RU"/>
        </a:p>
      </dgm:t>
    </dgm:pt>
    <dgm:pt modelId="{824B70FC-59D3-4A17-886A-C156A4526AB7}" type="parTrans" cxnId="{B415F819-8406-431D-8389-C2E06B69399D}">
      <dgm:prSet/>
      <dgm:spPr/>
      <dgm:t>
        <a:bodyPr/>
        <a:lstStyle/>
        <a:p>
          <a:endParaRPr lang="ru-RU"/>
        </a:p>
      </dgm:t>
    </dgm:pt>
    <dgm:pt modelId="{27FFB16A-194E-41F0-B396-1C90DE54B8F1}" type="sibTrans" cxnId="{B415F819-8406-431D-8389-C2E06B69399D}">
      <dgm:prSet/>
      <dgm:spPr/>
      <dgm:t>
        <a:bodyPr/>
        <a:lstStyle/>
        <a:p>
          <a:endParaRPr lang="ru-RU"/>
        </a:p>
      </dgm:t>
    </dgm:pt>
    <dgm:pt modelId="{FB315C25-BC5E-400B-8816-E603539447EE}" type="pres">
      <dgm:prSet presAssocID="{250E42AE-0FA3-4A89-AEEC-0B589492820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701A5-D62D-45A0-9A0F-A348EE68D448}" type="pres">
      <dgm:prSet presAssocID="{250E42AE-0FA3-4A89-AEEC-0B589492820A}" presName="arrow" presStyleLbl="bgShp" presStyleIdx="0" presStyleCnt="1"/>
      <dgm:spPr/>
    </dgm:pt>
    <dgm:pt modelId="{1593ECB0-DE10-4229-AE8D-4EFD7652B095}" type="pres">
      <dgm:prSet presAssocID="{250E42AE-0FA3-4A89-AEEC-0B589492820A}" presName="linearProcess" presStyleCnt="0"/>
      <dgm:spPr/>
    </dgm:pt>
    <dgm:pt modelId="{B8D6B32E-C933-4994-B429-DF9B7011C688}" type="pres">
      <dgm:prSet presAssocID="{C11C5A23-6B64-48C3-A592-FDB39B90F17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01A98-FBDA-4698-811D-6B7BDC5D4BCC}" type="pres">
      <dgm:prSet presAssocID="{9DC1B558-FCAD-4D02-952C-253F19B19A10}" presName="sibTrans" presStyleCnt="0"/>
      <dgm:spPr/>
    </dgm:pt>
    <dgm:pt modelId="{C725A39F-3891-42E7-A94D-136FD8C37889}" type="pres">
      <dgm:prSet presAssocID="{922DAC22-98F0-47CE-801D-560397ABDF2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BCAF5-3C66-49A1-BBE3-E922B453DA53}" type="pres">
      <dgm:prSet presAssocID="{B59AAAAF-269A-443F-9921-BF054F29589A}" presName="sibTrans" presStyleCnt="0"/>
      <dgm:spPr/>
    </dgm:pt>
    <dgm:pt modelId="{8B9C9AF1-C9C9-4B9B-A423-95276DEF5A65}" type="pres">
      <dgm:prSet presAssocID="{1E8DE63B-12DE-4B34-BD8A-B9117B89410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11697-15D5-4210-98DB-7BF5B8DE9A46}" type="pres">
      <dgm:prSet presAssocID="{7D9BA0AF-2EC8-439C-864F-D1E4BAE025DD}" presName="sibTrans" presStyleCnt="0"/>
      <dgm:spPr/>
    </dgm:pt>
    <dgm:pt modelId="{56023B5A-C573-4720-B32C-05148ABB36B8}" type="pres">
      <dgm:prSet presAssocID="{41D7B38E-23D0-4415-B009-C8EEFA3B69B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DB233-A2EB-41D4-9CDE-47B504A63A0A}" type="pres">
      <dgm:prSet presAssocID="{15F1C41C-A586-41E8-8AA1-A829A05B3C8F}" presName="sibTrans" presStyleCnt="0"/>
      <dgm:spPr/>
    </dgm:pt>
    <dgm:pt modelId="{CDF629B7-3970-4C11-B0E9-6CAF7AEDC8B6}" type="pres">
      <dgm:prSet presAssocID="{F5FEC3BD-D2D6-490A-A293-80016A1863D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42212-45D3-4698-9885-03A097EE7D3C}" type="presOf" srcId="{250E42AE-0FA3-4A89-AEEC-0B589492820A}" destId="{FB315C25-BC5E-400B-8816-E603539447EE}" srcOrd="0" destOrd="0" presId="urn:microsoft.com/office/officeart/2005/8/layout/hProcess9"/>
    <dgm:cxn modelId="{A9FDACA9-3488-45B0-BF23-88BC8BAAFB52}" type="presOf" srcId="{F5FEC3BD-D2D6-490A-A293-80016A1863D9}" destId="{CDF629B7-3970-4C11-B0E9-6CAF7AEDC8B6}" srcOrd="0" destOrd="0" presId="urn:microsoft.com/office/officeart/2005/8/layout/hProcess9"/>
    <dgm:cxn modelId="{CF752F7D-BBA5-4300-BD0D-7FD6C4931274}" srcId="{250E42AE-0FA3-4A89-AEEC-0B589492820A}" destId="{922DAC22-98F0-47CE-801D-560397ABDF21}" srcOrd="1" destOrd="0" parTransId="{D4843A9E-4143-4842-BAF7-7E55F4E8CC92}" sibTransId="{B59AAAAF-269A-443F-9921-BF054F29589A}"/>
    <dgm:cxn modelId="{765C5571-9C25-48ED-B7C3-7F44ED737234}" srcId="{250E42AE-0FA3-4A89-AEEC-0B589492820A}" destId="{1E8DE63B-12DE-4B34-BD8A-B9117B89410C}" srcOrd="2" destOrd="0" parTransId="{46FBC81C-7083-4105-9CCA-7C8842FDAC7B}" sibTransId="{7D9BA0AF-2EC8-439C-864F-D1E4BAE025DD}"/>
    <dgm:cxn modelId="{424F00BE-BF71-4AB1-BE54-70276DD2631B}" type="presOf" srcId="{922DAC22-98F0-47CE-801D-560397ABDF21}" destId="{C725A39F-3891-42E7-A94D-136FD8C37889}" srcOrd="0" destOrd="0" presId="urn:microsoft.com/office/officeart/2005/8/layout/hProcess9"/>
    <dgm:cxn modelId="{B415F819-8406-431D-8389-C2E06B69399D}" srcId="{250E42AE-0FA3-4A89-AEEC-0B589492820A}" destId="{F5FEC3BD-D2D6-490A-A293-80016A1863D9}" srcOrd="4" destOrd="0" parTransId="{824B70FC-59D3-4A17-886A-C156A4526AB7}" sibTransId="{27FFB16A-194E-41F0-B396-1C90DE54B8F1}"/>
    <dgm:cxn modelId="{F7B43865-2E72-4E52-8C77-9FD405D87AC2}" type="presOf" srcId="{41D7B38E-23D0-4415-B009-C8EEFA3B69B3}" destId="{56023B5A-C573-4720-B32C-05148ABB36B8}" srcOrd="0" destOrd="0" presId="urn:microsoft.com/office/officeart/2005/8/layout/hProcess9"/>
    <dgm:cxn modelId="{F70E1D18-7703-4864-94A9-19724DE8C58C}" srcId="{250E42AE-0FA3-4A89-AEEC-0B589492820A}" destId="{C11C5A23-6B64-48C3-A592-FDB39B90F173}" srcOrd="0" destOrd="0" parTransId="{D7CA97FC-4437-4CB8-912C-D8F3060AFF3A}" sibTransId="{9DC1B558-FCAD-4D02-952C-253F19B19A10}"/>
    <dgm:cxn modelId="{15D1B0B5-D316-4497-93E2-2F34798207FC}" type="presOf" srcId="{C11C5A23-6B64-48C3-A592-FDB39B90F173}" destId="{B8D6B32E-C933-4994-B429-DF9B7011C688}" srcOrd="0" destOrd="0" presId="urn:microsoft.com/office/officeart/2005/8/layout/hProcess9"/>
    <dgm:cxn modelId="{F17C0609-3FF5-4D4E-AE7C-342068FFB806}" srcId="{250E42AE-0FA3-4A89-AEEC-0B589492820A}" destId="{41D7B38E-23D0-4415-B009-C8EEFA3B69B3}" srcOrd="3" destOrd="0" parTransId="{DA670BC6-A135-4743-8155-538880515D6C}" sibTransId="{15F1C41C-A586-41E8-8AA1-A829A05B3C8F}"/>
    <dgm:cxn modelId="{A46E002C-DE2C-4457-9C72-DD82284666D0}" type="presOf" srcId="{1E8DE63B-12DE-4B34-BD8A-B9117B89410C}" destId="{8B9C9AF1-C9C9-4B9B-A423-95276DEF5A65}" srcOrd="0" destOrd="0" presId="urn:microsoft.com/office/officeart/2005/8/layout/hProcess9"/>
    <dgm:cxn modelId="{52A86F83-CCA7-4EA9-A12A-9D9A3AC59505}" type="presParOf" srcId="{FB315C25-BC5E-400B-8816-E603539447EE}" destId="{93C701A5-D62D-45A0-9A0F-A348EE68D448}" srcOrd="0" destOrd="0" presId="urn:microsoft.com/office/officeart/2005/8/layout/hProcess9"/>
    <dgm:cxn modelId="{DC6CBDE9-75CC-472E-B3CB-90236905EA77}" type="presParOf" srcId="{FB315C25-BC5E-400B-8816-E603539447EE}" destId="{1593ECB0-DE10-4229-AE8D-4EFD7652B095}" srcOrd="1" destOrd="0" presId="urn:microsoft.com/office/officeart/2005/8/layout/hProcess9"/>
    <dgm:cxn modelId="{5FC7371C-7653-430D-98CD-3E57645ABE4D}" type="presParOf" srcId="{1593ECB0-DE10-4229-AE8D-4EFD7652B095}" destId="{B8D6B32E-C933-4994-B429-DF9B7011C688}" srcOrd="0" destOrd="0" presId="urn:microsoft.com/office/officeart/2005/8/layout/hProcess9"/>
    <dgm:cxn modelId="{DEE24440-803C-4A85-9078-F5AEF3C73034}" type="presParOf" srcId="{1593ECB0-DE10-4229-AE8D-4EFD7652B095}" destId="{EB601A98-FBDA-4698-811D-6B7BDC5D4BCC}" srcOrd="1" destOrd="0" presId="urn:microsoft.com/office/officeart/2005/8/layout/hProcess9"/>
    <dgm:cxn modelId="{F64E842B-8EE4-4FEF-AE2A-34BFACC2EB8D}" type="presParOf" srcId="{1593ECB0-DE10-4229-AE8D-4EFD7652B095}" destId="{C725A39F-3891-42E7-A94D-136FD8C37889}" srcOrd="2" destOrd="0" presId="urn:microsoft.com/office/officeart/2005/8/layout/hProcess9"/>
    <dgm:cxn modelId="{8DC38F74-F82D-4DBC-A096-E0991F58DA1A}" type="presParOf" srcId="{1593ECB0-DE10-4229-AE8D-4EFD7652B095}" destId="{22CBCAF5-3C66-49A1-BBE3-E922B453DA53}" srcOrd="3" destOrd="0" presId="urn:microsoft.com/office/officeart/2005/8/layout/hProcess9"/>
    <dgm:cxn modelId="{3FCD9CF8-9A51-4CEC-BEB5-F5756CC66CB8}" type="presParOf" srcId="{1593ECB0-DE10-4229-AE8D-4EFD7652B095}" destId="{8B9C9AF1-C9C9-4B9B-A423-95276DEF5A65}" srcOrd="4" destOrd="0" presId="urn:microsoft.com/office/officeart/2005/8/layout/hProcess9"/>
    <dgm:cxn modelId="{1DEC2D8D-A84A-45A4-AD31-C2A1E6B2DBDD}" type="presParOf" srcId="{1593ECB0-DE10-4229-AE8D-4EFD7652B095}" destId="{FF211697-15D5-4210-98DB-7BF5B8DE9A46}" srcOrd="5" destOrd="0" presId="urn:microsoft.com/office/officeart/2005/8/layout/hProcess9"/>
    <dgm:cxn modelId="{3E7871CD-77E1-44AA-A79A-670B2B275078}" type="presParOf" srcId="{1593ECB0-DE10-4229-AE8D-4EFD7652B095}" destId="{56023B5A-C573-4720-B32C-05148ABB36B8}" srcOrd="6" destOrd="0" presId="urn:microsoft.com/office/officeart/2005/8/layout/hProcess9"/>
    <dgm:cxn modelId="{EA842A99-5BD3-4AE7-893A-1E0C3C90462B}" type="presParOf" srcId="{1593ECB0-DE10-4229-AE8D-4EFD7652B095}" destId="{209DB233-A2EB-41D4-9CDE-47B504A63A0A}" srcOrd="7" destOrd="0" presId="urn:microsoft.com/office/officeart/2005/8/layout/hProcess9"/>
    <dgm:cxn modelId="{26169D50-7267-49C5-B69B-F66F1ECFB1F4}" type="presParOf" srcId="{1593ECB0-DE10-4229-AE8D-4EFD7652B095}" destId="{CDF629B7-3970-4C11-B0E9-6CAF7AEDC8B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DE156F-040F-462A-AD27-EEA4898BC5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CD0C08-65E2-439A-9A87-6E1FEA09B5B8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chemeClr val="bg1"/>
              </a:solidFill>
            </a:rPr>
            <a:t>Благородний</a:t>
          </a:r>
          <a:r>
            <a:rPr lang="ru-RU" b="1" dirty="0" smtClean="0">
              <a:solidFill>
                <a:schemeClr val="bg1"/>
              </a:solidFill>
            </a:rPr>
            <a:t> муж</a:t>
          </a:r>
          <a:endParaRPr lang="ru-RU" b="1" dirty="0">
            <a:solidFill>
              <a:schemeClr val="bg1"/>
            </a:solidFill>
          </a:endParaRPr>
        </a:p>
      </dgm:t>
    </dgm:pt>
    <dgm:pt modelId="{6A3A6279-8C38-457F-86D8-618B286C4AC2}" type="parTrans" cxnId="{2E6D97AB-8265-41E5-9D42-D387625F4ED5}">
      <dgm:prSet/>
      <dgm:spPr/>
      <dgm:t>
        <a:bodyPr/>
        <a:lstStyle/>
        <a:p>
          <a:endParaRPr lang="ru-RU"/>
        </a:p>
      </dgm:t>
    </dgm:pt>
    <dgm:pt modelId="{5C57D485-6447-4EF4-9098-22C78E0B5D6F}" type="sibTrans" cxnId="{2E6D97AB-8265-41E5-9D42-D387625F4ED5}">
      <dgm:prSet/>
      <dgm:spPr/>
      <dgm:t>
        <a:bodyPr/>
        <a:lstStyle/>
        <a:p>
          <a:endParaRPr lang="ru-RU"/>
        </a:p>
      </dgm:t>
    </dgm:pt>
    <dgm:pt modelId="{97161662-B1EB-49D5-8A65-C95A5F49346E}">
      <dgm:prSet/>
      <dgm:spPr/>
      <dgm:t>
        <a:bodyPr/>
        <a:lstStyle/>
        <a:p>
          <a:pPr rtl="0"/>
          <a:r>
            <a:rPr lang="ru-RU" smtClean="0"/>
            <a:t>ідеальний правитель повинен: </a:t>
          </a:r>
          <a:endParaRPr lang="ru-RU"/>
        </a:p>
      </dgm:t>
    </dgm:pt>
    <dgm:pt modelId="{8BD44768-A189-4BDF-AF42-9B6EBB7B0ADE}" type="parTrans" cxnId="{BC8A8D44-A652-4A7E-9F23-4A484EDD22C3}">
      <dgm:prSet/>
      <dgm:spPr/>
      <dgm:t>
        <a:bodyPr/>
        <a:lstStyle/>
        <a:p>
          <a:endParaRPr lang="ru-RU"/>
        </a:p>
      </dgm:t>
    </dgm:pt>
    <dgm:pt modelId="{AF59B61D-81D8-4A76-BF94-A716B2D0B6AB}" type="sibTrans" cxnId="{BC8A8D44-A652-4A7E-9F23-4A484EDD22C3}">
      <dgm:prSet/>
      <dgm:spPr/>
      <dgm:t>
        <a:bodyPr/>
        <a:lstStyle/>
        <a:p>
          <a:endParaRPr lang="ru-RU"/>
        </a:p>
      </dgm:t>
    </dgm:pt>
    <dgm:pt modelId="{703FF922-EE30-44FC-B493-91C74287DD13}">
      <dgm:prSet/>
      <dgm:spPr/>
      <dgm:t>
        <a:bodyPr/>
        <a:lstStyle/>
        <a:p>
          <a:pPr rtl="0"/>
          <a:r>
            <a:rPr lang="ru-RU" smtClean="0"/>
            <a:t>а) любити людей</a:t>
          </a:r>
          <a:endParaRPr lang="ru-RU"/>
        </a:p>
      </dgm:t>
    </dgm:pt>
    <dgm:pt modelId="{E6F26CBD-41FF-4D81-BD32-1E7132BC06DA}" type="parTrans" cxnId="{0A99E5C1-176D-4C9E-9070-4B0AD36F4850}">
      <dgm:prSet/>
      <dgm:spPr/>
      <dgm:t>
        <a:bodyPr/>
        <a:lstStyle/>
        <a:p>
          <a:endParaRPr lang="ru-RU"/>
        </a:p>
      </dgm:t>
    </dgm:pt>
    <dgm:pt modelId="{91E58831-DCDB-47BD-B19E-F39A74BBC49F}" type="sibTrans" cxnId="{0A99E5C1-176D-4C9E-9070-4B0AD36F4850}">
      <dgm:prSet/>
      <dgm:spPr/>
      <dgm:t>
        <a:bodyPr/>
        <a:lstStyle/>
        <a:p>
          <a:endParaRPr lang="ru-RU"/>
        </a:p>
      </dgm:t>
    </dgm:pt>
    <dgm:pt modelId="{6E4AD1B5-8222-4B5C-A65B-4251370014A8}">
      <dgm:prSet/>
      <dgm:spPr/>
      <dgm:t>
        <a:bodyPr/>
        <a:lstStyle/>
        <a:p>
          <a:pPr rtl="0"/>
          <a:r>
            <a:rPr lang="ru-RU" smtClean="0"/>
            <a:t>б) виконувати свій обов’язок – працювати (політична праця) </a:t>
          </a:r>
          <a:endParaRPr lang="ru-RU"/>
        </a:p>
      </dgm:t>
    </dgm:pt>
    <dgm:pt modelId="{B0F65678-D700-479D-A528-FCD630170E57}" type="parTrans" cxnId="{8005DA7F-A08D-489D-B27D-38616654E2CF}">
      <dgm:prSet/>
      <dgm:spPr/>
      <dgm:t>
        <a:bodyPr/>
        <a:lstStyle/>
        <a:p>
          <a:endParaRPr lang="ru-RU"/>
        </a:p>
      </dgm:t>
    </dgm:pt>
    <dgm:pt modelId="{281A87C7-C314-4830-9D42-2FD9067B6A9A}" type="sibTrans" cxnId="{8005DA7F-A08D-489D-B27D-38616654E2CF}">
      <dgm:prSet/>
      <dgm:spPr/>
      <dgm:t>
        <a:bodyPr/>
        <a:lstStyle/>
        <a:p>
          <a:endParaRPr lang="ru-RU"/>
        </a:p>
      </dgm:t>
    </dgm:pt>
    <dgm:pt modelId="{53373DB3-981F-489E-8946-0E9C55B6CB02}">
      <dgm:prSet/>
      <dgm:spPr/>
      <dgm:t>
        <a:bodyPr/>
        <a:lstStyle/>
        <a:p>
          <a:pPr rtl="0"/>
          <a:r>
            <a:rPr lang="ru-RU" smtClean="0"/>
            <a:t>в) піклуватися про батьків і народ</a:t>
          </a:r>
          <a:endParaRPr lang="ru-RU"/>
        </a:p>
      </dgm:t>
    </dgm:pt>
    <dgm:pt modelId="{A686A487-4564-47AE-8133-46F76A0F11F7}" type="parTrans" cxnId="{A68406C6-72F0-4401-B366-1AD2F2824B7C}">
      <dgm:prSet/>
      <dgm:spPr/>
      <dgm:t>
        <a:bodyPr/>
        <a:lstStyle/>
        <a:p>
          <a:endParaRPr lang="ru-RU"/>
        </a:p>
      </dgm:t>
    </dgm:pt>
    <dgm:pt modelId="{C4FE525A-F781-4B9E-BEAF-34DEA0C794FA}" type="sibTrans" cxnId="{A68406C6-72F0-4401-B366-1AD2F2824B7C}">
      <dgm:prSet/>
      <dgm:spPr/>
      <dgm:t>
        <a:bodyPr/>
        <a:lstStyle/>
        <a:p>
          <a:endParaRPr lang="ru-RU"/>
        </a:p>
      </dgm:t>
    </dgm:pt>
    <dgm:pt modelId="{9F529548-50D5-4948-BEF1-358F48EC3DF7}" type="pres">
      <dgm:prSet presAssocID="{EADE156F-040F-462A-AD27-EEA4898BC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7F555-0214-4950-8D46-7E7748D56570}" type="pres">
      <dgm:prSet presAssocID="{8ECD0C08-65E2-439A-9A87-6E1FEA09B5B8}" presName="parentText" presStyleLbl="node1" presStyleIdx="0" presStyleCnt="5" custScaleY="377462" custLinFactNeighborX="3690" custLinFactNeighborY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E37A6-9348-4CEC-8314-2C4E725EAD89}" type="pres">
      <dgm:prSet presAssocID="{5C57D485-6447-4EF4-9098-22C78E0B5D6F}" presName="spacer" presStyleCnt="0"/>
      <dgm:spPr/>
    </dgm:pt>
    <dgm:pt modelId="{6578597F-6A37-4F38-BD4F-C956C9E75E0F}" type="pres">
      <dgm:prSet presAssocID="{97161662-B1EB-49D5-8A65-C95A5F4934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F1F06-BC27-40DA-A9ED-8521E77770B2}" type="pres">
      <dgm:prSet presAssocID="{AF59B61D-81D8-4A76-BF94-A716B2D0B6AB}" presName="spacer" presStyleCnt="0"/>
      <dgm:spPr/>
    </dgm:pt>
    <dgm:pt modelId="{72BA4D14-9FAB-4817-836B-BCB9487ECE4C}" type="pres">
      <dgm:prSet presAssocID="{703FF922-EE30-44FC-B493-91C74287DD1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260B5-59D5-4DDD-AE18-0951D1F9F83F}" type="pres">
      <dgm:prSet presAssocID="{91E58831-DCDB-47BD-B19E-F39A74BBC49F}" presName="spacer" presStyleCnt="0"/>
      <dgm:spPr/>
    </dgm:pt>
    <dgm:pt modelId="{AC8C4D48-D93B-4A0A-9A4D-F78FC85186E2}" type="pres">
      <dgm:prSet presAssocID="{6E4AD1B5-8222-4B5C-A65B-4251370014A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9439A-F23F-4049-9A6A-5A98D4F90F6E}" type="pres">
      <dgm:prSet presAssocID="{281A87C7-C314-4830-9D42-2FD9067B6A9A}" presName="spacer" presStyleCnt="0"/>
      <dgm:spPr/>
    </dgm:pt>
    <dgm:pt modelId="{51ABB468-5BC1-49D3-9A4F-23E29A77DE4D}" type="pres">
      <dgm:prSet presAssocID="{53373DB3-981F-489E-8946-0E9C55B6CB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6F892-20C1-4660-A6C7-783075C19BD1}" type="presOf" srcId="{EADE156F-040F-462A-AD27-EEA4898BC5AC}" destId="{9F529548-50D5-4948-BEF1-358F48EC3DF7}" srcOrd="0" destOrd="0" presId="urn:microsoft.com/office/officeart/2005/8/layout/vList2"/>
    <dgm:cxn modelId="{A68406C6-72F0-4401-B366-1AD2F2824B7C}" srcId="{EADE156F-040F-462A-AD27-EEA4898BC5AC}" destId="{53373DB3-981F-489E-8946-0E9C55B6CB02}" srcOrd="4" destOrd="0" parTransId="{A686A487-4564-47AE-8133-46F76A0F11F7}" sibTransId="{C4FE525A-F781-4B9E-BEAF-34DEA0C794FA}"/>
    <dgm:cxn modelId="{8005DA7F-A08D-489D-B27D-38616654E2CF}" srcId="{EADE156F-040F-462A-AD27-EEA4898BC5AC}" destId="{6E4AD1B5-8222-4B5C-A65B-4251370014A8}" srcOrd="3" destOrd="0" parTransId="{B0F65678-D700-479D-A528-FCD630170E57}" sibTransId="{281A87C7-C314-4830-9D42-2FD9067B6A9A}"/>
    <dgm:cxn modelId="{66ADE6A3-CC13-458E-B6C4-3849EECABD79}" type="presOf" srcId="{8ECD0C08-65E2-439A-9A87-6E1FEA09B5B8}" destId="{F177F555-0214-4950-8D46-7E7748D56570}" srcOrd="0" destOrd="0" presId="urn:microsoft.com/office/officeart/2005/8/layout/vList2"/>
    <dgm:cxn modelId="{2E6D97AB-8265-41E5-9D42-D387625F4ED5}" srcId="{EADE156F-040F-462A-AD27-EEA4898BC5AC}" destId="{8ECD0C08-65E2-439A-9A87-6E1FEA09B5B8}" srcOrd="0" destOrd="0" parTransId="{6A3A6279-8C38-457F-86D8-618B286C4AC2}" sibTransId="{5C57D485-6447-4EF4-9098-22C78E0B5D6F}"/>
    <dgm:cxn modelId="{4BA603B6-DDE2-40AE-9A3A-F4BE1C4C7CC7}" type="presOf" srcId="{97161662-B1EB-49D5-8A65-C95A5F49346E}" destId="{6578597F-6A37-4F38-BD4F-C956C9E75E0F}" srcOrd="0" destOrd="0" presId="urn:microsoft.com/office/officeart/2005/8/layout/vList2"/>
    <dgm:cxn modelId="{BC8A8D44-A652-4A7E-9F23-4A484EDD22C3}" srcId="{EADE156F-040F-462A-AD27-EEA4898BC5AC}" destId="{97161662-B1EB-49D5-8A65-C95A5F49346E}" srcOrd="1" destOrd="0" parTransId="{8BD44768-A189-4BDF-AF42-9B6EBB7B0ADE}" sibTransId="{AF59B61D-81D8-4A76-BF94-A716B2D0B6AB}"/>
    <dgm:cxn modelId="{BC2BCB75-F835-4523-8C4E-878CBEC0F623}" type="presOf" srcId="{703FF922-EE30-44FC-B493-91C74287DD13}" destId="{72BA4D14-9FAB-4817-836B-BCB9487ECE4C}" srcOrd="0" destOrd="0" presId="urn:microsoft.com/office/officeart/2005/8/layout/vList2"/>
    <dgm:cxn modelId="{67A3824F-3053-4D2A-BE24-149E275E852C}" type="presOf" srcId="{53373DB3-981F-489E-8946-0E9C55B6CB02}" destId="{51ABB468-5BC1-49D3-9A4F-23E29A77DE4D}" srcOrd="0" destOrd="0" presId="urn:microsoft.com/office/officeart/2005/8/layout/vList2"/>
    <dgm:cxn modelId="{B92F5ECB-2F12-460C-99F8-74B1BDD2E985}" type="presOf" srcId="{6E4AD1B5-8222-4B5C-A65B-4251370014A8}" destId="{AC8C4D48-D93B-4A0A-9A4D-F78FC85186E2}" srcOrd="0" destOrd="0" presId="urn:microsoft.com/office/officeart/2005/8/layout/vList2"/>
    <dgm:cxn modelId="{0A99E5C1-176D-4C9E-9070-4B0AD36F4850}" srcId="{EADE156F-040F-462A-AD27-EEA4898BC5AC}" destId="{703FF922-EE30-44FC-B493-91C74287DD13}" srcOrd="2" destOrd="0" parTransId="{E6F26CBD-41FF-4D81-BD32-1E7132BC06DA}" sibTransId="{91E58831-DCDB-47BD-B19E-F39A74BBC49F}"/>
    <dgm:cxn modelId="{3F66DEDE-1F15-446D-969F-F385BF566706}" type="presParOf" srcId="{9F529548-50D5-4948-BEF1-358F48EC3DF7}" destId="{F177F555-0214-4950-8D46-7E7748D56570}" srcOrd="0" destOrd="0" presId="urn:microsoft.com/office/officeart/2005/8/layout/vList2"/>
    <dgm:cxn modelId="{DB74E855-C972-4EA1-AF7F-19EA23373370}" type="presParOf" srcId="{9F529548-50D5-4948-BEF1-358F48EC3DF7}" destId="{CF3E37A6-9348-4CEC-8314-2C4E725EAD89}" srcOrd="1" destOrd="0" presId="urn:microsoft.com/office/officeart/2005/8/layout/vList2"/>
    <dgm:cxn modelId="{06F8A21B-6959-4E77-B81C-340D731F77A7}" type="presParOf" srcId="{9F529548-50D5-4948-BEF1-358F48EC3DF7}" destId="{6578597F-6A37-4F38-BD4F-C956C9E75E0F}" srcOrd="2" destOrd="0" presId="urn:microsoft.com/office/officeart/2005/8/layout/vList2"/>
    <dgm:cxn modelId="{3827E3EC-9828-4BBB-86E6-88BA406CD29E}" type="presParOf" srcId="{9F529548-50D5-4948-BEF1-358F48EC3DF7}" destId="{00AF1F06-BC27-40DA-A9ED-8521E77770B2}" srcOrd="3" destOrd="0" presId="urn:microsoft.com/office/officeart/2005/8/layout/vList2"/>
    <dgm:cxn modelId="{C15F53DA-2A10-4C6F-BA4B-C2A840869856}" type="presParOf" srcId="{9F529548-50D5-4948-BEF1-358F48EC3DF7}" destId="{72BA4D14-9FAB-4817-836B-BCB9487ECE4C}" srcOrd="4" destOrd="0" presId="urn:microsoft.com/office/officeart/2005/8/layout/vList2"/>
    <dgm:cxn modelId="{10B190BD-5736-4D2C-973F-BA27BE4F5C38}" type="presParOf" srcId="{9F529548-50D5-4948-BEF1-358F48EC3DF7}" destId="{17A260B5-59D5-4DDD-AE18-0951D1F9F83F}" srcOrd="5" destOrd="0" presId="urn:microsoft.com/office/officeart/2005/8/layout/vList2"/>
    <dgm:cxn modelId="{032E91D6-88C3-4E3B-90FA-A737A7C5162C}" type="presParOf" srcId="{9F529548-50D5-4948-BEF1-358F48EC3DF7}" destId="{AC8C4D48-D93B-4A0A-9A4D-F78FC85186E2}" srcOrd="6" destOrd="0" presId="urn:microsoft.com/office/officeart/2005/8/layout/vList2"/>
    <dgm:cxn modelId="{08C331EE-557D-4E67-A6AF-2DA276430F7E}" type="presParOf" srcId="{9F529548-50D5-4948-BEF1-358F48EC3DF7}" destId="{F839439A-F23F-4049-9A6A-5A98D4F90F6E}" srcOrd="7" destOrd="0" presId="urn:microsoft.com/office/officeart/2005/8/layout/vList2"/>
    <dgm:cxn modelId="{1ACAEF33-5B8A-45BE-9AB1-CDDF6AAF4602}" type="presParOf" srcId="{9F529548-50D5-4948-BEF1-358F48EC3DF7}" destId="{51ABB468-5BC1-49D3-9A4F-23E29A77DE4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480932-6958-4298-AFC6-12A51AEA69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9B87E7A-AB0E-4384-B5B5-2C6AF3245C20}">
      <dgm:prSet/>
      <dgm:spPr/>
      <dgm:t>
        <a:bodyPr/>
        <a:lstStyle/>
        <a:p>
          <a:pPr rtl="0"/>
          <a:r>
            <a:rPr lang="ru-RU" smtClean="0"/>
            <a:t>Доброчесність – це великий комплекс етико-правових норм і принципів, куди входять: </a:t>
          </a:r>
          <a:endParaRPr lang="ru-RU"/>
        </a:p>
      </dgm:t>
    </dgm:pt>
    <dgm:pt modelId="{B27E981E-F676-4F75-86C7-E30FD65BBD75}" type="parTrans" cxnId="{2332BBD6-5141-47B4-ACE7-D7FEB47B03B2}">
      <dgm:prSet/>
      <dgm:spPr/>
      <dgm:t>
        <a:bodyPr/>
        <a:lstStyle/>
        <a:p>
          <a:endParaRPr lang="ru-RU"/>
        </a:p>
      </dgm:t>
    </dgm:pt>
    <dgm:pt modelId="{2C04A740-E534-46BE-8A0C-AC18C07435D1}" type="sibTrans" cxnId="{2332BBD6-5141-47B4-ACE7-D7FEB47B03B2}">
      <dgm:prSet/>
      <dgm:spPr/>
      <dgm:t>
        <a:bodyPr/>
        <a:lstStyle/>
        <a:p>
          <a:endParaRPr lang="ru-RU"/>
        </a:p>
      </dgm:t>
    </dgm:pt>
    <dgm:pt modelId="{F59C8BA4-D2F7-4C57-A6D5-729F74F0B75B}">
      <dgm:prSet/>
      <dgm:spPr/>
      <dgm:t>
        <a:bodyPr/>
        <a:lstStyle/>
        <a:p>
          <a:pPr rtl="0"/>
          <a:r>
            <a:rPr lang="ru-RU" smtClean="0"/>
            <a:t>а) правила ритуалу </a:t>
          </a:r>
          <a:endParaRPr lang="ru-RU"/>
        </a:p>
      </dgm:t>
    </dgm:pt>
    <dgm:pt modelId="{0FFD421E-B271-4C0A-B254-8B02232AD25A}" type="parTrans" cxnId="{C583CECC-33F0-45D5-876A-15BA12FA119F}">
      <dgm:prSet/>
      <dgm:spPr/>
      <dgm:t>
        <a:bodyPr/>
        <a:lstStyle/>
        <a:p>
          <a:endParaRPr lang="ru-RU"/>
        </a:p>
      </dgm:t>
    </dgm:pt>
    <dgm:pt modelId="{D5CD5EA8-FD49-4397-9BD9-E2727BA57A6B}" type="sibTrans" cxnId="{C583CECC-33F0-45D5-876A-15BA12FA119F}">
      <dgm:prSet/>
      <dgm:spPr/>
      <dgm:t>
        <a:bodyPr/>
        <a:lstStyle/>
        <a:p>
          <a:endParaRPr lang="ru-RU"/>
        </a:p>
      </dgm:t>
    </dgm:pt>
    <dgm:pt modelId="{DE4B25CB-1F91-48F2-97EF-B2A4ACE05BB7}">
      <dgm:prSet/>
      <dgm:spPr/>
      <dgm:t>
        <a:bodyPr/>
        <a:lstStyle/>
        <a:p>
          <a:pPr rtl="0"/>
          <a:r>
            <a:rPr lang="ru-RU" smtClean="0"/>
            <a:t>б) людинолюбство </a:t>
          </a:r>
          <a:endParaRPr lang="ru-RU"/>
        </a:p>
      </dgm:t>
    </dgm:pt>
    <dgm:pt modelId="{EB984448-ED43-4A79-947B-0E532D0F59EA}" type="parTrans" cxnId="{F3DCFECF-7583-47D4-9D16-F00BAA58DB85}">
      <dgm:prSet/>
      <dgm:spPr/>
      <dgm:t>
        <a:bodyPr/>
        <a:lstStyle/>
        <a:p>
          <a:endParaRPr lang="ru-RU"/>
        </a:p>
      </dgm:t>
    </dgm:pt>
    <dgm:pt modelId="{F685CFB3-8230-40DB-A19C-7610EBA36F92}" type="sibTrans" cxnId="{F3DCFECF-7583-47D4-9D16-F00BAA58DB85}">
      <dgm:prSet/>
      <dgm:spPr/>
      <dgm:t>
        <a:bodyPr/>
        <a:lstStyle/>
        <a:p>
          <a:endParaRPr lang="ru-RU"/>
        </a:p>
      </dgm:t>
    </dgm:pt>
    <dgm:pt modelId="{47D94379-3F6C-4C86-A7BA-1EE94FC2213A}">
      <dgm:prSet/>
      <dgm:spPr/>
      <dgm:t>
        <a:bodyPr/>
        <a:lstStyle/>
        <a:p>
          <a:pPr rtl="0"/>
          <a:r>
            <a:rPr lang="ru-RU" smtClean="0"/>
            <a:t>в) турбота про людей </a:t>
          </a:r>
          <a:endParaRPr lang="ru-RU"/>
        </a:p>
      </dgm:t>
    </dgm:pt>
    <dgm:pt modelId="{4AB58D01-B628-480C-9E54-C92532D9DECF}" type="parTrans" cxnId="{A9B28CE1-18FB-4A4E-8AB3-16DB7DEF26EC}">
      <dgm:prSet/>
      <dgm:spPr/>
      <dgm:t>
        <a:bodyPr/>
        <a:lstStyle/>
        <a:p>
          <a:endParaRPr lang="ru-RU"/>
        </a:p>
      </dgm:t>
    </dgm:pt>
    <dgm:pt modelId="{E8D57072-4289-420B-A59D-D4F52FDAFA0C}" type="sibTrans" cxnId="{A9B28CE1-18FB-4A4E-8AB3-16DB7DEF26EC}">
      <dgm:prSet/>
      <dgm:spPr/>
      <dgm:t>
        <a:bodyPr/>
        <a:lstStyle/>
        <a:p>
          <a:endParaRPr lang="ru-RU"/>
        </a:p>
      </dgm:t>
    </dgm:pt>
    <dgm:pt modelId="{C7554C56-9361-4250-A604-9CA9D79F91DA}">
      <dgm:prSet/>
      <dgm:spPr/>
      <dgm:t>
        <a:bodyPr/>
        <a:lstStyle/>
        <a:p>
          <a:pPr rtl="0"/>
          <a:r>
            <a:rPr lang="ru-RU" smtClean="0"/>
            <a:t>г) шанобливе ставлення до батьків</a:t>
          </a:r>
          <a:endParaRPr lang="ru-RU"/>
        </a:p>
      </dgm:t>
    </dgm:pt>
    <dgm:pt modelId="{392E87E1-2969-4705-AD59-65D22D978E67}" type="parTrans" cxnId="{AB163F36-8005-4516-B07B-DAFD005B7B9F}">
      <dgm:prSet/>
      <dgm:spPr/>
      <dgm:t>
        <a:bodyPr/>
        <a:lstStyle/>
        <a:p>
          <a:endParaRPr lang="ru-RU"/>
        </a:p>
      </dgm:t>
    </dgm:pt>
    <dgm:pt modelId="{BBE690BA-A1D4-4C90-AACD-02128B1B90D5}" type="sibTrans" cxnId="{AB163F36-8005-4516-B07B-DAFD005B7B9F}">
      <dgm:prSet/>
      <dgm:spPr/>
      <dgm:t>
        <a:bodyPr/>
        <a:lstStyle/>
        <a:p>
          <a:endParaRPr lang="ru-RU"/>
        </a:p>
      </dgm:t>
    </dgm:pt>
    <dgm:pt modelId="{34AA17F7-011F-495B-9347-D9533FFC8A1C}">
      <dgm:prSet/>
      <dgm:spPr/>
      <dgm:t>
        <a:bodyPr/>
        <a:lstStyle/>
        <a:p>
          <a:pPr rtl="0"/>
          <a:r>
            <a:rPr lang="ru-RU" smtClean="0"/>
            <a:t>ґ) відданість правителю</a:t>
          </a:r>
          <a:endParaRPr lang="ru-RU"/>
        </a:p>
      </dgm:t>
    </dgm:pt>
    <dgm:pt modelId="{175D5A4F-BE3B-481F-83E2-E1D35C9903EF}" type="parTrans" cxnId="{2DE34DF3-CAD0-4CEF-86D5-358CA73E3DA7}">
      <dgm:prSet/>
      <dgm:spPr/>
      <dgm:t>
        <a:bodyPr/>
        <a:lstStyle/>
        <a:p>
          <a:endParaRPr lang="ru-RU"/>
        </a:p>
      </dgm:t>
    </dgm:pt>
    <dgm:pt modelId="{9748946A-DAF2-4E9D-BCAF-F4C0B52EC04C}" type="sibTrans" cxnId="{2DE34DF3-CAD0-4CEF-86D5-358CA73E3DA7}">
      <dgm:prSet/>
      <dgm:spPr/>
      <dgm:t>
        <a:bodyPr/>
        <a:lstStyle/>
        <a:p>
          <a:endParaRPr lang="ru-RU"/>
        </a:p>
      </dgm:t>
    </dgm:pt>
    <dgm:pt modelId="{3F156326-1041-4A07-947E-6D16108FD825}">
      <dgm:prSet/>
      <dgm:spPr/>
      <dgm:t>
        <a:bodyPr/>
        <a:lstStyle/>
        <a:p>
          <a:pPr rtl="0"/>
          <a:r>
            <a:rPr lang="ru-RU" smtClean="0"/>
            <a:t>д) борг</a:t>
          </a:r>
          <a:endParaRPr lang="ru-RU"/>
        </a:p>
      </dgm:t>
    </dgm:pt>
    <dgm:pt modelId="{83D5DF98-EDF6-4F4D-9079-9A64A2769287}" type="parTrans" cxnId="{1EC387FA-0E8C-4612-A0FF-67AA306132A0}">
      <dgm:prSet/>
      <dgm:spPr/>
      <dgm:t>
        <a:bodyPr/>
        <a:lstStyle/>
        <a:p>
          <a:endParaRPr lang="ru-RU"/>
        </a:p>
      </dgm:t>
    </dgm:pt>
    <dgm:pt modelId="{84E91DB2-C880-42F8-9009-85E7D11B90DA}" type="sibTrans" cxnId="{1EC387FA-0E8C-4612-A0FF-67AA306132A0}">
      <dgm:prSet/>
      <dgm:spPr/>
      <dgm:t>
        <a:bodyPr/>
        <a:lstStyle/>
        <a:p>
          <a:endParaRPr lang="ru-RU"/>
        </a:p>
      </dgm:t>
    </dgm:pt>
    <dgm:pt modelId="{86377C4D-C8D2-494C-8C03-7D43DDB6E570}" type="pres">
      <dgm:prSet presAssocID="{8F480932-6958-4298-AFC6-12A51AEA6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B0C21-869A-4ABC-8F07-FCD5AD3130E6}" type="pres">
      <dgm:prSet presAssocID="{F9B87E7A-AB0E-4384-B5B5-2C6AF3245C2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24C8-6045-4587-9E7C-45CA6450F430}" type="pres">
      <dgm:prSet presAssocID="{2C04A740-E534-46BE-8A0C-AC18C07435D1}" presName="spacer" presStyleCnt="0"/>
      <dgm:spPr/>
    </dgm:pt>
    <dgm:pt modelId="{6B2790D3-0219-4A3E-BD74-1DE276765AE3}" type="pres">
      <dgm:prSet presAssocID="{F59C8BA4-D2F7-4C57-A6D5-729F74F0B75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856CC-658F-4E1A-9173-1BA44B4FBCE9}" type="pres">
      <dgm:prSet presAssocID="{D5CD5EA8-FD49-4397-9BD9-E2727BA57A6B}" presName="spacer" presStyleCnt="0"/>
      <dgm:spPr/>
    </dgm:pt>
    <dgm:pt modelId="{6F1010DB-2CCC-47A7-833E-B07F5E50F901}" type="pres">
      <dgm:prSet presAssocID="{DE4B25CB-1F91-48F2-97EF-B2A4ACE05BB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BA022-A98D-4132-A8C3-8999DE527FAC}" type="pres">
      <dgm:prSet presAssocID="{F685CFB3-8230-40DB-A19C-7610EBA36F92}" presName="spacer" presStyleCnt="0"/>
      <dgm:spPr/>
    </dgm:pt>
    <dgm:pt modelId="{81D66EAF-126B-4C3E-A2FD-A03E43ED7E9B}" type="pres">
      <dgm:prSet presAssocID="{47D94379-3F6C-4C86-A7BA-1EE94FC221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D4239-83C0-4C95-A5CD-AB410D23CF44}" type="pres">
      <dgm:prSet presAssocID="{E8D57072-4289-420B-A59D-D4F52FDAFA0C}" presName="spacer" presStyleCnt="0"/>
      <dgm:spPr/>
    </dgm:pt>
    <dgm:pt modelId="{47E209B1-1AFF-4266-9334-262372177EDA}" type="pres">
      <dgm:prSet presAssocID="{C7554C56-9361-4250-A604-9CA9D79F91D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9949A-9E22-4706-9FA5-6103C60644A8}" type="pres">
      <dgm:prSet presAssocID="{BBE690BA-A1D4-4C90-AACD-02128B1B90D5}" presName="spacer" presStyleCnt="0"/>
      <dgm:spPr/>
    </dgm:pt>
    <dgm:pt modelId="{F6DF399E-8CB6-4326-83D3-62C941C26C60}" type="pres">
      <dgm:prSet presAssocID="{34AA17F7-011F-495B-9347-D9533FFC8A1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D460-B61D-4CC0-9C2B-94C2A2B3E4AF}" type="pres">
      <dgm:prSet presAssocID="{9748946A-DAF2-4E9D-BCAF-F4C0B52EC04C}" presName="spacer" presStyleCnt="0"/>
      <dgm:spPr/>
    </dgm:pt>
    <dgm:pt modelId="{9E12A4CC-3E77-40CD-9EF0-8F6ACB0F4A1A}" type="pres">
      <dgm:prSet presAssocID="{3F156326-1041-4A07-947E-6D16108FD82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387FA-0E8C-4612-A0FF-67AA306132A0}" srcId="{8F480932-6958-4298-AFC6-12A51AEA69BF}" destId="{3F156326-1041-4A07-947E-6D16108FD825}" srcOrd="6" destOrd="0" parTransId="{83D5DF98-EDF6-4F4D-9079-9A64A2769287}" sibTransId="{84E91DB2-C880-42F8-9009-85E7D11B90DA}"/>
    <dgm:cxn modelId="{BA15348C-3BBA-41E6-9D44-B806ADEE8832}" type="presOf" srcId="{F9B87E7A-AB0E-4384-B5B5-2C6AF3245C20}" destId="{019B0C21-869A-4ABC-8F07-FCD5AD3130E6}" srcOrd="0" destOrd="0" presId="urn:microsoft.com/office/officeart/2005/8/layout/vList2"/>
    <dgm:cxn modelId="{F3DCFECF-7583-47D4-9D16-F00BAA58DB85}" srcId="{8F480932-6958-4298-AFC6-12A51AEA69BF}" destId="{DE4B25CB-1F91-48F2-97EF-B2A4ACE05BB7}" srcOrd="2" destOrd="0" parTransId="{EB984448-ED43-4A79-947B-0E532D0F59EA}" sibTransId="{F685CFB3-8230-40DB-A19C-7610EBA36F92}"/>
    <dgm:cxn modelId="{2332BBD6-5141-47B4-ACE7-D7FEB47B03B2}" srcId="{8F480932-6958-4298-AFC6-12A51AEA69BF}" destId="{F9B87E7A-AB0E-4384-B5B5-2C6AF3245C20}" srcOrd="0" destOrd="0" parTransId="{B27E981E-F676-4F75-86C7-E30FD65BBD75}" sibTransId="{2C04A740-E534-46BE-8A0C-AC18C07435D1}"/>
    <dgm:cxn modelId="{93A77AD3-0549-459F-B9A8-0ABDF5D7F980}" type="presOf" srcId="{DE4B25CB-1F91-48F2-97EF-B2A4ACE05BB7}" destId="{6F1010DB-2CCC-47A7-833E-B07F5E50F901}" srcOrd="0" destOrd="0" presId="urn:microsoft.com/office/officeart/2005/8/layout/vList2"/>
    <dgm:cxn modelId="{C31496D0-494B-46CE-B430-25982C29AD6F}" type="presOf" srcId="{F59C8BA4-D2F7-4C57-A6D5-729F74F0B75B}" destId="{6B2790D3-0219-4A3E-BD74-1DE276765AE3}" srcOrd="0" destOrd="0" presId="urn:microsoft.com/office/officeart/2005/8/layout/vList2"/>
    <dgm:cxn modelId="{E7D66ABF-0ADB-4A14-A5F8-4BEBE6A44B74}" type="presOf" srcId="{34AA17F7-011F-495B-9347-D9533FFC8A1C}" destId="{F6DF399E-8CB6-4326-83D3-62C941C26C60}" srcOrd="0" destOrd="0" presId="urn:microsoft.com/office/officeart/2005/8/layout/vList2"/>
    <dgm:cxn modelId="{4883B07D-BA8A-4D79-9F43-97D9F6C9E05E}" type="presOf" srcId="{47D94379-3F6C-4C86-A7BA-1EE94FC2213A}" destId="{81D66EAF-126B-4C3E-A2FD-A03E43ED7E9B}" srcOrd="0" destOrd="0" presId="urn:microsoft.com/office/officeart/2005/8/layout/vList2"/>
    <dgm:cxn modelId="{AB163F36-8005-4516-B07B-DAFD005B7B9F}" srcId="{8F480932-6958-4298-AFC6-12A51AEA69BF}" destId="{C7554C56-9361-4250-A604-9CA9D79F91DA}" srcOrd="4" destOrd="0" parTransId="{392E87E1-2969-4705-AD59-65D22D978E67}" sibTransId="{BBE690BA-A1D4-4C90-AACD-02128B1B90D5}"/>
    <dgm:cxn modelId="{DA7AF4DD-DD95-4676-A977-D947803EC81A}" type="presOf" srcId="{8F480932-6958-4298-AFC6-12A51AEA69BF}" destId="{86377C4D-C8D2-494C-8C03-7D43DDB6E570}" srcOrd="0" destOrd="0" presId="urn:microsoft.com/office/officeart/2005/8/layout/vList2"/>
    <dgm:cxn modelId="{C583CECC-33F0-45D5-876A-15BA12FA119F}" srcId="{8F480932-6958-4298-AFC6-12A51AEA69BF}" destId="{F59C8BA4-D2F7-4C57-A6D5-729F74F0B75B}" srcOrd="1" destOrd="0" parTransId="{0FFD421E-B271-4C0A-B254-8B02232AD25A}" sibTransId="{D5CD5EA8-FD49-4397-9BD9-E2727BA57A6B}"/>
    <dgm:cxn modelId="{5BD60657-B3C8-4B84-AED1-34F30523AA68}" type="presOf" srcId="{C7554C56-9361-4250-A604-9CA9D79F91DA}" destId="{47E209B1-1AFF-4266-9334-262372177EDA}" srcOrd="0" destOrd="0" presId="urn:microsoft.com/office/officeart/2005/8/layout/vList2"/>
    <dgm:cxn modelId="{2DE34DF3-CAD0-4CEF-86D5-358CA73E3DA7}" srcId="{8F480932-6958-4298-AFC6-12A51AEA69BF}" destId="{34AA17F7-011F-495B-9347-D9533FFC8A1C}" srcOrd="5" destOrd="0" parTransId="{175D5A4F-BE3B-481F-83E2-E1D35C9903EF}" sibTransId="{9748946A-DAF2-4E9D-BCAF-F4C0B52EC04C}"/>
    <dgm:cxn modelId="{A9B28CE1-18FB-4A4E-8AB3-16DB7DEF26EC}" srcId="{8F480932-6958-4298-AFC6-12A51AEA69BF}" destId="{47D94379-3F6C-4C86-A7BA-1EE94FC2213A}" srcOrd="3" destOrd="0" parTransId="{4AB58D01-B628-480C-9E54-C92532D9DECF}" sibTransId="{E8D57072-4289-420B-A59D-D4F52FDAFA0C}"/>
    <dgm:cxn modelId="{5D239B88-1667-44EE-8C0B-7D58169D237A}" type="presOf" srcId="{3F156326-1041-4A07-947E-6D16108FD825}" destId="{9E12A4CC-3E77-40CD-9EF0-8F6ACB0F4A1A}" srcOrd="0" destOrd="0" presId="urn:microsoft.com/office/officeart/2005/8/layout/vList2"/>
    <dgm:cxn modelId="{2EC40845-FE40-45CC-823D-EAD962CEB77B}" type="presParOf" srcId="{86377C4D-C8D2-494C-8C03-7D43DDB6E570}" destId="{019B0C21-869A-4ABC-8F07-FCD5AD3130E6}" srcOrd="0" destOrd="0" presId="urn:microsoft.com/office/officeart/2005/8/layout/vList2"/>
    <dgm:cxn modelId="{B061B56F-358C-484D-9CBA-4ED55DD0BC7D}" type="presParOf" srcId="{86377C4D-C8D2-494C-8C03-7D43DDB6E570}" destId="{A9A324C8-6045-4587-9E7C-45CA6450F430}" srcOrd="1" destOrd="0" presId="urn:microsoft.com/office/officeart/2005/8/layout/vList2"/>
    <dgm:cxn modelId="{CC772B7C-5E4B-4308-8091-EB6DA8856039}" type="presParOf" srcId="{86377C4D-C8D2-494C-8C03-7D43DDB6E570}" destId="{6B2790D3-0219-4A3E-BD74-1DE276765AE3}" srcOrd="2" destOrd="0" presId="urn:microsoft.com/office/officeart/2005/8/layout/vList2"/>
    <dgm:cxn modelId="{9E7EAB9E-F77B-489B-9B10-1F1AE0E0D056}" type="presParOf" srcId="{86377C4D-C8D2-494C-8C03-7D43DDB6E570}" destId="{24D856CC-658F-4E1A-9173-1BA44B4FBCE9}" srcOrd="3" destOrd="0" presId="urn:microsoft.com/office/officeart/2005/8/layout/vList2"/>
    <dgm:cxn modelId="{860997AB-2B80-411B-8361-DD62422F6AB4}" type="presParOf" srcId="{86377C4D-C8D2-494C-8C03-7D43DDB6E570}" destId="{6F1010DB-2CCC-47A7-833E-B07F5E50F901}" srcOrd="4" destOrd="0" presId="urn:microsoft.com/office/officeart/2005/8/layout/vList2"/>
    <dgm:cxn modelId="{0F6FFD2C-F458-4362-A2AE-FF19DB0FFE24}" type="presParOf" srcId="{86377C4D-C8D2-494C-8C03-7D43DDB6E570}" destId="{7C6BA022-A98D-4132-A8C3-8999DE527FAC}" srcOrd="5" destOrd="0" presId="urn:microsoft.com/office/officeart/2005/8/layout/vList2"/>
    <dgm:cxn modelId="{8DBE8714-9495-4B5B-89D7-84BFE46C2E28}" type="presParOf" srcId="{86377C4D-C8D2-494C-8C03-7D43DDB6E570}" destId="{81D66EAF-126B-4C3E-A2FD-A03E43ED7E9B}" srcOrd="6" destOrd="0" presId="urn:microsoft.com/office/officeart/2005/8/layout/vList2"/>
    <dgm:cxn modelId="{C99951B7-D8FA-49BD-94E8-7486CEF59540}" type="presParOf" srcId="{86377C4D-C8D2-494C-8C03-7D43DDB6E570}" destId="{09BD4239-83C0-4C95-A5CD-AB410D23CF44}" srcOrd="7" destOrd="0" presId="urn:microsoft.com/office/officeart/2005/8/layout/vList2"/>
    <dgm:cxn modelId="{02966FFB-1E40-4790-B147-15D303E8D1E8}" type="presParOf" srcId="{86377C4D-C8D2-494C-8C03-7D43DDB6E570}" destId="{47E209B1-1AFF-4266-9334-262372177EDA}" srcOrd="8" destOrd="0" presId="urn:microsoft.com/office/officeart/2005/8/layout/vList2"/>
    <dgm:cxn modelId="{33D3378A-9512-480B-900F-AF70B4F8B447}" type="presParOf" srcId="{86377C4D-C8D2-494C-8C03-7D43DDB6E570}" destId="{4439949A-9E22-4706-9FA5-6103C60644A8}" srcOrd="9" destOrd="0" presId="urn:microsoft.com/office/officeart/2005/8/layout/vList2"/>
    <dgm:cxn modelId="{F2521F39-E0AB-43D4-8D7B-42D75E2BD75E}" type="presParOf" srcId="{86377C4D-C8D2-494C-8C03-7D43DDB6E570}" destId="{F6DF399E-8CB6-4326-83D3-62C941C26C60}" srcOrd="10" destOrd="0" presId="urn:microsoft.com/office/officeart/2005/8/layout/vList2"/>
    <dgm:cxn modelId="{3034A1FF-F67F-48F6-A562-F677B709816D}" type="presParOf" srcId="{86377C4D-C8D2-494C-8C03-7D43DDB6E570}" destId="{09EFD460-B61D-4CC0-9C2B-94C2A2B3E4AF}" srcOrd="11" destOrd="0" presId="urn:microsoft.com/office/officeart/2005/8/layout/vList2"/>
    <dgm:cxn modelId="{D0373C4C-EA26-491B-877B-057E0B3944ED}" type="presParOf" srcId="{86377C4D-C8D2-494C-8C03-7D43DDB6E570}" destId="{9E12A4CC-3E77-40CD-9EF0-8F6ACB0F4A1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707FD5-D4F3-4D4B-BFA8-5060B18D70A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D1309EC-93A8-43DD-9BC9-A685279F48D9}">
      <dgm:prSet/>
      <dgm:spPr/>
      <dgm:t>
        <a:bodyPr/>
        <a:lstStyle/>
        <a:p>
          <a:pPr rtl="0"/>
          <a:r>
            <a:rPr lang="ru-RU" smtClean="0"/>
            <a:t>правильний життєвий шлях людини чи народу, відповідний велінням неба</a:t>
          </a:r>
          <a:endParaRPr lang="ru-RU"/>
        </a:p>
      </dgm:t>
    </dgm:pt>
    <dgm:pt modelId="{D15E3719-DF13-4B57-B379-B878A539D4E1}" type="parTrans" cxnId="{C838AC79-11DC-4A16-A554-B78950D6E9C4}">
      <dgm:prSet/>
      <dgm:spPr/>
      <dgm:t>
        <a:bodyPr/>
        <a:lstStyle/>
        <a:p>
          <a:endParaRPr lang="ru-RU"/>
        </a:p>
      </dgm:t>
    </dgm:pt>
    <dgm:pt modelId="{7D47DFD0-6D56-4AAA-98EE-1606720BECCA}" type="sibTrans" cxnId="{C838AC79-11DC-4A16-A554-B78950D6E9C4}">
      <dgm:prSet/>
      <dgm:spPr/>
      <dgm:t>
        <a:bodyPr/>
        <a:lstStyle/>
        <a:p>
          <a:endParaRPr lang="ru-RU"/>
        </a:p>
      </dgm:t>
    </dgm:pt>
    <dgm:pt modelId="{A1D181BD-EF9A-44B2-9770-F7FF50F38DF0}">
      <dgm:prSet/>
      <dgm:spPr/>
      <dgm:t>
        <a:bodyPr/>
        <a:lstStyle/>
        <a:p>
          <a:pPr rtl="0"/>
          <a:r>
            <a:rPr lang="ru-RU" dirty="0" err="1" smtClean="0"/>
            <a:t>дао</a:t>
          </a:r>
          <a:r>
            <a:rPr lang="ru-RU" dirty="0" smtClean="0"/>
            <a:t> </a:t>
          </a:r>
          <a:r>
            <a:rPr lang="ru-RU" dirty="0" err="1" smtClean="0"/>
            <a:t>виражає</a:t>
          </a:r>
          <a:r>
            <a:rPr lang="ru-RU" dirty="0" smtClean="0"/>
            <a:t> собою </a:t>
          </a:r>
          <a:r>
            <a:rPr lang="ru-RU" dirty="0" err="1" smtClean="0"/>
            <a:t>непорушну</a:t>
          </a:r>
          <a:r>
            <a:rPr lang="ru-RU" dirty="0" smtClean="0"/>
            <a:t> </a:t>
          </a:r>
          <a:r>
            <a:rPr lang="ru-RU" dirty="0" err="1" smtClean="0"/>
            <a:t>закономірність</a:t>
          </a:r>
          <a:r>
            <a:rPr lang="ru-RU" dirty="0" smtClean="0"/>
            <a:t>, </a:t>
          </a:r>
          <a:r>
            <a:rPr lang="ru-RU" dirty="0" err="1" smtClean="0"/>
            <a:t>присутню</a:t>
          </a:r>
          <a:r>
            <a:rPr lang="ru-RU" dirty="0" smtClean="0"/>
            <a:t> у </a:t>
          </a:r>
          <a:r>
            <a:rPr lang="ru-RU" dirty="0" err="1" smtClean="0"/>
            <a:t>всьому</a:t>
          </a:r>
          <a:r>
            <a:rPr lang="ru-RU" dirty="0" smtClean="0"/>
            <a:t> </a:t>
          </a:r>
          <a:r>
            <a:rPr lang="ru-RU" dirty="0" err="1" smtClean="0"/>
            <a:t>сущому</a:t>
          </a:r>
          <a:r>
            <a:rPr lang="ru-RU" dirty="0" smtClean="0"/>
            <a:t>: </a:t>
          </a:r>
          <a:r>
            <a:rPr lang="ru-RU" dirty="0" err="1" smtClean="0"/>
            <a:t>небі</a:t>
          </a:r>
          <a:r>
            <a:rPr lang="ru-RU" dirty="0" smtClean="0"/>
            <a:t>, </a:t>
          </a:r>
          <a:r>
            <a:rPr lang="ru-RU" dirty="0" err="1" smtClean="0"/>
            <a:t>природі</a:t>
          </a:r>
          <a:r>
            <a:rPr lang="ru-RU" dirty="0" smtClean="0"/>
            <a:t>, </a:t>
          </a:r>
          <a:r>
            <a:rPr lang="ru-RU" dirty="0" err="1" smtClean="0"/>
            <a:t>суспільстві</a:t>
          </a:r>
          <a:r>
            <a:rPr lang="ru-RU" dirty="0" smtClean="0"/>
            <a:t>, </a:t>
          </a:r>
          <a:r>
            <a:rPr lang="ru-RU" dirty="0" err="1" smtClean="0"/>
            <a:t>людині</a:t>
          </a:r>
          <a:r>
            <a:rPr lang="ru-RU" dirty="0" smtClean="0"/>
            <a:t>. Дао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природний</a:t>
          </a:r>
          <a:r>
            <a:rPr lang="ru-RU" dirty="0" smtClean="0"/>
            <a:t> </a:t>
          </a:r>
          <a:r>
            <a:rPr lang="ru-RU" dirty="0" err="1" smtClean="0"/>
            <a:t>хід</a:t>
          </a:r>
          <a:r>
            <a:rPr lang="ru-RU" dirty="0" smtClean="0"/>
            <a:t> речей, </a:t>
          </a:r>
          <a:r>
            <a:rPr lang="ru-RU" dirty="0" err="1" smtClean="0"/>
            <a:t>рівний</a:t>
          </a:r>
          <a:r>
            <a:rPr lang="ru-RU" dirty="0" smtClean="0"/>
            <a:t> для </a:t>
          </a:r>
          <a:r>
            <a:rPr lang="ru-RU" dirty="0" err="1" smtClean="0"/>
            <a:t>усіх</a:t>
          </a:r>
          <a:endParaRPr lang="ru-RU" dirty="0"/>
        </a:p>
      </dgm:t>
    </dgm:pt>
    <dgm:pt modelId="{5A4083F8-8C52-4055-A288-86DE5A19487C}" type="parTrans" cxnId="{99F68305-B0CC-4529-8EEA-EA362DB8A8A8}">
      <dgm:prSet/>
      <dgm:spPr/>
      <dgm:t>
        <a:bodyPr/>
        <a:lstStyle/>
        <a:p>
          <a:endParaRPr lang="ru-RU"/>
        </a:p>
      </dgm:t>
    </dgm:pt>
    <dgm:pt modelId="{1986C739-FDA3-41EC-B3A9-A5D1D6A51FDC}" type="sibTrans" cxnId="{99F68305-B0CC-4529-8EEA-EA362DB8A8A8}">
      <dgm:prSet/>
      <dgm:spPr/>
      <dgm:t>
        <a:bodyPr/>
        <a:lstStyle/>
        <a:p>
          <a:endParaRPr lang="ru-RU"/>
        </a:p>
      </dgm:t>
    </dgm:pt>
    <dgm:pt modelId="{B218B076-B5C6-4AE4-9EC8-F4153A990CF2}" type="pres">
      <dgm:prSet presAssocID="{A0707FD5-D4F3-4D4B-BFA8-5060B18D70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B2A82-8A91-4DD6-87C5-1DDFCB7AA78B}" type="pres">
      <dgm:prSet presAssocID="{4D1309EC-93A8-43DD-9BC9-A685279F48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5970B-A7FD-4668-8B26-C41793DA7A19}" type="pres">
      <dgm:prSet presAssocID="{7D47DFD0-6D56-4AAA-98EE-1606720BECCA}" presName="spacer" presStyleCnt="0"/>
      <dgm:spPr/>
    </dgm:pt>
    <dgm:pt modelId="{5CAAE53B-8677-4A3A-A004-54737FC43DF3}" type="pres">
      <dgm:prSet presAssocID="{A1D181BD-EF9A-44B2-9770-F7FF50F38D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8AC79-11DC-4A16-A554-B78950D6E9C4}" srcId="{A0707FD5-D4F3-4D4B-BFA8-5060B18D70A7}" destId="{4D1309EC-93A8-43DD-9BC9-A685279F48D9}" srcOrd="0" destOrd="0" parTransId="{D15E3719-DF13-4B57-B379-B878A539D4E1}" sibTransId="{7D47DFD0-6D56-4AAA-98EE-1606720BECCA}"/>
    <dgm:cxn modelId="{77887A1B-32B2-49A5-BDEA-964E5A8A00F6}" type="presOf" srcId="{A0707FD5-D4F3-4D4B-BFA8-5060B18D70A7}" destId="{B218B076-B5C6-4AE4-9EC8-F4153A990CF2}" srcOrd="0" destOrd="0" presId="urn:microsoft.com/office/officeart/2005/8/layout/vList2"/>
    <dgm:cxn modelId="{FC7A6863-9978-4FAB-876F-EA8486D42D56}" type="presOf" srcId="{A1D181BD-EF9A-44B2-9770-F7FF50F38DF0}" destId="{5CAAE53B-8677-4A3A-A004-54737FC43DF3}" srcOrd="0" destOrd="0" presId="urn:microsoft.com/office/officeart/2005/8/layout/vList2"/>
    <dgm:cxn modelId="{99F68305-B0CC-4529-8EEA-EA362DB8A8A8}" srcId="{A0707FD5-D4F3-4D4B-BFA8-5060B18D70A7}" destId="{A1D181BD-EF9A-44B2-9770-F7FF50F38DF0}" srcOrd="1" destOrd="0" parTransId="{5A4083F8-8C52-4055-A288-86DE5A19487C}" sibTransId="{1986C739-FDA3-41EC-B3A9-A5D1D6A51FDC}"/>
    <dgm:cxn modelId="{DE7D7C65-6915-4D20-9020-99E5E133CB90}" type="presOf" srcId="{4D1309EC-93A8-43DD-9BC9-A685279F48D9}" destId="{E57B2A82-8A91-4DD6-87C5-1DDFCB7AA78B}" srcOrd="0" destOrd="0" presId="urn:microsoft.com/office/officeart/2005/8/layout/vList2"/>
    <dgm:cxn modelId="{0AB5F04E-DB42-4597-9188-219B54B8791E}" type="presParOf" srcId="{B218B076-B5C6-4AE4-9EC8-F4153A990CF2}" destId="{E57B2A82-8A91-4DD6-87C5-1DDFCB7AA78B}" srcOrd="0" destOrd="0" presId="urn:microsoft.com/office/officeart/2005/8/layout/vList2"/>
    <dgm:cxn modelId="{41E944CA-81F3-45D1-9EC9-4CF585751CF2}" type="presParOf" srcId="{B218B076-B5C6-4AE4-9EC8-F4153A990CF2}" destId="{7E05970B-A7FD-4668-8B26-C41793DA7A19}" srcOrd="1" destOrd="0" presId="urn:microsoft.com/office/officeart/2005/8/layout/vList2"/>
    <dgm:cxn modelId="{D2E426FA-1FFC-42C8-8CCA-9BEB86B0C727}" type="presParOf" srcId="{B218B076-B5C6-4AE4-9EC8-F4153A990CF2}" destId="{5CAAE53B-8677-4A3A-A004-54737FC43D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F4948-11B6-45F1-B820-3E11288E9BA8}">
      <dsp:nvSpPr>
        <dsp:cNvPr id="0" name=""/>
        <dsp:cNvSpPr/>
      </dsp:nvSpPr>
      <dsp:spPr>
        <a:xfrm>
          <a:off x="0" y="551956"/>
          <a:ext cx="7632848" cy="35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світський характер, слабкий зв’язок з релігією</a:t>
          </a:r>
          <a:endParaRPr lang="ru-RU" sz="1500" kern="1200"/>
        </a:p>
      </dsp:txBody>
      <dsp:txXfrm>
        <a:off x="17134" y="569090"/>
        <a:ext cx="7598580" cy="316732"/>
      </dsp:txXfrm>
    </dsp:sp>
    <dsp:sp modelId="{C31B2E77-F023-4852-B116-8DCD211F3392}">
      <dsp:nvSpPr>
        <dsp:cNvPr id="0" name=""/>
        <dsp:cNvSpPr/>
      </dsp:nvSpPr>
      <dsp:spPr>
        <a:xfrm>
          <a:off x="0" y="946156"/>
          <a:ext cx="7632848" cy="351000"/>
        </a:xfrm>
        <a:prstGeom prst="roundRect">
          <a:avLst/>
        </a:prstGeom>
        <a:solidFill>
          <a:schemeClr val="accent4">
            <a:hueOff val="-570703"/>
            <a:satOff val="6005"/>
            <a:lumOff val="3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морально-етична світоглядна традиція</a:t>
          </a:r>
          <a:endParaRPr lang="ru-RU" sz="1500" kern="1200"/>
        </a:p>
      </dsp:txBody>
      <dsp:txXfrm>
        <a:off x="17134" y="963290"/>
        <a:ext cx="7598580" cy="316732"/>
      </dsp:txXfrm>
    </dsp:sp>
    <dsp:sp modelId="{CBC74EDF-558A-4C57-8535-FEE926ECF959}">
      <dsp:nvSpPr>
        <dsp:cNvPr id="0" name=""/>
        <dsp:cNvSpPr/>
      </dsp:nvSpPr>
      <dsp:spPr>
        <a:xfrm>
          <a:off x="0" y="1340356"/>
          <a:ext cx="7632848" cy="351000"/>
        </a:xfrm>
        <a:prstGeom prst="roundRect">
          <a:avLst/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прагнення організувати життя суспільства на «раціональних» засадах</a:t>
          </a:r>
          <a:endParaRPr lang="ru-RU" sz="1500" kern="1200"/>
        </a:p>
      </dsp:txBody>
      <dsp:txXfrm>
        <a:off x="17134" y="1357490"/>
        <a:ext cx="7598580" cy="316732"/>
      </dsp:txXfrm>
    </dsp:sp>
    <dsp:sp modelId="{FAD7ABAA-0177-475F-BD61-A1401D7EB65F}">
      <dsp:nvSpPr>
        <dsp:cNvPr id="0" name=""/>
        <dsp:cNvSpPr/>
      </dsp:nvSpPr>
      <dsp:spPr>
        <a:xfrm>
          <a:off x="0" y="1734556"/>
          <a:ext cx="7632848" cy="351000"/>
        </a:xfrm>
        <a:prstGeom prst="roundRect">
          <a:avLst/>
        </a:prstGeom>
        <a:solidFill>
          <a:schemeClr val="accent4">
            <a:hueOff val="-1712109"/>
            <a:satOff val="18016"/>
            <a:lumOff val="10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Патріархальна концепція походження держави </a:t>
          </a:r>
          <a:endParaRPr lang="ru-RU" sz="1500" kern="1200"/>
        </a:p>
      </dsp:txBody>
      <dsp:txXfrm>
        <a:off x="17134" y="1751690"/>
        <a:ext cx="7598580" cy="316732"/>
      </dsp:txXfrm>
    </dsp:sp>
    <dsp:sp modelId="{31644AE2-ED55-420C-9FE3-90B34F407205}">
      <dsp:nvSpPr>
        <dsp:cNvPr id="0" name=""/>
        <dsp:cNvSpPr/>
      </dsp:nvSpPr>
      <dsp:spPr>
        <a:xfrm>
          <a:off x="0" y="2128756"/>
          <a:ext cx="7632848" cy="351000"/>
        </a:xfrm>
        <a:prstGeom prst="roundRect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обожнення особистості імператора, який є сином Неба на землі, культ імператора</a:t>
          </a:r>
          <a:endParaRPr lang="ru-RU" sz="1500" kern="1200"/>
        </a:p>
      </dsp:txBody>
      <dsp:txXfrm>
        <a:off x="17134" y="2145890"/>
        <a:ext cx="7598580" cy="316732"/>
      </dsp:txXfrm>
    </dsp:sp>
    <dsp:sp modelId="{D68EFD86-4727-4E6E-9804-8291472E5D61}">
      <dsp:nvSpPr>
        <dsp:cNvPr id="0" name=""/>
        <dsp:cNvSpPr/>
      </dsp:nvSpPr>
      <dsp:spPr>
        <a:xfrm>
          <a:off x="0" y="2522956"/>
          <a:ext cx="7632848" cy="351000"/>
        </a:xfrm>
        <a:prstGeom prst="roundRect">
          <a:avLst/>
        </a:prstGeom>
        <a:solidFill>
          <a:schemeClr val="accent4">
            <a:hueOff val="-2853515"/>
            <a:satOff val="30026"/>
            <a:lumOff val="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залежність блага держави від особи правителя</a:t>
          </a:r>
          <a:endParaRPr lang="ru-RU" sz="1500" kern="1200"/>
        </a:p>
      </dsp:txBody>
      <dsp:txXfrm>
        <a:off x="17134" y="2540090"/>
        <a:ext cx="7598580" cy="316732"/>
      </dsp:txXfrm>
    </dsp:sp>
    <dsp:sp modelId="{4F850F07-F660-49AB-9114-34A2602B1AE2}">
      <dsp:nvSpPr>
        <dsp:cNvPr id="0" name=""/>
        <dsp:cNvSpPr/>
      </dsp:nvSpPr>
      <dsp:spPr>
        <a:xfrm>
          <a:off x="0" y="2917156"/>
          <a:ext cx="7632848" cy="351000"/>
        </a:xfrm>
        <a:prstGeom prst="roundRect">
          <a:avLst/>
        </a:prstGeom>
        <a:solidFill>
          <a:schemeClr val="accent4">
            <a:hueOff val="-3424218"/>
            <a:satOff val="36032"/>
            <a:lumOff val="20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антиіндивідуалізм, людина – частина держави</a:t>
          </a:r>
          <a:endParaRPr lang="ru-RU" sz="1500" kern="1200"/>
        </a:p>
      </dsp:txBody>
      <dsp:txXfrm>
        <a:off x="17134" y="2934290"/>
        <a:ext cx="7598580" cy="316732"/>
      </dsp:txXfrm>
    </dsp:sp>
    <dsp:sp modelId="{36B15293-D15A-4260-B1D0-DA003C145E6E}">
      <dsp:nvSpPr>
        <dsp:cNvPr id="0" name=""/>
        <dsp:cNvSpPr/>
      </dsp:nvSpPr>
      <dsp:spPr>
        <a:xfrm>
          <a:off x="0" y="3311356"/>
          <a:ext cx="7632848" cy="351000"/>
        </a:xfrm>
        <a:prstGeom prst="roundRect">
          <a:avLst/>
        </a:prstGeom>
        <a:solidFill>
          <a:schemeClr val="accent4">
            <a:hueOff val="-3994921"/>
            <a:satOff val="42037"/>
            <a:lumOff val="24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управління кращих</a:t>
          </a:r>
          <a:endParaRPr lang="ru-RU" sz="1500" kern="1200"/>
        </a:p>
      </dsp:txBody>
      <dsp:txXfrm>
        <a:off x="17134" y="3328490"/>
        <a:ext cx="7598580" cy="316732"/>
      </dsp:txXfrm>
    </dsp:sp>
    <dsp:sp modelId="{65D87D51-68CD-4E6B-AF30-99B41E0F9D88}">
      <dsp:nvSpPr>
        <dsp:cNvPr id="0" name=""/>
        <dsp:cNvSpPr/>
      </dsp:nvSpPr>
      <dsp:spPr>
        <a:xfrm>
          <a:off x="0" y="3705556"/>
          <a:ext cx="7632848" cy="351000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протиставлення моралі і закону</a:t>
          </a:r>
          <a:endParaRPr lang="ru-RU" sz="1500" kern="1200"/>
        </a:p>
      </dsp:txBody>
      <dsp:txXfrm>
        <a:off x="17134" y="3722690"/>
        <a:ext cx="7598580" cy="316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84C06-F0BC-4E27-9A22-0EA10CFFBBF7}">
      <dsp:nvSpPr>
        <dsp:cNvPr id="0" name=""/>
        <dsp:cNvSpPr/>
      </dsp:nvSpPr>
      <dsp:spPr>
        <a:xfrm>
          <a:off x="0" y="43064"/>
          <a:ext cx="7344816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Імператор повинен так вибудувати адміністрацію, щоб не потрібно було навіть вказівок, кожен знав би свою справу і виконував її бездоганно</a:t>
          </a:r>
          <a:endParaRPr lang="ru-RU" sz="1800" kern="1200"/>
        </a:p>
      </dsp:txBody>
      <dsp:txXfrm>
        <a:off x="46263" y="89327"/>
        <a:ext cx="7252290" cy="855173"/>
      </dsp:txXfrm>
    </dsp:sp>
    <dsp:sp modelId="{64A38A14-E284-4B7D-B19C-4C80E7A7510A}">
      <dsp:nvSpPr>
        <dsp:cNvPr id="0" name=""/>
        <dsp:cNvSpPr/>
      </dsp:nvSpPr>
      <dsp:spPr>
        <a:xfrm>
          <a:off x="0" y="1042604"/>
          <a:ext cx="7344816" cy="947699"/>
        </a:xfrm>
        <a:prstGeom prst="roundRect">
          <a:avLst/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Правління в державі має бути простим</a:t>
          </a:r>
          <a:endParaRPr lang="ru-RU" sz="1800" kern="1200"/>
        </a:p>
      </dsp:txBody>
      <dsp:txXfrm>
        <a:off x="46263" y="1088867"/>
        <a:ext cx="7252290" cy="855173"/>
      </dsp:txXfrm>
    </dsp:sp>
    <dsp:sp modelId="{216C554E-1311-4744-AAEE-3CE674056D32}">
      <dsp:nvSpPr>
        <dsp:cNvPr id="0" name=""/>
        <dsp:cNvSpPr/>
      </dsp:nvSpPr>
      <dsp:spPr>
        <a:xfrm>
          <a:off x="0" y="2042144"/>
          <a:ext cx="7344816" cy="947699"/>
        </a:xfrm>
        <a:prstGeom prst="round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Принцип утримання від активних дій – правитель не повинен втручатися в природний хід речей. Кращий правитель той, про якого народ знає лише те, що він існує. </a:t>
          </a:r>
          <a:endParaRPr lang="ru-RU" sz="1800" kern="1200"/>
        </a:p>
      </dsp:txBody>
      <dsp:txXfrm>
        <a:off x="46263" y="2088407"/>
        <a:ext cx="7252290" cy="855173"/>
      </dsp:txXfrm>
    </dsp:sp>
    <dsp:sp modelId="{16C4893B-BAB4-4A48-80F1-81E95B566D19}">
      <dsp:nvSpPr>
        <dsp:cNvPr id="0" name=""/>
        <dsp:cNvSpPr/>
      </dsp:nvSpPr>
      <dsp:spPr>
        <a:xfrm>
          <a:off x="0" y="3041684"/>
          <a:ext cx="7344816" cy="947699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Мудрий керівник не робить нічого такого, що гальмує принцип саморозвитку і тоді суспільство процвітає, перебуваючи в гармонії та спокої. </a:t>
          </a:r>
          <a:endParaRPr lang="ru-RU" sz="1800" kern="1200"/>
        </a:p>
      </dsp:txBody>
      <dsp:txXfrm>
        <a:off x="46263" y="3087947"/>
        <a:ext cx="7252290" cy="8551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39BB6-E7B2-4E5C-B309-8FCE40A18B8A}">
      <dsp:nvSpPr>
        <dsp:cNvPr id="0" name=""/>
        <dsp:cNvSpPr/>
      </dsp:nvSpPr>
      <dsp:spPr>
        <a:xfrm>
          <a:off x="756" y="738243"/>
          <a:ext cx="2753285" cy="20400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заклик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утриматися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утисків</a:t>
          </a:r>
          <a:r>
            <a:rPr lang="ru-RU" sz="2100" kern="1200" dirty="0" smtClean="0"/>
            <a:t> народу та </a:t>
          </a:r>
          <a:r>
            <a:rPr lang="ru-RU" sz="2100" kern="1200" dirty="0" err="1" smtClean="0"/>
            <a:t>залишити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його</a:t>
          </a:r>
          <a:r>
            <a:rPr lang="ru-RU" sz="2100" kern="1200" dirty="0" smtClean="0"/>
            <a:t> в </a:t>
          </a:r>
          <a:r>
            <a:rPr lang="ru-RU" sz="2100" kern="1200" dirty="0" err="1" smtClean="0"/>
            <a:t>спокої</a:t>
          </a:r>
          <a:endParaRPr lang="ru-RU" sz="2100" kern="1200" dirty="0"/>
        </a:p>
      </dsp:txBody>
      <dsp:txXfrm>
        <a:off x="60506" y="797993"/>
        <a:ext cx="2633785" cy="1920519"/>
      </dsp:txXfrm>
    </dsp:sp>
    <dsp:sp modelId="{5DAC9274-087E-47BE-9327-24514C478C46}">
      <dsp:nvSpPr>
        <dsp:cNvPr id="0" name=""/>
        <dsp:cNvSpPr/>
      </dsp:nvSpPr>
      <dsp:spPr>
        <a:xfrm>
          <a:off x="3442363" y="738243"/>
          <a:ext cx="2753285" cy="2127325"/>
        </a:xfrm>
        <a:prstGeom prst="roundRect">
          <a:avLst>
            <a:gd name="adj" fmla="val 10000"/>
          </a:avLst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проповідування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пасивності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відмови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активної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боротьби</a:t>
          </a:r>
          <a:r>
            <a:rPr lang="ru-RU" sz="2100" kern="1200" dirty="0" smtClean="0"/>
            <a:t> народу </a:t>
          </a:r>
          <a:r>
            <a:rPr lang="ru-RU" sz="2100" kern="1200" dirty="0" err="1" smtClean="0"/>
            <a:t>проти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своїх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гнобителів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утисків</a:t>
          </a:r>
          <a:endParaRPr lang="ru-RU" sz="2100" kern="1200" dirty="0"/>
        </a:p>
      </dsp:txBody>
      <dsp:txXfrm>
        <a:off x="3504670" y="800550"/>
        <a:ext cx="2628671" cy="20027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B2675-A41F-4868-85CC-64E1A32F0E8E}">
      <dsp:nvSpPr>
        <dsp:cNvPr id="0" name=""/>
        <dsp:cNvSpPr/>
      </dsp:nvSpPr>
      <dsp:spPr>
        <a:xfrm>
          <a:off x="0" y="509526"/>
          <a:ext cx="7344816" cy="5705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життя в маленьких поселеннях</a:t>
          </a:r>
          <a:endParaRPr lang="ru-RU" sz="1300" kern="1200"/>
        </a:p>
      </dsp:txBody>
      <dsp:txXfrm>
        <a:off x="27854" y="537380"/>
        <a:ext cx="7289108" cy="514886"/>
      </dsp:txXfrm>
    </dsp:sp>
    <dsp:sp modelId="{8E901C98-6763-4A08-8398-25E30B738835}">
      <dsp:nvSpPr>
        <dsp:cNvPr id="0" name=""/>
        <dsp:cNvSpPr/>
      </dsp:nvSpPr>
      <dsp:spPr>
        <a:xfrm>
          <a:off x="0" y="1117560"/>
          <a:ext cx="7344816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Відмова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від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писемності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знарядь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праці</a:t>
          </a:r>
          <a:endParaRPr lang="ru-RU" sz="1300" kern="1200" dirty="0"/>
        </a:p>
      </dsp:txBody>
      <dsp:txXfrm>
        <a:off x="24131" y="1141691"/>
        <a:ext cx="7296554" cy="446063"/>
      </dsp:txXfrm>
    </dsp:sp>
    <dsp:sp modelId="{047B2E99-E58B-4ABE-B042-A9D441C2571C}">
      <dsp:nvSpPr>
        <dsp:cNvPr id="0" name=""/>
        <dsp:cNvSpPr/>
      </dsp:nvSpPr>
      <dsp:spPr>
        <a:xfrm>
          <a:off x="0" y="1649325"/>
          <a:ext cx="7344816" cy="4943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управляти легше малим і нечисельним, ніж великим і багаточисельним. </a:t>
          </a:r>
          <a:endParaRPr lang="ru-RU" sz="1300" kern="1200"/>
        </a:p>
      </dsp:txBody>
      <dsp:txXfrm>
        <a:off x="24131" y="1673456"/>
        <a:ext cx="7296554" cy="446063"/>
      </dsp:txXfrm>
    </dsp:sp>
    <dsp:sp modelId="{0BCFF6F1-3EFE-45AC-A46A-F770F05E366C}">
      <dsp:nvSpPr>
        <dsp:cNvPr id="0" name=""/>
        <dsp:cNvSpPr/>
      </dsp:nvSpPr>
      <dsp:spPr>
        <a:xfrm>
          <a:off x="0" y="2181090"/>
          <a:ext cx="7344816" cy="494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селитися треба ближче до землі</a:t>
          </a:r>
          <a:endParaRPr lang="ru-RU" sz="1300" kern="1200"/>
        </a:p>
      </dsp:txBody>
      <dsp:txXfrm>
        <a:off x="24131" y="2205221"/>
        <a:ext cx="7296554" cy="446063"/>
      </dsp:txXfrm>
    </dsp:sp>
    <dsp:sp modelId="{E41A717D-2C7E-4552-B05E-2EB3DB3D7D74}">
      <dsp:nvSpPr>
        <dsp:cNvPr id="0" name=""/>
        <dsp:cNvSpPr/>
      </dsp:nvSpPr>
      <dsp:spPr>
        <a:xfrm>
          <a:off x="0" y="2712855"/>
          <a:ext cx="7344816" cy="4943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відлучити народ від знань. Важко управляти народом, якщо в нього багато знань. Управління країною за допомогою знань приносить їй нещастя, а без їх застосування – щастя. </a:t>
          </a:r>
          <a:endParaRPr lang="ru-RU" sz="1300" kern="1200"/>
        </a:p>
      </dsp:txBody>
      <dsp:txXfrm>
        <a:off x="24131" y="2736986"/>
        <a:ext cx="7296554" cy="446063"/>
      </dsp:txXfrm>
    </dsp:sp>
    <dsp:sp modelId="{BA5747CB-A207-468D-A5C8-27CC754A8F5A}">
      <dsp:nvSpPr>
        <dsp:cNvPr id="0" name=""/>
        <dsp:cNvSpPr/>
      </dsp:nvSpPr>
      <dsp:spPr>
        <a:xfrm>
          <a:off x="0" y="3244620"/>
          <a:ext cx="7344816" cy="494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відмова від культури</a:t>
          </a:r>
          <a:endParaRPr lang="ru-RU" sz="1300" kern="1200"/>
        </a:p>
      </dsp:txBody>
      <dsp:txXfrm>
        <a:off x="24131" y="3268751"/>
        <a:ext cx="7296554" cy="446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B7FA8-BECC-4D9C-81A0-A14B3580D37E}">
      <dsp:nvSpPr>
        <dsp:cNvPr id="0" name=""/>
        <dsp:cNvSpPr/>
      </dsp:nvSpPr>
      <dsp:spPr>
        <a:xfrm>
          <a:off x="0" y="94501"/>
          <a:ext cx="8280920" cy="10883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– даосизм (VI ст. до н. е.; основний представник – Лао-цзи), головна ідея якого полягає у засудженні будь-якого втручання влади у справи суспільства</a:t>
          </a:r>
          <a:endParaRPr lang="ru-RU" sz="1600" kern="1200"/>
        </a:p>
      </dsp:txBody>
      <dsp:txXfrm>
        <a:off x="53127" y="147628"/>
        <a:ext cx="8174666" cy="982065"/>
      </dsp:txXfrm>
    </dsp:sp>
    <dsp:sp modelId="{73854836-7F75-43D8-AE53-3D76C2678AC2}">
      <dsp:nvSpPr>
        <dsp:cNvPr id="0" name=""/>
        <dsp:cNvSpPr/>
      </dsp:nvSpPr>
      <dsp:spPr>
        <a:xfrm>
          <a:off x="0" y="1228900"/>
          <a:ext cx="8280920" cy="1088319"/>
        </a:xfrm>
        <a:prstGeom prst="roundRect">
          <a:avLst/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конфуціанство</a:t>
          </a:r>
          <a:r>
            <a:rPr lang="ru-RU" sz="1600" kern="1200" dirty="0" smtClean="0"/>
            <a:t> (V-IV ст. до н. е.; </a:t>
          </a:r>
          <a:r>
            <a:rPr lang="ru-RU" sz="1600" kern="1200" dirty="0" err="1" smtClean="0"/>
            <a:t>основні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представники</a:t>
          </a:r>
          <a:r>
            <a:rPr lang="ru-RU" sz="1600" kern="1200" dirty="0" smtClean="0"/>
            <a:t> – </a:t>
          </a:r>
          <a:r>
            <a:rPr lang="ru-RU" sz="1600" kern="1200" dirty="0" err="1" smtClean="0"/>
            <a:t>Конфуцій</a:t>
          </a:r>
          <a:r>
            <a:rPr lang="ru-RU" sz="1600" kern="1200" dirty="0" smtClean="0"/>
            <a:t>, Мен-</a:t>
          </a:r>
          <a:r>
            <a:rPr lang="ru-RU" sz="1600" kern="1200" dirty="0" err="1" smtClean="0"/>
            <a:t>цзи</a:t>
          </a:r>
          <a:r>
            <a:rPr lang="ru-RU" sz="1600" kern="1200" dirty="0" smtClean="0"/>
            <a:t>), </a:t>
          </a:r>
          <a:r>
            <a:rPr lang="ru-RU" sz="1600" kern="1200" dirty="0" err="1" smtClean="0"/>
            <a:t>провідною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ідеєю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якого</a:t>
          </a:r>
          <a:r>
            <a:rPr lang="ru-RU" sz="1600" kern="1200" dirty="0" smtClean="0"/>
            <a:t> є </a:t>
          </a:r>
          <a:r>
            <a:rPr lang="ru-RU" sz="1600" kern="1200" dirty="0" err="1" smtClean="0"/>
            <a:t>досягнення</a:t>
          </a:r>
          <a:r>
            <a:rPr lang="ru-RU" sz="1600" kern="1200" dirty="0" smtClean="0"/>
            <a:t> «</a:t>
          </a:r>
          <a:r>
            <a:rPr lang="ru-RU" sz="1600" kern="1200" dirty="0" err="1" smtClean="0"/>
            <a:t>жень</a:t>
          </a:r>
          <a:r>
            <a:rPr lang="ru-RU" sz="1600" kern="1200" dirty="0" smtClean="0"/>
            <a:t>» (</a:t>
          </a:r>
          <a:r>
            <a:rPr lang="ru-RU" sz="1600" kern="1200" dirty="0" err="1" smtClean="0"/>
            <a:t>людяності</a:t>
          </a:r>
          <a:r>
            <a:rPr lang="ru-RU" sz="1600" kern="1200" dirty="0" smtClean="0"/>
            <a:t>) за </a:t>
          </a:r>
          <a:r>
            <a:rPr lang="ru-RU" sz="1600" kern="1200" dirty="0" err="1" smtClean="0"/>
            <a:t>рахунок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дотримання</a:t>
          </a:r>
          <a:r>
            <a:rPr lang="ru-RU" sz="1600" kern="1200" dirty="0" smtClean="0"/>
            <a:t> «</a:t>
          </a:r>
          <a:r>
            <a:rPr lang="ru-RU" sz="1600" kern="1200" dirty="0" err="1" smtClean="0"/>
            <a:t>лі</a:t>
          </a:r>
          <a:r>
            <a:rPr lang="ru-RU" sz="1600" kern="1200" dirty="0" smtClean="0"/>
            <a:t>» (</a:t>
          </a:r>
          <a:r>
            <a:rPr lang="ru-RU" sz="1600" kern="1200" dirty="0" err="1" smtClean="0"/>
            <a:t>поведінкових</a:t>
          </a:r>
          <a:r>
            <a:rPr lang="ru-RU" sz="1600" kern="1200" dirty="0" smtClean="0"/>
            <a:t> норм та установок),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виступає</a:t>
          </a:r>
          <a:r>
            <a:rPr lang="ru-RU" sz="1600" kern="1200" dirty="0" smtClean="0"/>
            <a:t> основою </a:t>
          </a:r>
          <a:r>
            <a:rPr lang="ru-RU" sz="1600" kern="1200" dirty="0" err="1" smtClean="0"/>
            <a:t>вдосконалення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особистості</a:t>
          </a:r>
          <a:endParaRPr lang="ru-RU" sz="1600" kern="1200" dirty="0"/>
        </a:p>
      </dsp:txBody>
      <dsp:txXfrm>
        <a:off x="53127" y="1282027"/>
        <a:ext cx="8174666" cy="982065"/>
      </dsp:txXfrm>
    </dsp:sp>
    <dsp:sp modelId="{4FCD0C56-E494-4E6B-B459-2672B9BAE388}">
      <dsp:nvSpPr>
        <dsp:cNvPr id="0" name=""/>
        <dsp:cNvSpPr/>
      </dsp:nvSpPr>
      <dsp:spPr>
        <a:xfrm>
          <a:off x="0" y="2363300"/>
          <a:ext cx="8280920" cy="1088319"/>
        </a:xfrm>
        <a:prstGeom prst="round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– моїзм (IV-III ст. до н. е.; основний представник – Мо-цзи) – вчення, в основі якого покладена ідея всезагальної любові, сутність якої полягає в тому, що підлеглі з любові до правителя повинні виконувати всі його накази, а правитель з любові до них повинен їх за це нагороджувати і заохочувати</a:t>
          </a:r>
          <a:endParaRPr lang="ru-RU" sz="1600" kern="1200"/>
        </a:p>
      </dsp:txBody>
      <dsp:txXfrm>
        <a:off x="53127" y="2416427"/>
        <a:ext cx="8174666" cy="982065"/>
      </dsp:txXfrm>
    </dsp:sp>
    <dsp:sp modelId="{205D777E-2E1A-43CA-995F-A35B842143E2}">
      <dsp:nvSpPr>
        <dsp:cNvPr id="0" name=""/>
        <dsp:cNvSpPr/>
      </dsp:nvSpPr>
      <dsp:spPr>
        <a:xfrm>
          <a:off x="0" y="3497699"/>
          <a:ext cx="8280920" cy="1088319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– легізм ( III ст. до н. е.; основні представники – Шан Ян, Хань Фей-цзи), прихильники якого висловлюються за сильну деспотичну владу, застосування суворих покарань, які є основою порядку в державі, встановлення жорстких законів</a:t>
          </a:r>
          <a:endParaRPr lang="ru-RU" sz="1600" kern="1200"/>
        </a:p>
      </dsp:txBody>
      <dsp:txXfrm>
        <a:off x="53127" y="3550826"/>
        <a:ext cx="8174666" cy="982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83A0E-7C7C-4C8F-88B3-13D24DB08B54}">
      <dsp:nvSpPr>
        <dsp:cNvPr id="0" name=""/>
        <dsp:cNvSpPr/>
      </dsp:nvSpPr>
      <dsp:spPr>
        <a:xfrm>
          <a:off x="2692093" y="1432217"/>
          <a:ext cx="1532301" cy="1532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17D7BA-98B5-4EB9-954B-8437BF38E09E}">
      <dsp:nvSpPr>
        <dsp:cNvPr id="0" name=""/>
        <dsp:cNvSpPr/>
      </dsp:nvSpPr>
      <dsp:spPr>
        <a:xfrm>
          <a:off x="1487541" y="-288457"/>
          <a:ext cx="3941404" cy="21972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FF0000"/>
              </a:solidFill>
            </a:rPr>
            <a:t>Лі</a:t>
          </a:r>
          <a:r>
            <a:rPr lang="ru-RU" sz="1800" kern="1200" dirty="0" smtClean="0">
              <a:solidFill>
                <a:srgbClr val="FF0000"/>
              </a:solidFill>
            </a:rPr>
            <a:t> </a:t>
          </a:r>
          <a:r>
            <a:rPr lang="ru-RU" sz="1800" kern="1200" dirty="0" smtClean="0"/>
            <a:t>– система правил </a:t>
          </a:r>
          <a:r>
            <a:rPr lang="ru-RU" sz="1800" kern="1200" dirty="0" err="1" smtClean="0"/>
            <a:t>спілкування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поведінкова</a:t>
          </a:r>
          <a:r>
            <a:rPr lang="ru-RU" sz="1800" kern="1200" dirty="0" smtClean="0"/>
            <a:t> норма та установка, </a:t>
          </a:r>
          <a:r>
            <a:rPr lang="ru-RU" sz="1800" kern="1200" dirty="0" err="1" smtClean="0"/>
            <a:t>соціальний</a:t>
          </a:r>
          <a:r>
            <a:rPr lang="ru-RU" sz="1800" kern="1200" dirty="0" smtClean="0"/>
            <a:t> регламент, ритуал</a:t>
          </a:r>
          <a:endParaRPr lang="ru-RU" sz="1800" kern="1200" dirty="0"/>
        </a:p>
      </dsp:txBody>
      <dsp:txXfrm>
        <a:off x="1487541" y="-288457"/>
        <a:ext cx="3941404" cy="2197224"/>
      </dsp:txXfrm>
    </dsp:sp>
    <dsp:sp modelId="{ECB3B7E7-3F1A-48CD-BFD2-E6C2B0278AE6}">
      <dsp:nvSpPr>
        <dsp:cNvPr id="0" name=""/>
        <dsp:cNvSpPr/>
      </dsp:nvSpPr>
      <dsp:spPr>
        <a:xfrm>
          <a:off x="3189452" y="1719400"/>
          <a:ext cx="1532301" cy="1532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AE6960-91B2-4504-8F59-8530CB00488A}">
      <dsp:nvSpPr>
        <dsp:cNvPr id="0" name=""/>
        <dsp:cNvSpPr/>
      </dsp:nvSpPr>
      <dsp:spPr>
        <a:xfrm>
          <a:off x="4835400" y="1282167"/>
          <a:ext cx="1815138" cy="11427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І</a:t>
          </a:r>
          <a:r>
            <a:rPr lang="ru-RU" sz="1800" kern="1200" dirty="0" smtClean="0"/>
            <a:t> – </a:t>
          </a:r>
          <a:r>
            <a:rPr lang="ru-RU" sz="1800" kern="1200" dirty="0" err="1" smtClean="0"/>
            <a:t>обов’язок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якого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ніхто</a:t>
          </a:r>
          <a:r>
            <a:rPr lang="ru-RU" sz="1800" kern="1200" dirty="0" smtClean="0"/>
            <a:t> не </a:t>
          </a:r>
          <a:r>
            <a:rPr lang="ru-RU" sz="1800" kern="1200" dirty="0" err="1" smtClean="0"/>
            <a:t>може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ухилитися</a:t>
          </a:r>
          <a:endParaRPr lang="ru-RU" sz="1800" kern="1200" dirty="0"/>
        </a:p>
      </dsp:txBody>
      <dsp:txXfrm>
        <a:off x="4835400" y="1282167"/>
        <a:ext cx="1815138" cy="1142766"/>
      </dsp:txXfrm>
    </dsp:sp>
    <dsp:sp modelId="{57438A06-F521-484B-AFC2-41EEE9151D72}">
      <dsp:nvSpPr>
        <dsp:cNvPr id="0" name=""/>
        <dsp:cNvSpPr/>
      </dsp:nvSpPr>
      <dsp:spPr>
        <a:xfrm>
          <a:off x="3189452" y="2293764"/>
          <a:ext cx="1532301" cy="1532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9F345F-C7B8-40B7-AF61-2F29AEC4A4FD}">
      <dsp:nvSpPr>
        <dsp:cNvPr id="0" name=""/>
        <dsp:cNvSpPr/>
      </dsp:nvSpPr>
      <dsp:spPr>
        <a:xfrm>
          <a:off x="3975024" y="2986380"/>
          <a:ext cx="3535890" cy="12769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smtClean="0">
              <a:solidFill>
                <a:srgbClr val="FF0000"/>
              </a:solidFill>
            </a:rPr>
            <a:t>Жень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людинолюбство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людяність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гуманність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доброчесність</a:t>
          </a:r>
          <a:r>
            <a:rPr lang="ru-RU" sz="1600" kern="1200" dirty="0" smtClean="0"/>
            <a:t>) – </a:t>
          </a:r>
          <a:r>
            <a:rPr lang="ru-RU" sz="1600" kern="1200" dirty="0" err="1" smtClean="0"/>
            <a:t>моральний</a:t>
          </a:r>
          <a:r>
            <a:rPr lang="ru-RU" sz="1600" kern="1200" dirty="0" smtClean="0"/>
            <a:t> принцип, </a:t>
          </a:r>
          <a:r>
            <a:rPr lang="ru-RU" sz="1600" kern="1200" dirty="0" err="1" smtClean="0"/>
            <a:t>який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визначає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вчинки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поведінку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людини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виступає</a:t>
          </a:r>
          <a:r>
            <a:rPr lang="ru-RU" sz="1600" kern="1200" dirty="0" smtClean="0"/>
            <a:t> основою </a:t>
          </a:r>
          <a:r>
            <a:rPr lang="ru-RU" sz="1600" kern="1200" dirty="0" err="1" smtClean="0"/>
            <a:t>відносин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між</a:t>
          </a:r>
          <a:r>
            <a:rPr lang="ru-RU" sz="1600" kern="1200" dirty="0" smtClean="0"/>
            <a:t> людьми, </a:t>
          </a:r>
          <a:r>
            <a:rPr lang="ru-RU" sz="1600" kern="1200" dirty="0" err="1" smtClean="0"/>
            <a:t>кінцевою</a:t>
          </a:r>
          <a:r>
            <a:rPr lang="ru-RU" sz="1600" kern="1200" dirty="0" smtClean="0"/>
            <a:t> метою морального </a:t>
          </a:r>
          <a:r>
            <a:rPr lang="ru-RU" sz="1600" kern="1200" dirty="0" err="1" smtClean="0"/>
            <a:t>самовдосконалення</a:t>
          </a:r>
          <a:endParaRPr lang="ru-RU" sz="1600" kern="1200" dirty="0"/>
        </a:p>
      </dsp:txBody>
      <dsp:txXfrm>
        <a:off x="3975024" y="2986380"/>
        <a:ext cx="3535890" cy="1276917"/>
      </dsp:txXfrm>
    </dsp:sp>
    <dsp:sp modelId="{7FA5C214-F65B-493C-B8F9-E76B6DFED279}">
      <dsp:nvSpPr>
        <dsp:cNvPr id="0" name=""/>
        <dsp:cNvSpPr/>
      </dsp:nvSpPr>
      <dsp:spPr>
        <a:xfrm>
          <a:off x="2692093" y="2581443"/>
          <a:ext cx="1532301" cy="1532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F22095-BFAC-4A23-BD12-62C1EC649C69}">
      <dsp:nvSpPr>
        <dsp:cNvPr id="0" name=""/>
        <dsp:cNvSpPr/>
      </dsp:nvSpPr>
      <dsp:spPr>
        <a:xfrm>
          <a:off x="2500555" y="4213613"/>
          <a:ext cx="1915376" cy="10433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– </a:t>
          </a:r>
          <a:r>
            <a:rPr lang="ru-RU" sz="1800" kern="1200" dirty="0" err="1" smtClean="0">
              <a:solidFill>
                <a:srgbClr val="FF0000"/>
              </a:solidFill>
            </a:rPr>
            <a:t>Сяо</a:t>
          </a:r>
          <a:r>
            <a:rPr lang="ru-RU" sz="1800" kern="1200" dirty="0" smtClean="0">
              <a:solidFill>
                <a:srgbClr val="FF0000"/>
              </a:solidFill>
            </a:rPr>
            <a:t> </a:t>
          </a:r>
          <a:r>
            <a:rPr lang="ru-RU" sz="1800" kern="1200" dirty="0" smtClean="0"/>
            <a:t>– </a:t>
          </a:r>
          <a:r>
            <a:rPr lang="ru-RU" sz="1800" kern="1200" dirty="0" err="1" smtClean="0"/>
            <a:t>повага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батьків</a:t>
          </a:r>
          <a:endParaRPr lang="ru-RU" sz="1800" kern="1200" dirty="0"/>
        </a:p>
      </dsp:txBody>
      <dsp:txXfrm>
        <a:off x="2500555" y="4213613"/>
        <a:ext cx="1915376" cy="1043395"/>
      </dsp:txXfrm>
    </dsp:sp>
    <dsp:sp modelId="{62041611-F378-4E0B-928A-15EB93DC932E}">
      <dsp:nvSpPr>
        <dsp:cNvPr id="0" name=""/>
        <dsp:cNvSpPr/>
      </dsp:nvSpPr>
      <dsp:spPr>
        <a:xfrm>
          <a:off x="2194733" y="2293764"/>
          <a:ext cx="1532301" cy="1532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212C18-EFE5-4FDB-AFEC-E377B04DEF7A}">
      <dsp:nvSpPr>
        <dsp:cNvPr id="0" name=""/>
        <dsp:cNvSpPr/>
      </dsp:nvSpPr>
      <dsp:spPr>
        <a:xfrm>
          <a:off x="265949" y="2986380"/>
          <a:ext cx="1815138" cy="12769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– </a:t>
          </a:r>
          <a:r>
            <a:rPr lang="ru-RU" sz="1800" kern="1200" dirty="0" smtClean="0">
              <a:solidFill>
                <a:srgbClr val="FF0000"/>
              </a:solidFill>
            </a:rPr>
            <a:t>Шу</a:t>
          </a:r>
          <a:r>
            <a:rPr lang="ru-RU" sz="1800" kern="1200" dirty="0" smtClean="0"/>
            <a:t> – </a:t>
          </a:r>
          <a:r>
            <a:rPr lang="ru-RU" sz="1800" kern="1200" dirty="0" err="1" smtClean="0"/>
            <a:t>повага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давнини</a:t>
          </a:r>
          <a:r>
            <a:rPr lang="ru-RU" sz="1800" kern="1200" dirty="0" smtClean="0"/>
            <a:t>, яка мала </a:t>
          </a:r>
          <a:r>
            <a:rPr lang="ru-RU" sz="1800" kern="1200" dirty="0" err="1" smtClean="0"/>
            <a:t>реалізовуватись</a:t>
          </a:r>
          <a:r>
            <a:rPr lang="ru-RU" sz="1800" kern="1200" dirty="0" smtClean="0"/>
            <a:t> шляхом </a:t>
          </a:r>
          <a:r>
            <a:rPr lang="ru-RU" sz="1800" kern="1200" dirty="0" err="1" smtClean="0"/>
            <a:t>вивчення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історії</a:t>
          </a:r>
          <a:endParaRPr lang="ru-RU" sz="1800" kern="1200" dirty="0"/>
        </a:p>
      </dsp:txBody>
      <dsp:txXfrm>
        <a:off x="265949" y="2986380"/>
        <a:ext cx="1815138" cy="1276917"/>
      </dsp:txXfrm>
    </dsp:sp>
    <dsp:sp modelId="{75D8B8F1-D726-43E6-815A-6ECA1F8304F4}">
      <dsp:nvSpPr>
        <dsp:cNvPr id="0" name=""/>
        <dsp:cNvSpPr/>
      </dsp:nvSpPr>
      <dsp:spPr>
        <a:xfrm>
          <a:off x="2194733" y="1719400"/>
          <a:ext cx="1532301" cy="1532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739576-13B4-4C96-99E2-135C3B359D2E}">
      <dsp:nvSpPr>
        <dsp:cNvPr id="0" name=""/>
        <dsp:cNvSpPr/>
      </dsp:nvSpPr>
      <dsp:spPr>
        <a:xfrm>
          <a:off x="265949" y="1282167"/>
          <a:ext cx="1815138" cy="12769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– </a:t>
          </a:r>
          <a:r>
            <a:rPr lang="ru-RU" sz="1800" kern="1200" dirty="0" err="1" smtClean="0">
              <a:solidFill>
                <a:srgbClr val="FF0000"/>
              </a:solidFill>
            </a:rPr>
            <a:t>Чжун</a:t>
          </a:r>
          <a:r>
            <a:rPr lang="ru-RU" sz="1800" kern="1200" dirty="0" smtClean="0">
              <a:solidFill>
                <a:srgbClr val="FF0000"/>
              </a:solidFill>
            </a:rPr>
            <a:t> </a:t>
          </a:r>
          <a:r>
            <a:rPr lang="ru-RU" sz="1800" kern="1200" dirty="0" smtClean="0"/>
            <a:t>– </a:t>
          </a:r>
          <a:r>
            <a:rPr lang="ru-RU" sz="1800" kern="1200" dirty="0" err="1" smtClean="0"/>
            <a:t>відданість</a:t>
          </a:r>
          <a:r>
            <a:rPr lang="ru-RU" sz="1800" kern="1200" dirty="0" smtClean="0"/>
            <a:t> правителю.</a:t>
          </a:r>
          <a:endParaRPr lang="ru-RU" sz="1800" kern="1200" dirty="0"/>
        </a:p>
      </dsp:txBody>
      <dsp:txXfrm>
        <a:off x="265949" y="1282167"/>
        <a:ext cx="1815138" cy="1276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880C-E1AB-4319-8082-1A27ECE90B90}">
      <dsp:nvSpPr>
        <dsp:cNvPr id="0" name=""/>
        <dsp:cNvSpPr/>
      </dsp:nvSpPr>
      <dsp:spPr>
        <a:xfrm>
          <a:off x="-720060" y="-180015"/>
          <a:ext cx="3672426" cy="4392487"/>
        </a:xfrm>
        <a:prstGeom prst="pie">
          <a:avLst>
            <a:gd name="adj1" fmla="val 5400000"/>
            <a:gd name="adj2" fmla="val 16200000"/>
          </a:avLst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58DD2-BC34-4B8F-B1A5-5DFB2AD687E8}">
      <dsp:nvSpPr>
        <dsp:cNvPr id="0" name=""/>
        <dsp:cNvSpPr/>
      </dsp:nvSpPr>
      <dsp:spPr>
        <a:xfrm>
          <a:off x="2196243" y="180015"/>
          <a:ext cx="5292588" cy="4392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поділив</a:t>
          </a:r>
          <a:r>
            <a:rPr lang="ru-RU" sz="1400" kern="1200" dirty="0" smtClean="0"/>
            <a:t> людей на </a:t>
          </a:r>
          <a:r>
            <a:rPr lang="ru-RU" sz="1400" kern="1200" dirty="0" err="1" smtClean="0"/>
            <a:t>вищих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благородних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мужів</a:t>
          </a:r>
          <a:r>
            <a:rPr lang="ru-RU" sz="1400" kern="1200" dirty="0" smtClean="0"/>
            <a:t>) і </a:t>
          </a:r>
          <a:r>
            <a:rPr lang="ru-RU" sz="1400" kern="1200" dirty="0" err="1" smtClean="0"/>
            <a:t>нижчих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простолюдинів</a:t>
          </a:r>
          <a:r>
            <a:rPr lang="ru-RU" sz="1400" kern="1200" dirty="0" smtClean="0"/>
            <a:t>) за </a:t>
          </a:r>
          <a:r>
            <a:rPr lang="ru-RU" sz="1400" kern="1200" dirty="0" err="1" smtClean="0"/>
            <a:t>рівнем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наближення</a:t>
          </a:r>
          <a:r>
            <a:rPr lang="ru-RU" sz="1400" kern="1200" dirty="0" smtClean="0"/>
            <a:t> до </a:t>
          </a:r>
          <a:r>
            <a:rPr lang="ru-RU" sz="1400" kern="1200" dirty="0" err="1" smtClean="0"/>
            <a:t>ідеалу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цзюньцзи</a:t>
          </a:r>
          <a:endParaRPr lang="ru-RU" sz="1400" kern="1200" dirty="0"/>
        </a:p>
      </dsp:txBody>
      <dsp:txXfrm>
        <a:off x="2196243" y="180015"/>
        <a:ext cx="5292588" cy="933403"/>
      </dsp:txXfrm>
    </dsp:sp>
    <dsp:sp modelId="{EBB22475-E8BF-4092-8ACC-62BD3F947E04}">
      <dsp:nvSpPr>
        <dsp:cNvPr id="0" name=""/>
        <dsp:cNvSpPr/>
      </dsp:nvSpPr>
      <dsp:spPr>
        <a:xfrm>
          <a:off x="360053" y="756073"/>
          <a:ext cx="3239459" cy="32394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C307B-EA1F-438D-A274-9360A3A77BAD}">
      <dsp:nvSpPr>
        <dsp:cNvPr id="0" name=""/>
        <dsp:cNvSpPr/>
      </dsp:nvSpPr>
      <dsp:spPr>
        <a:xfrm>
          <a:off x="2196243" y="1072261"/>
          <a:ext cx="5292588" cy="33217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FF0000"/>
              </a:solidFill>
            </a:rPr>
            <a:t>благородний</a:t>
          </a:r>
          <a:r>
            <a:rPr lang="ru-RU" sz="1400" kern="1200" dirty="0" smtClean="0">
              <a:solidFill>
                <a:srgbClr val="FF0000"/>
              </a:solidFill>
            </a:rPr>
            <a:t> муж </a:t>
          </a:r>
          <a:r>
            <a:rPr lang="ru-RU" sz="1400" kern="1200" dirty="0" smtClean="0"/>
            <a:t>– </a:t>
          </a:r>
          <a:r>
            <a:rPr lang="ru-RU" sz="1400" kern="1200" dirty="0" err="1" smtClean="0"/>
            <a:t>людина</a:t>
          </a:r>
          <a:r>
            <a:rPr lang="ru-RU" sz="1400" kern="1200" dirty="0" smtClean="0"/>
            <a:t>, яка </a:t>
          </a:r>
          <a:r>
            <a:rPr lang="ru-RU" sz="1400" kern="1200" dirty="0" err="1" smtClean="0"/>
            <a:t>всією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своєю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поведінкою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утверджує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норми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моралі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>
        <a:off x="2196243" y="1072261"/>
        <a:ext cx="5292588" cy="957121"/>
      </dsp:txXfrm>
    </dsp:sp>
    <dsp:sp modelId="{2EC4279B-2C44-49C4-8306-91D837B7A8C7}">
      <dsp:nvSpPr>
        <dsp:cNvPr id="0" name=""/>
        <dsp:cNvSpPr/>
      </dsp:nvSpPr>
      <dsp:spPr>
        <a:xfrm>
          <a:off x="1067515" y="2046822"/>
          <a:ext cx="2257456" cy="20864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75F47-9CD8-4FBC-A8A3-B3CAF273EFD0}">
      <dsp:nvSpPr>
        <dsp:cNvPr id="0" name=""/>
        <dsp:cNvSpPr/>
      </dsp:nvSpPr>
      <dsp:spPr>
        <a:xfrm>
          <a:off x="2196243" y="2309336"/>
          <a:ext cx="5292588" cy="15614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Шляхетна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людина</a:t>
          </a:r>
          <a:r>
            <a:rPr lang="ru-RU" sz="1400" kern="1200" dirty="0" smtClean="0"/>
            <a:t> повинна бути </a:t>
          </a:r>
          <a:r>
            <a:rPr lang="ru-RU" sz="1400" kern="1200" dirty="0" err="1" smtClean="0"/>
            <a:t>людинолюбною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зобов’язана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трудитися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поважати</a:t>
          </a:r>
          <a:r>
            <a:rPr lang="ru-RU" sz="1400" kern="1200" dirty="0" smtClean="0"/>
            <a:t> старших: правителя та батька.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Син</a:t>
          </a:r>
          <a:r>
            <a:rPr lang="ru-RU" sz="1400" kern="1200" dirty="0" smtClean="0"/>
            <a:t> повинен: а) </a:t>
          </a:r>
          <a:r>
            <a:rPr lang="ru-RU" sz="1400" kern="1200" dirty="0" err="1" smtClean="0"/>
            <a:t>поважати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свого</a:t>
          </a:r>
          <a:r>
            <a:rPr lang="ru-RU" sz="1400" kern="1200" dirty="0" smtClean="0"/>
            <a:t> батька; б) </a:t>
          </a:r>
          <a:r>
            <a:rPr lang="ru-RU" sz="1400" kern="1200" dirty="0" err="1" smtClean="0"/>
            <a:t>годувати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свого</a:t>
          </a:r>
          <a:r>
            <a:rPr lang="ru-RU" sz="1400" kern="1200" dirty="0" smtClean="0"/>
            <a:t> батька; в) </a:t>
          </a:r>
          <a:r>
            <a:rPr lang="ru-RU" sz="1400" kern="1200" dirty="0" err="1" smtClean="0"/>
            <a:t>влаштувати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батькові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пишні</a:t>
          </a:r>
          <a:r>
            <a:rPr lang="ru-RU" sz="1400" kern="1200" dirty="0" smtClean="0"/>
            <a:t> похорони, а </a:t>
          </a:r>
          <a:r>
            <a:rPr lang="ru-RU" sz="1400" kern="1200" dirty="0" err="1" smtClean="0"/>
            <a:t>після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смерті</a:t>
          </a:r>
          <a:r>
            <a:rPr lang="ru-RU" sz="1400" kern="1200" dirty="0" smtClean="0"/>
            <a:t> батька </a:t>
          </a:r>
          <a:r>
            <a:rPr lang="ru-RU" sz="1400" kern="1200" dirty="0" err="1" smtClean="0"/>
            <a:t>протягом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трьох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років</a:t>
          </a:r>
          <a:r>
            <a:rPr lang="ru-RU" sz="1400" kern="1200" dirty="0" smtClean="0"/>
            <a:t> не </a:t>
          </a:r>
          <a:r>
            <a:rPr lang="ru-RU" sz="1400" kern="1200" dirty="0" err="1" smtClean="0"/>
            <a:t>переставляти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будинку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речі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ритуали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196243" y="2309336"/>
        <a:ext cx="5292588" cy="698521"/>
      </dsp:txXfrm>
    </dsp:sp>
    <dsp:sp modelId="{D0321649-2166-4842-A4C0-9DDF3F7FA54F}">
      <dsp:nvSpPr>
        <dsp:cNvPr id="0" name=""/>
        <dsp:cNvSpPr/>
      </dsp:nvSpPr>
      <dsp:spPr>
        <a:xfrm>
          <a:off x="1729541" y="2980225"/>
          <a:ext cx="933403" cy="933403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340A-7617-4A15-9BA1-695E89AC3465}">
      <dsp:nvSpPr>
        <dsp:cNvPr id="0" name=""/>
        <dsp:cNvSpPr/>
      </dsp:nvSpPr>
      <dsp:spPr>
        <a:xfrm>
          <a:off x="1368165" y="3420371"/>
          <a:ext cx="5292588" cy="933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Ті</a:t>
          </a:r>
          <a:r>
            <a:rPr lang="ru-RU" sz="1900" kern="1200" dirty="0" smtClean="0"/>
            <a:t> </a:t>
          </a:r>
          <a:r>
            <a:rPr lang="ru-RU" sz="1900" kern="1200" dirty="0" smtClean="0"/>
            <a:t>ж, </a:t>
          </a:r>
          <a:r>
            <a:rPr lang="ru-RU" sz="1900" kern="1200" dirty="0" err="1" smtClean="0"/>
            <a:t>хто</a:t>
          </a:r>
          <a:r>
            <a:rPr lang="ru-RU" sz="1900" kern="1200" dirty="0" smtClean="0"/>
            <a:t> не </a:t>
          </a:r>
          <a:r>
            <a:rPr lang="ru-RU" sz="1900" kern="1200" dirty="0" err="1" smtClean="0"/>
            <a:t>відповідає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високому</a:t>
          </a:r>
          <a:r>
            <a:rPr lang="ru-RU" sz="1900" kern="1200" dirty="0" smtClean="0"/>
            <a:t> моральному </a:t>
          </a:r>
          <a:r>
            <a:rPr lang="ru-RU" sz="1900" kern="1200" dirty="0" err="1" smtClean="0"/>
            <a:t>критерію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повинні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коритися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вищим</a:t>
          </a:r>
          <a:r>
            <a:rPr lang="ru-RU" sz="1900" kern="1200" dirty="0" smtClean="0"/>
            <a:t>, «</a:t>
          </a:r>
          <a:r>
            <a:rPr lang="ru-RU" sz="1900" kern="1200" dirty="0" err="1" smtClean="0"/>
            <a:t>благородним</a:t>
          </a:r>
          <a:r>
            <a:rPr lang="ru-RU" sz="1900" kern="1200" dirty="0" smtClean="0"/>
            <a:t>» людям. </a:t>
          </a:r>
          <a:endParaRPr lang="ru-RU" sz="1900" kern="1200" dirty="0"/>
        </a:p>
      </dsp:txBody>
      <dsp:txXfrm>
        <a:off x="1368165" y="3420371"/>
        <a:ext cx="5292588" cy="933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21A22-3102-4C89-9EF1-9EA1661514BA}">
      <dsp:nvSpPr>
        <dsp:cNvPr id="0" name=""/>
        <dsp:cNvSpPr/>
      </dsp:nvSpPr>
      <dsp:spPr>
        <a:xfrm>
          <a:off x="-173712" y="0"/>
          <a:ext cx="4298662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4400B-9B53-448F-AE47-8C0522C6FEFB}">
      <dsp:nvSpPr>
        <dsp:cNvPr id="0" name=""/>
        <dsp:cNvSpPr/>
      </dsp:nvSpPr>
      <dsp:spPr>
        <a:xfrm>
          <a:off x="1975618" y="0"/>
          <a:ext cx="4394499" cy="3603811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«</a:t>
          </a:r>
          <a:r>
            <a:rPr lang="ru-RU" sz="1700" kern="1200" dirty="0" err="1" smtClean="0">
              <a:solidFill>
                <a:srgbClr val="FF0000"/>
              </a:solidFill>
            </a:rPr>
            <a:t>Якщо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висувати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справедливих</a:t>
          </a:r>
          <a:r>
            <a:rPr lang="ru-RU" sz="1700" kern="1200" dirty="0" smtClean="0">
              <a:solidFill>
                <a:srgbClr val="FF0000"/>
              </a:solidFill>
            </a:rPr>
            <a:t> і </a:t>
          </a:r>
          <a:r>
            <a:rPr lang="ru-RU" sz="1700" kern="1200" dirty="0" err="1" smtClean="0">
              <a:solidFill>
                <a:srgbClr val="FF0000"/>
              </a:solidFill>
            </a:rPr>
            <a:t>усувати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несправедливих</a:t>
          </a:r>
          <a:r>
            <a:rPr lang="ru-RU" sz="1700" kern="1200" dirty="0" smtClean="0">
              <a:solidFill>
                <a:srgbClr val="FF0000"/>
              </a:solidFill>
            </a:rPr>
            <a:t>, то народ </a:t>
          </a:r>
          <a:r>
            <a:rPr lang="ru-RU" sz="1700" kern="1200" dirty="0" err="1" smtClean="0">
              <a:solidFill>
                <a:srgbClr val="FF0000"/>
              </a:solidFill>
            </a:rPr>
            <a:t>підкорятиметься</a:t>
          </a:r>
          <a:r>
            <a:rPr lang="ru-RU" sz="1700" kern="1200" dirty="0" smtClean="0">
              <a:solidFill>
                <a:srgbClr val="FF0000"/>
              </a:solidFill>
            </a:rPr>
            <a:t>, буде </a:t>
          </a:r>
          <a:r>
            <a:rPr lang="ru-RU" sz="1700" kern="1200" dirty="0" err="1" smtClean="0">
              <a:solidFill>
                <a:srgbClr val="FF0000"/>
              </a:solidFill>
            </a:rPr>
            <a:t>покірним</a:t>
          </a:r>
          <a:r>
            <a:rPr lang="ru-RU" sz="1700" kern="1200" dirty="0" smtClean="0">
              <a:solidFill>
                <a:srgbClr val="FF0000"/>
              </a:solidFill>
            </a:rPr>
            <a:t>»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відповідність</a:t>
          </a:r>
          <a:r>
            <a:rPr lang="ru-RU" sz="1700" kern="1200" dirty="0" smtClean="0"/>
            <a:t> образу «</a:t>
          </a:r>
          <a:r>
            <a:rPr lang="ru-RU" sz="1700" kern="1200" dirty="0" err="1" smtClean="0"/>
            <a:t>шляхетної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людини</a:t>
          </a:r>
          <a:r>
            <a:rPr lang="ru-RU" sz="1700" kern="1200" dirty="0" smtClean="0"/>
            <a:t>» повинна </a:t>
          </a:r>
          <a:r>
            <a:rPr lang="ru-RU" sz="1700" kern="1200" dirty="0" err="1" smtClean="0"/>
            <a:t>виступити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головним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критерієм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відбору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державних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службовців</a:t>
          </a:r>
          <a:endParaRPr lang="ru-RU" sz="1700" kern="1200" dirty="0"/>
        </a:p>
      </dsp:txBody>
      <dsp:txXfrm>
        <a:off x="1975618" y="0"/>
        <a:ext cx="4394499" cy="1711810"/>
      </dsp:txXfrm>
    </dsp:sp>
    <dsp:sp modelId="{BB290AC1-7A15-42B0-A974-454E01D81A0C}">
      <dsp:nvSpPr>
        <dsp:cNvPr id="0" name=""/>
        <dsp:cNvSpPr/>
      </dsp:nvSpPr>
      <dsp:spPr>
        <a:xfrm>
          <a:off x="1119713" y="171181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F081-8EE8-45BD-93B8-F542C8E63C6E}">
      <dsp:nvSpPr>
        <dsp:cNvPr id="0" name=""/>
        <dsp:cNvSpPr/>
      </dsp:nvSpPr>
      <dsp:spPr>
        <a:xfrm>
          <a:off x="1914535" y="1741784"/>
          <a:ext cx="4394499" cy="1711810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«Мораль благородного мужа </a:t>
          </a:r>
          <a:r>
            <a:rPr lang="ru-RU" sz="1700" kern="1200" dirty="0" err="1" smtClean="0">
              <a:solidFill>
                <a:srgbClr val="FF0000"/>
              </a:solidFill>
            </a:rPr>
            <a:t>подібна</a:t>
          </a:r>
          <a:r>
            <a:rPr lang="ru-RU" sz="1700" kern="1200" dirty="0" smtClean="0">
              <a:solidFill>
                <a:srgbClr val="FF0000"/>
              </a:solidFill>
            </a:rPr>
            <a:t> до </a:t>
          </a:r>
          <a:r>
            <a:rPr lang="ru-RU" sz="1700" kern="1200" dirty="0" err="1" smtClean="0">
              <a:solidFill>
                <a:srgbClr val="FF0000"/>
              </a:solidFill>
            </a:rPr>
            <a:t>вітру</a:t>
          </a:r>
          <a:r>
            <a:rPr lang="ru-RU" sz="1700" kern="1200" dirty="0" smtClean="0">
              <a:solidFill>
                <a:srgbClr val="FF0000"/>
              </a:solidFill>
            </a:rPr>
            <a:t>; мораль </a:t>
          </a:r>
          <a:r>
            <a:rPr lang="ru-RU" sz="1700" kern="1200" dirty="0" err="1" smtClean="0">
              <a:solidFill>
                <a:srgbClr val="FF0000"/>
              </a:solidFill>
            </a:rPr>
            <a:t>низької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людини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подібна</a:t>
          </a:r>
          <a:r>
            <a:rPr lang="ru-RU" sz="1700" kern="1200" dirty="0" smtClean="0">
              <a:solidFill>
                <a:srgbClr val="FF0000"/>
              </a:solidFill>
            </a:rPr>
            <a:t> до трави. Трава </a:t>
          </a:r>
          <a:r>
            <a:rPr lang="ru-RU" sz="1700" kern="1200" dirty="0" err="1" smtClean="0">
              <a:solidFill>
                <a:srgbClr val="FF0000"/>
              </a:solidFill>
            </a:rPr>
            <a:t>нахиляється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туди</a:t>
          </a:r>
          <a:r>
            <a:rPr lang="ru-RU" sz="1700" kern="1200" dirty="0" smtClean="0">
              <a:solidFill>
                <a:srgbClr val="FF0000"/>
              </a:solidFill>
            </a:rPr>
            <a:t>, </a:t>
          </a:r>
          <a:r>
            <a:rPr lang="ru-RU" sz="1700" kern="1200" dirty="0" err="1" smtClean="0">
              <a:solidFill>
                <a:srgbClr val="FF0000"/>
              </a:solidFill>
            </a:rPr>
            <a:t>куди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дме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вітер</a:t>
          </a:r>
          <a:r>
            <a:rPr lang="ru-RU" sz="1700" kern="1200" dirty="0" smtClean="0">
              <a:solidFill>
                <a:srgbClr val="FF0000"/>
              </a:solidFill>
            </a:rPr>
            <a:t>…»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1914535" y="1741784"/>
        <a:ext cx="4394499" cy="1711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701A5-D62D-45A0-9A0F-A348EE68D448}">
      <dsp:nvSpPr>
        <dsp:cNvPr id="0" name=""/>
        <dsp:cNvSpPr/>
      </dsp:nvSpPr>
      <dsp:spPr>
        <a:xfrm>
          <a:off x="464730" y="0"/>
          <a:ext cx="5266944" cy="360381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6B32E-C933-4994-B429-DF9B7011C688}">
      <dsp:nvSpPr>
        <dsp:cNvPr id="0" name=""/>
        <dsp:cNvSpPr/>
      </dsp:nvSpPr>
      <dsp:spPr>
        <a:xfrm>
          <a:off x="2013" y="1081143"/>
          <a:ext cx="1189279" cy="14415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Сім‘ї</a:t>
          </a:r>
          <a:endParaRPr lang="ru-RU" sz="1700" kern="1200"/>
        </a:p>
      </dsp:txBody>
      <dsp:txXfrm>
        <a:off x="60069" y="1139199"/>
        <a:ext cx="1073167" cy="1325412"/>
      </dsp:txXfrm>
    </dsp:sp>
    <dsp:sp modelId="{C725A39F-3891-42E7-A94D-136FD8C37889}">
      <dsp:nvSpPr>
        <dsp:cNvPr id="0" name=""/>
        <dsp:cNvSpPr/>
      </dsp:nvSpPr>
      <dsp:spPr>
        <a:xfrm>
          <a:off x="1252788" y="1081143"/>
          <a:ext cx="1189279" cy="1441524"/>
        </a:xfrm>
        <a:prstGeom prst="roundRect">
          <a:avLst/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Роди</a:t>
          </a:r>
          <a:endParaRPr lang="ru-RU" sz="1700" kern="1200"/>
        </a:p>
      </dsp:txBody>
      <dsp:txXfrm>
        <a:off x="1310844" y="1139199"/>
        <a:ext cx="1073167" cy="1325412"/>
      </dsp:txXfrm>
    </dsp:sp>
    <dsp:sp modelId="{8B9C9AF1-C9C9-4B9B-A423-95276DEF5A65}">
      <dsp:nvSpPr>
        <dsp:cNvPr id="0" name=""/>
        <dsp:cNvSpPr/>
      </dsp:nvSpPr>
      <dsp:spPr>
        <a:xfrm>
          <a:off x="2503562" y="1081143"/>
          <a:ext cx="1189279" cy="1441524"/>
        </a:xfrm>
        <a:prstGeom prst="roundRect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Племена</a:t>
          </a:r>
          <a:endParaRPr lang="ru-RU" sz="1700" kern="1200"/>
        </a:p>
      </dsp:txBody>
      <dsp:txXfrm>
        <a:off x="2561618" y="1139199"/>
        <a:ext cx="1073167" cy="1325412"/>
      </dsp:txXfrm>
    </dsp:sp>
    <dsp:sp modelId="{56023B5A-C573-4720-B32C-05148ABB36B8}">
      <dsp:nvSpPr>
        <dsp:cNvPr id="0" name=""/>
        <dsp:cNvSpPr/>
      </dsp:nvSpPr>
      <dsp:spPr>
        <a:xfrm>
          <a:off x="3754337" y="1081143"/>
          <a:ext cx="1189279" cy="1441524"/>
        </a:xfrm>
        <a:prstGeom prst="roundRect">
          <a:avLst/>
        </a:prstGeom>
        <a:solidFill>
          <a:schemeClr val="accent4">
            <a:hueOff val="-3424218"/>
            <a:satOff val="36032"/>
            <a:lumOff val="20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Союзи племен</a:t>
          </a:r>
          <a:endParaRPr lang="ru-RU" sz="1700" kern="1200"/>
        </a:p>
      </dsp:txBody>
      <dsp:txXfrm>
        <a:off x="3812393" y="1139199"/>
        <a:ext cx="1073167" cy="1325412"/>
      </dsp:txXfrm>
    </dsp:sp>
    <dsp:sp modelId="{CDF629B7-3970-4C11-B0E9-6CAF7AEDC8B6}">
      <dsp:nvSpPr>
        <dsp:cNvPr id="0" name=""/>
        <dsp:cNvSpPr/>
      </dsp:nvSpPr>
      <dsp:spPr>
        <a:xfrm>
          <a:off x="5005111" y="1081143"/>
          <a:ext cx="1189279" cy="1441524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Держава </a:t>
          </a:r>
          <a:endParaRPr lang="ru-RU" sz="1700" kern="1200"/>
        </a:p>
      </dsp:txBody>
      <dsp:txXfrm>
        <a:off x="5063167" y="1139199"/>
        <a:ext cx="1073167" cy="1325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7F555-0214-4950-8D46-7E7748D56570}">
      <dsp:nvSpPr>
        <dsp:cNvPr id="0" name=""/>
        <dsp:cNvSpPr/>
      </dsp:nvSpPr>
      <dsp:spPr>
        <a:xfrm>
          <a:off x="0" y="157615"/>
          <a:ext cx="6196405" cy="15015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bg1"/>
              </a:solidFill>
            </a:rPr>
            <a:t>Благородний</a:t>
          </a:r>
          <a:r>
            <a:rPr lang="ru-RU" sz="1700" b="1" kern="1200" dirty="0" smtClean="0">
              <a:solidFill>
                <a:schemeClr val="bg1"/>
              </a:solidFill>
            </a:rPr>
            <a:t> муж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73299" y="230914"/>
        <a:ext cx="6049807" cy="1354945"/>
      </dsp:txXfrm>
    </dsp:sp>
    <dsp:sp modelId="{6578597F-6A37-4F38-BD4F-C956C9E75E0F}">
      <dsp:nvSpPr>
        <dsp:cNvPr id="0" name=""/>
        <dsp:cNvSpPr/>
      </dsp:nvSpPr>
      <dsp:spPr>
        <a:xfrm>
          <a:off x="0" y="1708117"/>
          <a:ext cx="6196405" cy="397800"/>
        </a:xfrm>
        <a:prstGeom prst="roundRect">
          <a:avLst/>
        </a:prstGeom>
        <a:solidFill>
          <a:schemeClr val="accent5">
            <a:hueOff val="669994"/>
            <a:satOff val="-4659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ідеальний правитель повинен: </a:t>
          </a:r>
          <a:endParaRPr lang="ru-RU" sz="1700" kern="1200"/>
        </a:p>
      </dsp:txBody>
      <dsp:txXfrm>
        <a:off x="19419" y="1727536"/>
        <a:ext cx="6157567" cy="358962"/>
      </dsp:txXfrm>
    </dsp:sp>
    <dsp:sp modelId="{72BA4D14-9FAB-4817-836B-BCB9487ECE4C}">
      <dsp:nvSpPr>
        <dsp:cNvPr id="0" name=""/>
        <dsp:cNvSpPr/>
      </dsp:nvSpPr>
      <dsp:spPr>
        <a:xfrm>
          <a:off x="0" y="2154877"/>
          <a:ext cx="6196405" cy="397800"/>
        </a:xfrm>
        <a:prstGeom prst="roundRect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а) любити людей</a:t>
          </a:r>
          <a:endParaRPr lang="ru-RU" sz="1700" kern="1200"/>
        </a:p>
      </dsp:txBody>
      <dsp:txXfrm>
        <a:off x="19419" y="2174296"/>
        <a:ext cx="6157567" cy="358962"/>
      </dsp:txXfrm>
    </dsp:sp>
    <dsp:sp modelId="{AC8C4D48-D93B-4A0A-9A4D-F78FC85186E2}">
      <dsp:nvSpPr>
        <dsp:cNvPr id="0" name=""/>
        <dsp:cNvSpPr/>
      </dsp:nvSpPr>
      <dsp:spPr>
        <a:xfrm>
          <a:off x="0" y="2601637"/>
          <a:ext cx="6196405" cy="397800"/>
        </a:xfrm>
        <a:prstGeom prst="roundRect">
          <a:avLst/>
        </a:prstGeom>
        <a:solidFill>
          <a:schemeClr val="accent5">
            <a:hueOff val="2009983"/>
            <a:satOff val="-13976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б) виконувати свій обов’язок – працювати (політична праця) </a:t>
          </a:r>
          <a:endParaRPr lang="ru-RU" sz="1700" kern="1200"/>
        </a:p>
      </dsp:txBody>
      <dsp:txXfrm>
        <a:off x="19419" y="2621056"/>
        <a:ext cx="6157567" cy="358962"/>
      </dsp:txXfrm>
    </dsp:sp>
    <dsp:sp modelId="{51ABB468-5BC1-49D3-9A4F-23E29A77DE4D}">
      <dsp:nvSpPr>
        <dsp:cNvPr id="0" name=""/>
        <dsp:cNvSpPr/>
      </dsp:nvSpPr>
      <dsp:spPr>
        <a:xfrm>
          <a:off x="0" y="3048397"/>
          <a:ext cx="6196405" cy="397800"/>
        </a:xfrm>
        <a:prstGeom prst="roundRect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в) піклуватися про батьків і народ</a:t>
          </a:r>
          <a:endParaRPr lang="ru-RU" sz="1700" kern="1200"/>
        </a:p>
      </dsp:txBody>
      <dsp:txXfrm>
        <a:off x="19419" y="3067816"/>
        <a:ext cx="6157567" cy="358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B0C21-869A-4ABC-8F07-FCD5AD3130E6}">
      <dsp:nvSpPr>
        <dsp:cNvPr id="0" name=""/>
        <dsp:cNvSpPr/>
      </dsp:nvSpPr>
      <dsp:spPr>
        <a:xfrm>
          <a:off x="0" y="719459"/>
          <a:ext cx="7632848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Доброчесність – це великий комплекс етико-правових норм і принципів, куди входять: </a:t>
          </a:r>
          <a:endParaRPr lang="ru-RU" sz="1400" kern="1200"/>
        </a:p>
      </dsp:txBody>
      <dsp:txXfrm>
        <a:off x="15992" y="735451"/>
        <a:ext cx="7600864" cy="295616"/>
      </dsp:txXfrm>
    </dsp:sp>
    <dsp:sp modelId="{6B2790D3-0219-4A3E-BD74-1DE276765AE3}">
      <dsp:nvSpPr>
        <dsp:cNvPr id="0" name=""/>
        <dsp:cNvSpPr/>
      </dsp:nvSpPr>
      <dsp:spPr>
        <a:xfrm>
          <a:off x="0" y="1087379"/>
          <a:ext cx="7632848" cy="327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а) правила ритуалу </a:t>
          </a:r>
          <a:endParaRPr lang="ru-RU" sz="1400" kern="1200"/>
        </a:p>
      </dsp:txBody>
      <dsp:txXfrm>
        <a:off x="15992" y="1103371"/>
        <a:ext cx="7600864" cy="295616"/>
      </dsp:txXfrm>
    </dsp:sp>
    <dsp:sp modelId="{6F1010DB-2CCC-47A7-833E-B07F5E50F901}">
      <dsp:nvSpPr>
        <dsp:cNvPr id="0" name=""/>
        <dsp:cNvSpPr/>
      </dsp:nvSpPr>
      <dsp:spPr>
        <a:xfrm>
          <a:off x="0" y="1455299"/>
          <a:ext cx="7632848" cy="327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б) людинолюбство </a:t>
          </a:r>
          <a:endParaRPr lang="ru-RU" sz="1400" kern="1200"/>
        </a:p>
      </dsp:txBody>
      <dsp:txXfrm>
        <a:off x="15992" y="1471291"/>
        <a:ext cx="7600864" cy="295616"/>
      </dsp:txXfrm>
    </dsp:sp>
    <dsp:sp modelId="{81D66EAF-126B-4C3E-A2FD-A03E43ED7E9B}">
      <dsp:nvSpPr>
        <dsp:cNvPr id="0" name=""/>
        <dsp:cNvSpPr/>
      </dsp:nvSpPr>
      <dsp:spPr>
        <a:xfrm>
          <a:off x="0" y="1823219"/>
          <a:ext cx="7632848" cy="327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в) турбота про людей </a:t>
          </a:r>
          <a:endParaRPr lang="ru-RU" sz="1400" kern="1200"/>
        </a:p>
      </dsp:txBody>
      <dsp:txXfrm>
        <a:off x="15992" y="1839211"/>
        <a:ext cx="7600864" cy="295616"/>
      </dsp:txXfrm>
    </dsp:sp>
    <dsp:sp modelId="{47E209B1-1AFF-4266-9334-262372177EDA}">
      <dsp:nvSpPr>
        <dsp:cNvPr id="0" name=""/>
        <dsp:cNvSpPr/>
      </dsp:nvSpPr>
      <dsp:spPr>
        <a:xfrm>
          <a:off x="0" y="2191139"/>
          <a:ext cx="7632848" cy="327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г) шанобливе ставлення до батьків</a:t>
          </a:r>
          <a:endParaRPr lang="ru-RU" sz="1400" kern="1200"/>
        </a:p>
      </dsp:txBody>
      <dsp:txXfrm>
        <a:off x="15992" y="2207131"/>
        <a:ext cx="7600864" cy="295616"/>
      </dsp:txXfrm>
    </dsp:sp>
    <dsp:sp modelId="{F6DF399E-8CB6-4326-83D3-62C941C26C60}">
      <dsp:nvSpPr>
        <dsp:cNvPr id="0" name=""/>
        <dsp:cNvSpPr/>
      </dsp:nvSpPr>
      <dsp:spPr>
        <a:xfrm>
          <a:off x="0" y="2559059"/>
          <a:ext cx="7632848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ґ) відданість правителю</a:t>
          </a:r>
          <a:endParaRPr lang="ru-RU" sz="1400" kern="1200"/>
        </a:p>
      </dsp:txBody>
      <dsp:txXfrm>
        <a:off x="15992" y="2575051"/>
        <a:ext cx="7600864" cy="295616"/>
      </dsp:txXfrm>
    </dsp:sp>
    <dsp:sp modelId="{9E12A4CC-3E77-40CD-9EF0-8F6ACB0F4A1A}">
      <dsp:nvSpPr>
        <dsp:cNvPr id="0" name=""/>
        <dsp:cNvSpPr/>
      </dsp:nvSpPr>
      <dsp:spPr>
        <a:xfrm>
          <a:off x="0" y="2926979"/>
          <a:ext cx="7632848" cy="327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д) борг</a:t>
          </a:r>
          <a:endParaRPr lang="ru-RU" sz="1400" kern="1200"/>
        </a:p>
      </dsp:txBody>
      <dsp:txXfrm>
        <a:off x="15992" y="2942971"/>
        <a:ext cx="7600864" cy="295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B2A82-8A91-4DD6-87C5-1DDFCB7AA78B}">
      <dsp:nvSpPr>
        <dsp:cNvPr id="0" name=""/>
        <dsp:cNvSpPr/>
      </dsp:nvSpPr>
      <dsp:spPr>
        <a:xfrm>
          <a:off x="0" y="283740"/>
          <a:ext cx="6196405" cy="14864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правильний життєвий шлях людини чи народу, відповідний велінням неба</a:t>
          </a:r>
          <a:endParaRPr lang="ru-RU" sz="2200" kern="1200"/>
        </a:p>
      </dsp:txBody>
      <dsp:txXfrm>
        <a:off x="72564" y="356304"/>
        <a:ext cx="6051277" cy="1341357"/>
      </dsp:txXfrm>
    </dsp:sp>
    <dsp:sp modelId="{5CAAE53B-8677-4A3A-A004-54737FC43DF3}">
      <dsp:nvSpPr>
        <dsp:cNvPr id="0" name=""/>
        <dsp:cNvSpPr/>
      </dsp:nvSpPr>
      <dsp:spPr>
        <a:xfrm>
          <a:off x="0" y="1833585"/>
          <a:ext cx="6196405" cy="14864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дао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виражає</a:t>
          </a:r>
          <a:r>
            <a:rPr lang="ru-RU" sz="2200" kern="1200" dirty="0" smtClean="0"/>
            <a:t> собою </a:t>
          </a:r>
          <a:r>
            <a:rPr lang="ru-RU" sz="2200" kern="1200" dirty="0" err="1" smtClean="0"/>
            <a:t>непорушну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закономірність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присутню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всьому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сущому</a:t>
          </a:r>
          <a:r>
            <a:rPr lang="ru-RU" sz="2200" kern="1200" dirty="0" smtClean="0"/>
            <a:t>: </a:t>
          </a:r>
          <a:r>
            <a:rPr lang="ru-RU" sz="2200" kern="1200" dirty="0" err="1" smtClean="0"/>
            <a:t>небі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природі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суспільстві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людині</a:t>
          </a:r>
          <a:r>
            <a:rPr lang="ru-RU" sz="2200" kern="1200" dirty="0" smtClean="0"/>
            <a:t>. Дао – </a:t>
          </a:r>
          <a:r>
            <a:rPr lang="ru-RU" sz="2200" kern="1200" dirty="0" err="1" smtClean="0"/>
            <a:t>це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природний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хід</a:t>
          </a:r>
          <a:r>
            <a:rPr lang="ru-RU" sz="2200" kern="1200" dirty="0" smtClean="0"/>
            <a:t> речей, </a:t>
          </a:r>
          <a:r>
            <a:rPr lang="ru-RU" sz="2200" kern="1200" dirty="0" err="1" smtClean="0"/>
            <a:t>рівний</a:t>
          </a:r>
          <a:r>
            <a:rPr lang="ru-RU" sz="2200" kern="1200" dirty="0" smtClean="0"/>
            <a:t> для </a:t>
          </a:r>
          <a:r>
            <a:rPr lang="ru-RU" sz="2200" kern="1200" dirty="0" err="1" smtClean="0"/>
            <a:t>усіх</a:t>
          </a:r>
          <a:endParaRPr lang="ru-RU" sz="2200" kern="1200" dirty="0"/>
        </a:p>
      </dsp:txBody>
      <dsp:txXfrm>
        <a:off x="72564" y="1906149"/>
        <a:ext cx="6051277" cy="134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ПОЛІТИЧНА ДУМКА У СТАРОДАВНЬОМУ КИТАЇ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9"/>
            <a:ext cx="597666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2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Роль </a:t>
            </a:r>
            <a:r>
              <a:rPr lang="uk-UA" dirty="0" err="1" smtClean="0"/>
              <a:t>цзюньзци</a:t>
            </a:r>
            <a:r>
              <a:rPr lang="uk-UA" dirty="0" smtClean="0"/>
              <a:t> у суспільстві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393680"/>
              </p:ext>
            </p:extLst>
          </p:nvPr>
        </p:nvGraphicFramePr>
        <p:xfrm>
          <a:off x="827584" y="1844824"/>
          <a:ext cx="7488832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31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33143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98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119257"/>
            <a:ext cx="5112568" cy="3603812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Сьогодні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шанобливістю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батьків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називають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утримання</a:t>
            </a:r>
            <a:r>
              <a:rPr lang="ru-RU" dirty="0">
                <a:solidFill>
                  <a:srgbClr val="FF0000"/>
                </a:solidFill>
              </a:rPr>
              <a:t>. Але люди </a:t>
            </a:r>
            <a:r>
              <a:rPr lang="ru-RU" dirty="0" err="1">
                <a:solidFill>
                  <a:srgbClr val="FF0000"/>
                </a:solidFill>
              </a:rPr>
              <a:t>утримують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також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собак і коней.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батьків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шанувати</a:t>
            </a:r>
            <a:r>
              <a:rPr lang="ru-RU" dirty="0">
                <a:solidFill>
                  <a:srgbClr val="FF0000"/>
                </a:solidFill>
              </a:rPr>
              <a:t>, то </a:t>
            </a:r>
            <a:r>
              <a:rPr lang="ru-RU" dirty="0" err="1">
                <a:solidFill>
                  <a:srgbClr val="FF0000"/>
                </a:solidFill>
              </a:rPr>
              <a:t>чим</a:t>
            </a:r>
            <a:r>
              <a:rPr lang="ru-RU" dirty="0">
                <a:solidFill>
                  <a:srgbClr val="FF0000"/>
                </a:solidFill>
              </a:rPr>
              <a:t> буде </a:t>
            </a:r>
            <a:r>
              <a:rPr lang="ru-RU" dirty="0" err="1" smtClean="0">
                <a:solidFill>
                  <a:srgbClr val="FF0000"/>
                </a:solidFill>
              </a:rPr>
              <a:t>відрізнятися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ставлення</a:t>
            </a:r>
            <a:r>
              <a:rPr lang="ru-RU" dirty="0">
                <a:solidFill>
                  <a:srgbClr val="FF0000"/>
                </a:solidFill>
              </a:rPr>
              <a:t> до них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ставлення</a:t>
            </a:r>
            <a:r>
              <a:rPr lang="ru-RU" dirty="0">
                <a:solidFill>
                  <a:srgbClr val="FF0000"/>
                </a:solidFill>
              </a:rPr>
              <a:t> до собак і коней?</a:t>
            </a:r>
          </a:p>
        </p:txBody>
      </p:sp>
      <p:pic>
        <p:nvPicPr>
          <p:cNvPr id="2050" name="Picture 2" descr="D:\Natasha\Мои документы\значки\знак запитання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4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патріархально-патерналістська</a:t>
            </a:r>
            <a:r>
              <a:rPr lang="ru-RU" dirty="0" smtClean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9723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44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</a:t>
            </a:r>
            <a:r>
              <a:rPr lang="ru-RU" dirty="0" err="1"/>
              <a:t>ідеального</a:t>
            </a:r>
            <a:r>
              <a:rPr lang="ru-RU" dirty="0"/>
              <a:t> </a:t>
            </a:r>
            <a:r>
              <a:rPr lang="ru-RU" dirty="0" smtClean="0"/>
              <a:t>правителя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30550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03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262234"/>
              </p:ext>
            </p:extLst>
          </p:nvPr>
        </p:nvGraphicFramePr>
        <p:xfrm>
          <a:off x="683568" y="2119256"/>
          <a:ext cx="7632848" cy="397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50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Теорія</a:t>
            </a:r>
            <a:r>
              <a:rPr lang="ru-RU" dirty="0"/>
              <a:t> «</a:t>
            </a:r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проблем </a:t>
            </a:r>
            <a:r>
              <a:rPr lang="ru-RU" dirty="0" err="1"/>
              <a:t>розцінювалося</a:t>
            </a:r>
            <a:r>
              <a:rPr lang="ru-RU" dirty="0"/>
              <a:t> </a:t>
            </a:r>
            <a:r>
              <a:rPr lang="ru-RU" dirty="0" err="1" smtClean="0"/>
              <a:t>конфуціанцями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плутанини</a:t>
            </a:r>
            <a:r>
              <a:rPr lang="ru-RU" dirty="0"/>
              <a:t> та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Небом порядку: </a:t>
            </a:r>
            <a:r>
              <a:rPr lang="ru-RU" dirty="0">
                <a:solidFill>
                  <a:srgbClr val="FF0000"/>
                </a:solidFill>
              </a:rPr>
              <a:t>люди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не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займаються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своїми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справами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>
                <a:solidFill>
                  <a:srgbClr val="FF0000"/>
                </a:solidFill>
              </a:rPr>
              <a:t>потрібно</a:t>
            </a:r>
            <a:r>
              <a:rPr lang="ru-RU" dirty="0">
                <a:solidFill>
                  <a:srgbClr val="FF0000"/>
                </a:solidFill>
              </a:rPr>
              <a:t> все і </a:t>
            </a:r>
            <a:r>
              <a:rPr lang="ru-RU" dirty="0" err="1">
                <a:solidFill>
                  <a:srgbClr val="FF0000"/>
                </a:solidFill>
              </a:rPr>
              <a:t>всіх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повернути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місця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«</a:t>
            </a:r>
            <a:r>
              <a:rPr lang="ru-RU" dirty="0" err="1"/>
              <a:t>виправити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», </a:t>
            </a:r>
            <a:r>
              <a:rPr lang="ru-RU" dirty="0" err="1"/>
              <a:t>забезпечити</a:t>
            </a:r>
            <a:r>
              <a:rPr lang="ru-RU" dirty="0"/>
              <a:t> для кожного </a:t>
            </a:r>
            <a:r>
              <a:rPr lang="ru-RU" dirty="0" err="1"/>
              <a:t>заняття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здібностям</a:t>
            </a:r>
            <a:r>
              <a:rPr lang="ru-RU" dirty="0"/>
              <a:t> і </a:t>
            </a:r>
            <a:r>
              <a:rPr lang="ru-RU" dirty="0" err="1" smtClean="0"/>
              <a:t>можливостям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позначення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місця</a:t>
            </a:r>
            <a:r>
              <a:rPr lang="ru-RU" dirty="0">
                <a:solidFill>
                  <a:srgbClr val="FF0000"/>
                </a:solidFill>
              </a:rPr>
              <a:t> кожного в </a:t>
            </a:r>
            <a:r>
              <a:rPr lang="ru-RU" dirty="0" err="1">
                <a:solidFill>
                  <a:srgbClr val="FF0000"/>
                </a:solidFill>
              </a:rPr>
              <a:t>соціальній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«</a:t>
            </a:r>
            <a:r>
              <a:rPr lang="ru-RU" dirty="0" err="1"/>
              <a:t>син</a:t>
            </a:r>
            <a:r>
              <a:rPr lang="ru-RU" dirty="0"/>
              <a:t> повинен бути </a:t>
            </a:r>
            <a:r>
              <a:rPr lang="ru-RU" dirty="0" err="1"/>
              <a:t>сином</a:t>
            </a:r>
            <a:r>
              <a:rPr lang="ru-RU" dirty="0"/>
              <a:t>, </a:t>
            </a:r>
            <a:r>
              <a:rPr lang="ru-RU" dirty="0" err="1"/>
              <a:t>батько</a:t>
            </a:r>
            <a:r>
              <a:rPr lang="ru-RU" dirty="0"/>
              <a:t> – </a:t>
            </a:r>
            <a:r>
              <a:rPr lang="ru-RU" dirty="0" err="1"/>
              <a:t>батьком</a:t>
            </a:r>
            <a:r>
              <a:rPr lang="ru-RU" dirty="0"/>
              <a:t>, </a:t>
            </a:r>
            <a:r>
              <a:rPr lang="ru-RU" dirty="0" err="1"/>
              <a:t>підлеглий</a:t>
            </a:r>
            <a:r>
              <a:rPr lang="ru-RU" dirty="0"/>
              <a:t> – </a:t>
            </a:r>
            <a:r>
              <a:rPr lang="ru-RU" dirty="0" err="1"/>
              <a:t>підлеглим</a:t>
            </a:r>
            <a:r>
              <a:rPr lang="ru-RU" dirty="0"/>
              <a:t> і правитель – правителем, </a:t>
            </a:r>
            <a:r>
              <a:rPr lang="ru-RU" dirty="0" smtClean="0"/>
              <a:t>простолюдин </a:t>
            </a:r>
            <a:r>
              <a:rPr lang="ru-RU" dirty="0"/>
              <a:t>– простолюдином, </a:t>
            </a:r>
            <a:r>
              <a:rPr lang="ru-RU" dirty="0" err="1"/>
              <a:t>піданний</a:t>
            </a:r>
            <a:r>
              <a:rPr lang="ru-RU" dirty="0"/>
              <a:t> – </a:t>
            </a:r>
            <a:r>
              <a:rPr lang="ru-RU" dirty="0" err="1"/>
              <a:t>підданим</a:t>
            </a:r>
            <a:r>
              <a:rPr lang="ru-RU" dirty="0"/>
              <a:t>».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!!!</a:t>
            </a:r>
            <a:r>
              <a:rPr lang="ru-RU" dirty="0" smtClean="0"/>
              <a:t> В </a:t>
            </a:r>
            <a:r>
              <a:rPr lang="ru-RU" dirty="0" err="1"/>
              <a:t>ідеальній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правильні</a:t>
            </a:r>
            <a:r>
              <a:rPr lang="ru-RU" dirty="0"/>
              <a:t> й </a:t>
            </a:r>
            <a:r>
              <a:rPr lang="ru-RU" dirty="0" err="1"/>
              <a:t>їх</a:t>
            </a:r>
            <a:r>
              <a:rPr lang="ru-RU" dirty="0"/>
              <a:t> подальше </a:t>
            </a:r>
            <a:r>
              <a:rPr lang="ru-RU" dirty="0" err="1"/>
              <a:t>виправлення</a:t>
            </a:r>
            <a:r>
              <a:rPr lang="ru-RU" dirty="0"/>
              <a:t> є </a:t>
            </a:r>
            <a:r>
              <a:rPr lang="ru-RU" dirty="0" err="1"/>
              <a:t>зайвим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436096" y="278092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8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4392487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імена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виправлені</a:t>
            </a:r>
            <a:r>
              <a:rPr lang="ru-RU" b="1" dirty="0">
                <a:solidFill>
                  <a:srgbClr val="FF0000"/>
                </a:solidFill>
              </a:rPr>
              <a:t>, то слова не </a:t>
            </a:r>
            <a:r>
              <a:rPr lang="ru-RU" b="1" dirty="0" err="1">
                <a:solidFill>
                  <a:srgbClr val="FF0000"/>
                </a:solidFill>
              </a:rPr>
              <a:t>узгоджуються</a:t>
            </a:r>
            <a:r>
              <a:rPr lang="ru-RU" b="1" dirty="0">
                <a:solidFill>
                  <a:srgbClr val="FF0000"/>
                </a:solidFill>
              </a:rPr>
              <a:t> [</a:t>
            </a:r>
            <a:r>
              <a:rPr lang="ru-RU" b="1" dirty="0" err="1">
                <a:solidFill>
                  <a:srgbClr val="FF0000"/>
                </a:solidFill>
              </a:rPr>
              <a:t>із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реальним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станом справ]. </a:t>
            </a: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ж слова не </a:t>
            </a:r>
            <a:r>
              <a:rPr lang="ru-RU" b="1" dirty="0" err="1">
                <a:solidFill>
                  <a:srgbClr val="FF0000"/>
                </a:solidFill>
              </a:rPr>
              <a:t>узгоджуються</a:t>
            </a:r>
            <a:r>
              <a:rPr lang="ru-RU" b="1" dirty="0">
                <a:solidFill>
                  <a:srgbClr val="FF0000"/>
                </a:solidFill>
              </a:rPr>
              <a:t> [</a:t>
            </a:r>
            <a:r>
              <a:rPr lang="ru-RU" b="1" dirty="0" err="1">
                <a:solidFill>
                  <a:srgbClr val="FF0000"/>
                </a:solidFill>
              </a:rPr>
              <a:t>із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реальним</a:t>
            </a:r>
            <a:r>
              <a:rPr lang="ru-RU" b="1" dirty="0">
                <a:solidFill>
                  <a:srgbClr val="FF0000"/>
                </a:solidFill>
              </a:rPr>
              <a:t> станом справ], то </a:t>
            </a:r>
            <a:r>
              <a:rPr lang="ru-RU" b="1" dirty="0" err="1">
                <a:solidFill>
                  <a:srgbClr val="FF0000"/>
                </a:solidFill>
              </a:rPr>
              <a:t>справи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завершуються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справи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завершуються</a:t>
            </a:r>
            <a:r>
              <a:rPr lang="ru-RU" b="1" dirty="0">
                <a:solidFill>
                  <a:srgbClr val="FF0000"/>
                </a:solidFill>
              </a:rPr>
              <a:t>, то ритуал і </a:t>
            </a:r>
            <a:r>
              <a:rPr lang="ru-RU" b="1" dirty="0" err="1">
                <a:solidFill>
                  <a:srgbClr val="FF0000"/>
                </a:solidFill>
              </a:rPr>
              <a:t>музика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занепадають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ритуал і </a:t>
            </a:r>
            <a:r>
              <a:rPr lang="ru-RU" b="1" dirty="0" err="1">
                <a:solidFill>
                  <a:srgbClr val="FF0000"/>
                </a:solidFill>
              </a:rPr>
              <a:t>музика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занепадають</a:t>
            </a:r>
            <a:r>
              <a:rPr lang="ru-RU" b="1" dirty="0">
                <a:solidFill>
                  <a:srgbClr val="FF0000"/>
                </a:solidFill>
              </a:rPr>
              <a:t>, то </a:t>
            </a:r>
            <a:r>
              <a:rPr lang="ru-RU" b="1" dirty="0" err="1">
                <a:solidFill>
                  <a:srgbClr val="FF0000"/>
                </a:solidFill>
              </a:rPr>
              <a:t>страти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 smtClean="0">
                <a:solidFill>
                  <a:srgbClr val="FF0000"/>
                </a:solidFill>
              </a:rPr>
              <a:t>покарання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несправедливими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страти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стають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несправедливими</a:t>
            </a:r>
            <a:r>
              <a:rPr lang="ru-RU" b="1" dirty="0">
                <a:solidFill>
                  <a:srgbClr val="FF0000"/>
                </a:solidFill>
              </a:rPr>
              <a:t>, то </a:t>
            </a:r>
            <a:r>
              <a:rPr lang="ru-RU" b="1" dirty="0" smtClean="0">
                <a:solidFill>
                  <a:srgbClr val="FF0000"/>
                </a:solidFill>
              </a:rPr>
              <a:t>народ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err="1">
                <a:solidFill>
                  <a:srgbClr val="FF0000"/>
                </a:solidFill>
              </a:rPr>
              <a:t>знає</a:t>
            </a:r>
            <a:r>
              <a:rPr lang="ru-RU" b="1" dirty="0">
                <a:solidFill>
                  <a:srgbClr val="FF0000"/>
                </a:solidFill>
              </a:rPr>
              <a:t> як </a:t>
            </a:r>
            <a:r>
              <a:rPr lang="ru-RU" b="1" dirty="0" err="1">
                <a:solidFill>
                  <a:srgbClr val="FF0000"/>
                </a:solidFill>
              </a:rPr>
              <a:t>поворушити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рукою </a:t>
            </a:r>
            <a:r>
              <a:rPr lang="ru-RU" b="1" dirty="0" err="1">
                <a:solidFill>
                  <a:srgbClr val="FF0000"/>
                </a:solidFill>
              </a:rPr>
              <a:t>або</a:t>
            </a:r>
            <a:r>
              <a:rPr lang="ru-RU" b="1" dirty="0">
                <a:solidFill>
                  <a:srgbClr val="FF0000"/>
                </a:solidFill>
              </a:rPr>
              <a:t> ногою.</a:t>
            </a:r>
          </a:p>
        </p:txBody>
      </p:sp>
    </p:spTree>
    <p:extLst>
      <p:ext uri="{BB962C8B-B14F-4D97-AF65-F5344CB8AC3E}">
        <p14:creationId xmlns:p14="http://schemas.microsoft.com/office/powerpoint/2010/main" val="389650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6"/>
            <a:ext cx="7056784" cy="3830023"/>
          </a:xfrm>
        </p:spPr>
        <p:txBody>
          <a:bodyPr/>
          <a:lstStyle/>
          <a:p>
            <a:r>
              <a:rPr lang="ru-RU" dirty="0" smtClean="0"/>
              <a:t>Цитата: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Вирішувати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суперечки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державами,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вдаючись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збройного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нападу – все одно,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примусити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Піднебесної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хвороб;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корисними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хіба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трьох-п’яти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9015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onfu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23545"/>
            <a:ext cx="8877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Загальна характеристика політичної думки у Китаї.</a:t>
            </a:r>
          </a:p>
          <a:p>
            <a:pPr marL="457200" indent="-457200">
              <a:buAutoNum type="arabicPeriod"/>
            </a:pPr>
            <a:r>
              <a:rPr lang="uk-UA" dirty="0" smtClean="0"/>
              <a:t>Політичні ідеї Конфуція.</a:t>
            </a:r>
          </a:p>
          <a:p>
            <a:pPr marL="457200" indent="-457200">
              <a:buAutoNum type="arabicPeriod"/>
            </a:pPr>
            <a:r>
              <a:rPr lang="uk-UA" dirty="0" smtClean="0"/>
              <a:t>Політична теорія даосизму.</a:t>
            </a:r>
            <a:endParaRPr lang="ru-RU" dirty="0"/>
          </a:p>
        </p:txBody>
      </p:sp>
      <p:pic>
        <p:nvPicPr>
          <p:cNvPr id="5122" name="Picture 2" descr="D:\Natasha\Мои документы\значки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770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3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Виберіть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собі</a:t>
            </a:r>
            <a:r>
              <a:rPr lang="ru-RU" dirty="0">
                <a:solidFill>
                  <a:srgbClr val="FF0000"/>
                </a:solidFill>
              </a:rPr>
              <a:t> роботу до </a:t>
            </a:r>
            <a:r>
              <a:rPr lang="ru-RU" dirty="0" err="1">
                <a:solidFill>
                  <a:srgbClr val="FF0000"/>
                </a:solidFill>
              </a:rPr>
              <a:t>душі</a:t>
            </a:r>
            <a:r>
              <a:rPr lang="ru-RU" dirty="0">
                <a:solidFill>
                  <a:srgbClr val="FF0000"/>
                </a:solidFill>
              </a:rPr>
              <a:t>, і вам не </a:t>
            </a:r>
            <a:r>
              <a:rPr lang="ru-RU" dirty="0" err="1">
                <a:solidFill>
                  <a:srgbClr val="FF0000"/>
                </a:solidFill>
              </a:rPr>
              <a:t>доведеться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працювати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жодного</a:t>
            </a:r>
            <a:r>
              <a:rPr lang="ru-RU" dirty="0">
                <a:solidFill>
                  <a:srgbClr val="FF0000"/>
                </a:solidFill>
              </a:rPr>
              <a:t> дня у </a:t>
            </a:r>
            <a:r>
              <a:rPr lang="ru-RU" dirty="0" err="1">
                <a:solidFill>
                  <a:srgbClr val="FF0000"/>
                </a:solidFill>
              </a:rPr>
              <a:t>своєму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житті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тобі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плюють</a:t>
            </a:r>
            <a:r>
              <a:rPr lang="ru-RU" dirty="0">
                <a:solidFill>
                  <a:srgbClr val="FF0000"/>
                </a:solidFill>
              </a:rPr>
              <a:t> в спину, значить </a:t>
            </a:r>
            <a:r>
              <a:rPr lang="ru-RU" dirty="0" err="1">
                <a:solidFill>
                  <a:srgbClr val="FF0000"/>
                </a:solidFill>
              </a:rPr>
              <a:t>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попереду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32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Найдовше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генеалогічне</a:t>
            </a:r>
            <a:r>
              <a:rPr lang="ru-RU" dirty="0">
                <a:solidFill>
                  <a:srgbClr val="FF0000"/>
                </a:solidFill>
              </a:rPr>
              <a:t> дерево в </a:t>
            </a:r>
            <a:r>
              <a:rPr lang="ru-RU" dirty="0" err="1">
                <a:solidFill>
                  <a:srgbClr val="FF0000"/>
                </a:solidFill>
              </a:rPr>
              <a:t>історії</a:t>
            </a:r>
            <a:r>
              <a:rPr lang="ru-RU" dirty="0">
                <a:solidFill>
                  <a:srgbClr val="FF0000"/>
                </a:solidFill>
              </a:rPr>
              <a:t>🧬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119257"/>
            <a:ext cx="5031661" cy="360381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err="1"/>
              <a:t>Найдовше</a:t>
            </a:r>
            <a:r>
              <a:rPr lang="ru-RU" dirty="0"/>
              <a:t> </a:t>
            </a:r>
            <a:r>
              <a:rPr lang="ru-RU" dirty="0" err="1"/>
              <a:t>генеалогічне</a:t>
            </a:r>
            <a:r>
              <a:rPr lang="ru-RU" dirty="0"/>
              <a:t> дерево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китайському</a:t>
            </a:r>
            <a:r>
              <a:rPr lang="ru-RU" dirty="0"/>
              <a:t> </a:t>
            </a:r>
            <a:r>
              <a:rPr lang="ru-RU" dirty="0" err="1"/>
              <a:t>філософу</a:t>
            </a:r>
            <a:r>
              <a:rPr lang="ru-RU" dirty="0"/>
              <a:t> та </a:t>
            </a:r>
            <a:r>
              <a:rPr lang="ru-RU" dirty="0" err="1"/>
              <a:t>педагогові</a:t>
            </a:r>
            <a:r>
              <a:rPr lang="ru-RU" dirty="0"/>
              <a:t> </a:t>
            </a:r>
            <a:r>
              <a:rPr lang="ru-RU" dirty="0" err="1"/>
              <a:t>Конфуцію</a:t>
            </a:r>
            <a:r>
              <a:rPr lang="ru-RU" dirty="0"/>
              <a:t> (551–479 до </a:t>
            </a:r>
            <a:r>
              <a:rPr lang="ru-RU" dirty="0" err="1"/>
              <a:t>н.е</a:t>
            </a:r>
            <a:r>
              <a:rPr lang="ru-RU" dirty="0"/>
              <a:t>.), </a:t>
            </a:r>
            <a:r>
              <a:rPr lang="ru-RU" dirty="0" err="1"/>
              <a:t>нащадку</a:t>
            </a:r>
            <a:r>
              <a:rPr lang="ru-RU" dirty="0"/>
              <a:t> короля </a:t>
            </a:r>
            <a:r>
              <a:rPr lang="ru-RU" dirty="0" err="1"/>
              <a:t>Тана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Дерево </a:t>
            </a:r>
            <a:r>
              <a:rPr lang="ru-RU" dirty="0" err="1"/>
              <a:t>налічує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80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Конфуція</a:t>
            </a:r>
            <a:r>
              <a:rPr lang="ru-RU" dirty="0"/>
              <a:t> і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smtClean="0"/>
              <a:t>людей.</a:t>
            </a:r>
            <a:endParaRPr lang="ru-RU" dirty="0"/>
          </a:p>
        </p:txBody>
      </p:sp>
      <p:pic>
        <p:nvPicPr>
          <p:cNvPr id="3074" name="Picture 2" descr="D:\Natasha\Мои документы\знаки картинки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944216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8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Лао-Цзи</a:t>
            </a:r>
            <a:r>
              <a:rPr lang="ru-RU" dirty="0">
                <a:solidFill>
                  <a:schemeClr val="accent2"/>
                </a:solidFill>
              </a:rPr>
              <a:t> (604-531 </a:t>
            </a:r>
            <a:r>
              <a:rPr lang="ru-RU" dirty="0" err="1">
                <a:solidFill>
                  <a:schemeClr val="accent2"/>
                </a:solidFill>
              </a:rPr>
              <a:t>рр</a:t>
            </a:r>
            <a:r>
              <a:rPr lang="ru-RU" dirty="0">
                <a:solidFill>
                  <a:schemeClr val="accent2"/>
                </a:solidFill>
              </a:rPr>
              <a:t>. до </a:t>
            </a:r>
            <a:r>
              <a:rPr lang="ru-RU" dirty="0" err="1">
                <a:solidFill>
                  <a:schemeClr val="accent2"/>
                </a:solidFill>
              </a:rPr>
              <a:t>н.е</a:t>
            </a:r>
            <a:r>
              <a:rPr lang="ru-RU" dirty="0">
                <a:solidFill>
                  <a:schemeClr val="accent2"/>
                </a:solidFill>
              </a:rPr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/>
              <a:t>Трактат «Канон Шляху і </a:t>
            </a:r>
            <a:r>
              <a:rPr lang="ru-RU" sz="3600" dirty="0" err="1"/>
              <a:t>благодаті</a:t>
            </a:r>
            <a:r>
              <a:rPr lang="ru-RU" sz="3600" dirty="0"/>
              <a:t>» – «Три вози» (текст </a:t>
            </a:r>
            <a:r>
              <a:rPr lang="ru-RU" sz="3600" dirty="0" err="1"/>
              <a:t>розміщували</a:t>
            </a:r>
            <a:r>
              <a:rPr lang="ru-RU" sz="3600" dirty="0"/>
              <a:t> на </a:t>
            </a:r>
            <a:r>
              <a:rPr lang="ru-RU" sz="3600" dirty="0" err="1"/>
              <a:t>трьох</a:t>
            </a:r>
            <a:r>
              <a:rPr lang="ru-RU" sz="3600" dirty="0"/>
              <a:t> возах)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09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96975"/>
            <a:ext cx="64135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4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аосизм і Лао Цз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1"/>
            <a:ext cx="8352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8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дао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900057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D:\Natasha\Мои документы\знаки картинки\Без назван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Відхилення від </a:t>
            </a:r>
            <a:r>
              <a:rPr lang="uk-UA" dirty="0" err="1" smtClean="0"/>
              <a:t>дао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119257"/>
            <a:ext cx="4824536" cy="360381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недоліки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</a:t>
            </a:r>
            <a:r>
              <a:rPr lang="ru-RU" dirty="0" err="1"/>
              <a:t>соціально-політична</a:t>
            </a:r>
            <a:r>
              <a:rPr lang="ru-RU" dirty="0"/>
              <a:t> </a:t>
            </a:r>
            <a:r>
              <a:rPr lang="ru-RU" dirty="0" err="1"/>
              <a:t>нерівність</a:t>
            </a:r>
            <a:r>
              <a:rPr lang="ru-RU" dirty="0"/>
              <a:t>, </a:t>
            </a:r>
            <a:r>
              <a:rPr lang="ru-RU" dirty="0" err="1"/>
              <a:t>бідне</a:t>
            </a:r>
            <a:r>
              <a:rPr lang="ru-RU" dirty="0"/>
              <a:t> становище людей і </a:t>
            </a:r>
            <a:r>
              <a:rPr lang="ru-RU" dirty="0" err="1" smtClean="0"/>
              <a:t>подібне</a:t>
            </a:r>
            <a:r>
              <a:rPr lang="ru-RU" dirty="0" smtClean="0"/>
              <a:t>) </a:t>
            </a:r>
            <a:r>
              <a:rPr lang="ru-RU" dirty="0" err="1"/>
              <a:t>Лао-цзи</a:t>
            </a:r>
            <a:r>
              <a:rPr lang="ru-RU" dirty="0"/>
              <a:t> </a:t>
            </a:r>
            <a:r>
              <a:rPr lang="ru-RU" dirty="0" err="1"/>
              <a:t>приписує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відхиленню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справжнього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дао</a:t>
            </a:r>
            <a:r>
              <a:rPr lang="ru-RU" dirty="0"/>
              <a:t>, яке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відновлювати</a:t>
            </a:r>
            <a:r>
              <a:rPr lang="ru-RU" dirty="0"/>
              <a:t> </a:t>
            </a:r>
            <a:r>
              <a:rPr lang="ru-RU" dirty="0" err="1" smtClean="0"/>
              <a:t>справедливість</a:t>
            </a:r>
            <a:endParaRPr lang="ru-RU" dirty="0"/>
          </a:p>
        </p:txBody>
      </p:sp>
      <p:pic>
        <p:nvPicPr>
          <p:cNvPr id="1026" name="Picture 2" descr="D:\Natasha\Мои документы\знаки картинки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0310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6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62614"/>
              </p:ext>
            </p:extLst>
          </p:nvPr>
        </p:nvGraphicFramePr>
        <p:xfrm>
          <a:off x="899592" y="2060848"/>
          <a:ext cx="73448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82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Різкій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 </a:t>
            </a:r>
            <a:r>
              <a:rPr lang="ru-RU" dirty="0" err="1" smtClean="0"/>
              <a:t>мислитель</a:t>
            </a:r>
            <a:r>
              <a:rPr lang="ru-RU" dirty="0" smtClean="0"/>
              <a:t> </a:t>
            </a:r>
            <a:r>
              <a:rPr lang="ru-RU" dirty="0" err="1" smtClean="0"/>
              <a:t>піддав</a:t>
            </a:r>
            <a:r>
              <a:rPr lang="ru-RU" dirty="0" smtClean="0"/>
              <a:t>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 smtClean="0"/>
              <a:t>армію</a:t>
            </a:r>
            <a:endParaRPr lang="ru-RU" dirty="0" smtClean="0"/>
          </a:p>
          <a:p>
            <a:pPr algn="just"/>
            <a:endParaRPr lang="uk-UA" dirty="0"/>
          </a:p>
          <a:p>
            <a:pPr marL="0" indent="0" algn="just">
              <a:buNone/>
            </a:pP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				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Natasha\Мои документы\знаки картинки\Без названия (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28950"/>
            <a:ext cx="3168352" cy="27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3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У-вей</a:t>
            </a:r>
            <a:r>
              <a:rPr lang="uk-UA" b="1" dirty="0" smtClean="0">
                <a:solidFill>
                  <a:srgbClr val="FF0000"/>
                </a:solidFill>
              </a:rPr>
              <a:t> - принцип </a:t>
            </a:r>
            <a:r>
              <a:rPr lang="uk-UA" b="1" dirty="0" err="1" smtClean="0">
                <a:solidFill>
                  <a:srgbClr val="FF0000"/>
                </a:solidFill>
              </a:rPr>
              <a:t>недіяння</a:t>
            </a:r>
            <a:r>
              <a:rPr lang="uk-UA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утримання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активних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393747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843808" y="2204864"/>
            <a:ext cx="9361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15744" y="2168860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2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445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політичної думки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75680"/>
              </p:ext>
            </p:extLst>
          </p:nvPr>
        </p:nvGraphicFramePr>
        <p:xfrm>
          <a:off x="827584" y="1916832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444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патріархальної</a:t>
            </a:r>
            <a:r>
              <a:rPr lang="ru-RU" dirty="0" smtClean="0"/>
              <a:t> </a:t>
            </a:r>
            <a:r>
              <a:rPr lang="ru-RU" dirty="0" err="1"/>
              <a:t>простоти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701003"/>
              </p:ext>
            </p:extLst>
          </p:nvPr>
        </p:nvGraphicFramePr>
        <p:xfrm>
          <a:off x="899592" y="1988840"/>
          <a:ext cx="73448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813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палац </a:t>
            </a:r>
            <a:r>
              <a:rPr lang="ru-RU" dirty="0" err="1">
                <a:solidFill>
                  <a:srgbClr val="FF0000"/>
                </a:solidFill>
              </a:rPr>
              <a:t>розкішний</a:t>
            </a:r>
            <a:r>
              <a:rPr lang="ru-RU" dirty="0">
                <a:solidFill>
                  <a:srgbClr val="FF0000"/>
                </a:solidFill>
              </a:rPr>
              <a:t>, то поля </a:t>
            </a:r>
            <a:r>
              <a:rPr lang="ru-RU" dirty="0" err="1">
                <a:solidFill>
                  <a:srgbClr val="FF0000"/>
                </a:solidFill>
              </a:rPr>
              <a:t>покриті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бур’янами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хлібосховища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пусті</a:t>
            </a:r>
            <a:r>
              <a:rPr lang="ru-RU" dirty="0">
                <a:solidFill>
                  <a:srgbClr val="FF0000"/>
                </a:solidFill>
              </a:rPr>
              <a:t>. Все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називається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розбоєм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хвастощами</a:t>
            </a:r>
            <a:r>
              <a:rPr lang="ru-RU" dirty="0">
                <a:solidFill>
                  <a:srgbClr val="FF0000"/>
                </a:solidFill>
              </a:rPr>
              <a:t>. Вони є </a:t>
            </a:r>
            <a:r>
              <a:rPr lang="ru-RU" dirty="0" err="1">
                <a:solidFill>
                  <a:srgbClr val="FF0000"/>
                </a:solidFill>
              </a:rPr>
              <a:t>порушенням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дао</a:t>
            </a:r>
            <a:r>
              <a:rPr lang="ru-RU" dirty="0">
                <a:solidFill>
                  <a:srgbClr val="FF0000"/>
                </a:solidFill>
              </a:rPr>
              <a:t>. Народ </a:t>
            </a:r>
            <a:r>
              <a:rPr lang="ru-RU" dirty="0" err="1" smtClean="0">
                <a:solidFill>
                  <a:srgbClr val="FF0000"/>
                </a:solidFill>
              </a:rPr>
              <a:t>голодає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через те,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влада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отримує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багато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податків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/>
              <a:t>давньокитайської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думки </a:t>
            </a:r>
            <a:r>
              <a:rPr lang="ru-RU" dirty="0" err="1" smtClean="0"/>
              <a:t>Чхоу-гун</a:t>
            </a:r>
            <a:r>
              <a:rPr lang="ru-RU" dirty="0" smtClean="0"/>
              <a:t> (ХІ–Х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6"/>
            <a:ext cx="7488832" cy="40460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розробив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формулу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династій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доброчесна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з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чеснотами</a:t>
            </a:r>
            <a:r>
              <a:rPr lang="ru-RU" dirty="0" smtClean="0"/>
              <a:t> - «де» - </a:t>
            </a:r>
            <a:r>
              <a:rPr lang="ru-RU" dirty="0" err="1" smtClean="0"/>
              <a:t>отримує</a:t>
            </a:r>
            <a:r>
              <a:rPr lang="ru-RU" dirty="0" smtClean="0"/>
              <a:t> мандат </a:t>
            </a:r>
            <a:r>
              <a:rPr lang="ru-RU" dirty="0" err="1" smtClean="0"/>
              <a:t>від</a:t>
            </a:r>
            <a:r>
              <a:rPr lang="ru-RU" dirty="0" smtClean="0"/>
              <a:t> Неба </a:t>
            </a:r>
          </a:p>
          <a:p>
            <a:pPr marL="0" indent="0">
              <a:buNone/>
            </a:pPr>
            <a:r>
              <a:rPr lang="ru-RU" dirty="0" smtClean="0"/>
              <a:t>2) Правитель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наступникам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необов’язково</a:t>
            </a:r>
            <a:r>
              <a:rPr lang="ru-RU" dirty="0"/>
              <a:t> </a:t>
            </a:r>
            <a:r>
              <a:rPr lang="ru-RU" dirty="0" err="1"/>
              <a:t>спадкоємцям</a:t>
            </a:r>
            <a:r>
              <a:rPr lang="ru-RU" dirty="0"/>
              <a:t>, до тих </a:t>
            </a:r>
            <a:r>
              <a:rPr lang="ru-RU" dirty="0" err="1"/>
              <a:t>пір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в них «де» не </a:t>
            </a:r>
            <a:r>
              <a:rPr lang="ru-RU" dirty="0" err="1"/>
              <a:t>вичерпається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/>
              <a:t>втрати</a:t>
            </a:r>
            <a:r>
              <a:rPr lang="ru-RU" dirty="0"/>
              <a:t> «</a:t>
            </a:r>
            <a:r>
              <a:rPr lang="ru-RU" dirty="0" smtClean="0"/>
              <a:t>де»: </a:t>
            </a:r>
            <a:r>
              <a:rPr lang="ru-RU" dirty="0" err="1" smtClean="0"/>
              <a:t>аморальність</a:t>
            </a:r>
            <a:r>
              <a:rPr lang="ru-RU" dirty="0" smtClean="0"/>
              <a:t> </a:t>
            </a:r>
            <a:r>
              <a:rPr lang="ru-RU" dirty="0"/>
              <a:t>правителя, </a:t>
            </a:r>
            <a:r>
              <a:rPr lang="ru-RU" dirty="0" err="1"/>
              <a:t>зневажливе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підданих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норм </a:t>
            </a:r>
            <a:r>
              <a:rPr lang="ru-RU" dirty="0" err="1" smtClean="0"/>
              <a:t>справедливості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/>
              <a:t>Небо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/>
              <a:t>нового </a:t>
            </a:r>
            <a:r>
              <a:rPr lang="ru-RU" dirty="0" err="1"/>
              <a:t>володаря-мудреця</a:t>
            </a:r>
            <a:r>
              <a:rPr lang="ru-RU" dirty="0"/>
              <a:t>, </a:t>
            </a:r>
            <a:r>
              <a:rPr lang="ru-RU" dirty="0" err="1" smtClean="0"/>
              <a:t>наповненого</a:t>
            </a:r>
            <a:r>
              <a:rPr lang="ru-RU" dirty="0" smtClean="0"/>
              <a:t> </a:t>
            </a:r>
            <a:r>
              <a:rPr lang="ru-RU" dirty="0"/>
              <a:t>«де», і </a:t>
            </a:r>
            <a:r>
              <a:rPr lang="ru-RU" dirty="0" err="1"/>
              <a:t>утверджується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цикл </a:t>
            </a:r>
            <a:r>
              <a:rPr lang="ru-RU" dirty="0" err="1"/>
              <a:t>влади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619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Розквіт</a:t>
            </a:r>
            <a:r>
              <a:rPr lang="ru-RU" dirty="0"/>
              <a:t> </a:t>
            </a:r>
            <a:r>
              <a:rPr lang="ru-RU" dirty="0" err="1"/>
              <a:t>суспільно-політичної</a:t>
            </a:r>
            <a:r>
              <a:rPr lang="ru-RU" dirty="0"/>
              <a:t> думки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/>
              <a:t>Китаю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en-GB" dirty="0"/>
              <a:t>VI–III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151148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школи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70984"/>
              </p:ext>
            </p:extLst>
          </p:nvPr>
        </p:nvGraphicFramePr>
        <p:xfrm>
          <a:off x="179512" y="1844824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Кун Фу </a:t>
            </a:r>
            <a:r>
              <a:rPr lang="ru-RU" dirty="0" err="1" smtClean="0"/>
              <a:t>Цзи</a:t>
            </a:r>
            <a:r>
              <a:rPr lang="ru-RU" dirty="0" smtClean="0"/>
              <a:t> 551-479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119257"/>
            <a:ext cx="3744416" cy="36038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Конфуцій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Бесіди</a:t>
            </a:r>
            <a:r>
              <a:rPr lang="ru-RU" dirty="0"/>
              <a:t> і </a:t>
            </a:r>
            <a:r>
              <a:rPr lang="ru-RU" dirty="0" err="1"/>
              <a:t>судження</a:t>
            </a:r>
            <a:r>
              <a:rPr lang="ru-RU" dirty="0"/>
              <a:t>» («Лунь </a:t>
            </a:r>
            <a:r>
              <a:rPr lang="ru-RU" dirty="0" err="1"/>
              <a:t>Юй</a:t>
            </a:r>
            <a:r>
              <a:rPr lang="ru-RU" dirty="0"/>
              <a:t>», </a:t>
            </a:r>
            <a:r>
              <a:rPr lang="ru-RU" dirty="0" err="1"/>
              <a:t>упорядковувалася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Конфуція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230 </a:t>
            </a:r>
            <a:r>
              <a:rPr lang="ru-RU" dirty="0" err="1"/>
              <a:t>років</a:t>
            </a:r>
            <a:r>
              <a:rPr lang="ru-RU" dirty="0"/>
              <a:t>, 479-249 </a:t>
            </a:r>
            <a:r>
              <a:rPr lang="ru-RU" dirty="0" err="1"/>
              <a:t>рр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/>
              <a:t>.), </a:t>
            </a:r>
            <a:r>
              <a:rPr lang="ru-RU" dirty="0" err="1"/>
              <a:t>складена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ідеологія</a:t>
            </a:r>
            <a:r>
              <a:rPr lang="ru-RU" dirty="0" smtClean="0"/>
              <a:t> Китаю!!!</a:t>
            </a:r>
            <a:endParaRPr lang="ru-RU" dirty="0"/>
          </a:p>
        </p:txBody>
      </p:sp>
      <p:pic>
        <p:nvPicPr>
          <p:cNvPr id="2050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3588"/>
            <a:ext cx="3528392" cy="36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6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Принципи життя суспільства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91346"/>
              </p:ext>
            </p:extLst>
          </p:nvPr>
        </p:nvGraphicFramePr>
        <p:xfrm>
          <a:off x="899592" y="1340768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17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ідеальної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39502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dirty="0" err="1">
                <a:solidFill>
                  <a:srgbClr val="FF0000"/>
                </a:solidFill>
              </a:rPr>
              <a:t>цзюньцзи</a:t>
            </a:r>
            <a:r>
              <a:rPr lang="ru-RU" dirty="0">
                <a:solidFill>
                  <a:srgbClr val="FF0000"/>
                </a:solidFill>
              </a:rPr>
              <a:t> («</a:t>
            </a:r>
            <a:r>
              <a:rPr lang="ru-RU" dirty="0" err="1">
                <a:solidFill>
                  <a:srgbClr val="FF0000"/>
                </a:solidFill>
              </a:rPr>
              <a:t>шляхетна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людина</a:t>
            </a:r>
            <a:r>
              <a:rPr lang="ru-RU" dirty="0">
                <a:solidFill>
                  <a:srgbClr val="FF0000"/>
                </a:solidFill>
              </a:rPr>
              <a:t>»)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і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морально-</a:t>
            </a:r>
            <a:r>
              <a:rPr lang="ru-RU" dirty="0" err="1"/>
              <a:t>етичними</a:t>
            </a:r>
            <a:r>
              <a:rPr lang="ru-RU" dirty="0"/>
              <a:t> принципами. </a:t>
            </a:r>
            <a:endParaRPr lang="ru-RU" dirty="0" smtClean="0"/>
          </a:p>
          <a:p>
            <a:r>
              <a:rPr lang="ru-RU" dirty="0" err="1" smtClean="0"/>
              <a:t>Цзюньцзи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людиною</a:t>
            </a:r>
            <a:r>
              <a:rPr lang="ru-RU" dirty="0"/>
              <a:t> справедливою, скромною, правдивою, </a:t>
            </a:r>
            <a:r>
              <a:rPr lang="ru-RU" dirty="0" err="1" smtClean="0"/>
              <a:t>привітною</a:t>
            </a:r>
            <a:r>
              <a:rPr lang="ru-RU" dirty="0"/>
              <a:t>, </a:t>
            </a:r>
            <a:r>
              <a:rPr lang="ru-RU" dirty="0" err="1"/>
              <a:t>шанобливою</a:t>
            </a:r>
            <a:r>
              <a:rPr lang="ru-RU" dirty="0"/>
              <a:t>, </a:t>
            </a:r>
            <a:r>
              <a:rPr lang="ru-RU" dirty="0" err="1"/>
              <a:t>відвертою</a:t>
            </a:r>
            <a:r>
              <a:rPr lang="ru-RU" dirty="0"/>
              <a:t>, </a:t>
            </a:r>
            <a:r>
              <a:rPr lang="ru-RU" dirty="0" err="1"/>
              <a:t>обережною</a:t>
            </a:r>
            <a:r>
              <a:rPr lang="ru-RU" dirty="0"/>
              <a:t>, такою,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стримувати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до </a:t>
            </a:r>
            <a:r>
              <a:rPr lang="ru-RU" dirty="0" err="1"/>
              <a:t>донощиків</a:t>
            </a:r>
            <a:r>
              <a:rPr lang="ru-RU" dirty="0"/>
              <a:t>, </a:t>
            </a:r>
            <a:r>
              <a:rPr lang="ru-RU" dirty="0" err="1"/>
              <a:t>бездумних</a:t>
            </a:r>
            <a:r>
              <a:rPr lang="ru-RU" dirty="0"/>
              <a:t> людей.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6410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1448</Words>
  <Application>Microsoft Office PowerPoint</Application>
  <PresentationFormat>Экран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Кнопка</vt:lpstr>
      <vt:lpstr>ПОЛІТИЧНА ДУМКА У СТАРОДАВНЬОМУ КИТАЇ</vt:lpstr>
      <vt:lpstr>План </vt:lpstr>
      <vt:lpstr>Особливості політичної думки</vt:lpstr>
      <vt:lpstr>Батько давньокитайської політичної думки Чхоу-гун (ХІ–Х ст. до н.е.)</vt:lpstr>
      <vt:lpstr>Розквіт суспільно-політичної думки</vt:lpstr>
      <vt:lpstr>Політичні школи</vt:lpstr>
      <vt:lpstr>Кун Фу Цзи 551-479</vt:lpstr>
      <vt:lpstr>Принципи життя суспільства</vt:lpstr>
      <vt:lpstr>Концепція ідеальної людини</vt:lpstr>
      <vt:lpstr>Роль цзюньзци у суспільстві</vt:lpstr>
      <vt:lpstr>цитати</vt:lpstr>
      <vt:lpstr>цитата</vt:lpstr>
      <vt:lpstr>патріархально-патерналістська концепція держави </vt:lpstr>
      <vt:lpstr>Проблема ідеального правителя</vt:lpstr>
      <vt:lpstr>Теорія управління з допомогою доброчесності</vt:lpstr>
      <vt:lpstr>Теорія «виправлення імен»</vt:lpstr>
      <vt:lpstr>цитата</vt:lpstr>
      <vt:lpstr>Ставлення до війни</vt:lpstr>
      <vt:lpstr>Презентация PowerPoint</vt:lpstr>
      <vt:lpstr>цитати</vt:lpstr>
      <vt:lpstr>Найдовше генеалогічне дерево в історії🧬 </vt:lpstr>
      <vt:lpstr>Лао-Цзи (604-531 рр. до н.е.)</vt:lpstr>
      <vt:lpstr>Презентация PowerPoint</vt:lpstr>
      <vt:lpstr>Презентация PowerPoint</vt:lpstr>
      <vt:lpstr>«дао»</vt:lpstr>
      <vt:lpstr>Відхилення від дао</vt:lpstr>
      <vt:lpstr>Принципи політичного правління</vt:lpstr>
      <vt:lpstr>Ставлення до війни</vt:lpstr>
      <vt:lpstr>У-вей - принцип недіяння, утримання від активних дій</vt:lpstr>
      <vt:lpstr>Заклик до патріархальної простоти давніх часів</vt:lpstr>
      <vt:lpstr>цитата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ДУМКА У СТАРОДАВНЬОМУ КИТАЇ</dc:title>
  <dc:creator>User</dc:creator>
  <cp:lastModifiedBy>User</cp:lastModifiedBy>
  <cp:revision>13</cp:revision>
  <dcterms:created xsi:type="dcterms:W3CDTF">2022-10-06T17:31:01Z</dcterms:created>
  <dcterms:modified xsi:type="dcterms:W3CDTF">2022-10-12T14:37:05Z</dcterms:modified>
</cp:coreProperties>
</file>